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50"/>
  </p:notesMasterIdLst>
  <p:sldIdLst>
    <p:sldId id="376" r:id="rId2"/>
    <p:sldId id="383" r:id="rId3"/>
    <p:sldId id="336" r:id="rId4"/>
    <p:sldId id="338" r:id="rId5"/>
    <p:sldId id="344" r:id="rId6"/>
    <p:sldId id="397" r:id="rId7"/>
    <p:sldId id="348" r:id="rId8"/>
    <p:sldId id="274" r:id="rId9"/>
    <p:sldId id="349" r:id="rId10"/>
    <p:sldId id="265" r:id="rId11"/>
    <p:sldId id="262" r:id="rId12"/>
    <p:sldId id="350" r:id="rId13"/>
    <p:sldId id="307" r:id="rId14"/>
    <p:sldId id="352" r:id="rId15"/>
    <p:sldId id="353" r:id="rId16"/>
    <p:sldId id="351" r:id="rId17"/>
    <p:sldId id="259" r:id="rId18"/>
    <p:sldId id="313" r:id="rId19"/>
    <p:sldId id="354" r:id="rId20"/>
    <p:sldId id="377" r:id="rId21"/>
    <p:sldId id="261" r:id="rId22"/>
    <p:sldId id="378" r:id="rId23"/>
    <p:sldId id="314" r:id="rId24"/>
    <p:sldId id="361" r:id="rId25"/>
    <p:sldId id="310" r:id="rId26"/>
    <p:sldId id="362" r:id="rId27"/>
    <p:sldId id="356" r:id="rId28"/>
    <p:sldId id="366" r:id="rId29"/>
    <p:sldId id="315" r:id="rId30"/>
    <p:sldId id="369" r:id="rId31"/>
    <p:sldId id="371" r:id="rId32"/>
    <p:sldId id="360" r:id="rId33"/>
    <p:sldId id="372" r:id="rId34"/>
    <p:sldId id="370" r:id="rId35"/>
    <p:sldId id="373" r:id="rId36"/>
    <p:sldId id="375" r:id="rId37"/>
    <p:sldId id="312" r:id="rId38"/>
    <p:sldId id="368" r:id="rId39"/>
    <p:sldId id="380" r:id="rId40"/>
    <p:sldId id="384" r:id="rId41"/>
    <p:sldId id="391" r:id="rId42"/>
    <p:sldId id="392" r:id="rId43"/>
    <p:sldId id="393" r:id="rId44"/>
    <p:sldId id="394" r:id="rId45"/>
    <p:sldId id="395" r:id="rId46"/>
    <p:sldId id="316" r:id="rId47"/>
    <p:sldId id="388" r:id="rId48"/>
    <p:sldId id="398" r:id="rId49"/>
  </p:sldIdLst>
  <p:sldSz cx="12192000" cy="6858000"/>
  <p:notesSz cx="6858000" cy="9144000"/>
  <p:embeddedFontLst>
    <p:embeddedFont>
      <p:font typeface="微软雅黑" panose="020B0503020204020204" pitchFamily="34" charset="-122"/>
      <p:regular r:id="rId51"/>
      <p:bold r:id="rId52"/>
    </p:embeddedFont>
    <p:embeddedFont>
      <p:font typeface="Calibri Light" panose="020F0302020204030204" pitchFamily="34" charset="0"/>
      <p:regular r:id="rId53"/>
      <p:italic r:id="rId54"/>
    </p:embeddedFont>
    <p:embeddedFont>
      <p:font typeface="Calibri" panose="020F0502020204030204" pitchFamily="34" charset="0"/>
      <p:regular r:id="rId55"/>
      <p:bold r:id="rId56"/>
      <p:italic r:id="rId57"/>
      <p:boldItalic r:id="rId58"/>
    </p:embeddedFont>
    <p:embeddedFont>
      <p:font typeface="迷你简汉真广标" panose="02010609000101010101" pitchFamily="49" charset="-122"/>
      <p:regular r:id="rId5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3612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04040"/>
    <a:srgbClr val="E86E6E"/>
    <a:srgbClr val="5B9BD5"/>
    <a:srgbClr val="7AC8DA"/>
    <a:srgbClr val="262626"/>
    <a:srgbClr val="FF644E"/>
    <a:srgbClr val="E31F20"/>
    <a:srgbClr val="1AB3BE"/>
    <a:srgbClr val="4DBFBF"/>
    <a:srgbClr val="4B6B7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995" autoAdjust="0"/>
    <p:restoredTop sz="94151" autoAdjust="0"/>
  </p:normalViewPr>
  <p:slideViewPr>
    <p:cSldViewPr snapToGrid="0">
      <p:cViewPr>
        <p:scale>
          <a:sx n="75" d="100"/>
          <a:sy n="75" d="100"/>
        </p:scale>
        <p:origin x="-2172" y="-942"/>
      </p:cViewPr>
      <p:guideLst>
        <p:guide orient="horz" pos="3612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notesMaster" Target="notesMasters/notesMaster1.xml"/><Relationship Id="rId55" Type="http://schemas.openxmlformats.org/officeDocument/2006/relationships/font" Target="fonts/font5.fntdata"/><Relationship Id="rId63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font" Target="fonts/font4.fntdata"/><Relationship Id="rId62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font" Target="fonts/font3.fntdata"/><Relationship Id="rId58" Type="http://schemas.openxmlformats.org/officeDocument/2006/relationships/font" Target="fonts/font8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font" Target="fonts/font7.fntdata"/><Relationship Id="rId61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font" Target="fonts/font2.fntdata"/><Relationship Id="rId6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font" Target="fonts/font6.fntdata"/><Relationship Id="rId8" Type="http://schemas.openxmlformats.org/officeDocument/2006/relationships/slide" Target="slides/slide7.xml"/><Relationship Id="rId51" Type="http://schemas.openxmlformats.org/officeDocument/2006/relationships/font" Target="fonts/font1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font" Target="fonts/font9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5D9D7EC-D92C-4641-AFBC-42A4FBF13557}" type="datetimeFigureOut">
              <a:rPr lang="zh-CN" altLang="en-US" smtClean="0"/>
              <a:t>2014/12/28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36A2F5-16E3-465D-8C17-A95B6F46614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55091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03F432-2C52-4EF1-9C52-27FA2DB11CE7}" type="slidenum">
              <a:rPr lang="zh-CN" altLang="en-US" smtClean="0"/>
              <a:t>42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81204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03F432-2C52-4EF1-9C52-27FA2DB11CE7}" type="slidenum">
              <a:rPr lang="zh-CN" altLang="en-US" smtClean="0"/>
              <a:t>43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999098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03F432-2C52-4EF1-9C52-27FA2DB11CE7}" type="slidenum">
              <a:rPr lang="zh-CN" altLang="en-US" smtClean="0"/>
              <a:t>44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911638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03F432-2C52-4EF1-9C52-27FA2DB11CE7}" type="slidenum">
              <a:rPr lang="zh-CN" altLang="en-US" smtClean="0"/>
              <a:t>45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157304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帽子全部单个组合。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5A2E5A-9776-4F4C-9141-C146CB4FC3DA}" type="slidenum">
              <a:rPr lang="zh-CN" altLang="en-US" smtClean="0"/>
              <a:t>46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235209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帽子全部单个组合。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5A2E5A-9776-4F4C-9141-C146CB4FC3DA}" type="slidenum">
              <a:rPr lang="zh-CN" altLang="en-US" smtClean="0"/>
              <a:t>47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77366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439EE0-6B63-4D0D-A9C5-2E9DE0A4E48D}" type="datetimeFigureOut">
              <a:rPr lang="zh-CN" altLang="en-US" smtClean="0"/>
              <a:t>2014/12/28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883E05-8D81-45AC-AD0D-85785B00450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0418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439EE0-6B63-4D0D-A9C5-2E9DE0A4E48D}" type="datetimeFigureOut">
              <a:rPr lang="zh-CN" altLang="en-US" smtClean="0"/>
              <a:t>2014/12/28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883E05-8D81-45AC-AD0D-85785B00450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37135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439EE0-6B63-4D0D-A9C5-2E9DE0A4E48D}" type="datetimeFigureOut">
              <a:rPr lang="zh-CN" altLang="en-US" smtClean="0"/>
              <a:t>2014/12/28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883E05-8D81-45AC-AD0D-85785B00450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2428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439EE0-6B63-4D0D-A9C5-2E9DE0A4E48D}" type="datetimeFigureOut">
              <a:rPr lang="zh-CN" altLang="en-US" smtClean="0"/>
              <a:t>2014/12/28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883E05-8D81-45AC-AD0D-85785B00450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7108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439EE0-6B63-4D0D-A9C5-2E9DE0A4E48D}" type="datetimeFigureOut">
              <a:rPr lang="zh-CN" altLang="en-US" smtClean="0"/>
              <a:t>2014/12/28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883E05-8D81-45AC-AD0D-85785B00450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2713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439EE0-6B63-4D0D-A9C5-2E9DE0A4E48D}" type="datetimeFigureOut">
              <a:rPr lang="zh-CN" altLang="en-US" smtClean="0"/>
              <a:t>2014/12/28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883E05-8D81-45AC-AD0D-85785B00450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3509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439EE0-6B63-4D0D-A9C5-2E9DE0A4E48D}" type="datetimeFigureOut">
              <a:rPr lang="zh-CN" altLang="en-US" smtClean="0"/>
              <a:t>2014/12/28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883E05-8D81-45AC-AD0D-85785B00450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2642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439EE0-6B63-4D0D-A9C5-2E9DE0A4E48D}" type="datetimeFigureOut">
              <a:rPr lang="zh-CN" altLang="en-US" smtClean="0"/>
              <a:t>2014/12/28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883E05-8D81-45AC-AD0D-85785B00450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1811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439EE0-6B63-4D0D-A9C5-2E9DE0A4E48D}" type="datetimeFigureOut">
              <a:rPr lang="zh-CN" altLang="en-US" smtClean="0"/>
              <a:t>2014/12/28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883E05-8D81-45AC-AD0D-85785B00450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1080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439EE0-6B63-4D0D-A9C5-2E9DE0A4E48D}" type="datetimeFigureOut">
              <a:rPr lang="zh-CN" altLang="en-US" smtClean="0"/>
              <a:t>2014/12/28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883E05-8D81-45AC-AD0D-85785B00450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41451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439EE0-6B63-4D0D-A9C5-2E9DE0A4E48D}" type="datetimeFigureOut">
              <a:rPr lang="zh-CN" altLang="en-US" smtClean="0"/>
              <a:t>2014/12/28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883E05-8D81-45AC-AD0D-85785B00450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586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439EE0-6B63-4D0D-A9C5-2E9DE0A4E48D}" type="datetimeFigureOut">
              <a:rPr lang="zh-CN" altLang="en-US" smtClean="0"/>
              <a:t>2014/12/28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883E05-8D81-45AC-AD0D-85785B004500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Rectangle 19"/>
          <p:cNvSpPr>
            <a:spLocks noChangeArrowheads="1"/>
          </p:cNvSpPr>
          <p:nvPr userDrawn="1"/>
        </p:nvSpPr>
        <p:spPr bwMode="auto">
          <a:xfrm>
            <a:off x="0" y="0"/>
            <a:ext cx="12191999" cy="6858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2666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microsoft.com/office/2007/relationships/hdphoto" Target="../media/hdphoto5.wdp"/><Relationship Id="rId7" Type="http://schemas.openxmlformats.org/officeDocument/2006/relationships/image" Target="../media/image15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microsoft.com/office/2007/relationships/hdphoto" Target="../media/hdphoto6.wdp"/><Relationship Id="rId4" Type="http://schemas.openxmlformats.org/officeDocument/2006/relationships/image" Target="../media/image14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microsoft.com/office/2007/relationships/hdphoto" Target="../media/hdphoto5.wdp"/><Relationship Id="rId7" Type="http://schemas.openxmlformats.org/officeDocument/2006/relationships/image" Target="../media/image15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microsoft.com/office/2007/relationships/hdphoto" Target="../media/hdphoto6.wdp"/><Relationship Id="rId4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8" Type="http://schemas.microsoft.com/office/2007/relationships/hdphoto" Target="../media/hdphoto7.wdp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Relationship Id="rId9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8" Type="http://schemas.microsoft.com/office/2007/relationships/hdphoto" Target="../media/hdphoto7.wdp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Relationship Id="rId9" Type="http://schemas.openxmlformats.org/officeDocument/2006/relationships/image" Target="../media/image23.png"/></Relationships>
</file>

<file path=ppt/slides/_rels/slide23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6" Type="http://schemas.microsoft.com/office/2007/relationships/hdphoto" Target="../media/hdphoto9.wdp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png"/><Relationship Id="rId4" Type="http://schemas.openxmlformats.org/officeDocument/2006/relationships/image" Target="../media/image26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microsoft.com/office/2007/relationships/hdphoto" Target="../media/hdphoto10.wdp"/><Relationship Id="rId7" Type="http://schemas.microsoft.com/office/2007/relationships/hdphoto" Target="../media/hdphoto12.wdp"/><Relationship Id="rId12" Type="http://schemas.microsoft.com/office/2007/relationships/hdphoto" Target="../media/hdphoto14.wdp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11" Type="http://schemas.openxmlformats.org/officeDocument/2006/relationships/image" Target="../media/image31.png"/><Relationship Id="rId5" Type="http://schemas.microsoft.com/office/2007/relationships/hdphoto" Target="../media/hdphoto11.wdp"/><Relationship Id="rId10" Type="http://schemas.openxmlformats.org/officeDocument/2006/relationships/image" Target="../media/image4.png"/><Relationship Id="rId4" Type="http://schemas.openxmlformats.org/officeDocument/2006/relationships/image" Target="../media/image28.png"/><Relationship Id="rId9" Type="http://schemas.microsoft.com/office/2007/relationships/hdphoto" Target="../media/hdphoto13.wdp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microsoft.com/office/2007/relationships/hdphoto" Target="../media/hdphoto12.wdp"/><Relationship Id="rId7" Type="http://schemas.microsoft.com/office/2007/relationships/hdphoto" Target="../media/hdphoto14.wdp"/><Relationship Id="rId12" Type="http://schemas.openxmlformats.org/officeDocument/2006/relationships/image" Target="../media/image4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11" Type="http://schemas.microsoft.com/office/2007/relationships/hdphoto" Target="../media/hdphoto10.wdp"/><Relationship Id="rId5" Type="http://schemas.microsoft.com/office/2007/relationships/hdphoto" Target="../media/hdphoto13.wdp"/><Relationship Id="rId10" Type="http://schemas.openxmlformats.org/officeDocument/2006/relationships/image" Target="../media/image27.png"/><Relationship Id="rId4" Type="http://schemas.openxmlformats.org/officeDocument/2006/relationships/image" Target="../media/image30.png"/><Relationship Id="rId9" Type="http://schemas.microsoft.com/office/2007/relationships/hdphoto" Target="../media/hdphoto11.wdp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13" Type="http://schemas.microsoft.com/office/2007/relationships/hdphoto" Target="../media/hdphoto20.wdp"/><Relationship Id="rId3" Type="http://schemas.microsoft.com/office/2007/relationships/hdphoto" Target="../media/hdphoto15.wdp"/><Relationship Id="rId7" Type="http://schemas.microsoft.com/office/2007/relationships/hdphoto" Target="../media/hdphoto17.wdp"/><Relationship Id="rId12" Type="http://schemas.openxmlformats.org/officeDocument/2006/relationships/image" Target="../media/image37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png"/><Relationship Id="rId11" Type="http://schemas.microsoft.com/office/2007/relationships/hdphoto" Target="../media/hdphoto19.wdp"/><Relationship Id="rId5" Type="http://schemas.microsoft.com/office/2007/relationships/hdphoto" Target="../media/hdphoto16.wdp"/><Relationship Id="rId10" Type="http://schemas.openxmlformats.org/officeDocument/2006/relationships/image" Target="../media/image36.png"/><Relationship Id="rId4" Type="http://schemas.openxmlformats.org/officeDocument/2006/relationships/image" Target="../media/image33.png"/><Relationship Id="rId9" Type="http://schemas.microsoft.com/office/2007/relationships/hdphoto" Target="../media/hdphoto18.wdp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13" Type="http://schemas.microsoft.com/office/2007/relationships/hdphoto" Target="../media/hdphoto16.wdp"/><Relationship Id="rId3" Type="http://schemas.microsoft.com/office/2007/relationships/hdphoto" Target="../media/hdphoto15.wdp"/><Relationship Id="rId7" Type="http://schemas.microsoft.com/office/2007/relationships/hdphoto" Target="../media/hdphoto18.wdp"/><Relationship Id="rId12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png"/><Relationship Id="rId11" Type="http://schemas.microsoft.com/office/2007/relationships/hdphoto" Target="../media/hdphoto20.wdp"/><Relationship Id="rId5" Type="http://schemas.microsoft.com/office/2007/relationships/hdphoto" Target="../media/hdphoto17.wdp"/><Relationship Id="rId10" Type="http://schemas.openxmlformats.org/officeDocument/2006/relationships/image" Target="../media/image37.png"/><Relationship Id="rId4" Type="http://schemas.openxmlformats.org/officeDocument/2006/relationships/image" Target="../media/image34.png"/><Relationship Id="rId9" Type="http://schemas.microsoft.com/office/2007/relationships/hdphoto" Target="../media/hdphoto19.wdp"/></Relationships>
</file>

<file path=ppt/slides/_rels/slide29.xml.rels><?xml version="1.0" encoding="UTF-8" standalone="yes"?>
<Relationships xmlns="http://schemas.openxmlformats.org/package/2006/relationships"><Relationship Id="rId8" Type="http://schemas.microsoft.com/office/2007/relationships/hdphoto" Target="../media/hdphoto23.wdp"/><Relationship Id="rId3" Type="http://schemas.microsoft.com/office/2007/relationships/hdphoto" Target="../media/hdphoto21.wdp"/><Relationship Id="rId7" Type="http://schemas.openxmlformats.org/officeDocument/2006/relationships/image" Target="../media/image41.png"/><Relationship Id="rId12" Type="http://schemas.microsoft.com/office/2007/relationships/hdphoto" Target="../media/hdphoto25.wdp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6" Type="http://schemas.microsoft.com/office/2007/relationships/hdphoto" Target="../media/hdphoto22.wdp"/><Relationship Id="rId11" Type="http://schemas.openxmlformats.org/officeDocument/2006/relationships/image" Target="../media/image43.png"/><Relationship Id="rId5" Type="http://schemas.openxmlformats.org/officeDocument/2006/relationships/image" Target="../media/image40.png"/><Relationship Id="rId10" Type="http://schemas.microsoft.com/office/2007/relationships/hdphoto" Target="../media/hdphoto24.wdp"/><Relationship Id="rId4" Type="http://schemas.openxmlformats.org/officeDocument/2006/relationships/image" Target="../media/image39.png"/><Relationship Id="rId9" Type="http://schemas.openxmlformats.org/officeDocument/2006/relationships/image" Target="../media/image4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8" Type="http://schemas.microsoft.com/office/2007/relationships/hdphoto" Target="../media/hdphoto23.wdp"/><Relationship Id="rId3" Type="http://schemas.microsoft.com/office/2007/relationships/hdphoto" Target="../media/hdphoto21.wdp"/><Relationship Id="rId7" Type="http://schemas.openxmlformats.org/officeDocument/2006/relationships/image" Target="../media/image41.png"/><Relationship Id="rId12" Type="http://schemas.microsoft.com/office/2007/relationships/hdphoto" Target="../media/hdphoto25.wdp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6" Type="http://schemas.microsoft.com/office/2007/relationships/hdphoto" Target="../media/hdphoto22.wdp"/><Relationship Id="rId11" Type="http://schemas.openxmlformats.org/officeDocument/2006/relationships/image" Target="../media/image43.png"/><Relationship Id="rId5" Type="http://schemas.openxmlformats.org/officeDocument/2006/relationships/image" Target="../media/image40.png"/><Relationship Id="rId10" Type="http://schemas.microsoft.com/office/2007/relationships/hdphoto" Target="../media/hdphoto24.wdp"/><Relationship Id="rId4" Type="http://schemas.openxmlformats.org/officeDocument/2006/relationships/image" Target="../media/image39.png"/><Relationship Id="rId9" Type="http://schemas.openxmlformats.org/officeDocument/2006/relationships/image" Target="../media/image42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3" Type="http://schemas.microsoft.com/office/2007/relationships/hdphoto" Target="../media/hdphoto26.wdp"/><Relationship Id="rId7" Type="http://schemas.microsoft.com/office/2007/relationships/hdphoto" Target="../media/hdphoto28.wdp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6.png"/><Relationship Id="rId5" Type="http://schemas.microsoft.com/office/2007/relationships/hdphoto" Target="../media/hdphoto27.wdp"/><Relationship Id="rId4" Type="http://schemas.openxmlformats.org/officeDocument/2006/relationships/image" Target="../media/image45.pn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3" Type="http://schemas.microsoft.com/office/2007/relationships/hdphoto" Target="../media/hdphoto26.wdp"/><Relationship Id="rId7" Type="http://schemas.microsoft.com/office/2007/relationships/hdphoto" Target="../media/hdphoto28.wdp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6.png"/><Relationship Id="rId5" Type="http://schemas.microsoft.com/office/2007/relationships/hdphoto" Target="../media/hdphoto27.wdp"/><Relationship Id="rId4" Type="http://schemas.openxmlformats.org/officeDocument/2006/relationships/image" Target="../media/image45.pn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3" Type="http://schemas.microsoft.com/office/2007/relationships/hdphoto" Target="../media/hdphoto29.wdp"/><Relationship Id="rId7" Type="http://schemas.microsoft.com/office/2007/relationships/hdphoto" Target="../media/hdphoto31.wdp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0.png"/><Relationship Id="rId5" Type="http://schemas.microsoft.com/office/2007/relationships/hdphoto" Target="../media/hdphoto30.wdp"/><Relationship Id="rId4" Type="http://schemas.openxmlformats.org/officeDocument/2006/relationships/image" Target="../media/image49.png"/><Relationship Id="rId9" Type="http://schemas.microsoft.com/office/2007/relationships/hdphoto" Target="../media/hdphoto32.wdp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3" Type="http://schemas.microsoft.com/office/2007/relationships/hdphoto" Target="../media/hdphoto29.wdp"/><Relationship Id="rId7" Type="http://schemas.microsoft.com/office/2007/relationships/hdphoto" Target="../media/hdphoto31.wdp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0.png"/><Relationship Id="rId5" Type="http://schemas.microsoft.com/office/2007/relationships/hdphoto" Target="../media/hdphoto30.wdp"/><Relationship Id="rId4" Type="http://schemas.openxmlformats.org/officeDocument/2006/relationships/image" Target="../media/image49.png"/><Relationship Id="rId9" Type="http://schemas.microsoft.com/office/2007/relationships/hdphoto" Target="../media/hdphoto32.wdp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png"/><Relationship Id="rId13" Type="http://schemas.microsoft.com/office/2007/relationships/hdphoto" Target="../media/hdphoto38.wdp"/><Relationship Id="rId3" Type="http://schemas.microsoft.com/office/2007/relationships/hdphoto" Target="../media/hdphoto33.wdp"/><Relationship Id="rId7" Type="http://schemas.microsoft.com/office/2007/relationships/hdphoto" Target="../media/hdphoto35.wdp"/><Relationship Id="rId12" Type="http://schemas.openxmlformats.org/officeDocument/2006/relationships/image" Target="../media/image57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4.png"/><Relationship Id="rId11" Type="http://schemas.microsoft.com/office/2007/relationships/hdphoto" Target="../media/hdphoto37.wdp"/><Relationship Id="rId5" Type="http://schemas.microsoft.com/office/2007/relationships/hdphoto" Target="../media/hdphoto34.wdp"/><Relationship Id="rId10" Type="http://schemas.openxmlformats.org/officeDocument/2006/relationships/image" Target="../media/image56.png"/><Relationship Id="rId4" Type="http://schemas.openxmlformats.org/officeDocument/2006/relationships/image" Target="../media/image53.png"/><Relationship Id="rId9" Type="http://schemas.microsoft.com/office/2007/relationships/hdphoto" Target="../media/hdphoto36.wdp"/></Relationships>
</file>

<file path=ppt/slides/_rels/slide39.xml.rels><?xml version="1.0" encoding="UTF-8" standalone="yes"?>
<Relationships xmlns="http://schemas.openxmlformats.org/package/2006/relationships"><Relationship Id="rId3" Type="http://schemas.microsoft.com/office/2007/relationships/hdphoto" Target="../media/hdphoto37.wdp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Relationship Id="rId5" Type="http://schemas.microsoft.com/office/2007/relationships/hdphoto" Target="../media/hdphoto38.wdp"/><Relationship Id="rId4" Type="http://schemas.openxmlformats.org/officeDocument/2006/relationships/image" Target="../media/image5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3" Type="http://schemas.openxmlformats.org/officeDocument/2006/relationships/image" Target="../media/image69.jpeg"/><Relationship Id="rId18" Type="http://schemas.openxmlformats.org/officeDocument/2006/relationships/image" Target="../media/image74.jpeg"/><Relationship Id="rId26" Type="http://schemas.openxmlformats.org/officeDocument/2006/relationships/image" Target="../media/image82.jpeg"/><Relationship Id="rId39" Type="http://schemas.openxmlformats.org/officeDocument/2006/relationships/image" Target="../media/image95.jpeg"/><Relationship Id="rId3" Type="http://schemas.openxmlformats.org/officeDocument/2006/relationships/image" Target="../media/image59.jpeg"/><Relationship Id="rId21" Type="http://schemas.openxmlformats.org/officeDocument/2006/relationships/image" Target="../media/image77.jpeg"/><Relationship Id="rId34" Type="http://schemas.openxmlformats.org/officeDocument/2006/relationships/image" Target="../media/image90.png"/><Relationship Id="rId42" Type="http://schemas.openxmlformats.org/officeDocument/2006/relationships/image" Target="../media/image98.png"/><Relationship Id="rId47" Type="http://schemas.openxmlformats.org/officeDocument/2006/relationships/image" Target="../media/image103.png"/><Relationship Id="rId50" Type="http://schemas.openxmlformats.org/officeDocument/2006/relationships/image" Target="../media/image106.jpeg"/><Relationship Id="rId7" Type="http://schemas.openxmlformats.org/officeDocument/2006/relationships/image" Target="../media/image63.jpeg"/><Relationship Id="rId12" Type="http://schemas.openxmlformats.org/officeDocument/2006/relationships/image" Target="../media/image68.png"/><Relationship Id="rId17" Type="http://schemas.openxmlformats.org/officeDocument/2006/relationships/image" Target="../media/image73.jpeg"/><Relationship Id="rId25" Type="http://schemas.openxmlformats.org/officeDocument/2006/relationships/image" Target="../media/image81.jpeg"/><Relationship Id="rId33" Type="http://schemas.openxmlformats.org/officeDocument/2006/relationships/image" Target="../media/image89.jpeg"/><Relationship Id="rId38" Type="http://schemas.openxmlformats.org/officeDocument/2006/relationships/image" Target="../media/image94.png"/><Relationship Id="rId46" Type="http://schemas.openxmlformats.org/officeDocument/2006/relationships/image" Target="../media/image102.png"/><Relationship Id="rId2" Type="http://schemas.openxmlformats.org/officeDocument/2006/relationships/image" Target="../media/image58.png"/><Relationship Id="rId16" Type="http://schemas.openxmlformats.org/officeDocument/2006/relationships/image" Target="../media/image72.jpeg"/><Relationship Id="rId20" Type="http://schemas.openxmlformats.org/officeDocument/2006/relationships/image" Target="../media/image76.jpeg"/><Relationship Id="rId29" Type="http://schemas.openxmlformats.org/officeDocument/2006/relationships/image" Target="../media/image85.png"/><Relationship Id="rId41" Type="http://schemas.openxmlformats.org/officeDocument/2006/relationships/image" Target="../media/image9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2.png"/><Relationship Id="rId11" Type="http://schemas.openxmlformats.org/officeDocument/2006/relationships/image" Target="../media/image67.jpg"/><Relationship Id="rId24" Type="http://schemas.openxmlformats.org/officeDocument/2006/relationships/image" Target="../media/image80.png"/><Relationship Id="rId32" Type="http://schemas.openxmlformats.org/officeDocument/2006/relationships/image" Target="../media/image88.jpeg"/><Relationship Id="rId37" Type="http://schemas.openxmlformats.org/officeDocument/2006/relationships/image" Target="../media/image93.png"/><Relationship Id="rId40" Type="http://schemas.openxmlformats.org/officeDocument/2006/relationships/image" Target="../media/image96.png"/><Relationship Id="rId45" Type="http://schemas.openxmlformats.org/officeDocument/2006/relationships/image" Target="../media/image101.png"/><Relationship Id="rId5" Type="http://schemas.openxmlformats.org/officeDocument/2006/relationships/image" Target="../media/image61.png"/><Relationship Id="rId15" Type="http://schemas.openxmlformats.org/officeDocument/2006/relationships/image" Target="../media/image71.png"/><Relationship Id="rId23" Type="http://schemas.openxmlformats.org/officeDocument/2006/relationships/image" Target="../media/image79.jpeg"/><Relationship Id="rId28" Type="http://schemas.openxmlformats.org/officeDocument/2006/relationships/image" Target="../media/image84.png"/><Relationship Id="rId36" Type="http://schemas.openxmlformats.org/officeDocument/2006/relationships/image" Target="../media/image92.png"/><Relationship Id="rId49" Type="http://schemas.openxmlformats.org/officeDocument/2006/relationships/image" Target="../media/image105.png"/><Relationship Id="rId10" Type="http://schemas.openxmlformats.org/officeDocument/2006/relationships/image" Target="../media/image66.png"/><Relationship Id="rId19" Type="http://schemas.openxmlformats.org/officeDocument/2006/relationships/image" Target="../media/image75.jpeg"/><Relationship Id="rId31" Type="http://schemas.openxmlformats.org/officeDocument/2006/relationships/image" Target="../media/image87.png"/><Relationship Id="rId44" Type="http://schemas.openxmlformats.org/officeDocument/2006/relationships/image" Target="../media/image100.png"/><Relationship Id="rId4" Type="http://schemas.openxmlformats.org/officeDocument/2006/relationships/image" Target="../media/image60.png"/><Relationship Id="rId9" Type="http://schemas.openxmlformats.org/officeDocument/2006/relationships/image" Target="../media/image65.jpeg"/><Relationship Id="rId14" Type="http://schemas.openxmlformats.org/officeDocument/2006/relationships/image" Target="../media/image70.jpeg"/><Relationship Id="rId22" Type="http://schemas.openxmlformats.org/officeDocument/2006/relationships/image" Target="../media/image78.png"/><Relationship Id="rId27" Type="http://schemas.openxmlformats.org/officeDocument/2006/relationships/image" Target="../media/image83.jpeg"/><Relationship Id="rId30" Type="http://schemas.openxmlformats.org/officeDocument/2006/relationships/image" Target="../media/image86.jpeg"/><Relationship Id="rId35" Type="http://schemas.openxmlformats.org/officeDocument/2006/relationships/image" Target="../media/image91.png"/><Relationship Id="rId43" Type="http://schemas.openxmlformats.org/officeDocument/2006/relationships/image" Target="../media/image99.png"/><Relationship Id="rId48" Type="http://schemas.openxmlformats.org/officeDocument/2006/relationships/image" Target="../media/image104.jpeg"/><Relationship Id="rId8" Type="http://schemas.openxmlformats.org/officeDocument/2006/relationships/image" Target="../media/image64.png"/><Relationship Id="rId51" Type="http://schemas.openxmlformats.org/officeDocument/2006/relationships/image" Target="../media/image107.jpeg"/></Relationships>
</file>

<file path=ppt/slides/_rels/slide4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69.jpeg"/><Relationship Id="rId18" Type="http://schemas.openxmlformats.org/officeDocument/2006/relationships/image" Target="../media/image74.jpeg"/><Relationship Id="rId26" Type="http://schemas.openxmlformats.org/officeDocument/2006/relationships/image" Target="../media/image82.jpeg"/><Relationship Id="rId39" Type="http://schemas.openxmlformats.org/officeDocument/2006/relationships/image" Target="../media/image95.jpeg"/><Relationship Id="rId3" Type="http://schemas.openxmlformats.org/officeDocument/2006/relationships/image" Target="../media/image59.jpeg"/><Relationship Id="rId21" Type="http://schemas.openxmlformats.org/officeDocument/2006/relationships/image" Target="../media/image77.jpeg"/><Relationship Id="rId34" Type="http://schemas.openxmlformats.org/officeDocument/2006/relationships/image" Target="../media/image90.png"/><Relationship Id="rId42" Type="http://schemas.openxmlformats.org/officeDocument/2006/relationships/image" Target="../media/image98.png"/><Relationship Id="rId47" Type="http://schemas.openxmlformats.org/officeDocument/2006/relationships/image" Target="../media/image103.png"/><Relationship Id="rId50" Type="http://schemas.openxmlformats.org/officeDocument/2006/relationships/image" Target="../media/image106.jpeg"/><Relationship Id="rId7" Type="http://schemas.openxmlformats.org/officeDocument/2006/relationships/image" Target="../media/image63.jpeg"/><Relationship Id="rId12" Type="http://schemas.openxmlformats.org/officeDocument/2006/relationships/image" Target="../media/image68.png"/><Relationship Id="rId17" Type="http://schemas.openxmlformats.org/officeDocument/2006/relationships/image" Target="../media/image73.jpeg"/><Relationship Id="rId25" Type="http://schemas.openxmlformats.org/officeDocument/2006/relationships/image" Target="../media/image81.jpeg"/><Relationship Id="rId33" Type="http://schemas.openxmlformats.org/officeDocument/2006/relationships/image" Target="../media/image89.jpeg"/><Relationship Id="rId38" Type="http://schemas.openxmlformats.org/officeDocument/2006/relationships/image" Target="../media/image94.png"/><Relationship Id="rId46" Type="http://schemas.openxmlformats.org/officeDocument/2006/relationships/image" Target="../media/image102.png"/><Relationship Id="rId2" Type="http://schemas.openxmlformats.org/officeDocument/2006/relationships/image" Target="../media/image58.png"/><Relationship Id="rId16" Type="http://schemas.openxmlformats.org/officeDocument/2006/relationships/image" Target="../media/image72.jpeg"/><Relationship Id="rId20" Type="http://schemas.openxmlformats.org/officeDocument/2006/relationships/image" Target="../media/image76.jpeg"/><Relationship Id="rId29" Type="http://schemas.openxmlformats.org/officeDocument/2006/relationships/image" Target="../media/image85.png"/><Relationship Id="rId41" Type="http://schemas.openxmlformats.org/officeDocument/2006/relationships/image" Target="../media/image9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2.png"/><Relationship Id="rId11" Type="http://schemas.openxmlformats.org/officeDocument/2006/relationships/image" Target="../media/image67.jpg"/><Relationship Id="rId24" Type="http://schemas.openxmlformats.org/officeDocument/2006/relationships/image" Target="../media/image80.png"/><Relationship Id="rId32" Type="http://schemas.openxmlformats.org/officeDocument/2006/relationships/image" Target="../media/image88.jpeg"/><Relationship Id="rId37" Type="http://schemas.openxmlformats.org/officeDocument/2006/relationships/image" Target="../media/image93.png"/><Relationship Id="rId40" Type="http://schemas.openxmlformats.org/officeDocument/2006/relationships/image" Target="../media/image96.png"/><Relationship Id="rId45" Type="http://schemas.openxmlformats.org/officeDocument/2006/relationships/image" Target="../media/image101.png"/><Relationship Id="rId5" Type="http://schemas.openxmlformats.org/officeDocument/2006/relationships/image" Target="../media/image61.png"/><Relationship Id="rId15" Type="http://schemas.openxmlformats.org/officeDocument/2006/relationships/image" Target="../media/image71.png"/><Relationship Id="rId23" Type="http://schemas.openxmlformats.org/officeDocument/2006/relationships/image" Target="../media/image79.jpeg"/><Relationship Id="rId28" Type="http://schemas.openxmlformats.org/officeDocument/2006/relationships/image" Target="../media/image84.png"/><Relationship Id="rId36" Type="http://schemas.openxmlformats.org/officeDocument/2006/relationships/image" Target="../media/image92.png"/><Relationship Id="rId49" Type="http://schemas.openxmlformats.org/officeDocument/2006/relationships/image" Target="../media/image105.png"/><Relationship Id="rId10" Type="http://schemas.openxmlformats.org/officeDocument/2006/relationships/image" Target="../media/image66.png"/><Relationship Id="rId19" Type="http://schemas.openxmlformats.org/officeDocument/2006/relationships/image" Target="../media/image75.jpeg"/><Relationship Id="rId31" Type="http://schemas.openxmlformats.org/officeDocument/2006/relationships/image" Target="../media/image87.png"/><Relationship Id="rId44" Type="http://schemas.openxmlformats.org/officeDocument/2006/relationships/image" Target="../media/image100.png"/><Relationship Id="rId4" Type="http://schemas.openxmlformats.org/officeDocument/2006/relationships/image" Target="../media/image60.png"/><Relationship Id="rId9" Type="http://schemas.openxmlformats.org/officeDocument/2006/relationships/image" Target="../media/image65.jpeg"/><Relationship Id="rId14" Type="http://schemas.openxmlformats.org/officeDocument/2006/relationships/image" Target="../media/image70.jpeg"/><Relationship Id="rId22" Type="http://schemas.openxmlformats.org/officeDocument/2006/relationships/image" Target="../media/image78.png"/><Relationship Id="rId27" Type="http://schemas.openxmlformats.org/officeDocument/2006/relationships/image" Target="../media/image83.jpeg"/><Relationship Id="rId30" Type="http://schemas.openxmlformats.org/officeDocument/2006/relationships/image" Target="../media/image86.jpeg"/><Relationship Id="rId35" Type="http://schemas.openxmlformats.org/officeDocument/2006/relationships/image" Target="../media/image91.png"/><Relationship Id="rId43" Type="http://schemas.openxmlformats.org/officeDocument/2006/relationships/image" Target="../media/image99.png"/><Relationship Id="rId48" Type="http://schemas.openxmlformats.org/officeDocument/2006/relationships/image" Target="../media/image104.jpeg"/><Relationship Id="rId8" Type="http://schemas.openxmlformats.org/officeDocument/2006/relationships/image" Target="../media/image64.png"/><Relationship Id="rId51" Type="http://schemas.openxmlformats.org/officeDocument/2006/relationships/image" Target="../media/image107.jpe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6.png"/><Relationship Id="rId4" Type="http://schemas.microsoft.com/office/2007/relationships/hdphoto" Target="../media/hdphoto1.wdp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6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63"/>
          <p:cNvSpPr>
            <a:spLocks noChangeArrowheads="1"/>
          </p:cNvSpPr>
          <p:nvPr/>
        </p:nvSpPr>
        <p:spPr bwMode="auto">
          <a:xfrm>
            <a:off x="-19506" y="-31729"/>
            <a:ext cx="12211506" cy="6889729"/>
          </a:xfrm>
          <a:prstGeom prst="rect">
            <a:avLst/>
          </a:prstGeom>
          <a:solidFill>
            <a:schemeClr val="accent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4" name="To The Sky官方伴奏(1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883227" y="4184419"/>
            <a:ext cx="609600" cy="609600"/>
          </a:xfrm>
          <a:prstGeom prst="rect">
            <a:avLst/>
          </a:prstGeom>
        </p:spPr>
      </p:pic>
      <p:sp>
        <p:nvSpPr>
          <p:cNvPr id="6" name="Rectangle 463"/>
          <p:cNvSpPr>
            <a:spLocks noChangeArrowheads="1"/>
          </p:cNvSpPr>
          <p:nvPr/>
        </p:nvSpPr>
        <p:spPr bwMode="auto">
          <a:xfrm>
            <a:off x="5564" y="5734050"/>
            <a:ext cx="12193653" cy="1139456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335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5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6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63"/>
          <p:cNvSpPr>
            <a:spLocks noChangeArrowheads="1"/>
          </p:cNvSpPr>
          <p:nvPr/>
        </p:nvSpPr>
        <p:spPr bwMode="auto">
          <a:xfrm>
            <a:off x="-1654" y="0"/>
            <a:ext cx="12193653" cy="6858000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2918428" y="2948598"/>
            <a:ext cx="94598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sz="4800" dirty="0"/>
              <a:t>大学毕业对你来说</a:t>
            </a:r>
            <a:r>
              <a:rPr lang="zh-CN" altLang="en-US" sz="4800" dirty="0" smtClean="0"/>
              <a:t>意味着什么</a:t>
            </a:r>
            <a:r>
              <a:rPr lang="zh-CN" altLang="en-US" sz="4800" dirty="0"/>
              <a:t>？</a:t>
            </a:r>
            <a:endParaRPr lang="en-US" altLang="zh-CN" sz="4800" dirty="0"/>
          </a:p>
        </p:txBody>
      </p:sp>
      <p:grpSp>
        <p:nvGrpSpPr>
          <p:cNvPr id="6" name="组合 5"/>
          <p:cNvGrpSpPr/>
          <p:nvPr/>
        </p:nvGrpSpPr>
        <p:grpSpPr>
          <a:xfrm>
            <a:off x="1466820" y="1830033"/>
            <a:ext cx="1191917" cy="1845901"/>
            <a:chOff x="1523999" y="1001485"/>
            <a:chExt cx="2598058" cy="4209142"/>
          </a:xfrm>
          <a:solidFill>
            <a:schemeClr val="bg1"/>
          </a:solidFill>
        </p:grpSpPr>
        <p:sp>
          <p:nvSpPr>
            <p:cNvPr id="7" name="矩形 6"/>
            <p:cNvSpPr/>
            <p:nvPr/>
          </p:nvSpPr>
          <p:spPr>
            <a:xfrm>
              <a:off x="2540000" y="4194629"/>
              <a:ext cx="566057" cy="58057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圆角矩形 7"/>
            <p:cNvSpPr/>
            <p:nvPr/>
          </p:nvSpPr>
          <p:spPr>
            <a:xfrm>
              <a:off x="2155371" y="1001485"/>
              <a:ext cx="1335315" cy="2699658"/>
            </a:xfrm>
            <a:prstGeom prst="roundRect">
              <a:avLst>
                <a:gd name="adj" fmla="val 4710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同心圆 6"/>
            <p:cNvSpPr/>
            <p:nvPr/>
          </p:nvSpPr>
          <p:spPr>
            <a:xfrm>
              <a:off x="1523999" y="2757715"/>
              <a:ext cx="2598058" cy="1582058"/>
            </a:xfrm>
            <a:custGeom>
              <a:avLst/>
              <a:gdLst/>
              <a:ahLst/>
              <a:cxnLst/>
              <a:rect l="l" t="t" r="r" b="b"/>
              <a:pathLst>
                <a:path w="2598058" h="1582058">
                  <a:moveTo>
                    <a:pt x="14462" y="0"/>
                  </a:moveTo>
                  <a:lnTo>
                    <a:pt x="389516" y="0"/>
                  </a:lnTo>
                  <a:cubicBezTo>
                    <a:pt x="377808" y="63354"/>
                    <a:pt x="371860" y="128889"/>
                    <a:pt x="371860" y="195943"/>
                  </a:cubicBezTo>
                  <a:cubicBezTo>
                    <a:pt x="371860" y="756101"/>
                    <a:pt x="786968" y="1210198"/>
                    <a:pt x="1299029" y="1210198"/>
                  </a:cubicBezTo>
                  <a:cubicBezTo>
                    <a:pt x="1811090" y="1210198"/>
                    <a:pt x="2226198" y="756101"/>
                    <a:pt x="2226198" y="195943"/>
                  </a:cubicBezTo>
                  <a:cubicBezTo>
                    <a:pt x="2226198" y="128889"/>
                    <a:pt x="2220250" y="63354"/>
                    <a:pt x="2208542" y="0"/>
                  </a:cubicBezTo>
                  <a:lnTo>
                    <a:pt x="2583596" y="0"/>
                  </a:lnTo>
                  <a:cubicBezTo>
                    <a:pt x="2593658" y="63872"/>
                    <a:pt x="2598058" y="129359"/>
                    <a:pt x="2598058" y="195943"/>
                  </a:cubicBezTo>
                  <a:cubicBezTo>
                    <a:pt x="2598058" y="961473"/>
                    <a:pt x="2016463" y="1582058"/>
                    <a:pt x="1299029" y="1582058"/>
                  </a:cubicBezTo>
                  <a:cubicBezTo>
                    <a:pt x="581595" y="1582058"/>
                    <a:pt x="0" y="961473"/>
                    <a:pt x="0" y="195943"/>
                  </a:cubicBezTo>
                  <a:cubicBezTo>
                    <a:pt x="0" y="129359"/>
                    <a:pt x="4400" y="63872"/>
                    <a:pt x="14462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1973942" y="4775200"/>
              <a:ext cx="1698172" cy="43542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矩形 1"/>
          <p:cNvSpPr/>
          <p:nvPr/>
        </p:nvSpPr>
        <p:spPr>
          <a:xfrm>
            <a:off x="2887006" y="1724048"/>
            <a:ext cx="521196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迷你简汉真广标" panose="02010609000101010101" pitchFamily="49" charset="-122"/>
                <a:ea typeface="迷你简汉真广标" panose="02010609000101010101" pitchFamily="49" charset="-122"/>
              </a:rPr>
              <a:t>Q</a:t>
            </a:r>
            <a:r>
              <a:rPr lang="en-US" altLang="zh-CN" sz="4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迷你简汉真广标" panose="02010609000101010101" pitchFamily="49" charset="-122"/>
                <a:ea typeface="迷你简汉真广标" panose="02010609000101010101" pitchFamily="49" charset="-122"/>
              </a:rPr>
              <a:t>uestion </a:t>
            </a:r>
            <a:r>
              <a:rPr lang="en-US" altLang="zh-CN" sz="8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迷你简汉真广标" panose="02010609000101010101" pitchFamily="49" charset="-122"/>
                <a:ea typeface="迷你简汉真广标" panose="02010609000101010101" pitchFamily="49" charset="-122"/>
              </a:rPr>
              <a:t>1</a:t>
            </a:r>
            <a:endParaRPr lang="zh-CN" altLang="en-US" sz="3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迷你简汉真广标" panose="02010609000101010101" pitchFamily="49" charset="-122"/>
              <a:ea typeface="迷你简汉真广标" panose="02010609000101010101" pitchFamily="49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272395" y="213045"/>
            <a:ext cx="629587" cy="638085"/>
            <a:chOff x="314793" y="194871"/>
            <a:chExt cx="629587" cy="638085"/>
          </a:xfrm>
          <a:solidFill>
            <a:schemeClr val="bg1"/>
          </a:solidFill>
        </p:grpSpPr>
        <p:sp>
          <p:nvSpPr>
            <p:cNvPr id="13" name="矩形 12"/>
            <p:cNvSpPr/>
            <p:nvPr/>
          </p:nvSpPr>
          <p:spPr>
            <a:xfrm>
              <a:off x="314793" y="194872"/>
              <a:ext cx="629587" cy="10493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314793" y="194871"/>
              <a:ext cx="104932" cy="63808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组合 17"/>
          <p:cNvGrpSpPr/>
          <p:nvPr/>
        </p:nvGrpSpPr>
        <p:grpSpPr>
          <a:xfrm rot="5400000">
            <a:off x="11226778" y="157804"/>
            <a:ext cx="629587" cy="638085"/>
            <a:chOff x="314793" y="194871"/>
            <a:chExt cx="629587" cy="638085"/>
          </a:xfrm>
          <a:solidFill>
            <a:schemeClr val="bg1"/>
          </a:solidFill>
        </p:grpSpPr>
        <p:sp>
          <p:nvSpPr>
            <p:cNvPr id="19" name="矩形 18"/>
            <p:cNvSpPr/>
            <p:nvPr/>
          </p:nvSpPr>
          <p:spPr>
            <a:xfrm>
              <a:off x="314793" y="194872"/>
              <a:ext cx="629587" cy="10493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314793" y="194871"/>
              <a:ext cx="104932" cy="63808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4" name="矩形 23"/>
          <p:cNvSpPr/>
          <p:nvPr/>
        </p:nvSpPr>
        <p:spPr>
          <a:xfrm>
            <a:off x="10175200" y="345222"/>
            <a:ext cx="89960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C00000"/>
                </a:solidFill>
                <a:latin typeface="方正准圆简体" panose="03000509000000000000" pitchFamily="65" charset="-122"/>
                <a:ea typeface="方正准圆简体" panose="03000509000000000000" pitchFamily="65" charset="-122"/>
              </a:rPr>
              <a:t>REC</a:t>
            </a:r>
            <a:endParaRPr lang="zh-CN" altLang="en-US" sz="3600" dirty="0">
              <a:solidFill>
                <a:srgbClr val="C00000"/>
              </a:solidFill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11097822" y="501786"/>
            <a:ext cx="298564" cy="298564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6" name="组合 25"/>
          <p:cNvGrpSpPr/>
          <p:nvPr/>
        </p:nvGrpSpPr>
        <p:grpSpPr>
          <a:xfrm rot="16200000">
            <a:off x="381576" y="4936144"/>
            <a:ext cx="629587" cy="638085"/>
            <a:chOff x="314793" y="194871"/>
            <a:chExt cx="629587" cy="638085"/>
          </a:xfrm>
          <a:solidFill>
            <a:schemeClr val="bg1"/>
          </a:solidFill>
        </p:grpSpPr>
        <p:sp>
          <p:nvSpPr>
            <p:cNvPr id="27" name="矩形 26"/>
            <p:cNvSpPr/>
            <p:nvPr/>
          </p:nvSpPr>
          <p:spPr>
            <a:xfrm>
              <a:off x="314793" y="194872"/>
              <a:ext cx="629587" cy="10493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矩形 27"/>
            <p:cNvSpPr/>
            <p:nvPr/>
          </p:nvSpPr>
          <p:spPr>
            <a:xfrm>
              <a:off x="314793" y="194871"/>
              <a:ext cx="104932" cy="63808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9" name="组合 28"/>
          <p:cNvGrpSpPr/>
          <p:nvPr/>
        </p:nvGrpSpPr>
        <p:grpSpPr>
          <a:xfrm rot="10800000">
            <a:off x="11247619" y="5015056"/>
            <a:ext cx="629587" cy="638085"/>
            <a:chOff x="314793" y="194871"/>
            <a:chExt cx="629587" cy="638085"/>
          </a:xfrm>
          <a:solidFill>
            <a:schemeClr val="bg1"/>
          </a:solidFill>
        </p:grpSpPr>
        <p:sp>
          <p:nvSpPr>
            <p:cNvPr id="30" name="矩形 29"/>
            <p:cNvSpPr/>
            <p:nvPr/>
          </p:nvSpPr>
          <p:spPr>
            <a:xfrm>
              <a:off x="314793" y="194872"/>
              <a:ext cx="629587" cy="10493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矩形 30"/>
            <p:cNvSpPr/>
            <p:nvPr/>
          </p:nvSpPr>
          <p:spPr>
            <a:xfrm>
              <a:off x="314793" y="194871"/>
              <a:ext cx="104932" cy="63808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2" name="Rectangle 463"/>
          <p:cNvSpPr>
            <a:spLocks noChangeArrowheads="1"/>
          </p:cNvSpPr>
          <p:nvPr/>
        </p:nvSpPr>
        <p:spPr bwMode="auto">
          <a:xfrm>
            <a:off x="-1654" y="5758008"/>
            <a:ext cx="12193653" cy="1099991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4628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0"/>
    </mc:Choice>
    <mc:Fallback xmlns="">
      <p:transition advTm="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35" presetClass="emph" presetSubtype="0" repeatCount="5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6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nodeType="withEffect" p14:presetBounceEnd="62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19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20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22" presetClass="entr" presetSubtype="8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8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/>
          <p:bldP spid="2" grpId="0"/>
          <p:bldP spid="25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35" presetClass="emph" presetSubtype="0" repeatCount="5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6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22" presetClass="entr" presetSubtype="8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8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/>
          <p:bldP spid="2" grpId="0"/>
          <p:bldP spid="25" grpId="0" animBg="1"/>
        </p:bldLst>
      </p:timing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Rectangle 463"/>
          <p:cNvSpPr>
            <a:spLocks noChangeArrowheads="1"/>
          </p:cNvSpPr>
          <p:nvPr/>
        </p:nvSpPr>
        <p:spPr bwMode="auto">
          <a:xfrm>
            <a:off x="-1654" y="0"/>
            <a:ext cx="12193653" cy="6858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Rectangle 463"/>
          <p:cNvSpPr>
            <a:spLocks noChangeArrowheads="1"/>
          </p:cNvSpPr>
          <p:nvPr/>
        </p:nvSpPr>
        <p:spPr bwMode="auto">
          <a:xfrm>
            <a:off x="-1654" y="-31729"/>
            <a:ext cx="12193653" cy="6889729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889" b="100000" l="9889" r="8997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8306" y="618335"/>
            <a:ext cx="5220978" cy="5220978"/>
          </a:xfrm>
          <a:prstGeom prst="rect">
            <a:avLst/>
          </a:prstGeom>
        </p:spPr>
      </p:pic>
      <p:sp>
        <p:nvSpPr>
          <p:cNvPr id="5" name="Rectangle 463"/>
          <p:cNvSpPr>
            <a:spLocks noChangeArrowheads="1"/>
          </p:cNvSpPr>
          <p:nvPr/>
        </p:nvSpPr>
        <p:spPr bwMode="auto">
          <a:xfrm>
            <a:off x="-1654" y="5758008"/>
            <a:ext cx="12193653" cy="1099991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272395" y="213045"/>
            <a:ext cx="629587" cy="638085"/>
            <a:chOff x="314793" y="194871"/>
            <a:chExt cx="629587" cy="638085"/>
          </a:xfrm>
        </p:grpSpPr>
        <p:sp>
          <p:nvSpPr>
            <p:cNvPr id="7" name="矩形 6"/>
            <p:cNvSpPr/>
            <p:nvPr/>
          </p:nvSpPr>
          <p:spPr>
            <a:xfrm>
              <a:off x="314793" y="194872"/>
              <a:ext cx="629587" cy="104931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314793" y="194871"/>
              <a:ext cx="104932" cy="638085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 rot="16200000">
            <a:off x="381576" y="4936144"/>
            <a:ext cx="629587" cy="638085"/>
            <a:chOff x="314793" y="194871"/>
            <a:chExt cx="629587" cy="638085"/>
          </a:xfrm>
        </p:grpSpPr>
        <p:sp>
          <p:nvSpPr>
            <p:cNvPr id="16" name="矩形 15"/>
            <p:cNvSpPr/>
            <p:nvPr/>
          </p:nvSpPr>
          <p:spPr>
            <a:xfrm>
              <a:off x="314793" y="194872"/>
              <a:ext cx="629587" cy="104931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314793" y="194871"/>
              <a:ext cx="104932" cy="638085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组合 17"/>
          <p:cNvGrpSpPr/>
          <p:nvPr/>
        </p:nvGrpSpPr>
        <p:grpSpPr>
          <a:xfrm rot="5400000">
            <a:off x="11226778" y="157804"/>
            <a:ext cx="629587" cy="638085"/>
            <a:chOff x="314793" y="194871"/>
            <a:chExt cx="629587" cy="638085"/>
          </a:xfrm>
        </p:grpSpPr>
        <p:sp>
          <p:nvSpPr>
            <p:cNvPr id="19" name="矩形 18"/>
            <p:cNvSpPr/>
            <p:nvPr/>
          </p:nvSpPr>
          <p:spPr>
            <a:xfrm>
              <a:off x="314793" y="194872"/>
              <a:ext cx="629587" cy="104931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314793" y="194871"/>
              <a:ext cx="104932" cy="638085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" name="组合 20"/>
          <p:cNvGrpSpPr/>
          <p:nvPr/>
        </p:nvGrpSpPr>
        <p:grpSpPr>
          <a:xfrm rot="10800000">
            <a:off x="11247619" y="5015056"/>
            <a:ext cx="629587" cy="638085"/>
            <a:chOff x="314793" y="194871"/>
            <a:chExt cx="629587" cy="638085"/>
          </a:xfrm>
        </p:grpSpPr>
        <p:sp>
          <p:nvSpPr>
            <p:cNvPr id="22" name="矩形 21"/>
            <p:cNvSpPr/>
            <p:nvPr/>
          </p:nvSpPr>
          <p:spPr>
            <a:xfrm>
              <a:off x="314793" y="194872"/>
              <a:ext cx="629587" cy="104931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22"/>
            <p:cNvSpPr/>
            <p:nvPr/>
          </p:nvSpPr>
          <p:spPr>
            <a:xfrm>
              <a:off x="314793" y="194871"/>
              <a:ext cx="104932" cy="638085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2027404" y="1593458"/>
            <a:ext cx="3835329" cy="3125998"/>
            <a:chOff x="2027404" y="1593458"/>
            <a:chExt cx="3835329" cy="3125998"/>
          </a:xfrm>
        </p:grpSpPr>
        <p:sp>
          <p:nvSpPr>
            <p:cNvPr id="10" name="椭圆形标注 9"/>
            <p:cNvSpPr/>
            <p:nvPr/>
          </p:nvSpPr>
          <p:spPr>
            <a:xfrm>
              <a:off x="2027404" y="1593458"/>
              <a:ext cx="3835329" cy="3125998"/>
            </a:xfrm>
            <a:prstGeom prst="wedgeEllipseCallout">
              <a:avLst>
                <a:gd name="adj1" fmla="val 45851"/>
                <a:gd name="adj2" fmla="val 39623"/>
              </a:avLst>
            </a:prstGeom>
            <a:solidFill>
              <a:schemeClr val="bg1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2248344" y="2745682"/>
              <a:ext cx="3566615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准圆简体" panose="03000509000000000000" pitchFamily="65" charset="-122"/>
                  <a:ea typeface="方正准圆简体" panose="03000509000000000000" pitchFamily="65" charset="-122"/>
                </a:rPr>
                <a:t>四年安逸的日子就要过去了啊，喵</a:t>
              </a:r>
              <a:endParaRPr lang="en-US" altLang="zh-CN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准圆简体" panose="03000509000000000000" pitchFamily="65" charset="-122"/>
                <a:ea typeface="方正准圆简体" panose="03000509000000000000" pitchFamily="65" charset="-122"/>
              </a:endParaRPr>
            </a:p>
          </p:txBody>
        </p:sp>
      </p:grpSp>
      <p:sp>
        <p:nvSpPr>
          <p:cNvPr id="88" name="文本框 87"/>
          <p:cNvSpPr txBox="1"/>
          <p:nvPr/>
        </p:nvSpPr>
        <p:spPr>
          <a:xfrm>
            <a:off x="3695517" y="5988747"/>
            <a:ext cx="94598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迷你简汉真广标" panose="02010609000101010101" pitchFamily="49" charset="-122"/>
                <a:ea typeface="迷你简汉真广标" panose="02010609000101010101" pitchFamily="49" charset="-122"/>
              </a:rPr>
              <a:t>大学毕业对你来说意味着什么？</a:t>
            </a:r>
            <a:endParaRPr lang="en-US" altLang="zh-CN" sz="36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迷你简汉真广标" panose="02010609000101010101" pitchFamily="49" charset="-122"/>
              <a:ea typeface="迷你简汉真广标" panose="02010609000101010101" pitchFamily="49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3147855" y="5988747"/>
            <a:ext cx="393632" cy="609611"/>
            <a:chOff x="1523999" y="1001485"/>
            <a:chExt cx="2598058" cy="4209142"/>
          </a:xfrm>
          <a:solidFill>
            <a:schemeClr val="bg1"/>
          </a:solidFill>
        </p:grpSpPr>
        <p:sp>
          <p:nvSpPr>
            <p:cNvPr id="33" name="矩形 32"/>
            <p:cNvSpPr/>
            <p:nvPr/>
          </p:nvSpPr>
          <p:spPr>
            <a:xfrm>
              <a:off x="2540000" y="4194629"/>
              <a:ext cx="566057" cy="58057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圆角矩形 33"/>
            <p:cNvSpPr/>
            <p:nvPr/>
          </p:nvSpPr>
          <p:spPr>
            <a:xfrm>
              <a:off x="2155371" y="1001485"/>
              <a:ext cx="1335315" cy="2699658"/>
            </a:xfrm>
            <a:prstGeom prst="roundRect">
              <a:avLst>
                <a:gd name="adj" fmla="val 4710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同心圆 6"/>
            <p:cNvSpPr/>
            <p:nvPr/>
          </p:nvSpPr>
          <p:spPr>
            <a:xfrm>
              <a:off x="1523999" y="2757715"/>
              <a:ext cx="2598058" cy="1582058"/>
            </a:xfrm>
            <a:custGeom>
              <a:avLst/>
              <a:gdLst/>
              <a:ahLst/>
              <a:cxnLst/>
              <a:rect l="l" t="t" r="r" b="b"/>
              <a:pathLst>
                <a:path w="2598058" h="1582058">
                  <a:moveTo>
                    <a:pt x="14462" y="0"/>
                  </a:moveTo>
                  <a:lnTo>
                    <a:pt x="389516" y="0"/>
                  </a:lnTo>
                  <a:cubicBezTo>
                    <a:pt x="377808" y="63354"/>
                    <a:pt x="371860" y="128889"/>
                    <a:pt x="371860" y="195943"/>
                  </a:cubicBezTo>
                  <a:cubicBezTo>
                    <a:pt x="371860" y="756101"/>
                    <a:pt x="786968" y="1210198"/>
                    <a:pt x="1299029" y="1210198"/>
                  </a:cubicBezTo>
                  <a:cubicBezTo>
                    <a:pt x="1811090" y="1210198"/>
                    <a:pt x="2226198" y="756101"/>
                    <a:pt x="2226198" y="195943"/>
                  </a:cubicBezTo>
                  <a:cubicBezTo>
                    <a:pt x="2226198" y="128889"/>
                    <a:pt x="2220250" y="63354"/>
                    <a:pt x="2208542" y="0"/>
                  </a:cubicBezTo>
                  <a:lnTo>
                    <a:pt x="2583596" y="0"/>
                  </a:lnTo>
                  <a:cubicBezTo>
                    <a:pt x="2593658" y="63872"/>
                    <a:pt x="2598058" y="129359"/>
                    <a:pt x="2598058" y="195943"/>
                  </a:cubicBezTo>
                  <a:cubicBezTo>
                    <a:pt x="2598058" y="961473"/>
                    <a:pt x="2016463" y="1582058"/>
                    <a:pt x="1299029" y="1582058"/>
                  </a:cubicBezTo>
                  <a:cubicBezTo>
                    <a:pt x="581595" y="1582058"/>
                    <a:pt x="0" y="961473"/>
                    <a:pt x="0" y="195943"/>
                  </a:cubicBezTo>
                  <a:cubicBezTo>
                    <a:pt x="0" y="129359"/>
                    <a:pt x="4400" y="63872"/>
                    <a:pt x="14462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3" name="矩形 42"/>
            <p:cNvSpPr/>
            <p:nvPr/>
          </p:nvSpPr>
          <p:spPr>
            <a:xfrm>
              <a:off x="1973942" y="4775200"/>
              <a:ext cx="1698172" cy="43542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0" name="椭圆 49"/>
          <p:cNvSpPr/>
          <p:nvPr/>
        </p:nvSpPr>
        <p:spPr>
          <a:xfrm>
            <a:off x="11073247" y="493815"/>
            <a:ext cx="298564" cy="298564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矩形 50"/>
          <p:cNvSpPr/>
          <p:nvPr/>
        </p:nvSpPr>
        <p:spPr>
          <a:xfrm>
            <a:off x="10175200" y="345222"/>
            <a:ext cx="89960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C00000"/>
                </a:solidFill>
                <a:latin typeface="方正准圆简体" panose="03000509000000000000" pitchFamily="65" charset="-122"/>
                <a:ea typeface="方正准圆简体" panose="03000509000000000000" pitchFamily="65" charset="-122"/>
              </a:rPr>
              <a:t>REC</a:t>
            </a:r>
            <a:endParaRPr lang="zh-CN" altLang="en-US" sz="3600" dirty="0">
              <a:solidFill>
                <a:srgbClr val="C00000"/>
              </a:solidFill>
            </a:endParaRPr>
          </a:p>
        </p:txBody>
      </p:sp>
      <p:sp>
        <p:nvSpPr>
          <p:cNvPr id="37" name="Freeform 339"/>
          <p:cNvSpPr>
            <a:spLocks noEditPoints="1"/>
          </p:cNvSpPr>
          <p:nvPr/>
        </p:nvSpPr>
        <p:spPr bwMode="auto">
          <a:xfrm>
            <a:off x="951937" y="376718"/>
            <a:ext cx="1772243" cy="1774183"/>
          </a:xfrm>
          <a:custGeom>
            <a:avLst/>
            <a:gdLst>
              <a:gd name="T0" fmla="*/ 1430 w 2860"/>
              <a:gd name="T1" fmla="*/ 0 h 2860"/>
              <a:gd name="T2" fmla="*/ 0 w 2860"/>
              <a:gd name="T3" fmla="*/ 1430 h 2860"/>
              <a:gd name="T4" fmla="*/ 1430 w 2860"/>
              <a:gd name="T5" fmla="*/ 2860 h 2860"/>
              <a:gd name="T6" fmla="*/ 2860 w 2860"/>
              <a:gd name="T7" fmla="*/ 1430 h 2860"/>
              <a:gd name="T8" fmla="*/ 1430 w 2860"/>
              <a:gd name="T9" fmla="*/ 0 h 2860"/>
              <a:gd name="T10" fmla="*/ 1430 w 2860"/>
              <a:gd name="T11" fmla="*/ 2563 h 2860"/>
              <a:gd name="T12" fmla="*/ 296 w 2860"/>
              <a:gd name="T13" fmla="*/ 1430 h 2860"/>
              <a:gd name="T14" fmla="*/ 1430 w 2860"/>
              <a:gd name="T15" fmla="*/ 296 h 2860"/>
              <a:gd name="T16" fmla="*/ 2564 w 2860"/>
              <a:gd name="T17" fmla="*/ 1430 h 2860"/>
              <a:gd name="T18" fmla="*/ 1430 w 2860"/>
              <a:gd name="T19" fmla="*/ 2563 h 28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860" h="2860">
                <a:moveTo>
                  <a:pt x="1430" y="0"/>
                </a:moveTo>
                <a:cubicBezTo>
                  <a:pt x="640" y="0"/>
                  <a:pt x="0" y="640"/>
                  <a:pt x="0" y="1430"/>
                </a:cubicBezTo>
                <a:cubicBezTo>
                  <a:pt x="0" y="2219"/>
                  <a:pt x="640" y="2860"/>
                  <a:pt x="1430" y="2860"/>
                </a:cubicBezTo>
                <a:cubicBezTo>
                  <a:pt x="2220" y="2860"/>
                  <a:pt x="2860" y="2219"/>
                  <a:pt x="2860" y="1430"/>
                </a:cubicBezTo>
                <a:cubicBezTo>
                  <a:pt x="2860" y="640"/>
                  <a:pt x="2220" y="0"/>
                  <a:pt x="1430" y="0"/>
                </a:cubicBezTo>
                <a:close/>
                <a:moveTo>
                  <a:pt x="1430" y="2563"/>
                </a:moveTo>
                <a:cubicBezTo>
                  <a:pt x="804" y="2563"/>
                  <a:pt x="296" y="2056"/>
                  <a:pt x="296" y="1430"/>
                </a:cubicBezTo>
                <a:cubicBezTo>
                  <a:pt x="296" y="804"/>
                  <a:pt x="804" y="296"/>
                  <a:pt x="1430" y="296"/>
                </a:cubicBezTo>
                <a:cubicBezTo>
                  <a:pt x="2056" y="296"/>
                  <a:pt x="2564" y="804"/>
                  <a:pt x="2564" y="1430"/>
                </a:cubicBezTo>
                <a:cubicBezTo>
                  <a:pt x="2564" y="2056"/>
                  <a:pt x="2056" y="2563"/>
                  <a:pt x="1430" y="2563"/>
                </a:cubicBezTo>
                <a:close/>
              </a:path>
            </a:pathLst>
          </a:custGeom>
          <a:solidFill>
            <a:srgbClr val="11A9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8" name="Oval 340"/>
          <p:cNvSpPr>
            <a:spLocks noChangeArrowheads="1"/>
          </p:cNvSpPr>
          <p:nvPr/>
        </p:nvSpPr>
        <p:spPr bwMode="auto">
          <a:xfrm>
            <a:off x="1134402" y="561124"/>
            <a:ext cx="1405371" cy="1405370"/>
          </a:xfrm>
          <a:prstGeom prst="ellipse">
            <a:avLst/>
          </a:pr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1586684" y="797940"/>
            <a:ext cx="492448" cy="960855"/>
            <a:chOff x="6300895" y="1965152"/>
            <a:chExt cx="1274800" cy="2487367"/>
          </a:xfrm>
        </p:grpSpPr>
        <p:sp>
          <p:nvSpPr>
            <p:cNvPr id="40" name="Freeform 341"/>
            <p:cNvSpPr>
              <a:spLocks/>
            </p:cNvSpPr>
            <p:nvPr/>
          </p:nvSpPr>
          <p:spPr bwMode="auto">
            <a:xfrm>
              <a:off x="6300895" y="3115874"/>
              <a:ext cx="703497" cy="1336645"/>
            </a:xfrm>
            <a:custGeom>
              <a:avLst/>
              <a:gdLst>
                <a:gd name="T0" fmla="*/ 27 w 438"/>
                <a:gd name="T1" fmla="*/ 833 h 833"/>
                <a:gd name="T2" fmla="*/ 17 w 438"/>
                <a:gd name="T3" fmla="*/ 831 h 833"/>
                <a:gd name="T4" fmla="*/ 6 w 438"/>
                <a:gd name="T5" fmla="*/ 799 h 833"/>
                <a:gd name="T6" fmla="*/ 390 w 438"/>
                <a:gd name="T7" fmla="*/ 17 h 833"/>
                <a:gd name="T8" fmla="*/ 422 w 438"/>
                <a:gd name="T9" fmla="*/ 6 h 833"/>
                <a:gd name="T10" fmla="*/ 432 w 438"/>
                <a:gd name="T11" fmla="*/ 38 h 833"/>
                <a:gd name="T12" fmla="*/ 49 w 438"/>
                <a:gd name="T13" fmla="*/ 820 h 833"/>
                <a:gd name="T14" fmla="*/ 27 w 438"/>
                <a:gd name="T15" fmla="*/ 833 h 8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38" h="833">
                  <a:moveTo>
                    <a:pt x="27" y="833"/>
                  </a:moveTo>
                  <a:cubicBezTo>
                    <a:pt x="24" y="833"/>
                    <a:pt x="20" y="832"/>
                    <a:pt x="17" y="831"/>
                  </a:cubicBezTo>
                  <a:cubicBezTo>
                    <a:pt x="5" y="825"/>
                    <a:pt x="0" y="810"/>
                    <a:pt x="6" y="799"/>
                  </a:cubicBezTo>
                  <a:cubicBezTo>
                    <a:pt x="390" y="17"/>
                    <a:pt x="390" y="17"/>
                    <a:pt x="390" y="17"/>
                  </a:cubicBezTo>
                  <a:cubicBezTo>
                    <a:pt x="395" y="5"/>
                    <a:pt x="410" y="0"/>
                    <a:pt x="422" y="6"/>
                  </a:cubicBezTo>
                  <a:cubicBezTo>
                    <a:pt x="433" y="12"/>
                    <a:pt x="438" y="26"/>
                    <a:pt x="432" y="38"/>
                  </a:cubicBezTo>
                  <a:cubicBezTo>
                    <a:pt x="49" y="820"/>
                    <a:pt x="49" y="820"/>
                    <a:pt x="49" y="820"/>
                  </a:cubicBezTo>
                  <a:cubicBezTo>
                    <a:pt x="45" y="828"/>
                    <a:pt x="36" y="833"/>
                    <a:pt x="27" y="833"/>
                  </a:cubicBezTo>
                  <a:close/>
                </a:path>
              </a:pathLst>
            </a:custGeom>
            <a:solidFill>
              <a:srgbClr val="E243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1" name="Freeform 341"/>
            <p:cNvSpPr>
              <a:spLocks/>
            </p:cNvSpPr>
            <p:nvPr/>
          </p:nvSpPr>
          <p:spPr bwMode="auto">
            <a:xfrm>
              <a:off x="6872198" y="1965152"/>
              <a:ext cx="703497" cy="1336645"/>
            </a:xfrm>
            <a:custGeom>
              <a:avLst/>
              <a:gdLst>
                <a:gd name="T0" fmla="*/ 27 w 438"/>
                <a:gd name="T1" fmla="*/ 833 h 833"/>
                <a:gd name="T2" fmla="*/ 17 w 438"/>
                <a:gd name="T3" fmla="*/ 831 h 833"/>
                <a:gd name="T4" fmla="*/ 6 w 438"/>
                <a:gd name="T5" fmla="*/ 799 h 833"/>
                <a:gd name="T6" fmla="*/ 390 w 438"/>
                <a:gd name="T7" fmla="*/ 17 h 833"/>
                <a:gd name="T8" fmla="*/ 422 w 438"/>
                <a:gd name="T9" fmla="*/ 6 h 833"/>
                <a:gd name="T10" fmla="*/ 432 w 438"/>
                <a:gd name="T11" fmla="*/ 38 h 833"/>
                <a:gd name="T12" fmla="*/ 49 w 438"/>
                <a:gd name="T13" fmla="*/ 820 h 833"/>
                <a:gd name="T14" fmla="*/ 27 w 438"/>
                <a:gd name="T15" fmla="*/ 833 h 8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38" h="833">
                  <a:moveTo>
                    <a:pt x="27" y="833"/>
                  </a:moveTo>
                  <a:cubicBezTo>
                    <a:pt x="24" y="833"/>
                    <a:pt x="20" y="832"/>
                    <a:pt x="17" y="831"/>
                  </a:cubicBezTo>
                  <a:cubicBezTo>
                    <a:pt x="5" y="825"/>
                    <a:pt x="0" y="810"/>
                    <a:pt x="6" y="799"/>
                  </a:cubicBezTo>
                  <a:cubicBezTo>
                    <a:pt x="390" y="17"/>
                    <a:pt x="390" y="17"/>
                    <a:pt x="390" y="17"/>
                  </a:cubicBezTo>
                  <a:cubicBezTo>
                    <a:pt x="395" y="5"/>
                    <a:pt x="410" y="0"/>
                    <a:pt x="422" y="6"/>
                  </a:cubicBezTo>
                  <a:cubicBezTo>
                    <a:pt x="433" y="12"/>
                    <a:pt x="438" y="26"/>
                    <a:pt x="432" y="38"/>
                  </a:cubicBezTo>
                  <a:cubicBezTo>
                    <a:pt x="49" y="820"/>
                    <a:pt x="49" y="820"/>
                    <a:pt x="49" y="820"/>
                  </a:cubicBezTo>
                  <a:cubicBezTo>
                    <a:pt x="45" y="828"/>
                    <a:pt x="36" y="833"/>
                    <a:pt x="27" y="833"/>
                  </a:cubicBezTo>
                  <a:close/>
                </a:path>
              </a:pathLst>
            </a:cu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1545994" y="968759"/>
            <a:ext cx="580321" cy="572631"/>
            <a:chOff x="6195561" y="2407350"/>
            <a:chExt cx="1502279" cy="1482371"/>
          </a:xfrm>
        </p:grpSpPr>
        <p:sp>
          <p:nvSpPr>
            <p:cNvPr id="53" name="Freeform 344"/>
            <p:cNvSpPr>
              <a:spLocks/>
            </p:cNvSpPr>
            <p:nvPr/>
          </p:nvSpPr>
          <p:spPr bwMode="auto">
            <a:xfrm>
              <a:off x="6863693" y="3060598"/>
              <a:ext cx="834147" cy="829123"/>
            </a:xfrm>
            <a:custGeom>
              <a:avLst/>
              <a:gdLst>
                <a:gd name="T0" fmla="*/ 459 w 520"/>
                <a:gd name="T1" fmla="*/ 515 h 515"/>
                <a:gd name="T2" fmla="*/ 420 w 520"/>
                <a:gd name="T3" fmla="*/ 499 h 515"/>
                <a:gd name="T4" fmla="*/ 22 w 520"/>
                <a:gd name="T5" fmla="*/ 101 h 515"/>
                <a:gd name="T6" fmla="*/ 22 w 520"/>
                <a:gd name="T7" fmla="*/ 22 h 515"/>
                <a:gd name="T8" fmla="*/ 100 w 520"/>
                <a:gd name="T9" fmla="*/ 22 h 515"/>
                <a:gd name="T10" fmla="*/ 499 w 520"/>
                <a:gd name="T11" fmla="*/ 420 h 515"/>
                <a:gd name="T12" fmla="*/ 499 w 520"/>
                <a:gd name="T13" fmla="*/ 499 h 515"/>
                <a:gd name="T14" fmla="*/ 459 w 520"/>
                <a:gd name="T15" fmla="*/ 515 h 5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20" h="515">
                  <a:moveTo>
                    <a:pt x="459" y="515"/>
                  </a:moveTo>
                  <a:cubicBezTo>
                    <a:pt x="445" y="515"/>
                    <a:pt x="431" y="510"/>
                    <a:pt x="420" y="499"/>
                  </a:cubicBezTo>
                  <a:cubicBezTo>
                    <a:pt x="22" y="101"/>
                    <a:pt x="22" y="101"/>
                    <a:pt x="22" y="101"/>
                  </a:cubicBezTo>
                  <a:cubicBezTo>
                    <a:pt x="0" y="79"/>
                    <a:pt x="0" y="44"/>
                    <a:pt x="22" y="22"/>
                  </a:cubicBezTo>
                  <a:cubicBezTo>
                    <a:pt x="43" y="0"/>
                    <a:pt x="79" y="0"/>
                    <a:pt x="100" y="22"/>
                  </a:cubicBezTo>
                  <a:cubicBezTo>
                    <a:pt x="499" y="420"/>
                    <a:pt x="499" y="420"/>
                    <a:pt x="499" y="420"/>
                  </a:cubicBezTo>
                  <a:cubicBezTo>
                    <a:pt x="520" y="442"/>
                    <a:pt x="520" y="477"/>
                    <a:pt x="499" y="499"/>
                  </a:cubicBezTo>
                  <a:cubicBezTo>
                    <a:pt x="488" y="510"/>
                    <a:pt x="474" y="515"/>
                    <a:pt x="459" y="515"/>
                  </a:cubicBezTo>
                  <a:close/>
                </a:path>
              </a:pathLst>
            </a:custGeom>
            <a:solidFill>
              <a:srgbClr val="3B3B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" name="Freeform 344"/>
            <p:cNvSpPr>
              <a:spLocks/>
            </p:cNvSpPr>
            <p:nvPr/>
          </p:nvSpPr>
          <p:spPr bwMode="auto">
            <a:xfrm>
              <a:off x="6195561" y="2407350"/>
              <a:ext cx="834147" cy="829123"/>
            </a:xfrm>
            <a:custGeom>
              <a:avLst/>
              <a:gdLst>
                <a:gd name="T0" fmla="*/ 459 w 520"/>
                <a:gd name="T1" fmla="*/ 515 h 515"/>
                <a:gd name="T2" fmla="*/ 420 w 520"/>
                <a:gd name="T3" fmla="*/ 499 h 515"/>
                <a:gd name="T4" fmla="*/ 22 w 520"/>
                <a:gd name="T5" fmla="*/ 101 h 515"/>
                <a:gd name="T6" fmla="*/ 22 w 520"/>
                <a:gd name="T7" fmla="*/ 22 h 515"/>
                <a:gd name="T8" fmla="*/ 100 w 520"/>
                <a:gd name="T9" fmla="*/ 22 h 515"/>
                <a:gd name="T10" fmla="*/ 499 w 520"/>
                <a:gd name="T11" fmla="*/ 420 h 515"/>
                <a:gd name="T12" fmla="*/ 499 w 520"/>
                <a:gd name="T13" fmla="*/ 499 h 515"/>
                <a:gd name="T14" fmla="*/ 459 w 520"/>
                <a:gd name="T15" fmla="*/ 515 h 5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20" h="515">
                  <a:moveTo>
                    <a:pt x="459" y="515"/>
                  </a:moveTo>
                  <a:cubicBezTo>
                    <a:pt x="445" y="515"/>
                    <a:pt x="431" y="510"/>
                    <a:pt x="420" y="499"/>
                  </a:cubicBezTo>
                  <a:cubicBezTo>
                    <a:pt x="22" y="101"/>
                    <a:pt x="22" y="101"/>
                    <a:pt x="22" y="101"/>
                  </a:cubicBezTo>
                  <a:cubicBezTo>
                    <a:pt x="0" y="79"/>
                    <a:pt x="0" y="44"/>
                    <a:pt x="22" y="22"/>
                  </a:cubicBezTo>
                  <a:cubicBezTo>
                    <a:pt x="43" y="0"/>
                    <a:pt x="79" y="0"/>
                    <a:pt x="100" y="22"/>
                  </a:cubicBezTo>
                  <a:cubicBezTo>
                    <a:pt x="499" y="420"/>
                    <a:pt x="499" y="420"/>
                    <a:pt x="499" y="420"/>
                  </a:cubicBezTo>
                  <a:cubicBezTo>
                    <a:pt x="520" y="442"/>
                    <a:pt x="520" y="477"/>
                    <a:pt x="499" y="499"/>
                  </a:cubicBezTo>
                  <a:cubicBezTo>
                    <a:pt x="488" y="510"/>
                    <a:pt x="474" y="515"/>
                    <a:pt x="459" y="515"/>
                  </a:cubicBezTo>
                  <a:close/>
                </a:path>
              </a:pathLst>
            </a:cu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1806030" y="731942"/>
            <a:ext cx="69880" cy="1069755"/>
            <a:chOff x="6868717" y="1794303"/>
            <a:chExt cx="180899" cy="2769278"/>
          </a:xfrm>
        </p:grpSpPr>
        <p:sp>
          <p:nvSpPr>
            <p:cNvPr id="56" name="Freeform 343"/>
            <p:cNvSpPr>
              <a:spLocks/>
            </p:cNvSpPr>
            <p:nvPr/>
          </p:nvSpPr>
          <p:spPr bwMode="auto">
            <a:xfrm>
              <a:off x="6868717" y="1794303"/>
              <a:ext cx="180899" cy="1457244"/>
            </a:xfrm>
            <a:custGeom>
              <a:avLst/>
              <a:gdLst>
                <a:gd name="T0" fmla="*/ 56 w 112"/>
                <a:gd name="T1" fmla="*/ 908 h 908"/>
                <a:gd name="T2" fmla="*/ 0 w 112"/>
                <a:gd name="T3" fmla="*/ 852 h 908"/>
                <a:gd name="T4" fmla="*/ 0 w 112"/>
                <a:gd name="T5" fmla="*/ 56 h 908"/>
                <a:gd name="T6" fmla="*/ 56 w 112"/>
                <a:gd name="T7" fmla="*/ 0 h 908"/>
                <a:gd name="T8" fmla="*/ 112 w 112"/>
                <a:gd name="T9" fmla="*/ 56 h 908"/>
                <a:gd name="T10" fmla="*/ 112 w 112"/>
                <a:gd name="T11" fmla="*/ 852 h 908"/>
                <a:gd name="T12" fmla="*/ 56 w 112"/>
                <a:gd name="T13" fmla="*/ 908 h 9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2" h="908">
                  <a:moveTo>
                    <a:pt x="56" y="908"/>
                  </a:moveTo>
                  <a:cubicBezTo>
                    <a:pt x="25" y="908"/>
                    <a:pt x="0" y="883"/>
                    <a:pt x="0" y="852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25"/>
                    <a:pt x="25" y="0"/>
                    <a:pt x="56" y="0"/>
                  </a:cubicBezTo>
                  <a:cubicBezTo>
                    <a:pt x="87" y="0"/>
                    <a:pt x="112" y="25"/>
                    <a:pt x="112" y="56"/>
                  </a:cubicBezTo>
                  <a:cubicBezTo>
                    <a:pt x="112" y="852"/>
                    <a:pt x="112" y="852"/>
                    <a:pt x="112" y="852"/>
                  </a:cubicBezTo>
                  <a:cubicBezTo>
                    <a:pt x="112" y="883"/>
                    <a:pt x="87" y="908"/>
                    <a:pt x="56" y="908"/>
                  </a:cubicBezTo>
                  <a:close/>
                </a:path>
              </a:pathLst>
            </a:custGeom>
            <a:solidFill>
              <a:srgbClr val="3B3B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7" name="Freeform 343"/>
            <p:cNvSpPr>
              <a:spLocks/>
            </p:cNvSpPr>
            <p:nvPr/>
          </p:nvSpPr>
          <p:spPr bwMode="auto">
            <a:xfrm>
              <a:off x="6868717" y="3106337"/>
              <a:ext cx="180899" cy="1457244"/>
            </a:xfrm>
            <a:custGeom>
              <a:avLst/>
              <a:gdLst>
                <a:gd name="T0" fmla="*/ 56 w 112"/>
                <a:gd name="T1" fmla="*/ 908 h 908"/>
                <a:gd name="T2" fmla="*/ 0 w 112"/>
                <a:gd name="T3" fmla="*/ 852 h 908"/>
                <a:gd name="T4" fmla="*/ 0 w 112"/>
                <a:gd name="T5" fmla="*/ 56 h 908"/>
                <a:gd name="T6" fmla="*/ 56 w 112"/>
                <a:gd name="T7" fmla="*/ 0 h 908"/>
                <a:gd name="T8" fmla="*/ 112 w 112"/>
                <a:gd name="T9" fmla="*/ 56 h 908"/>
                <a:gd name="T10" fmla="*/ 112 w 112"/>
                <a:gd name="T11" fmla="*/ 852 h 908"/>
                <a:gd name="T12" fmla="*/ 56 w 112"/>
                <a:gd name="T13" fmla="*/ 908 h 9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2" h="908">
                  <a:moveTo>
                    <a:pt x="56" y="908"/>
                  </a:moveTo>
                  <a:cubicBezTo>
                    <a:pt x="25" y="908"/>
                    <a:pt x="0" y="883"/>
                    <a:pt x="0" y="852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25"/>
                    <a:pt x="25" y="0"/>
                    <a:pt x="56" y="0"/>
                  </a:cubicBezTo>
                  <a:cubicBezTo>
                    <a:pt x="87" y="0"/>
                    <a:pt x="112" y="25"/>
                    <a:pt x="112" y="56"/>
                  </a:cubicBezTo>
                  <a:cubicBezTo>
                    <a:pt x="112" y="852"/>
                    <a:pt x="112" y="852"/>
                    <a:pt x="112" y="852"/>
                  </a:cubicBezTo>
                  <a:cubicBezTo>
                    <a:pt x="112" y="883"/>
                    <a:pt x="87" y="908"/>
                    <a:pt x="56" y="908"/>
                  </a:cubicBezTo>
                  <a:close/>
                </a:path>
              </a:pathLst>
            </a:cu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58" name="Oval 342"/>
          <p:cNvSpPr>
            <a:spLocks noChangeArrowheads="1"/>
          </p:cNvSpPr>
          <p:nvPr/>
        </p:nvSpPr>
        <p:spPr bwMode="auto">
          <a:xfrm>
            <a:off x="1767207" y="1186164"/>
            <a:ext cx="147525" cy="147525"/>
          </a:xfrm>
          <a:prstGeom prst="ellipse">
            <a:avLst/>
          </a:prstGeom>
          <a:solidFill>
            <a:srgbClr val="3B3B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96534" y="3737764"/>
            <a:ext cx="2651990" cy="11278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4468555"/>
      </p:ext>
    </p:extLst>
  </p:cSld>
  <p:clrMapOvr>
    <a:masterClrMapping/>
  </p:clrMapOvr>
  <p:transition advTm="0">
    <p:fade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7" dur="25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8" dur="25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nodeType="with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11" dur="2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12" dur="2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250"/>
                                </p:stCondLst>
                                <p:childTnLst>
                                  <p:par>
                                    <p:cTn id="14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6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32" presetClass="emph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22" dur="5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3" dur="100" fill="hold">
                                              <p:stCondLst>
                                                <p:cond delay="10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24" dur="1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5" dur="100" fill="hold">
                                              <p:stCondLst>
                                                <p:cond delay="30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26" dur="1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7" presetID="53" presetClass="entr" presetSubtype="16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2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2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25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25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25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25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53" presetClass="entr" presetSubtype="16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2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2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25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53" presetClass="entr" presetSubtype="16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25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25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25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53" presetClass="entr" presetSubtype="1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2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2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25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53" presetClass="entr" presetSubtype="16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25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25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6" dur="25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8" presetClass="emph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58" dur="2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59" presetID="8" presetClass="emph" presetSubtype="0" repeatCount="2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60" dur="12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61" presetID="8" presetClass="emph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62" dur="2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63" presetID="8" presetClass="emph" presetSubtype="0" repeatCount="3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64" dur="8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65" presetID="42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7" dur="25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8" dur="2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2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88" grpId="0"/>
          <p:bldP spid="37" grpId="0" animBg="1"/>
          <p:bldP spid="38" grpId="0" animBg="1"/>
          <p:bldP spid="38" grpId="1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5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5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2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2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250"/>
                                </p:stCondLst>
                                <p:childTnLst>
                                  <p:par>
                                    <p:cTn id="14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6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32" presetClass="emph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22" dur="5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3" dur="100" fill="hold">
                                              <p:stCondLst>
                                                <p:cond delay="10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24" dur="1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5" dur="100" fill="hold">
                                              <p:stCondLst>
                                                <p:cond delay="30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26" dur="1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7" presetID="53" presetClass="entr" presetSubtype="16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2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2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25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25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25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25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53" presetClass="entr" presetSubtype="16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2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2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25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53" presetClass="entr" presetSubtype="16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25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25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25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53" presetClass="entr" presetSubtype="1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2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2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25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53" presetClass="entr" presetSubtype="16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25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25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6" dur="25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8" presetClass="emph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58" dur="2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59" presetID="8" presetClass="emph" presetSubtype="0" repeatCount="2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60" dur="12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61" presetID="8" presetClass="emph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62" dur="2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63" presetID="8" presetClass="emph" presetSubtype="0" repeatCount="3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64" dur="8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65" presetID="42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7" dur="25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8" dur="2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2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88" grpId="0"/>
          <p:bldP spid="37" grpId="0" animBg="1"/>
          <p:bldP spid="38" grpId="0" animBg="1"/>
          <p:bldP spid="38" grpId="1" animBg="1"/>
        </p:bldLst>
      </p:timing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463"/>
          <p:cNvSpPr>
            <a:spLocks noChangeArrowheads="1"/>
          </p:cNvSpPr>
          <p:nvPr/>
        </p:nvSpPr>
        <p:spPr bwMode="auto">
          <a:xfrm>
            <a:off x="-1654" y="-31729"/>
            <a:ext cx="12193653" cy="6889729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889" b="100000" l="9889" r="8997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8306" y="618335"/>
            <a:ext cx="5220978" cy="5220978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272395" y="213045"/>
            <a:ext cx="629587" cy="638085"/>
            <a:chOff x="314793" y="194871"/>
            <a:chExt cx="629587" cy="638085"/>
          </a:xfrm>
        </p:grpSpPr>
        <p:sp>
          <p:nvSpPr>
            <p:cNvPr id="7" name="矩形 6"/>
            <p:cNvSpPr/>
            <p:nvPr/>
          </p:nvSpPr>
          <p:spPr>
            <a:xfrm>
              <a:off x="314793" y="194872"/>
              <a:ext cx="629587" cy="104931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314793" y="194871"/>
              <a:ext cx="104932" cy="638085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 rot="16200000">
            <a:off x="381576" y="4936144"/>
            <a:ext cx="629587" cy="638085"/>
            <a:chOff x="314793" y="194871"/>
            <a:chExt cx="629587" cy="638085"/>
          </a:xfrm>
        </p:grpSpPr>
        <p:sp>
          <p:nvSpPr>
            <p:cNvPr id="16" name="矩形 15"/>
            <p:cNvSpPr/>
            <p:nvPr/>
          </p:nvSpPr>
          <p:spPr>
            <a:xfrm>
              <a:off x="314793" y="194872"/>
              <a:ext cx="629587" cy="104931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314793" y="194871"/>
              <a:ext cx="104932" cy="638085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组合 17"/>
          <p:cNvGrpSpPr/>
          <p:nvPr/>
        </p:nvGrpSpPr>
        <p:grpSpPr>
          <a:xfrm rot="5400000">
            <a:off x="11226778" y="157804"/>
            <a:ext cx="629587" cy="638085"/>
            <a:chOff x="314793" y="194871"/>
            <a:chExt cx="629587" cy="638085"/>
          </a:xfrm>
        </p:grpSpPr>
        <p:sp>
          <p:nvSpPr>
            <p:cNvPr id="19" name="矩形 18"/>
            <p:cNvSpPr/>
            <p:nvPr/>
          </p:nvSpPr>
          <p:spPr>
            <a:xfrm>
              <a:off x="314793" y="194872"/>
              <a:ext cx="629587" cy="104931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314793" y="194871"/>
              <a:ext cx="104932" cy="638085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" name="组合 20"/>
          <p:cNvGrpSpPr/>
          <p:nvPr/>
        </p:nvGrpSpPr>
        <p:grpSpPr>
          <a:xfrm rot="10800000">
            <a:off x="11247619" y="5015056"/>
            <a:ext cx="629587" cy="638085"/>
            <a:chOff x="314793" y="194871"/>
            <a:chExt cx="629587" cy="638085"/>
          </a:xfrm>
        </p:grpSpPr>
        <p:sp>
          <p:nvSpPr>
            <p:cNvPr id="22" name="矩形 21"/>
            <p:cNvSpPr/>
            <p:nvPr/>
          </p:nvSpPr>
          <p:spPr>
            <a:xfrm>
              <a:off x="314793" y="194872"/>
              <a:ext cx="629587" cy="104931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22"/>
            <p:cNvSpPr/>
            <p:nvPr/>
          </p:nvSpPr>
          <p:spPr>
            <a:xfrm>
              <a:off x="314793" y="194871"/>
              <a:ext cx="104932" cy="638085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4" name="矩形 23"/>
          <p:cNvSpPr/>
          <p:nvPr/>
        </p:nvSpPr>
        <p:spPr>
          <a:xfrm>
            <a:off x="10175200" y="345222"/>
            <a:ext cx="89960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C00000"/>
                </a:solidFill>
                <a:latin typeface="方正准圆简体" panose="03000509000000000000" pitchFamily="65" charset="-122"/>
                <a:ea typeface="方正准圆简体" panose="03000509000000000000" pitchFamily="65" charset="-122"/>
              </a:rPr>
              <a:t>REC</a:t>
            </a:r>
            <a:endParaRPr lang="zh-CN" altLang="en-US" sz="3600" dirty="0">
              <a:solidFill>
                <a:srgbClr val="C00000"/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027404" y="1593458"/>
            <a:ext cx="3835329" cy="3125998"/>
            <a:chOff x="2027404" y="1593458"/>
            <a:chExt cx="3835329" cy="3125998"/>
          </a:xfrm>
        </p:grpSpPr>
        <p:sp>
          <p:nvSpPr>
            <p:cNvPr id="10" name="椭圆形标注 9"/>
            <p:cNvSpPr/>
            <p:nvPr/>
          </p:nvSpPr>
          <p:spPr>
            <a:xfrm>
              <a:off x="2027404" y="1593458"/>
              <a:ext cx="3835329" cy="3125998"/>
            </a:xfrm>
            <a:prstGeom prst="wedgeEllipseCallout">
              <a:avLst>
                <a:gd name="adj1" fmla="val 45851"/>
                <a:gd name="adj2" fmla="val 39623"/>
              </a:avLst>
            </a:prstGeom>
            <a:solidFill>
              <a:schemeClr val="bg1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2248344" y="2745682"/>
              <a:ext cx="3566615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准圆简体" panose="03000509000000000000" pitchFamily="65" charset="-122"/>
                  <a:ea typeface="方正准圆简体" panose="03000509000000000000" pitchFamily="65" charset="-122"/>
                </a:rPr>
                <a:t>四年安逸的日子就要过去了啊，喵</a:t>
              </a:r>
              <a:endParaRPr lang="en-US" altLang="zh-CN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准圆简体" panose="03000509000000000000" pitchFamily="65" charset="-122"/>
                <a:ea typeface="方正准圆简体" panose="03000509000000000000" pitchFamily="65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951937" y="376718"/>
            <a:ext cx="1772243" cy="1774183"/>
            <a:chOff x="951937" y="376718"/>
            <a:chExt cx="1772243" cy="1774183"/>
          </a:xfrm>
        </p:grpSpPr>
        <p:sp>
          <p:nvSpPr>
            <p:cNvPr id="36" name="Freeform 339"/>
            <p:cNvSpPr>
              <a:spLocks noEditPoints="1"/>
            </p:cNvSpPr>
            <p:nvPr/>
          </p:nvSpPr>
          <p:spPr bwMode="auto">
            <a:xfrm>
              <a:off x="951937" y="376718"/>
              <a:ext cx="1772243" cy="1774183"/>
            </a:xfrm>
            <a:custGeom>
              <a:avLst/>
              <a:gdLst>
                <a:gd name="T0" fmla="*/ 1430 w 2860"/>
                <a:gd name="T1" fmla="*/ 0 h 2860"/>
                <a:gd name="T2" fmla="*/ 0 w 2860"/>
                <a:gd name="T3" fmla="*/ 1430 h 2860"/>
                <a:gd name="T4" fmla="*/ 1430 w 2860"/>
                <a:gd name="T5" fmla="*/ 2860 h 2860"/>
                <a:gd name="T6" fmla="*/ 2860 w 2860"/>
                <a:gd name="T7" fmla="*/ 1430 h 2860"/>
                <a:gd name="T8" fmla="*/ 1430 w 2860"/>
                <a:gd name="T9" fmla="*/ 0 h 2860"/>
                <a:gd name="T10" fmla="*/ 1430 w 2860"/>
                <a:gd name="T11" fmla="*/ 2563 h 2860"/>
                <a:gd name="T12" fmla="*/ 296 w 2860"/>
                <a:gd name="T13" fmla="*/ 1430 h 2860"/>
                <a:gd name="T14" fmla="*/ 1430 w 2860"/>
                <a:gd name="T15" fmla="*/ 296 h 2860"/>
                <a:gd name="T16" fmla="*/ 2564 w 2860"/>
                <a:gd name="T17" fmla="*/ 1430 h 2860"/>
                <a:gd name="T18" fmla="*/ 1430 w 2860"/>
                <a:gd name="T19" fmla="*/ 2563 h 28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60" h="2860">
                  <a:moveTo>
                    <a:pt x="1430" y="0"/>
                  </a:moveTo>
                  <a:cubicBezTo>
                    <a:pt x="640" y="0"/>
                    <a:pt x="0" y="640"/>
                    <a:pt x="0" y="1430"/>
                  </a:cubicBezTo>
                  <a:cubicBezTo>
                    <a:pt x="0" y="2219"/>
                    <a:pt x="640" y="2860"/>
                    <a:pt x="1430" y="2860"/>
                  </a:cubicBezTo>
                  <a:cubicBezTo>
                    <a:pt x="2220" y="2860"/>
                    <a:pt x="2860" y="2219"/>
                    <a:pt x="2860" y="1430"/>
                  </a:cubicBezTo>
                  <a:cubicBezTo>
                    <a:pt x="2860" y="640"/>
                    <a:pt x="2220" y="0"/>
                    <a:pt x="1430" y="0"/>
                  </a:cubicBezTo>
                  <a:close/>
                  <a:moveTo>
                    <a:pt x="1430" y="2563"/>
                  </a:moveTo>
                  <a:cubicBezTo>
                    <a:pt x="804" y="2563"/>
                    <a:pt x="296" y="2056"/>
                    <a:pt x="296" y="1430"/>
                  </a:cubicBezTo>
                  <a:cubicBezTo>
                    <a:pt x="296" y="804"/>
                    <a:pt x="804" y="296"/>
                    <a:pt x="1430" y="296"/>
                  </a:cubicBezTo>
                  <a:cubicBezTo>
                    <a:pt x="2056" y="296"/>
                    <a:pt x="2564" y="804"/>
                    <a:pt x="2564" y="1430"/>
                  </a:cubicBezTo>
                  <a:cubicBezTo>
                    <a:pt x="2564" y="2056"/>
                    <a:pt x="2056" y="2563"/>
                    <a:pt x="1430" y="2563"/>
                  </a:cubicBezTo>
                  <a:close/>
                </a:path>
              </a:pathLst>
            </a:custGeom>
            <a:solidFill>
              <a:srgbClr val="11A9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" name="Oval 340"/>
            <p:cNvSpPr>
              <a:spLocks noChangeArrowheads="1"/>
            </p:cNvSpPr>
            <p:nvPr/>
          </p:nvSpPr>
          <p:spPr bwMode="auto">
            <a:xfrm>
              <a:off x="1134402" y="561124"/>
              <a:ext cx="1405371" cy="1405370"/>
            </a:xfrm>
            <a:prstGeom prst="ellipse">
              <a:avLst/>
            </a:pr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45" name="组合 44"/>
            <p:cNvGrpSpPr/>
            <p:nvPr/>
          </p:nvGrpSpPr>
          <p:grpSpPr>
            <a:xfrm>
              <a:off x="1586684" y="797940"/>
              <a:ext cx="492448" cy="960855"/>
              <a:chOff x="6300895" y="1965152"/>
              <a:chExt cx="1274800" cy="2487367"/>
            </a:xfrm>
          </p:grpSpPr>
          <p:sp>
            <p:nvSpPr>
              <p:cNvPr id="46" name="Freeform 341"/>
              <p:cNvSpPr>
                <a:spLocks/>
              </p:cNvSpPr>
              <p:nvPr/>
            </p:nvSpPr>
            <p:spPr bwMode="auto">
              <a:xfrm>
                <a:off x="6300895" y="3115874"/>
                <a:ext cx="703497" cy="1336645"/>
              </a:xfrm>
              <a:custGeom>
                <a:avLst/>
                <a:gdLst>
                  <a:gd name="T0" fmla="*/ 27 w 438"/>
                  <a:gd name="T1" fmla="*/ 833 h 833"/>
                  <a:gd name="T2" fmla="*/ 17 w 438"/>
                  <a:gd name="T3" fmla="*/ 831 h 833"/>
                  <a:gd name="T4" fmla="*/ 6 w 438"/>
                  <a:gd name="T5" fmla="*/ 799 h 833"/>
                  <a:gd name="T6" fmla="*/ 390 w 438"/>
                  <a:gd name="T7" fmla="*/ 17 h 833"/>
                  <a:gd name="T8" fmla="*/ 422 w 438"/>
                  <a:gd name="T9" fmla="*/ 6 h 833"/>
                  <a:gd name="T10" fmla="*/ 432 w 438"/>
                  <a:gd name="T11" fmla="*/ 38 h 833"/>
                  <a:gd name="T12" fmla="*/ 49 w 438"/>
                  <a:gd name="T13" fmla="*/ 820 h 833"/>
                  <a:gd name="T14" fmla="*/ 27 w 438"/>
                  <a:gd name="T15" fmla="*/ 833 h 8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38" h="833">
                    <a:moveTo>
                      <a:pt x="27" y="833"/>
                    </a:moveTo>
                    <a:cubicBezTo>
                      <a:pt x="24" y="833"/>
                      <a:pt x="20" y="832"/>
                      <a:pt x="17" y="831"/>
                    </a:cubicBezTo>
                    <a:cubicBezTo>
                      <a:pt x="5" y="825"/>
                      <a:pt x="0" y="810"/>
                      <a:pt x="6" y="799"/>
                    </a:cubicBezTo>
                    <a:cubicBezTo>
                      <a:pt x="390" y="17"/>
                      <a:pt x="390" y="17"/>
                      <a:pt x="390" y="17"/>
                    </a:cubicBezTo>
                    <a:cubicBezTo>
                      <a:pt x="395" y="5"/>
                      <a:pt x="410" y="0"/>
                      <a:pt x="422" y="6"/>
                    </a:cubicBezTo>
                    <a:cubicBezTo>
                      <a:pt x="433" y="12"/>
                      <a:pt x="438" y="26"/>
                      <a:pt x="432" y="38"/>
                    </a:cubicBezTo>
                    <a:cubicBezTo>
                      <a:pt x="49" y="820"/>
                      <a:pt x="49" y="820"/>
                      <a:pt x="49" y="820"/>
                    </a:cubicBezTo>
                    <a:cubicBezTo>
                      <a:pt x="45" y="828"/>
                      <a:pt x="36" y="833"/>
                      <a:pt x="27" y="833"/>
                    </a:cubicBezTo>
                    <a:close/>
                  </a:path>
                </a:pathLst>
              </a:custGeom>
              <a:solidFill>
                <a:srgbClr val="E243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7" name="Freeform 341"/>
              <p:cNvSpPr>
                <a:spLocks/>
              </p:cNvSpPr>
              <p:nvPr/>
            </p:nvSpPr>
            <p:spPr bwMode="auto">
              <a:xfrm>
                <a:off x="6872198" y="1965152"/>
                <a:ext cx="703497" cy="1336645"/>
              </a:xfrm>
              <a:custGeom>
                <a:avLst/>
                <a:gdLst>
                  <a:gd name="T0" fmla="*/ 27 w 438"/>
                  <a:gd name="T1" fmla="*/ 833 h 833"/>
                  <a:gd name="T2" fmla="*/ 17 w 438"/>
                  <a:gd name="T3" fmla="*/ 831 h 833"/>
                  <a:gd name="T4" fmla="*/ 6 w 438"/>
                  <a:gd name="T5" fmla="*/ 799 h 833"/>
                  <a:gd name="T6" fmla="*/ 390 w 438"/>
                  <a:gd name="T7" fmla="*/ 17 h 833"/>
                  <a:gd name="T8" fmla="*/ 422 w 438"/>
                  <a:gd name="T9" fmla="*/ 6 h 833"/>
                  <a:gd name="T10" fmla="*/ 432 w 438"/>
                  <a:gd name="T11" fmla="*/ 38 h 833"/>
                  <a:gd name="T12" fmla="*/ 49 w 438"/>
                  <a:gd name="T13" fmla="*/ 820 h 833"/>
                  <a:gd name="T14" fmla="*/ 27 w 438"/>
                  <a:gd name="T15" fmla="*/ 833 h 8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38" h="833">
                    <a:moveTo>
                      <a:pt x="27" y="833"/>
                    </a:moveTo>
                    <a:cubicBezTo>
                      <a:pt x="24" y="833"/>
                      <a:pt x="20" y="832"/>
                      <a:pt x="17" y="831"/>
                    </a:cubicBezTo>
                    <a:cubicBezTo>
                      <a:pt x="5" y="825"/>
                      <a:pt x="0" y="810"/>
                      <a:pt x="6" y="799"/>
                    </a:cubicBezTo>
                    <a:cubicBezTo>
                      <a:pt x="390" y="17"/>
                      <a:pt x="390" y="17"/>
                      <a:pt x="390" y="17"/>
                    </a:cubicBezTo>
                    <a:cubicBezTo>
                      <a:pt x="395" y="5"/>
                      <a:pt x="410" y="0"/>
                      <a:pt x="422" y="6"/>
                    </a:cubicBezTo>
                    <a:cubicBezTo>
                      <a:pt x="433" y="12"/>
                      <a:pt x="438" y="26"/>
                      <a:pt x="432" y="38"/>
                    </a:cubicBezTo>
                    <a:cubicBezTo>
                      <a:pt x="49" y="820"/>
                      <a:pt x="49" y="820"/>
                      <a:pt x="49" y="820"/>
                    </a:cubicBezTo>
                    <a:cubicBezTo>
                      <a:pt x="45" y="828"/>
                      <a:pt x="36" y="833"/>
                      <a:pt x="27" y="833"/>
                    </a:cubicBezTo>
                    <a:close/>
                  </a:path>
                </a:pathLst>
              </a:cu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48" name="组合 47"/>
            <p:cNvGrpSpPr/>
            <p:nvPr/>
          </p:nvGrpSpPr>
          <p:grpSpPr>
            <a:xfrm>
              <a:off x="1545994" y="968759"/>
              <a:ext cx="580321" cy="572631"/>
              <a:chOff x="6195561" y="2407350"/>
              <a:chExt cx="1502279" cy="1482371"/>
            </a:xfrm>
          </p:grpSpPr>
          <p:sp>
            <p:nvSpPr>
              <p:cNvPr id="49" name="Freeform 344"/>
              <p:cNvSpPr>
                <a:spLocks/>
              </p:cNvSpPr>
              <p:nvPr/>
            </p:nvSpPr>
            <p:spPr bwMode="auto">
              <a:xfrm>
                <a:off x="6863693" y="3060598"/>
                <a:ext cx="834147" cy="829123"/>
              </a:xfrm>
              <a:custGeom>
                <a:avLst/>
                <a:gdLst>
                  <a:gd name="T0" fmla="*/ 459 w 520"/>
                  <a:gd name="T1" fmla="*/ 515 h 515"/>
                  <a:gd name="T2" fmla="*/ 420 w 520"/>
                  <a:gd name="T3" fmla="*/ 499 h 515"/>
                  <a:gd name="T4" fmla="*/ 22 w 520"/>
                  <a:gd name="T5" fmla="*/ 101 h 515"/>
                  <a:gd name="T6" fmla="*/ 22 w 520"/>
                  <a:gd name="T7" fmla="*/ 22 h 515"/>
                  <a:gd name="T8" fmla="*/ 100 w 520"/>
                  <a:gd name="T9" fmla="*/ 22 h 515"/>
                  <a:gd name="T10" fmla="*/ 499 w 520"/>
                  <a:gd name="T11" fmla="*/ 420 h 515"/>
                  <a:gd name="T12" fmla="*/ 499 w 520"/>
                  <a:gd name="T13" fmla="*/ 499 h 515"/>
                  <a:gd name="T14" fmla="*/ 459 w 520"/>
                  <a:gd name="T15" fmla="*/ 515 h 5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20" h="515">
                    <a:moveTo>
                      <a:pt x="459" y="515"/>
                    </a:moveTo>
                    <a:cubicBezTo>
                      <a:pt x="445" y="515"/>
                      <a:pt x="431" y="510"/>
                      <a:pt x="420" y="499"/>
                    </a:cubicBezTo>
                    <a:cubicBezTo>
                      <a:pt x="22" y="101"/>
                      <a:pt x="22" y="101"/>
                      <a:pt x="22" y="101"/>
                    </a:cubicBezTo>
                    <a:cubicBezTo>
                      <a:pt x="0" y="79"/>
                      <a:pt x="0" y="44"/>
                      <a:pt x="22" y="22"/>
                    </a:cubicBezTo>
                    <a:cubicBezTo>
                      <a:pt x="43" y="0"/>
                      <a:pt x="79" y="0"/>
                      <a:pt x="100" y="22"/>
                    </a:cubicBezTo>
                    <a:cubicBezTo>
                      <a:pt x="499" y="420"/>
                      <a:pt x="499" y="420"/>
                      <a:pt x="499" y="420"/>
                    </a:cubicBezTo>
                    <a:cubicBezTo>
                      <a:pt x="520" y="442"/>
                      <a:pt x="520" y="477"/>
                      <a:pt x="499" y="499"/>
                    </a:cubicBezTo>
                    <a:cubicBezTo>
                      <a:pt x="488" y="510"/>
                      <a:pt x="474" y="515"/>
                      <a:pt x="459" y="515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0" name="Freeform 344"/>
              <p:cNvSpPr>
                <a:spLocks/>
              </p:cNvSpPr>
              <p:nvPr/>
            </p:nvSpPr>
            <p:spPr bwMode="auto">
              <a:xfrm>
                <a:off x="6195561" y="2407350"/>
                <a:ext cx="834147" cy="829123"/>
              </a:xfrm>
              <a:custGeom>
                <a:avLst/>
                <a:gdLst>
                  <a:gd name="T0" fmla="*/ 459 w 520"/>
                  <a:gd name="T1" fmla="*/ 515 h 515"/>
                  <a:gd name="T2" fmla="*/ 420 w 520"/>
                  <a:gd name="T3" fmla="*/ 499 h 515"/>
                  <a:gd name="T4" fmla="*/ 22 w 520"/>
                  <a:gd name="T5" fmla="*/ 101 h 515"/>
                  <a:gd name="T6" fmla="*/ 22 w 520"/>
                  <a:gd name="T7" fmla="*/ 22 h 515"/>
                  <a:gd name="T8" fmla="*/ 100 w 520"/>
                  <a:gd name="T9" fmla="*/ 22 h 515"/>
                  <a:gd name="T10" fmla="*/ 499 w 520"/>
                  <a:gd name="T11" fmla="*/ 420 h 515"/>
                  <a:gd name="T12" fmla="*/ 499 w 520"/>
                  <a:gd name="T13" fmla="*/ 499 h 515"/>
                  <a:gd name="T14" fmla="*/ 459 w 520"/>
                  <a:gd name="T15" fmla="*/ 515 h 5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20" h="515">
                    <a:moveTo>
                      <a:pt x="459" y="515"/>
                    </a:moveTo>
                    <a:cubicBezTo>
                      <a:pt x="445" y="515"/>
                      <a:pt x="431" y="510"/>
                      <a:pt x="420" y="499"/>
                    </a:cubicBezTo>
                    <a:cubicBezTo>
                      <a:pt x="22" y="101"/>
                      <a:pt x="22" y="101"/>
                      <a:pt x="22" y="101"/>
                    </a:cubicBezTo>
                    <a:cubicBezTo>
                      <a:pt x="0" y="79"/>
                      <a:pt x="0" y="44"/>
                      <a:pt x="22" y="22"/>
                    </a:cubicBezTo>
                    <a:cubicBezTo>
                      <a:pt x="43" y="0"/>
                      <a:pt x="79" y="0"/>
                      <a:pt x="100" y="22"/>
                    </a:cubicBezTo>
                    <a:cubicBezTo>
                      <a:pt x="499" y="420"/>
                      <a:pt x="499" y="420"/>
                      <a:pt x="499" y="420"/>
                    </a:cubicBezTo>
                    <a:cubicBezTo>
                      <a:pt x="520" y="442"/>
                      <a:pt x="520" y="477"/>
                      <a:pt x="499" y="499"/>
                    </a:cubicBezTo>
                    <a:cubicBezTo>
                      <a:pt x="488" y="510"/>
                      <a:pt x="474" y="515"/>
                      <a:pt x="459" y="515"/>
                    </a:cubicBezTo>
                    <a:close/>
                  </a:path>
                </a:pathLst>
              </a:cu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51" name="组合 50"/>
            <p:cNvGrpSpPr/>
            <p:nvPr/>
          </p:nvGrpSpPr>
          <p:grpSpPr>
            <a:xfrm>
              <a:off x="1806030" y="731942"/>
              <a:ext cx="69880" cy="1069755"/>
              <a:chOff x="6868717" y="1794303"/>
              <a:chExt cx="180899" cy="2769278"/>
            </a:xfrm>
          </p:grpSpPr>
          <p:sp>
            <p:nvSpPr>
              <p:cNvPr id="52" name="Freeform 343"/>
              <p:cNvSpPr>
                <a:spLocks/>
              </p:cNvSpPr>
              <p:nvPr/>
            </p:nvSpPr>
            <p:spPr bwMode="auto">
              <a:xfrm>
                <a:off x="6868717" y="1794303"/>
                <a:ext cx="180899" cy="1457244"/>
              </a:xfrm>
              <a:custGeom>
                <a:avLst/>
                <a:gdLst>
                  <a:gd name="T0" fmla="*/ 56 w 112"/>
                  <a:gd name="T1" fmla="*/ 908 h 908"/>
                  <a:gd name="T2" fmla="*/ 0 w 112"/>
                  <a:gd name="T3" fmla="*/ 852 h 908"/>
                  <a:gd name="T4" fmla="*/ 0 w 112"/>
                  <a:gd name="T5" fmla="*/ 56 h 908"/>
                  <a:gd name="T6" fmla="*/ 56 w 112"/>
                  <a:gd name="T7" fmla="*/ 0 h 908"/>
                  <a:gd name="T8" fmla="*/ 112 w 112"/>
                  <a:gd name="T9" fmla="*/ 56 h 908"/>
                  <a:gd name="T10" fmla="*/ 112 w 112"/>
                  <a:gd name="T11" fmla="*/ 852 h 908"/>
                  <a:gd name="T12" fmla="*/ 56 w 112"/>
                  <a:gd name="T13" fmla="*/ 908 h 9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2" h="908">
                    <a:moveTo>
                      <a:pt x="56" y="908"/>
                    </a:moveTo>
                    <a:cubicBezTo>
                      <a:pt x="25" y="908"/>
                      <a:pt x="0" y="883"/>
                      <a:pt x="0" y="852"/>
                    </a:cubicBezTo>
                    <a:cubicBezTo>
                      <a:pt x="0" y="56"/>
                      <a:pt x="0" y="56"/>
                      <a:pt x="0" y="56"/>
                    </a:cubicBezTo>
                    <a:cubicBezTo>
                      <a:pt x="0" y="25"/>
                      <a:pt x="25" y="0"/>
                      <a:pt x="56" y="0"/>
                    </a:cubicBezTo>
                    <a:cubicBezTo>
                      <a:pt x="87" y="0"/>
                      <a:pt x="112" y="25"/>
                      <a:pt x="112" y="56"/>
                    </a:cubicBezTo>
                    <a:cubicBezTo>
                      <a:pt x="112" y="852"/>
                      <a:pt x="112" y="852"/>
                      <a:pt x="112" y="852"/>
                    </a:cubicBezTo>
                    <a:cubicBezTo>
                      <a:pt x="112" y="883"/>
                      <a:pt x="87" y="908"/>
                      <a:pt x="56" y="908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3" name="Freeform 343"/>
              <p:cNvSpPr>
                <a:spLocks/>
              </p:cNvSpPr>
              <p:nvPr/>
            </p:nvSpPr>
            <p:spPr bwMode="auto">
              <a:xfrm>
                <a:off x="6868717" y="3106337"/>
                <a:ext cx="180899" cy="1457244"/>
              </a:xfrm>
              <a:custGeom>
                <a:avLst/>
                <a:gdLst>
                  <a:gd name="T0" fmla="*/ 56 w 112"/>
                  <a:gd name="T1" fmla="*/ 908 h 908"/>
                  <a:gd name="T2" fmla="*/ 0 w 112"/>
                  <a:gd name="T3" fmla="*/ 852 h 908"/>
                  <a:gd name="T4" fmla="*/ 0 w 112"/>
                  <a:gd name="T5" fmla="*/ 56 h 908"/>
                  <a:gd name="T6" fmla="*/ 56 w 112"/>
                  <a:gd name="T7" fmla="*/ 0 h 908"/>
                  <a:gd name="T8" fmla="*/ 112 w 112"/>
                  <a:gd name="T9" fmla="*/ 56 h 908"/>
                  <a:gd name="T10" fmla="*/ 112 w 112"/>
                  <a:gd name="T11" fmla="*/ 852 h 908"/>
                  <a:gd name="T12" fmla="*/ 56 w 112"/>
                  <a:gd name="T13" fmla="*/ 908 h 9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2" h="908">
                    <a:moveTo>
                      <a:pt x="56" y="908"/>
                    </a:moveTo>
                    <a:cubicBezTo>
                      <a:pt x="25" y="908"/>
                      <a:pt x="0" y="883"/>
                      <a:pt x="0" y="852"/>
                    </a:cubicBezTo>
                    <a:cubicBezTo>
                      <a:pt x="0" y="56"/>
                      <a:pt x="0" y="56"/>
                      <a:pt x="0" y="56"/>
                    </a:cubicBezTo>
                    <a:cubicBezTo>
                      <a:pt x="0" y="25"/>
                      <a:pt x="25" y="0"/>
                      <a:pt x="56" y="0"/>
                    </a:cubicBezTo>
                    <a:cubicBezTo>
                      <a:pt x="87" y="0"/>
                      <a:pt x="112" y="25"/>
                      <a:pt x="112" y="56"/>
                    </a:cubicBezTo>
                    <a:cubicBezTo>
                      <a:pt x="112" y="852"/>
                      <a:pt x="112" y="852"/>
                      <a:pt x="112" y="852"/>
                    </a:cubicBezTo>
                    <a:cubicBezTo>
                      <a:pt x="112" y="883"/>
                      <a:pt x="87" y="908"/>
                      <a:pt x="56" y="908"/>
                    </a:cubicBezTo>
                    <a:close/>
                  </a:path>
                </a:pathLst>
              </a:cu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54" name="Oval 342"/>
            <p:cNvSpPr>
              <a:spLocks noChangeArrowheads="1"/>
            </p:cNvSpPr>
            <p:nvPr/>
          </p:nvSpPr>
          <p:spPr bwMode="auto">
            <a:xfrm>
              <a:off x="1767207" y="1186164"/>
              <a:ext cx="147525" cy="147525"/>
            </a:xfrm>
            <a:prstGeom prst="ellipse">
              <a:avLst/>
            </a:prstGeom>
            <a:solidFill>
              <a:srgbClr val="3B3B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0" y="5758008"/>
            <a:ext cx="12192000" cy="45719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96534" y="3737764"/>
            <a:ext cx="2651990" cy="1127858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-1654" y="5758008"/>
            <a:ext cx="13157035" cy="1099991"/>
            <a:chOff x="-1654" y="5758008"/>
            <a:chExt cx="13157035" cy="1099991"/>
          </a:xfrm>
        </p:grpSpPr>
        <p:sp>
          <p:nvSpPr>
            <p:cNvPr id="5" name="Rectangle 463"/>
            <p:cNvSpPr>
              <a:spLocks noChangeArrowheads="1"/>
            </p:cNvSpPr>
            <p:nvPr/>
          </p:nvSpPr>
          <p:spPr bwMode="auto">
            <a:xfrm>
              <a:off x="-1654" y="5758008"/>
              <a:ext cx="12193653" cy="1099991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文本框 87"/>
            <p:cNvSpPr txBox="1"/>
            <p:nvPr/>
          </p:nvSpPr>
          <p:spPr>
            <a:xfrm>
              <a:off x="3695517" y="5988747"/>
              <a:ext cx="945986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迷你简汉真广标" panose="02010609000101010101" pitchFamily="49" charset="-122"/>
                  <a:ea typeface="迷你简汉真广标" panose="02010609000101010101" pitchFamily="49" charset="-122"/>
                </a:rPr>
                <a:t>大学毕业对你来说意味着什么？</a:t>
              </a:r>
              <a:endParaRPr lang="en-US" altLang="zh-CN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迷你简汉真广标" panose="02010609000101010101" pitchFamily="49" charset="-122"/>
                <a:ea typeface="迷你简汉真广标" panose="02010609000101010101" pitchFamily="49" charset="-122"/>
              </a:endParaRPr>
            </a:p>
          </p:txBody>
        </p:sp>
        <p:grpSp>
          <p:nvGrpSpPr>
            <p:cNvPr id="32" name="组合 31"/>
            <p:cNvGrpSpPr/>
            <p:nvPr/>
          </p:nvGrpSpPr>
          <p:grpSpPr>
            <a:xfrm>
              <a:off x="3147855" y="5988747"/>
              <a:ext cx="393632" cy="609611"/>
              <a:chOff x="1523999" y="1001485"/>
              <a:chExt cx="2598058" cy="4209142"/>
            </a:xfrm>
            <a:solidFill>
              <a:schemeClr val="bg1"/>
            </a:solidFill>
          </p:grpSpPr>
          <p:sp>
            <p:nvSpPr>
              <p:cNvPr id="33" name="矩形 32"/>
              <p:cNvSpPr/>
              <p:nvPr/>
            </p:nvSpPr>
            <p:spPr>
              <a:xfrm>
                <a:off x="2540000" y="4194629"/>
                <a:ext cx="566057" cy="58057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圆角矩形 33"/>
              <p:cNvSpPr/>
              <p:nvPr/>
            </p:nvSpPr>
            <p:spPr>
              <a:xfrm>
                <a:off x="2155371" y="1001485"/>
                <a:ext cx="1335315" cy="2699658"/>
              </a:xfrm>
              <a:prstGeom prst="roundRect">
                <a:avLst>
                  <a:gd name="adj" fmla="val 47102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同心圆 6"/>
              <p:cNvSpPr/>
              <p:nvPr/>
            </p:nvSpPr>
            <p:spPr>
              <a:xfrm>
                <a:off x="1523999" y="2757715"/>
                <a:ext cx="2598058" cy="1582058"/>
              </a:xfrm>
              <a:custGeom>
                <a:avLst/>
                <a:gdLst/>
                <a:ahLst/>
                <a:cxnLst/>
                <a:rect l="l" t="t" r="r" b="b"/>
                <a:pathLst>
                  <a:path w="2598058" h="1582058">
                    <a:moveTo>
                      <a:pt x="14462" y="0"/>
                    </a:moveTo>
                    <a:lnTo>
                      <a:pt x="389516" y="0"/>
                    </a:lnTo>
                    <a:cubicBezTo>
                      <a:pt x="377808" y="63354"/>
                      <a:pt x="371860" y="128889"/>
                      <a:pt x="371860" y="195943"/>
                    </a:cubicBezTo>
                    <a:cubicBezTo>
                      <a:pt x="371860" y="756101"/>
                      <a:pt x="786968" y="1210198"/>
                      <a:pt x="1299029" y="1210198"/>
                    </a:cubicBezTo>
                    <a:cubicBezTo>
                      <a:pt x="1811090" y="1210198"/>
                      <a:pt x="2226198" y="756101"/>
                      <a:pt x="2226198" y="195943"/>
                    </a:cubicBezTo>
                    <a:cubicBezTo>
                      <a:pt x="2226198" y="128889"/>
                      <a:pt x="2220250" y="63354"/>
                      <a:pt x="2208542" y="0"/>
                    </a:cubicBezTo>
                    <a:lnTo>
                      <a:pt x="2583596" y="0"/>
                    </a:lnTo>
                    <a:cubicBezTo>
                      <a:pt x="2593658" y="63872"/>
                      <a:pt x="2598058" y="129359"/>
                      <a:pt x="2598058" y="195943"/>
                    </a:cubicBezTo>
                    <a:cubicBezTo>
                      <a:pt x="2598058" y="961473"/>
                      <a:pt x="2016463" y="1582058"/>
                      <a:pt x="1299029" y="1582058"/>
                    </a:cubicBezTo>
                    <a:cubicBezTo>
                      <a:pt x="581595" y="1582058"/>
                      <a:pt x="0" y="961473"/>
                      <a:pt x="0" y="195943"/>
                    </a:cubicBezTo>
                    <a:cubicBezTo>
                      <a:pt x="0" y="129359"/>
                      <a:pt x="4400" y="63872"/>
                      <a:pt x="1446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3" name="矩形 42"/>
              <p:cNvSpPr/>
              <p:nvPr/>
            </p:nvSpPr>
            <p:spPr>
              <a:xfrm>
                <a:off x="1973942" y="4775200"/>
                <a:ext cx="1698172" cy="435427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58" name="椭圆 57"/>
          <p:cNvSpPr/>
          <p:nvPr/>
        </p:nvSpPr>
        <p:spPr>
          <a:xfrm>
            <a:off x="11073247" y="493815"/>
            <a:ext cx="298564" cy="298564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1846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xit" presetSubtype="4" decel="6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" presetID="2" presetClass="exit" presetSubtype="4" decel="6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0" dur="5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" dur="5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" presetID="2" presetClass="exit" presetSubtype="4" decel="6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4" dur="500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fill="hold" nodeType="withEffect" p14:presetBounceEnd="13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13000">
                                          <p:cBhvr>
                                            <p:cTn id="18" dur="50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40000" y="4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6" presetClass="emph" presetSubtype="0" fill="hold" nodeType="withEffect" p14:presetBounceEnd="13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13000">
                                          <p:cBhvr>
                                            <p:cTn id="20" dur="50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40000" y="4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1" presetID="6" presetClass="emph" presetSubtype="0" fill="hold" nodeType="withEffect" p14:presetBounceEnd="13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13000">
                                          <p:cBhvr>
                                            <p:cTn id="22" dur="50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40000" y="4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3" presetID="2" presetClass="exit" presetSubtype="4" decel="6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24" dur="500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" presetID="6" presetClass="emph" presetSubtype="0" fill="hold" nodeType="withEffect" p14:presetBounceEnd="13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13000">
                                          <p:cBhvr>
                                            <p:cTn id="28" dur="500" fill="hold"/>
                                            <p:tgtEl>
                                              <p:spTgt spid="57"/>
                                            </p:tgtEl>
                                          </p:cBhvr>
                                          <p:by x="40000" y="4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xit" presetSubtype="4" decel="6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" presetID="2" presetClass="exit" presetSubtype="4" decel="6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0" dur="5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" dur="5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" presetID="2" presetClass="exit" presetSubtype="4" decel="6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4" dur="500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50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40000" y="4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20" dur="50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40000" y="4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1" presetID="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22" dur="50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40000" y="4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3" presetID="2" presetClass="exit" presetSubtype="4" decel="6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24" dur="500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" presetID="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28" dur="500" fill="hold"/>
                                            <p:tgtEl>
                                              <p:spTgt spid="57"/>
                                            </p:tgtEl>
                                          </p:cBhvr>
                                          <p:by x="40000" y="4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Rectangle 463"/>
          <p:cNvSpPr>
            <a:spLocks noChangeArrowheads="1"/>
          </p:cNvSpPr>
          <p:nvPr/>
        </p:nvSpPr>
        <p:spPr bwMode="auto">
          <a:xfrm>
            <a:off x="0" y="-31730"/>
            <a:ext cx="12193653" cy="6889729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Rectangle 463"/>
          <p:cNvSpPr>
            <a:spLocks noChangeArrowheads="1"/>
          </p:cNvSpPr>
          <p:nvPr/>
        </p:nvSpPr>
        <p:spPr bwMode="auto">
          <a:xfrm>
            <a:off x="-1654" y="-31729"/>
            <a:ext cx="12193653" cy="6889729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5529943" y="812800"/>
            <a:ext cx="4672229" cy="3642200"/>
            <a:chOff x="5529943" y="812800"/>
            <a:chExt cx="4672229" cy="3642200"/>
          </a:xfrm>
        </p:grpSpPr>
        <p:sp>
          <p:nvSpPr>
            <p:cNvPr id="8" name="椭圆形标注 7"/>
            <p:cNvSpPr/>
            <p:nvPr/>
          </p:nvSpPr>
          <p:spPr>
            <a:xfrm>
              <a:off x="5529943" y="812800"/>
              <a:ext cx="4672229" cy="3642200"/>
            </a:xfrm>
            <a:prstGeom prst="wedgeEllipseCallout">
              <a:avLst>
                <a:gd name="adj1" fmla="val -48565"/>
                <a:gd name="adj2" fmla="val 38304"/>
              </a:avLst>
            </a:prstGeom>
            <a:solidFill>
              <a:schemeClr val="bg1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6070354" y="2104240"/>
              <a:ext cx="3417821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准圆简体" panose="03000509000000000000" pitchFamily="65" charset="-122"/>
                  <a:ea typeface="方正准圆简体" panose="03000509000000000000" pitchFamily="65" charset="-122"/>
                </a:rPr>
                <a:t>可以自己挣钱承担责任了啊</a:t>
              </a:r>
              <a:endParaRPr lang="en-US" altLang="zh-CN" sz="3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准圆简体" panose="03000509000000000000" pitchFamily="65" charset="-122"/>
                <a:ea typeface="方正准圆简体" panose="03000509000000000000" pitchFamily="65" charset="-122"/>
              </a:endParaRPr>
            </a:p>
          </p:txBody>
        </p:sp>
      </p:grpSp>
      <p:pic>
        <p:nvPicPr>
          <p:cNvPr id="14" name="图片 1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8078" b="100000" l="9889" r="8983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810" y="488692"/>
            <a:ext cx="5292046" cy="5292046"/>
          </a:xfrm>
          <a:prstGeom prst="rect">
            <a:avLst/>
          </a:prstGeom>
        </p:spPr>
      </p:pic>
      <p:grpSp>
        <p:nvGrpSpPr>
          <p:cNvPr id="16" name="组合 15"/>
          <p:cNvGrpSpPr/>
          <p:nvPr/>
        </p:nvGrpSpPr>
        <p:grpSpPr>
          <a:xfrm>
            <a:off x="272395" y="213045"/>
            <a:ext cx="629587" cy="638085"/>
            <a:chOff x="314793" y="194871"/>
            <a:chExt cx="629587" cy="638085"/>
          </a:xfrm>
        </p:grpSpPr>
        <p:sp>
          <p:nvSpPr>
            <p:cNvPr id="17" name="矩形 16"/>
            <p:cNvSpPr/>
            <p:nvPr/>
          </p:nvSpPr>
          <p:spPr>
            <a:xfrm>
              <a:off x="314793" y="194872"/>
              <a:ext cx="629587" cy="104931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314793" y="194871"/>
              <a:ext cx="104932" cy="638085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" name="组合 18"/>
          <p:cNvGrpSpPr/>
          <p:nvPr/>
        </p:nvGrpSpPr>
        <p:grpSpPr>
          <a:xfrm rot="16200000">
            <a:off x="381576" y="4936144"/>
            <a:ext cx="629587" cy="638085"/>
            <a:chOff x="314793" y="194871"/>
            <a:chExt cx="629587" cy="638085"/>
          </a:xfrm>
        </p:grpSpPr>
        <p:sp>
          <p:nvSpPr>
            <p:cNvPr id="20" name="矩形 19"/>
            <p:cNvSpPr/>
            <p:nvPr/>
          </p:nvSpPr>
          <p:spPr>
            <a:xfrm>
              <a:off x="314793" y="194872"/>
              <a:ext cx="629587" cy="104931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>
              <a:off x="314793" y="194871"/>
              <a:ext cx="104932" cy="638085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" name="组合 21"/>
          <p:cNvGrpSpPr/>
          <p:nvPr/>
        </p:nvGrpSpPr>
        <p:grpSpPr>
          <a:xfrm rot="5400000">
            <a:off x="11226778" y="157804"/>
            <a:ext cx="629587" cy="638085"/>
            <a:chOff x="314793" y="194871"/>
            <a:chExt cx="629587" cy="638085"/>
          </a:xfrm>
        </p:grpSpPr>
        <p:sp>
          <p:nvSpPr>
            <p:cNvPr id="23" name="矩形 22"/>
            <p:cNvSpPr/>
            <p:nvPr/>
          </p:nvSpPr>
          <p:spPr>
            <a:xfrm>
              <a:off x="314793" y="194872"/>
              <a:ext cx="629587" cy="104931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>
              <a:off x="314793" y="194871"/>
              <a:ext cx="104932" cy="638085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5" name="组合 24"/>
          <p:cNvGrpSpPr/>
          <p:nvPr/>
        </p:nvGrpSpPr>
        <p:grpSpPr>
          <a:xfrm rot="10800000">
            <a:off x="11247619" y="5015056"/>
            <a:ext cx="629587" cy="638085"/>
            <a:chOff x="314793" y="194871"/>
            <a:chExt cx="629587" cy="638085"/>
          </a:xfrm>
        </p:grpSpPr>
        <p:sp>
          <p:nvSpPr>
            <p:cNvPr id="26" name="矩形 25"/>
            <p:cNvSpPr/>
            <p:nvPr/>
          </p:nvSpPr>
          <p:spPr>
            <a:xfrm>
              <a:off x="314793" y="194872"/>
              <a:ext cx="629587" cy="104931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矩形 26"/>
            <p:cNvSpPr/>
            <p:nvPr/>
          </p:nvSpPr>
          <p:spPr>
            <a:xfrm>
              <a:off x="314793" y="194871"/>
              <a:ext cx="104932" cy="638085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8" name="矩形 27"/>
          <p:cNvSpPr/>
          <p:nvPr/>
        </p:nvSpPr>
        <p:spPr>
          <a:xfrm>
            <a:off x="10175200" y="345222"/>
            <a:ext cx="89960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C00000"/>
                </a:solidFill>
                <a:latin typeface="方正准圆简体" panose="03000509000000000000" pitchFamily="65" charset="-122"/>
                <a:ea typeface="方正准圆简体" panose="03000509000000000000" pitchFamily="65" charset="-122"/>
              </a:rPr>
              <a:t>REC</a:t>
            </a:r>
            <a:endParaRPr lang="zh-CN" altLang="en-US" sz="3600" dirty="0">
              <a:solidFill>
                <a:srgbClr val="C00000"/>
              </a:solidFill>
            </a:endParaRPr>
          </a:p>
        </p:txBody>
      </p:sp>
      <p:sp>
        <p:nvSpPr>
          <p:cNvPr id="43" name="椭圆 42"/>
          <p:cNvSpPr/>
          <p:nvPr/>
        </p:nvSpPr>
        <p:spPr>
          <a:xfrm>
            <a:off x="11073247" y="493815"/>
            <a:ext cx="298564" cy="298564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6936" y="4442122"/>
            <a:ext cx="1682642" cy="1127858"/>
          </a:xfrm>
          <a:prstGeom prst="rect">
            <a:avLst/>
          </a:prstGeom>
        </p:spPr>
      </p:pic>
      <p:sp>
        <p:nvSpPr>
          <p:cNvPr id="38" name="矩形 37"/>
          <p:cNvSpPr/>
          <p:nvPr/>
        </p:nvSpPr>
        <p:spPr>
          <a:xfrm>
            <a:off x="12686580" y="1601799"/>
            <a:ext cx="1000664" cy="110260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-1654" y="5758008"/>
            <a:ext cx="13157035" cy="1099992"/>
            <a:chOff x="-1654" y="5758008"/>
            <a:chExt cx="13157035" cy="1099992"/>
          </a:xfrm>
        </p:grpSpPr>
        <p:sp>
          <p:nvSpPr>
            <p:cNvPr id="5" name="Rectangle 463"/>
            <p:cNvSpPr>
              <a:spLocks noChangeArrowheads="1"/>
            </p:cNvSpPr>
            <p:nvPr/>
          </p:nvSpPr>
          <p:spPr bwMode="auto">
            <a:xfrm>
              <a:off x="-1654" y="5758008"/>
              <a:ext cx="12193653" cy="109999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3695517" y="5988747"/>
              <a:ext cx="945986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迷你简汉真广标" panose="02010609000101010101" pitchFamily="49" charset="-122"/>
                  <a:ea typeface="迷你简汉真广标" panose="02010609000101010101" pitchFamily="49" charset="-122"/>
                </a:rPr>
                <a:t>大学毕业对你来说意味着什么？</a:t>
              </a:r>
              <a:endParaRPr lang="en-US" altLang="zh-CN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迷你简汉真广标" panose="02010609000101010101" pitchFamily="49" charset="-122"/>
                <a:ea typeface="迷你简汉真广标" panose="02010609000101010101" pitchFamily="49" charset="-122"/>
              </a:endParaRPr>
            </a:p>
          </p:txBody>
        </p:sp>
        <p:grpSp>
          <p:nvGrpSpPr>
            <p:cNvPr id="31" name="组合 30"/>
            <p:cNvGrpSpPr/>
            <p:nvPr/>
          </p:nvGrpSpPr>
          <p:grpSpPr>
            <a:xfrm>
              <a:off x="3147855" y="5988747"/>
              <a:ext cx="393632" cy="609611"/>
              <a:chOff x="1523999" y="1001485"/>
              <a:chExt cx="2598058" cy="4209142"/>
            </a:xfrm>
            <a:solidFill>
              <a:schemeClr val="bg1"/>
            </a:solidFill>
          </p:grpSpPr>
          <p:sp>
            <p:nvSpPr>
              <p:cNvPr id="32" name="矩形 31"/>
              <p:cNvSpPr/>
              <p:nvPr/>
            </p:nvSpPr>
            <p:spPr>
              <a:xfrm>
                <a:off x="2540000" y="4194629"/>
                <a:ext cx="566057" cy="58057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圆角矩形 32"/>
              <p:cNvSpPr/>
              <p:nvPr/>
            </p:nvSpPr>
            <p:spPr>
              <a:xfrm>
                <a:off x="2155371" y="1001485"/>
                <a:ext cx="1335315" cy="2699658"/>
              </a:xfrm>
              <a:prstGeom prst="roundRect">
                <a:avLst>
                  <a:gd name="adj" fmla="val 47102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同心圆 6"/>
              <p:cNvSpPr/>
              <p:nvPr/>
            </p:nvSpPr>
            <p:spPr>
              <a:xfrm>
                <a:off x="1523999" y="2757715"/>
                <a:ext cx="2598058" cy="1582058"/>
              </a:xfrm>
              <a:custGeom>
                <a:avLst/>
                <a:gdLst/>
                <a:ahLst/>
                <a:cxnLst/>
                <a:rect l="l" t="t" r="r" b="b"/>
                <a:pathLst>
                  <a:path w="2598058" h="1582058">
                    <a:moveTo>
                      <a:pt x="14462" y="0"/>
                    </a:moveTo>
                    <a:lnTo>
                      <a:pt x="389516" y="0"/>
                    </a:lnTo>
                    <a:cubicBezTo>
                      <a:pt x="377808" y="63354"/>
                      <a:pt x="371860" y="128889"/>
                      <a:pt x="371860" y="195943"/>
                    </a:cubicBezTo>
                    <a:cubicBezTo>
                      <a:pt x="371860" y="756101"/>
                      <a:pt x="786968" y="1210198"/>
                      <a:pt x="1299029" y="1210198"/>
                    </a:cubicBezTo>
                    <a:cubicBezTo>
                      <a:pt x="1811090" y="1210198"/>
                      <a:pt x="2226198" y="756101"/>
                      <a:pt x="2226198" y="195943"/>
                    </a:cubicBezTo>
                    <a:cubicBezTo>
                      <a:pt x="2226198" y="128889"/>
                      <a:pt x="2220250" y="63354"/>
                      <a:pt x="2208542" y="0"/>
                    </a:cubicBezTo>
                    <a:lnTo>
                      <a:pt x="2583596" y="0"/>
                    </a:lnTo>
                    <a:cubicBezTo>
                      <a:pt x="2593658" y="63872"/>
                      <a:pt x="2598058" y="129359"/>
                      <a:pt x="2598058" y="195943"/>
                    </a:cubicBezTo>
                    <a:cubicBezTo>
                      <a:pt x="2598058" y="961473"/>
                      <a:pt x="2016463" y="1582058"/>
                      <a:pt x="1299029" y="1582058"/>
                    </a:cubicBezTo>
                    <a:cubicBezTo>
                      <a:pt x="581595" y="1582058"/>
                      <a:pt x="0" y="961473"/>
                      <a:pt x="0" y="195943"/>
                    </a:cubicBezTo>
                    <a:cubicBezTo>
                      <a:pt x="0" y="129359"/>
                      <a:pt x="4400" y="63872"/>
                      <a:pt x="1446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5" name="矩形 34"/>
              <p:cNvSpPr/>
              <p:nvPr/>
            </p:nvSpPr>
            <p:spPr>
              <a:xfrm>
                <a:off x="1973942" y="4775200"/>
                <a:ext cx="1698172" cy="435427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098163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32" presetClass="emp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120000">
                                      <p:cBhvr>
                                        <p:cTn id="13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5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3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Rectangle 463"/>
          <p:cNvSpPr>
            <a:spLocks noChangeArrowheads="1"/>
          </p:cNvSpPr>
          <p:nvPr/>
        </p:nvSpPr>
        <p:spPr bwMode="auto">
          <a:xfrm>
            <a:off x="0" y="-31730"/>
            <a:ext cx="12193653" cy="6889729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Rectangle 463"/>
          <p:cNvSpPr>
            <a:spLocks noChangeArrowheads="1"/>
          </p:cNvSpPr>
          <p:nvPr/>
        </p:nvSpPr>
        <p:spPr bwMode="auto">
          <a:xfrm>
            <a:off x="-1654" y="-31729"/>
            <a:ext cx="12193653" cy="6889729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-1654" y="-31730"/>
            <a:ext cx="12193653" cy="5957414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5529943" y="812800"/>
            <a:ext cx="4672229" cy="3642200"/>
            <a:chOff x="5529943" y="812800"/>
            <a:chExt cx="4672229" cy="3642200"/>
          </a:xfrm>
        </p:grpSpPr>
        <p:sp>
          <p:nvSpPr>
            <p:cNvPr id="8" name="椭圆形标注 7"/>
            <p:cNvSpPr/>
            <p:nvPr/>
          </p:nvSpPr>
          <p:spPr>
            <a:xfrm>
              <a:off x="5529943" y="812800"/>
              <a:ext cx="4672229" cy="3642200"/>
            </a:xfrm>
            <a:prstGeom prst="wedgeEllipseCallout">
              <a:avLst>
                <a:gd name="adj1" fmla="val -48565"/>
                <a:gd name="adj2" fmla="val 38304"/>
              </a:avLst>
            </a:prstGeom>
            <a:solidFill>
              <a:schemeClr val="bg1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6070354" y="2104240"/>
              <a:ext cx="3417821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准圆简体" panose="03000509000000000000" pitchFamily="65" charset="-122"/>
                  <a:ea typeface="方正准圆简体" panose="03000509000000000000" pitchFamily="65" charset="-122"/>
                </a:rPr>
                <a:t>可以自己挣钱承担责任了啊</a:t>
              </a:r>
              <a:endParaRPr lang="en-US" altLang="zh-CN" sz="3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准圆简体" panose="03000509000000000000" pitchFamily="65" charset="-122"/>
                <a:ea typeface="方正准圆简体" panose="03000509000000000000" pitchFamily="65" charset="-122"/>
              </a:endParaRPr>
            </a:p>
          </p:txBody>
        </p:sp>
      </p:grpSp>
      <p:pic>
        <p:nvPicPr>
          <p:cNvPr id="14" name="图片 1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8078" b="100000" l="9889" r="8983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810" y="488692"/>
            <a:ext cx="5292046" cy="5292046"/>
          </a:xfrm>
          <a:prstGeom prst="rect">
            <a:avLst/>
          </a:prstGeom>
        </p:spPr>
      </p:pic>
      <p:grpSp>
        <p:nvGrpSpPr>
          <p:cNvPr id="16" name="组合 15"/>
          <p:cNvGrpSpPr/>
          <p:nvPr/>
        </p:nvGrpSpPr>
        <p:grpSpPr>
          <a:xfrm>
            <a:off x="272395" y="213045"/>
            <a:ext cx="629587" cy="638085"/>
            <a:chOff x="314793" y="194871"/>
            <a:chExt cx="629587" cy="638085"/>
          </a:xfrm>
        </p:grpSpPr>
        <p:sp>
          <p:nvSpPr>
            <p:cNvPr id="17" name="矩形 16"/>
            <p:cNvSpPr/>
            <p:nvPr/>
          </p:nvSpPr>
          <p:spPr>
            <a:xfrm>
              <a:off x="314793" y="194872"/>
              <a:ext cx="629587" cy="104931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314793" y="194871"/>
              <a:ext cx="104932" cy="638085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" name="组合 18"/>
          <p:cNvGrpSpPr/>
          <p:nvPr/>
        </p:nvGrpSpPr>
        <p:grpSpPr>
          <a:xfrm rot="16200000">
            <a:off x="381576" y="4936144"/>
            <a:ext cx="629587" cy="638085"/>
            <a:chOff x="314793" y="194871"/>
            <a:chExt cx="629587" cy="638085"/>
          </a:xfrm>
        </p:grpSpPr>
        <p:sp>
          <p:nvSpPr>
            <p:cNvPr id="20" name="矩形 19"/>
            <p:cNvSpPr/>
            <p:nvPr/>
          </p:nvSpPr>
          <p:spPr>
            <a:xfrm>
              <a:off x="314793" y="194872"/>
              <a:ext cx="629587" cy="104931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>
              <a:off x="314793" y="194871"/>
              <a:ext cx="104932" cy="638085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" name="组合 21"/>
          <p:cNvGrpSpPr/>
          <p:nvPr/>
        </p:nvGrpSpPr>
        <p:grpSpPr>
          <a:xfrm rot="5400000">
            <a:off x="11226778" y="157804"/>
            <a:ext cx="629587" cy="638085"/>
            <a:chOff x="314793" y="194871"/>
            <a:chExt cx="629587" cy="638085"/>
          </a:xfrm>
        </p:grpSpPr>
        <p:sp>
          <p:nvSpPr>
            <p:cNvPr id="23" name="矩形 22"/>
            <p:cNvSpPr/>
            <p:nvPr/>
          </p:nvSpPr>
          <p:spPr>
            <a:xfrm>
              <a:off x="314793" y="194872"/>
              <a:ext cx="629587" cy="104931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>
              <a:off x="314793" y="194871"/>
              <a:ext cx="104932" cy="638085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5" name="组合 24"/>
          <p:cNvGrpSpPr/>
          <p:nvPr/>
        </p:nvGrpSpPr>
        <p:grpSpPr>
          <a:xfrm rot="10800000">
            <a:off x="11247619" y="5015056"/>
            <a:ext cx="629587" cy="638085"/>
            <a:chOff x="314793" y="194871"/>
            <a:chExt cx="629587" cy="638085"/>
          </a:xfrm>
        </p:grpSpPr>
        <p:sp>
          <p:nvSpPr>
            <p:cNvPr id="26" name="矩形 25"/>
            <p:cNvSpPr/>
            <p:nvPr/>
          </p:nvSpPr>
          <p:spPr>
            <a:xfrm>
              <a:off x="314793" y="194872"/>
              <a:ext cx="629587" cy="104931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矩形 26"/>
            <p:cNvSpPr/>
            <p:nvPr/>
          </p:nvSpPr>
          <p:spPr>
            <a:xfrm>
              <a:off x="314793" y="194871"/>
              <a:ext cx="104932" cy="638085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8" name="矩形 27"/>
          <p:cNvSpPr/>
          <p:nvPr/>
        </p:nvSpPr>
        <p:spPr>
          <a:xfrm>
            <a:off x="10175200" y="345222"/>
            <a:ext cx="89960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C00000"/>
                </a:solidFill>
                <a:latin typeface="方正准圆简体" panose="03000509000000000000" pitchFamily="65" charset="-122"/>
                <a:ea typeface="方正准圆简体" panose="03000509000000000000" pitchFamily="65" charset="-122"/>
              </a:rPr>
              <a:t>REC</a:t>
            </a:r>
            <a:endParaRPr lang="zh-CN" altLang="en-US" sz="3600" dirty="0">
              <a:solidFill>
                <a:srgbClr val="C00000"/>
              </a:solidFill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11097822" y="501786"/>
            <a:ext cx="298564" cy="298564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8" name="图片 3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6936" y="4442122"/>
            <a:ext cx="1682642" cy="1127858"/>
          </a:xfrm>
          <a:prstGeom prst="rect">
            <a:avLst/>
          </a:prstGeom>
        </p:spPr>
      </p:pic>
      <p:sp>
        <p:nvSpPr>
          <p:cNvPr id="5" name="Rectangle 463"/>
          <p:cNvSpPr>
            <a:spLocks noChangeArrowheads="1"/>
          </p:cNvSpPr>
          <p:nvPr/>
        </p:nvSpPr>
        <p:spPr bwMode="auto">
          <a:xfrm>
            <a:off x="-1654" y="5758008"/>
            <a:ext cx="12193653" cy="1099991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文本框 29"/>
          <p:cNvSpPr txBox="1"/>
          <p:nvPr/>
        </p:nvSpPr>
        <p:spPr>
          <a:xfrm>
            <a:off x="3695517" y="5988747"/>
            <a:ext cx="94598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迷你简汉真广标" panose="02010609000101010101" pitchFamily="49" charset="-122"/>
                <a:ea typeface="迷你简汉真广标" panose="02010609000101010101" pitchFamily="49" charset="-122"/>
              </a:rPr>
              <a:t>大学毕业对你来说意味着什么？</a:t>
            </a:r>
            <a:endParaRPr lang="en-US" altLang="zh-CN" sz="36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迷你简汉真广标" panose="02010609000101010101" pitchFamily="49" charset="-122"/>
              <a:ea typeface="迷你简汉真广标" panose="02010609000101010101" pitchFamily="49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3147855" y="5988747"/>
            <a:ext cx="393632" cy="609611"/>
            <a:chOff x="1523999" y="1001485"/>
            <a:chExt cx="2598058" cy="4209142"/>
          </a:xfrm>
          <a:solidFill>
            <a:schemeClr val="bg1"/>
          </a:solidFill>
        </p:grpSpPr>
        <p:sp>
          <p:nvSpPr>
            <p:cNvPr id="32" name="矩形 31"/>
            <p:cNvSpPr/>
            <p:nvPr/>
          </p:nvSpPr>
          <p:spPr>
            <a:xfrm>
              <a:off x="2540000" y="4194629"/>
              <a:ext cx="566057" cy="58057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圆角矩形 32"/>
            <p:cNvSpPr/>
            <p:nvPr/>
          </p:nvSpPr>
          <p:spPr>
            <a:xfrm>
              <a:off x="2155371" y="1001485"/>
              <a:ext cx="1335315" cy="2699658"/>
            </a:xfrm>
            <a:prstGeom prst="roundRect">
              <a:avLst>
                <a:gd name="adj" fmla="val 4710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同心圆 6"/>
            <p:cNvSpPr/>
            <p:nvPr/>
          </p:nvSpPr>
          <p:spPr>
            <a:xfrm>
              <a:off x="1523999" y="2757715"/>
              <a:ext cx="2598058" cy="1582058"/>
            </a:xfrm>
            <a:custGeom>
              <a:avLst/>
              <a:gdLst/>
              <a:ahLst/>
              <a:cxnLst/>
              <a:rect l="l" t="t" r="r" b="b"/>
              <a:pathLst>
                <a:path w="2598058" h="1582058">
                  <a:moveTo>
                    <a:pt x="14462" y="0"/>
                  </a:moveTo>
                  <a:lnTo>
                    <a:pt x="389516" y="0"/>
                  </a:lnTo>
                  <a:cubicBezTo>
                    <a:pt x="377808" y="63354"/>
                    <a:pt x="371860" y="128889"/>
                    <a:pt x="371860" y="195943"/>
                  </a:cubicBezTo>
                  <a:cubicBezTo>
                    <a:pt x="371860" y="756101"/>
                    <a:pt x="786968" y="1210198"/>
                    <a:pt x="1299029" y="1210198"/>
                  </a:cubicBezTo>
                  <a:cubicBezTo>
                    <a:pt x="1811090" y="1210198"/>
                    <a:pt x="2226198" y="756101"/>
                    <a:pt x="2226198" y="195943"/>
                  </a:cubicBezTo>
                  <a:cubicBezTo>
                    <a:pt x="2226198" y="128889"/>
                    <a:pt x="2220250" y="63354"/>
                    <a:pt x="2208542" y="0"/>
                  </a:cubicBezTo>
                  <a:lnTo>
                    <a:pt x="2583596" y="0"/>
                  </a:lnTo>
                  <a:cubicBezTo>
                    <a:pt x="2593658" y="63872"/>
                    <a:pt x="2598058" y="129359"/>
                    <a:pt x="2598058" y="195943"/>
                  </a:cubicBezTo>
                  <a:cubicBezTo>
                    <a:pt x="2598058" y="961473"/>
                    <a:pt x="2016463" y="1582058"/>
                    <a:pt x="1299029" y="1582058"/>
                  </a:cubicBezTo>
                  <a:cubicBezTo>
                    <a:pt x="581595" y="1582058"/>
                    <a:pt x="0" y="961473"/>
                    <a:pt x="0" y="195943"/>
                  </a:cubicBezTo>
                  <a:cubicBezTo>
                    <a:pt x="0" y="129359"/>
                    <a:pt x="4400" y="63872"/>
                    <a:pt x="14462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1973942" y="4775200"/>
              <a:ext cx="1698172" cy="43542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0725956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xit" presetSubtype="4" decel="6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" presetID="6" presetClass="emph" presetSubtype="0" fill="hold" nodeType="withEffect" p14:presetBounceEnd="13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13000">
                                          <p:cBhvr>
                                            <p:cTn id="10" dur="500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  <p:by x="40000" y="4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" presetID="2" presetClass="exit" presetSubtype="4" decel="6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2" dur="500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" presetID="6" presetClass="emph" presetSubtype="0" fill="hold" nodeType="withEffect" p14:presetBounceEnd="13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13000">
                                          <p:cBhvr>
                                            <p:cTn id="16" dur="500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40000" y="4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" presetID="2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9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2" presetClass="exit" presetSubtype="4" decel="6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21" dur="500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500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" presetID="6" presetClass="emph" presetSubtype="0" fill="hold" nodeType="withEffect" p14:presetBounceEnd="13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13000">
                                          <p:cBhvr>
                                            <p:cTn id="25" dur="500" fill="hold"/>
                                            <p:tgtEl>
                                              <p:spTgt spid="38"/>
                                            </p:tgtEl>
                                          </p:cBhvr>
                                          <p:by x="40000" y="4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" presetID="53" presetClass="exit" presetSubtype="3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7" dur="250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250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9" dur="25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" presetID="53" presetClass="exit" presetSubtype="3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32" dur="250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250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34" dur="25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animBg="1"/>
          <p:bldP spid="3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xit" presetSubtype="4" decel="6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" presetID="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0" dur="500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  <p:by x="40000" y="4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" presetID="2" presetClass="exit" presetSubtype="4" decel="6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2" dur="500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" presetID="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6" dur="500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40000" y="4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" presetID="2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9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2" presetClass="exit" presetSubtype="4" decel="6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21" dur="500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500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" presetID="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25" dur="500" fill="hold"/>
                                            <p:tgtEl>
                                              <p:spTgt spid="38"/>
                                            </p:tgtEl>
                                          </p:cBhvr>
                                          <p:by x="40000" y="4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" presetID="53" presetClass="exit" presetSubtype="3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7" dur="250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250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9" dur="25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" presetID="53" presetClass="exit" presetSubtype="3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32" dur="250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250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34" dur="25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animBg="1"/>
          <p:bldP spid="30" grpId="0"/>
        </p:bldLst>
      </p:timing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63"/>
          <p:cNvSpPr>
            <a:spLocks noChangeArrowheads="1"/>
          </p:cNvSpPr>
          <p:nvPr/>
        </p:nvSpPr>
        <p:spPr bwMode="auto">
          <a:xfrm>
            <a:off x="-1654" y="0"/>
            <a:ext cx="12193653" cy="6858000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4111124" y="3064969"/>
            <a:ext cx="94598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sz="4800" dirty="0" smtClean="0"/>
              <a:t>你大学里遗憾的事情</a:t>
            </a:r>
            <a:endParaRPr lang="en-US" altLang="zh-CN" sz="4800" dirty="0"/>
          </a:p>
        </p:txBody>
      </p:sp>
      <p:grpSp>
        <p:nvGrpSpPr>
          <p:cNvPr id="6" name="组合 5"/>
          <p:cNvGrpSpPr/>
          <p:nvPr/>
        </p:nvGrpSpPr>
        <p:grpSpPr>
          <a:xfrm>
            <a:off x="2659516" y="1946404"/>
            <a:ext cx="1191917" cy="1845901"/>
            <a:chOff x="1523999" y="1001485"/>
            <a:chExt cx="2598058" cy="4209142"/>
          </a:xfrm>
          <a:solidFill>
            <a:schemeClr val="bg1"/>
          </a:solidFill>
        </p:grpSpPr>
        <p:sp>
          <p:nvSpPr>
            <p:cNvPr id="7" name="矩形 6"/>
            <p:cNvSpPr/>
            <p:nvPr/>
          </p:nvSpPr>
          <p:spPr>
            <a:xfrm>
              <a:off x="2540000" y="4194629"/>
              <a:ext cx="566057" cy="58057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圆角矩形 7"/>
            <p:cNvSpPr/>
            <p:nvPr/>
          </p:nvSpPr>
          <p:spPr>
            <a:xfrm>
              <a:off x="2155371" y="1001485"/>
              <a:ext cx="1335315" cy="2699658"/>
            </a:xfrm>
            <a:prstGeom prst="roundRect">
              <a:avLst>
                <a:gd name="adj" fmla="val 4710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同心圆 6"/>
            <p:cNvSpPr/>
            <p:nvPr/>
          </p:nvSpPr>
          <p:spPr>
            <a:xfrm>
              <a:off x="1523999" y="2757715"/>
              <a:ext cx="2598058" cy="1582058"/>
            </a:xfrm>
            <a:custGeom>
              <a:avLst/>
              <a:gdLst/>
              <a:ahLst/>
              <a:cxnLst/>
              <a:rect l="l" t="t" r="r" b="b"/>
              <a:pathLst>
                <a:path w="2598058" h="1582058">
                  <a:moveTo>
                    <a:pt x="14462" y="0"/>
                  </a:moveTo>
                  <a:lnTo>
                    <a:pt x="389516" y="0"/>
                  </a:lnTo>
                  <a:cubicBezTo>
                    <a:pt x="377808" y="63354"/>
                    <a:pt x="371860" y="128889"/>
                    <a:pt x="371860" y="195943"/>
                  </a:cubicBezTo>
                  <a:cubicBezTo>
                    <a:pt x="371860" y="756101"/>
                    <a:pt x="786968" y="1210198"/>
                    <a:pt x="1299029" y="1210198"/>
                  </a:cubicBezTo>
                  <a:cubicBezTo>
                    <a:pt x="1811090" y="1210198"/>
                    <a:pt x="2226198" y="756101"/>
                    <a:pt x="2226198" y="195943"/>
                  </a:cubicBezTo>
                  <a:cubicBezTo>
                    <a:pt x="2226198" y="128889"/>
                    <a:pt x="2220250" y="63354"/>
                    <a:pt x="2208542" y="0"/>
                  </a:cubicBezTo>
                  <a:lnTo>
                    <a:pt x="2583596" y="0"/>
                  </a:lnTo>
                  <a:cubicBezTo>
                    <a:pt x="2593658" y="63872"/>
                    <a:pt x="2598058" y="129359"/>
                    <a:pt x="2598058" y="195943"/>
                  </a:cubicBezTo>
                  <a:cubicBezTo>
                    <a:pt x="2598058" y="961473"/>
                    <a:pt x="2016463" y="1582058"/>
                    <a:pt x="1299029" y="1582058"/>
                  </a:cubicBezTo>
                  <a:cubicBezTo>
                    <a:pt x="581595" y="1582058"/>
                    <a:pt x="0" y="961473"/>
                    <a:pt x="0" y="195943"/>
                  </a:cubicBezTo>
                  <a:cubicBezTo>
                    <a:pt x="0" y="129359"/>
                    <a:pt x="4400" y="63872"/>
                    <a:pt x="14462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1973942" y="4775200"/>
              <a:ext cx="1698172" cy="43542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矩形 1"/>
          <p:cNvSpPr/>
          <p:nvPr/>
        </p:nvSpPr>
        <p:spPr>
          <a:xfrm>
            <a:off x="4079702" y="1840419"/>
            <a:ext cx="521196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迷你简汉真广标" panose="02010609000101010101" pitchFamily="49" charset="-122"/>
                <a:ea typeface="迷你简汉真广标" panose="02010609000101010101" pitchFamily="49" charset="-122"/>
              </a:rPr>
              <a:t>Q</a:t>
            </a:r>
            <a:r>
              <a:rPr lang="en-US" altLang="zh-CN" sz="4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迷你简汉真广标" panose="02010609000101010101" pitchFamily="49" charset="-122"/>
                <a:ea typeface="迷你简汉真广标" panose="02010609000101010101" pitchFamily="49" charset="-122"/>
              </a:rPr>
              <a:t>uestion </a:t>
            </a:r>
            <a:r>
              <a:rPr lang="en-US" altLang="zh-CN" sz="8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迷你简汉真广标" panose="02010609000101010101" pitchFamily="49" charset="-122"/>
                <a:ea typeface="迷你简汉真广标" panose="02010609000101010101" pitchFamily="49" charset="-122"/>
              </a:rPr>
              <a:t>2</a:t>
            </a:r>
            <a:endParaRPr lang="zh-CN" altLang="en-US" sz="3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迷你简汉真广标" panose="02010609000101010101" pitchFamily="49" charset="-122"/>
              <a:ea typeface="迷你简汉真广标" panose="02010609000101010101" pitchFamily="49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272395" y="213045"/>
            <a:ext cx="629587" cy="638085"/>
            <a:chOff x="314793" y="194871"/>
            <a:chExt cx="629587" cy="638085"/>
          </a:xfrm>
          <a:solidFill>
            <a:schemeClr val="bg1"/>
          </a:solidFill>
        </p:grpSpPr>
        <p:sp>
          <p:nvSpPr>
            <p:cNvPr id="13" name="矩形 12"/>
            <p:cNvSpPr/>
            <p:nvPr/>
          </p:nvSpPr>
          <p:spPr>
            <a:xfrm>
              <a:off x="314793" y="194872"/>
              <a:ext cx="629587" cy="10493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314793" y="194871"/>
              <a:ext cx="104932" cy="63808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组合 17"/>
          <p:cNvGrpSpPr/>
          <p:nvPr/>
        </p:nvGrpSpPr>
        <p:grpSpPr>
          <a:xfrm rot="5400000">
            <a:off x="11226778" y="157804"/>
            <a:ext cx="629587" cy="638085"/>
            <a:chOff x="314793" y="194871"/>
            <a:chExt cx="629587" cy="638085"/>
          </a:xfrm>
          <a:solidFill>
            <a:schemeClr val="bg1"/>
          </a:solidFill>
        </p:grpSpPr>
        <p:sp>
          <p:nvSpPr>
            <p:cNvPr id="19" name="矩形 18"/>
            <p:cNvSpPr/>
            <p:nvPr/>
          </p:nvSpPr>
          <p:spPr>
            <a:xfrm>
              <a:off x="314793" y="194872"/>
              <a:ext cx="629587" cy="10493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314793" y="194871"/>
              <a:ext cx="104932" cy="63808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4" name="矩形 23"/>
          <p:cNvSpPr/>
          <p:nvPr/>
        </p:nvSpPr>
        <p:spPr>
          <a:xfrm>
            <a:off x="10175200" y="345222"/>
            <a:ext cx="89960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C00000"/>
                </a:solidFill>
                <a:latin typeface="方正准圆简体" panose="03000509000000000000" pitchFamily="65" charset="-122"/>
                <a:ea typeface="方正准圆简体" panose="03000509000000000000" pitchFamily="65" charset="-122"/>
              </a:rPr>
              <a:t>REC</a:t>
            </a:r>
            <a:endParaRPr lang="zh-CN" altLang="en-US" sz="3600" dirty="0">
              <a:solidFill>
                <a:srgbClr val="C00000"/>
              </a:solidFill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11097822" y="501786"/>
            <a:ext cx="298564" cy="298564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7" name="组合 26"/>
          <p:cNvGrpSpPr/>
          <p:nvPr/>
        </p:nvGrpSpPr>
        <p:grpSpPr>
          <a:xfrm rot="16200000">
            <a:off x="381576" y="4936144"/>
            <a:ext cx="629587" cy="638085"/>
            <a:chOff x="314793" y="194871"/>
            <a:chExt cx="629587" cy="638085"/>
          </a:xfrm>
          <a:solidFill>
            <a:schemeClr val="bg1"/>
          </a:solidFill>
        </p:grpSpPr>
        <p:sp>
          <p:nvSpPr>
            <p:cNvPr id="28" name="矩形 27"/>
            <p:cNvSpPr/>
            <p:nvPr/>
          </p:nvSpPr>
          <p:spPr>
            <a:xfrm>
              <a:off x="314793" y="194872"/>
              <a:ext cx="629587" cy="10493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矩形 28"/>
            <p:cNvSpPr/>
            <p:nvPr/>
          </p:nvSpPr>
          <p:spPr>
            <a:xfrm>
              <a:off x="314793" y="194871"/>
              <a:ext cx="104932" cy="63808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0" name="组合 29"/>
          <p:cNvGrpSpPr/>
          <p:nvPr/>
        </p:nvGrpSpPr>
        <p:grpSpPr>
          <a:xfrm rot="10800000">
            <a:off x="11247619" y="5015056"/>
            <a:ext cx="629587" cy="638085"/>
            <a:chOff x="314793" y="194871"/>
            <a:chExt cx="629587" cy="638085"/>
          </a:xfrm>
          <a:solidFill>
            <a:schemeClr val="bg1"/>
          </a:solidFill>
        </p:grpSpPr>
        <p:sp>
          <p:nvSpPr>
            <p:cNvPr id="31" name="矩形 30"/>
            <p:cNvSpPr/>
            <p:nvPr/>
          </p:nvSpPr>
          <p:spPr>
            <a:xfrm>
              <a:off x="314793" y="194872"/>
              <a:ext cx="629587" cy="10493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31"/>
            <p:cNvSpPr/>
            <p:nvPr/>
          </p:nvSpPr>
          <p:spPr>
            <a:xfrm>
              <a:off x="314793" y="194871"/>
              <a:ext cx="104932" cy="63808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3" name="Rectangle 463"/>
          <p:cNvSpPr>
            <a:spLocks noChangeArrowheads="1"/>
          </p:cNvSpPr>
          <p:nvPr/>
        </p:nvSpPr>
        <p:spPr bwMode="auto">
          <a:xfrm>
            <a:off x="-1654" y="5758008"/>
            <a:ext cx="12193653" cy="1099991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14343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35" presetClass="emph" presetSubtype="0" repeatCount="5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6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nodeType="withEffect" p14:presetBounceEnd="62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19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20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22" presetClass="entr" presetSubtype="8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8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/>
          <p:bldP spid="2" grpId="0"/>
          <p:bldP spid="25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35" presetClass="emph" presetSubtype="0" repeatCount="5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6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22" presetClass="entr" presetSubtype="8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8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/>
          <p:bldP spid="2" grpId="0"/>
          <p:bldP spid="25" grpId="0" animBg="1"/>
        </p:bldLst>
      </p:timing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Rectangle 463"/>
          <p:cNvSpPr>
            <a:spLocks noChangeArrowheads="1"/>
          </p:cNvSpPr>
          <p:nvPr/>
        </p:nvSpPr>
        <p:spPr bwMode="auto">
          <a:xfrm>
            <a:off x="-1654" y="0"/>
            <a:ext cx="12193653" cy="6858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Rectangle 463"/>
          <p:cNvSpPr>
            <a:spLocks noChangeArrowheads="1"/>
          </p:cNvSpPr>
          <p:nvPr/>
        </p:nvSpPr>
        <p:spPr bwMode="auto">
          <a:xfrm>
            <a:off x="-1654" y="-47311"/>
            <a:ext cx="12193654" cy="688972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zh-CN" dirty="0" smtClean="0"/>
              <a:t>-</a:t>
            </a:r>
            <a:endParaRPr lang="zh-CN" altLang="en-US" dirty="0"/>
          </a:p>
        </p:txBody>
      </p:sp>
      <p:grpSp>
        <p:nvGrpSpPr>
          <p:cNvPr id="29" name="组合 28"/>
          <p:cNvGrpSpPr/>
          <p:nvPr/>
        </p:nvGrpSpPr>
        <p:grpSpPr>
          <a:xfrm>
            <a:off x="842080" y="574198"/>
            <a:ext cx="4531862" cy="3532778"/>
            <a:chOff x="842080" y="574198"/>
            <a:chExt cx="4531862" cy="3532778"/>
          </a:xfrm>
        </p:grpSpPr>
        <p:sp>
          <p:nvSpPr>
            <p:cNvPr id="3" name="椭圆形标注 2"/>
            <p:cNvSpPr/>
            <p:nvPr/>
          </p:nvSpPr>
          <p:spPr>
            <a:xfrm>
              <a:off x="842080" y="574198"/>
              <a:ext cx="4531862" cy="3532778"/>
            </a:xfrm>
            <a:prstGeom prst="wedgeEllipseCallout">
              <a:avLst>
                <a:gd name="adj1" fmla="val 67374"/>
                <a:gd name="adj2" fmla="val 47342"/>
              </a:avLst>
            </a:prstGeom>
            <a:solidFill>
              <a:schemeClr val="bg1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1184597" y="1774314"/>
              <a:ext cx="3846828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准圆简体" panose="03000509000000000000" pitchFamily="65" charset="-122"/>
                  <a:ea typeface="方正准圆简体" panose="03000509000000000000" pitchFamily="65" charset="-122"/>
                </a:rPr>
                <a:t>我一口气能喝</a:t>
              </a:r>
              <a:r>
                <a:rPr lang="en-US" altLang="zh-CN" sz="3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准圆简体" panose="03000509000000000000" pitchFamily="65" charset="-122"/>
                  <a:ea typeface="方正准圆简体" panose="03000509000000000000" pitchFamily="65" charset="-122"/>
                </a:rPr>
                <a:t>10</a:t>
              </a:r>
              <a:r>
                <a:rPr lang="zh-CN" altLang="en-US" sz="3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准圆简体" panose="03000509000000000000" pitchFamily="65" charset="-122"/>
                  <a:ea typeface="方正准圆简体" panose="03000509000000000000" pitchFamily="65" charset="-122"/>
                </a:rPr>
                <a:t>瓶</a:t>
              </a:r>
              <a:endParaRPr lang="en-US" altLang="zh-CN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准圆简体" panose="03000509000000000000" pitchFamily="65" charset="-122"/>
                <a:ea typeface="方正准圆简体" panose="03000509000000000000" pitchFamily="65" charset="-122"/>
              </a:endParaRPr>
            </a:p>
            <a:p>
              <a:pPr algn="ctr"/>
              <a:r>
                <a:rPr lang="zh-CN" altLang="en-US" sz="3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准圆简体" panose="03000509000000000000" pitchFamily="65" charset="-122"/>
                  <a:ea typeface="方正准圆简体" panose="03000509000000000000" pitchFamily="65" charset="-122"/>
                </a:rPr>
                <a:t>究竟谁能把我灌倒丫</a:t>
              </a:r>
              <a:endParaRPr lang="en-US" altLang="zh-CN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准圆简体" panose="03000509000000000000" pitchFamily="65" charset="-122"/>
                <a:ea typeface="方正准圆简体" panose="03000509000000000000" pitchFamily="65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7113379" y="4609468"/>
            <a:ext cx="2089998" cy="1652817"/>
            <a:chOff x="7113379" y="4609468"/>
            <a:chExt cx="2089998" cy="1652817"/>
          </a:xfrm>
        </p:grpSpPr>
        <p:grpSp>
          <p:nvGrpSpPr>
            <p:cNvPr id="13" name="组合 12"/>
            <p:cNvGrpSpPr/>
            <p:nvPr/>
          </p:nvGrpSpPr>
          <p:grpSpPr>
            <a:xfrm>
              <a:off x="7113379" y="4609468"/>
              <a:ext cx="2089998" cy="1652817"/>
              <a:chOff x="7113379" y="4609468"/>
              <a:chExt cx="2089998" cy="1652817"/>
            </a:xfrm>
          </p:grpSpPr>
          <p:sp>
            <p:nvSpPr>
              <p:cNvPr id="11" name="任意多边形 10"/>
              <p:cNvSpPr/>
              <p:nvPr/>
            </p:nvSpPr>
            <p:spPr>
              <a:xfrm>
                <a:off x="7113379" y="4647615"/>
                <a:ext cx="1550290" cy="1206547"/>
              </a:xfrm>
              <a:custGeom>
                <a:avLst/>
                <a:gdLst>
                  <a:gd name="connsiteX0" fmla="*/ 227135 w 1275802"/>
                  <a:gd name="connsiteY0" fmla="*/ 196994 h 1473907"/>
                  <a:gd name="connsiteX1" fmla="*/ 12822 w 1275802"/>
                  <a:gd name="connsiteY1" fmla="*/ 1211406 h 1473907"/>
                  <a:gd name="connsiteX2" fmla="*/ 155697 w 1275802"/>
                  <a:gd name="connsiteY2" fmla="*/ 1354281 h 1473907"/>
                  <a:gd name="connsiteX3" fmla="*/ 1212972 w 1275802"/>
                  <a:gd name="connsiteY3" fmla="*/ 1382856 h 1473907"/>
                  <a:gd name="connsiteX4" fmla="*/ 1055810 w 1275802"/>
                  <a:gd name="connsiteY4" fmla="*/ 111269 h 1473907"/>
                  <a:gd name="connsiteX5" fmla="*/ 227135 w 1275802"/>
                  <a:gd name="connsiteY5" fmla="*/ 196994 h 1473907"/>
                  <a:gd name="connsiteX0" fmla="*/ 227135 w 1275802"/>
                  <a:gd name="connsiteY0" fmla="*/ 196994 h 1473907"/>
                  <a:gd name="connsiteX1" fmla="*/ 12822 w 1275802"/>
                  <a:gd name="connsiteY1" fmla="*/ 1211406 h 1473907"/>
                  <a:gd name="connsiteX2" fmla="*/ 155697 w 1275802"/>
                  <a:gd name="connsiteY2" fmla="*/ 1354281 h 1473907"/>
                  <a:gd name="connsiteX3" fmla="*/ 1212972 w 1275802"/>
                  <a:gd name="connsiteY3" fmla="*/ 1382856 h 1473907"/>
                  <a:gd name="connsiteX4" fmla="*/ 1055810 w 1275802"/>
                  <a:gd name="connsiteY4" fmla="*/ 111269 h 1473907"/>
                  <a:gd name="connsiteX5" fmla="*/ 227135 w 1275802"/>
                  <a:gd name="connsiteY5" fmla="*/ 196994 h 1473907"/>
                  <a:gd name="connsiteX0" fmla="*/ 227135 w 1260797"/>
                  <a:gd name="connsiteY0" fmla="*/ 196994 h 1473907"/>
                  <a:gd name="connsiteX1" fmla="*/ 12822 w 1260797"/>
                  <a:gd name="connsiteY1" fmla="*/ 1211406 h 1473907"/>
                  <a:gd name="connsiteX2" fmla="*/ 155697 w 1260797"/>
                  <a:gd name="connsiteY2" fmla="*/ 1354281 h 1473907"/>
                  <a:gd name="connsiteX3" fmla="*/ 1212972 w 1260797"/>
                  <a:gd name="connsiteY3" fmla="*/ 1382856 h 1473907"/>
                  <a:gd name="connsiteX4" fmla="*/ 1055810 w 1260797"/>
                  <a:gd name="connsiteY4" fmla="*/ 111269 h 1473907"/>
                  <a:gd name="connsiteX5" fmla="*/ 227135 w 1260797"/>
                  <a:gd name="connsiteY5" fmla="*/ 196994 h 1473907"/>
                  <a:gd name="connsiteX0" fmla="*/ 227135 w 1260797"/>
                  <a:gd name="connsiteY0" fmla="*/ 103377 h 1380290"/>
                  <a:gd name="connsiteX1" fmla="*/ 12822 w 1260797"/>
                  <a:gd name="connsiteY1" fmla="*/ 1117789 h 1380290"/>
                  <a:gd name="connsiteX2" fmla="*/ 155697 w 1260797"/>
                  <a:gd name="connsiteY2" fmla="*/ 1260664 h 1380290"/>
                  <a:gd name="connsiteX3" fmla="*/ 1212972 w 1260797"/>
                  <a:gd name="connsiteY3" fmla="*/ 1289239 h 1380290"/>
                  <a:gd name="connsiteX4" fmla="*/ 1055810 w 1260797"/>
                  <a:gd name="connsiteY4" fmla="*/ 17652 h 1380290"/>
                  <a:gd name="connsiteX5" fmla="*/ 227135 w 1260797"/>
                  <a:gd name="connsiteY5" fmla="*/ 103377 h 1380290"/>
                  <a:gd name="connsiteX0" fmla="*/ 227135 w 1260797"/>
                  <a:gd name="connsiteY0" fmla="*/ 103377 h 1380290"/>
                  <a:gd name="connsiteX1" fmla="*/ 12822 w 1260797"/>
                  <a:gd name="connsiteY1" fmla="*/ 1117789 h 1380290"/>
                  <a:gd name="connsiteX2" fmla="*/ 155697 w 1260797"/>
                  <a:gd name="connsiteY2" fmla="*/ 1260664 h 1380290"/>
                  <a:gd name="connsiteX3" fmla="*/ 1212972 w 1260797"/>
                  <a:gd name="connsiteY3" fmla="*/ 1289239 h 1380290"/>
                  <a:gd name="connsiteX4" fmla="*/ 1055810 w 1260797"/>
                  <a:gd name="connsiteY4" fmla="*/ 17652 h 1380290"/>
                  <a:gd name="connsiteX5" fmla="*/ 227135 w 1260797"/>
                  <a:gd name="connsiteY5" fmla="*/ 103377 h 1380290"/>
                  <a:gd name="connsiteX0" fmla="*/ 227135 w 1260797"/>
                  <a:gd name="connsiteY0" fmla="*/ 103377 h 1380290"/>
                  <a:gd name="connsiteX1" fmla="*/ 12822 w 1260797"/>
                  <a:gd name="connsiteY1" fmla="*/ 1117789 h 1380290"/>
                  <a:gd name="connsiteX2" fmla="*/ 155697 w 1260797"/>
                  <a:gd name="connsiteY2" fmla="*/ 1260664 h 1380290"/>
                  <a:gd name="connsiteX3" fmla="*/ 1212972 w 1260797"/>
                  <a:gd name="connsiteY3" fmla="*/ 1289239 h 1380290"/>
                  <a:gd name="connsiteX4" fmla="*/ 1055810 w 1260797"/>
                  <a:gd name="connsiteY4" fmla="*/ 17652 h 1380290"/>
                  <a:gd name="connsiteX5" fmla="*/ 227135 w 1260797"/>
                  <a:gd name="connsiteY5" fmla="*/ 103377 h 1380290"/>
                  <a:gd name="connsiteX0" fmla="*/ 227135 w 1260797"/>
                  <a:gd name="connsiteY0" fmla="*/ 103377 h 1380290"/>
                  <a:gd name="connsiteX1" fmla="*/ 12822 w 1260797"/>
                  <a:gd name="connsiteY1" fmla="*/ 1117789 h 1380290"/>
                  <a:gd name="connsiteX2" fmla="*/ 155697 w 1260797"/>
                  <a:gd name="connsiteY2" fmla="*/ 1260664 h 1380290"/>
                  <a:gd name="connsiteX3" fmla="*/ 1212972 w 1260797"/>
                  <a:gd name="connsiteY3" fmla="*/ 1289239 h 1380290"/>
                  <a:gd name="connsiteX4" fmla="*/ 1055810 w 1260797"/>
                  <a:gd name="connsiteY4" fmla="*/ 17652 h 1380290"/>
                  <a:gd name="connsiteX5" fmla="*/ 227135 w 1260797"/>
                  <a:gd name="connsiteY5" fmla="*/ 103377 h 1380290"/>
                  <a:gd name="connsiteX0" fmla="*/ 227135 w 1260797"/>
                  <a:gd name="connsiteY0" fmla="*/ 103377 h 1380290"/>
                  <a:gd name="connsiteX1" fmla="*/ 12822 w 1260797"/>
                  <a:gd name="connsiteY1" fmla="*/ 1117789 h 1380290"/>
                  <a:gd name="connsiteX2" fmla="*/ 155697 w 1260797"/>
                  <a:gd name="connsiteY2" fmla="*/ 1260664 h 1380290"/>
                  <a:gd name="connsiteX3" fmla="*/ 1212972 w 1260797"/>
                  <a:gd name="connsiteY3" fmla="*/ 1289239 h 1380290"/>
                  <a:gd name="connsiteX4" fmla="*/ 1055810 w 1260797"/>
                  <a:gd name="connsiteY4" fmla="*/ 17652 h 1380290"/>
                  <a:gd name="connsiteX5" fmla="*/ 227135 w 1260797"/>
                  <a:gd name="connsiteY5" fmla="*/ 103377 h 1380290"/>
                  <a:gd name="connsiteX0" fmla="*/ 227135 w 1212972"/>
                  <a:gd name="connsiteY0" fmla="*/ 103377 h 1380290"/>
                  <a:gd name="connsiteX1" fmla="*/ 12822 w 1212972"/>
                  <a:gd name="connsiteY1" fmla="*/ 1117789 h 1380290"/>
                  <a:gd name="connsiteX2" fmla="*/ 155697 w 1212972"/>
                  <a:gd name="connsiteY2" fmla="*/ 1260664 h 1380290"/>
                  <a:gd name="connsiteX3" fmla="*/ 1212972 w 1212972"/>
                  <a:gd name="connsiteY3" fmla="*/ 1289239 h 1380290"/>
                  <a:gd name="connsiteX4" fmla="*/ 1055810 w 1212972"/>
                  <a:gd name="connsiteY4" fmla="*/ 17652 h 1380290"/>
                  <a:gd name="connsiteX5" fmla="*/ 227135 w 1212972"/>
                  <a:gd name="connsiteY5" fmla="*/ 103377 h 1380290"/>
                  <a:gd name="connsiteX0" fmla="*/ 227135 w 1212972"/>
                  <a:gd name="connsiteY0" fmla="*/ 103377 h 1304219"/>
                  <a:gd name="connsiteX1" fmla="*/ 12822 w 1212972"/>
                  <a:gd name="connsiteY1" fmla="*/ 1117789 h 1304219"/>
                  <a:gd name="connsiteX2" fmla="*/ 155697 w 1212972"/>
                  <a:gd name="connsiteY2" fmla="*/ 1260664 h 1304219"/>
                  <a:gd name="connsiteX3" fmla="*/ 1212972 w 1212972"/>
                  <a:gd name="connsiteY3" fmla="*/ 1289239 h 1304219"/>
                  <a:gd name="connsiteX4" fmla="*/ 1055810 w 1212972"/>
                  <a:gd name="connsiteY4" fmla="*/ 17652 h 1304219"/>
                  <a:gd name="connsiteX5" fmla="*/ 227135 w 1212972"/>
                  <a:gd name="connsiteY5" fmla="*/ 103377 h 1304219"/>
                  <a:gd name="connsiteX0" fmla="*/ 262254 w 1248091"/>
                  <a:gd name="connsiteY0" fmla="*/ 103377 h 1370530"/>
                  <a:gd name="connsiteX1" fmla="*/ 47941 w 1248091"/>
                  <a:gd name="connsiteY1" fmla="*/ 1117789 h 1370530"/>
                  <a:gd name="connsiteX2" fmla="*/ 1248091 w 1248091"/>
                  <a:gd name="connsiteY2" fmla="*/ 1289239 h 1370530"/>
                  <a:gd name="connsiteX3" fmla="*/ 1090929 w 1248091"/>
                  <a:gd name="connsiteY3" fmla="*/ 17652 h 1370530"/>
                  <a:gd name="connsiteX4" fmla="*/ 262254 w 1248091"/>
                  <a:gd name="connsiteY4" fmla="*/ 103377 h 1370530"/>
                  <a:gd name="connsiteX0" fmla="*/ 262254 w 1248091"/>
                  <a:gd name="connsiteY0" fmla="*/ 103377 h 1370530"/>
                  <a:gd name="connsiteX1" fmla="*/ 47941 w 1248091"/>
                  <a:gd name="connsiteY1" fmla="*/ 1117789 h 1370530"/>
                  <a:gd name="connsiteX2" fmla="*/ 1248091 w 1248091"/>
                  <a:gd name="connsiteY2" fmla="*/ 1289239 h 1370530"/>
                  <a:gd name="connsiteX3" fmla="*/ 1090929 w 1248091"/>
                  <a:gd name="connsiteY3" fmla="*/ 17652 h 1370530"/>
                  <a:gd name="connsiteX4" fmla="*/ 262254 w 1248091"/>
                  <a:gd name="connsiteY4" fmla="*/ 103377 h 1370530"/>
                  <a:gd name="connsiteX0" fmla="*/ 214313 w 1200150"/>
                  <a:gd name="connsiteY0" fmla="*/ 103377 h 1370530"/>
                  <a:gd name="connsiteX1" fmla="*/ 0 w 1200150"/>
                  <a:gd name="connsiteY1" fmla="*/ 1117789 h 1370530"/>
                  <a:gd name="connsiteX2" fmla="*/ 1200150 w 1200150"/>
                  <a:gd name="connsiteY2" fmla="*/ 1289239 h 1370530"/>
                  <a:gd name="connsiteX3" fmla="*/ 1042988 w 1200150"/>
                  <a:gd name="connsiteY3" fmla="*/ 17652 h 1370530"/>
                  <a:gd name="connsiteX4" fmla="*/ 214313 w 1200150"/>
                  <a:gd name="connsiteY4" fmla="*/ 103377 h 1370530"/>
                  <a:gd name="connsiteX0" fmla="*/ 214313 w 1200150"/>
                  <a:gd name="connsiteY0" fmla="*/ 103377 h 1340218"/>
                  <a:gd name="connsiteX1" fmla="*/ 0 w 1200150"/>
                  <a:gd name="connsiteY1" fmla="*/ 1117789 h 1340218"/>
                  <a:gd name="connsiteX2" fmla="*/ 1200150 w 1200150"/>
                  <a:gd name="connsiteY2" fmla="*/ 1289239 h 1340218"/>
                  <a:gd name="connsiteX3" fmla="*/ 1042988 w 1200150"/>
                  <a:gd name="connsiteY3" fmla="*/ 17652 h 1340218"/>
                  <a:gd name="connsiteX4" fmla="*/ 214313 w 1200150"/>
                  <a:gd name="connsiteY4" fmla="*/ 103377 h 1340218"/>
                  <a:gd name="connsiteX0" fmla="*/ 214313 w 1157288"/>
                  <a:gd name="connsiteY0" fmla="*/ 103377 h 1164670"/>
                  <a:gd name="connsiteX1" fmla="*/ 0 w 1157288"/>
                  <a:gd name="connsiteY1" fmla="*/ 1117789 h 1164670"/>
                  <a:gd name="connsiteX2" fmla="*/ 1157288 w 1157288"/>
                  <a:gd name="connsiteY2" fmla="*/ 1074926 h 1164670"/>
                  <a:gd name="connsiteX3" fmla="*/ 1042988 w 1157288"/>
                  <a:gd name="connsiteY3" fmla="*/ 17652 h 1164670"/>
                  <a:gd name="connsiteX4" fmla="*/ 214313 w 1157288"/>
                  <a:gd name="connsiteY4" fmla="*/ 103377 h 1164670"/>
                  <a:gd name="connsiteX0" fmla="*/ 214313 w 1157288"/>
                  <a:gd name="connsiteY0" fmla="*/ 103377 h 1117789"/>
                  <a:gd name="connsiteX1" fmla="*/ 0 w 1157288"/>
                  <a:gd name="connsiteY1" fmla="*/ 1117789 h 1117789"/>
                  <a:gd name="connsiteX2" fmla="*/ 1157288 w 1157288"/>
                  <a:gd name="connsiteY2" fmla="*/ 1074926 h 1117789"/>
                  <a:gd name="connsiteX3" fmla="*/ 1042988 w 1157288"/>
                  <a:gd name="connsiteY3" fmla="*/ 17652 h 1117789"/>
                  <a:gd name="connsiteX4" fmla="*/ 214313 w 1157288"/>
                  <a:gd name="connsiteY4" fmla="*/ 103377 h 1117789"/>
                  <a:gd name="connsiteX0" fmla="*/ 214313 w 1157288"/>
                  <a:gd name="connsiteY0" fmla="*/ 103377 h 1117789"/>
                  <a:gd name="connsiteX1" fmla="*/ 0 w 1157288"/>
                  <a:gd name="connsiteY1" fmla="*/ 1117789 h 1117789"/>
                  <a:gd name="connsiteX2" fmla="*/ 1157288 w 1157288"/>
                  <a:gd name="connsiteY2" fmla="*/ 1074926 h 1117789"/>
                  <a:gd name="connsiteX3" fmla="*/ 1042988 w 1157288"/>
                  <a:gd name="connsiteY3" fmla="*/ 17652 h 1117789"/>
                  <a:gd name="connsiteX4" fmla="*/ 214313 w 1157288"/>
                  <a:gd name="connsiteY4" fmla="*/ 103377 h 1117789"/>
                  <a:gd name="connsiteX0" fmla="*/ 85726 w 1157288"/>
                  <a:gd name="connsiteY0" fmla="*/ 83707 h 1155269"/>
                  <a:gd name="connsiteX1" fmla="*/ 0 w 1157288"/>
                  <a:gd name="connsiteY1" fmla="*/ 1155269 h 1155269"/>
                  <a:gd name="connsiteX2" fmla="*/ 1157288 w 1157288"/>
                  <a:gd name="connsiteY2" fmla="*/ 1112406 h 1155269"/>
                  <a:gd name="connsiteX3" fmla="*/ 1042988 w 1157288"/>
                  <a:gd name="connsiteY3" fmla="*/ 55132 h 1155269"/>
                  <a:gd name="connsiteX4" fmla="*/ 85726 w 1157288"/>
                  <a:gd name="connsiteY4" fmla="*/ 83707 h 1155269"/>
                  <a:gd name="connsiteX0" fmla="*/ 85726 w 1157288"/>
                  <a:gd name="connsiteY0" fmla="*/ 87880 h 1159442"/>
                  <a:gd name="connsiteX1" fmla="*/ 0 w 1157288"/>
                  <a:gd name="connsiteY1" fmla="*/ 1159442 h 1159442"/>
                  <a:gd name="connsiteX2" fmla="*/ 1157288 w 1157288"/>
                  <a:gd name="connsiteY2" fmla="*/ 1116579 h 1159442"/>
                  <a:gd name="connsiteX3" fmla="*/ 1100138 w 1157288"/>
                  <a:gd name="connsiteY3" fmla="*/ 45017 h 1159442"/>
                  <a:gd name="connsiteX4" fmla="*/ 85726 w 1157288"/>
                  <a:gd name="connsiteY4" fmla="*/ 87880 h 1159442"/>
                  <a:gd name="connsiteX0" fmla="*/ 85726 w 1157288"/>
                  <a:gd name="connsiteY0" fmla="*/ 87880 h 1159442"/>
                  <a:gd name="connsiteX1" fmla="*/ 0 w 1157288"/>
                  <a:gd name="connsiteY1" fmla="*/ 1159442 h 1159442"/>
                  <a:gd name="connsiteX2" fmla="*/ 1157288 w 1157288"/>
                  <a:gd name="connsiteY2" fmla="*/ 1116579 h 1159442"/>
                  <a:gd name="connsiteX3" fmla="*/ 1057276 w 1157288"/>
                  <a:gd name="connsiteY3" fmla="*/ 45017 h 1159442"/>
                  <a:gd name="connsiteX4" fmla="*/ 85726 w 1157288"/>
                  <a:gd name="connsiteY4" fmla="*/ 87880 h 1159442"/>
                  <a:gd name="connsiteX0" fmla="*/ 85726 w 1214438"/>
                  <a:gd name="connsiteY0" fmla="*/ 87880 h 1159442"/>
                  <a:gd name="connsiteX1" fmla="*/ 0 w 1214438"/>
                  <a:gd name="connsiteY1" fmla="*/ 1159442 h 1159442"/>
                  <a:gd name="connsiteX2" fmla="*/ 1214438 w 1214438"/>
                  <a:gd name="connsiteY2" fmla="*/ 1116579 h 1159442"/>
                  <a:gd name="connsiteX3" fmla="*/ 1057276 w 1214438"/>
                  <a:gd name="connsiteY3" fmla="*/ 45017 h 1159442"/>
                  <a:gd name="connsiteX4" fmla="*/ 85726 w 1214438"/>
                  <a:gd name="connsiteY4" fmla="*/ 87880 h 1159442"/>
                  <a:gd name="connsiteX0" fmla="*/ 157164 w 1285876"/>
                  <a:gd name="connsiteY0" fmla="*/ 87880 h 1159442"/>
                  <a:gd name="connsiteX1" fmla="*/ 0 w 1285876"/>
                  <a:gd name="connsiteY1" fmla="*/ 1159442 h 1159442"/>
                  <a:gd name="connsiteX2" fmla="*/ 1285876 w 1285876"/>
                  <a:gd name="connsiteY2" fmla="*/ 1116579 h 1159442"/>
                  <a:gd name="connsiteX3" fmla="*/ 1128714 w 1285876"/>
                  <a:gd name="connsiteY3" fmla="*/ 45017 h 1159442"/>
                  <a:gd name="connsiteX4" fmla="*/ 157164 w 1285876"/>
                  <a:gd name="connsiteY4" fmla="*/ 87880 h 1159442"/>
                  <a:gd name="connsiteX0" fmla="*/ 157164 w 1343026"/>
                  <a:gd name="connsiteY0" fmla="*/ 87880 h 1192259"/>
                  <a:gd name="connsiteX1" fmla="*/ 0 w 1343026"/>
                  <a:gd name="connsiteY1" fmla="*/ 1159442 h 1192259"/>
                  <a:gd name="connsiteX2" fmla="*/ 1343026 w 1343026"/>
                  <a:gd name="connsiteY2" fmla="*/ 1173729 h 1192259"/>
                  <a:gd name="connsiteX3" fmla="*/ 1128714 w 1343026"/>
                  <a:gd name="connsiteY3" fmla="*/ 45017 h 1192259"/>
                  <a:gd name="connsiteX4" fmla="*/ 157164 w 1343026"/>
                  <a:gd name="connsiteY4" fmla="*/ 87880 h 1192259"/>
                  <a:gd name="connsiteX0" fmla="*/ 157164 w 1343026"/>
                  <a:gd name="connsiteY0" fmla="*/ 87880 h 1192259"/>
                  <a:gd name="connsiteX1" fmla="*/ 0 w 1343026"/>
                  <a:gd name="connsiteY1" fmla="*/ 1159442 h 1192259"/>
                  <a:gd name="connsiteX2" fmla="*/ 1343026 w 1343026"/>
                  <a:gd name="connsiteY2" fmla="*/ 1173729 h 1192259"/>
                  <a:gd name="connsiteX3" fmla="*/ 1171576 w 1343026"/>
                  <a:gd name="connsiteY3" fmla="*/ 45017 h 1192259"/>
                  <a:gd name="connsiteX4" fmla="*/ 157164 w 1343026"/>
                  <a:gd name="connsiteY4" fmla="*/ 87880 h 1192259"/>
                  <a:gd name="connsiteX0" fmla="*/ 303468 w 1489330"/>
                  <a:gd name="connsiteY0" fmla="*/ 87880 h 1197000"/>
                  <a:gd name="connsiteX1" fmla="*/ 0 w 1489330"/>
                  <a:gd name="connsiteY1" fmla="*/ 1183826 h 1197000"/>
                  <a:gd name="connsiteX2" fmla="*/ 1489330 w 1489330"/>
                  <a:gd name="connsiteY2" fmla="*/ 1173729 h 1197000"/>
                  <a:gd name="connsiteX3" fmla="*/ 1317880 w 1489330"/>
                  <a:gd name="connsiteY3" fmla="*/ 45017 h 1197000"/>
                  <a:gd name="connsiteX4" fmla="*/ 303468 w 1489330"/>
                  <a:gd name="connsiteY4" fmla="*/ 87880 h 1197000"/>
                  <a:gd name="connsiteX0" fmla="*/ 303468 w 1684402"/>
                  <a:gd name="connsiteY0" fmla="*/ 87880 h 1197000"/>
                  <a:gd name="connsiteX1" fmla="*/ 0 w 1684402"/>
                  <a:gd name="connsiteY1" fmla="*/ 1183826 h 1197000"/>
                  <a:gd name="connsiteX2" fmla="*/ 1684402 w 1684402"/>
                  <a:gd name="connsiteY2" fmla="*/ 1173729 h 1197000"/>
                  <a:gd name="connsiteX3" fmla="*/ 1317880 w 1684402"/>
                  <a:gd name="connsiteY3" fmla="*/ 45017 h 1197000"/>
                  <a:gd name="connsiteX4" fmla="*/ 303468 w 1684402"/>
                  <a:gd name="connsiteY4" fmla="*/ 87880 h 1197000"/>
                  <a:gd name="connsiteX0" fmla="*/ 303468 w 1550290"/>
                  <a:gd name="connsiteY0" fmla="*/ 87880 h 1206547"/>
                  <a:gd name="connsiteX1" fmla="*/ 0 w 1550290"/>
                  <a:gd name="connsiteY1" fmla="*/ 1183826 h 1206547"/>
                  <a:gd name="connsiteX2" fmla="*/ 1550290 w 1550290"/>
                  <a:gd name="connsiteY2" fmla="*/ 1185921 h 1206547"/>
                  <a:gd name="connsiteX3" fmla="*/ 1317880 w 1550290"/>
                  <a:gd name="connsiteY3" fmla="*/ 45017 h 1206547"/>
                  <a:gd name="connsiteX4" fmla="*/ 303468 w 1550290"/>
                  <a:gd name="connsiteY4" fmla="*/ 87880 h 12065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50290" h="1206547">
                    <a:moveTo>
                      <a:pt x="303468" y="87880"/>
                    </a:moveTo>
                    <a:cubicBezTo>
                      <a:pt x="229650" y="356961"/>
                      <a:pt x="35719" y="886170"/>
                      <a:pt x="0" y="1183826"/>
                    </a:cubicBezTo>
                    <a:cubicBezTo>
                      <a:pt x="450056" y="1167158"/>
                      <a:pt x="1147859" y="1240690"/>
                      <a:pt x="1550290" y="1185921"/>
                    </a:cubicBezTo>
                    <a:cubicBezTo>
                      <a:pt x="1528859" y="921602"/>
                      <a:pt x="1379793" y="478404"/>
                      <a:pt x="1317880" y="45017"/>
                    </a:cubicBezTo>
                    <a:cubicBezTo>
                      <a:pt x="998793" y="68830"/>
                      <a:pt x="477299" y="-95476"/>
                      <a:pt x="303468" y="87880"/>
                    </a:cubicBezTo>
                    <a:close/>
                  </a:path>
                </a:pathLst>
              </a:custGeom>
              <a:solidFill>
                <a:schemeClr val="bg1"/>
              </a:solidFill>
              <a:ln w="1016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2" name="组合 11"/>
              <p:cNvGrpSpPr/>
              <p:nvPr/>
            </p:nvGrpSpPr>
            <p:grpSpPr>
              <a:xfrm>
                <a:off x="8328662" y="4609468"/>
                <a:ext cx="874715" cy="1652817"/>
                <a:chOff x="8328662" y="4609468"/>
                <a:chExt cx="874715" cy="1652817"/>
              </a:xfrm>
            </p:grpSpPr>
            <p:sp>
              <p:nvSpPr>
                <p:cNvPr id="20" name="任意多边形 19"/>
                <p:cNvSpPr/>
                <p:nvPr/>
              </p:nvSpPr>
              <p:spPr>
                <a:xfrm rot="19453689">
                  <a:off x="8328662" y="5253731"/>
                  <a:ext cx="874715" cy="1008554"/>
                </a:xfrm>
                <a:custGeom>
                  <a:avLst/>
                  <a:gdLst>
                    <a:gd name="connsiteX0" fmla="*/ 572093 w 874715"/>
                    <a:gd name="connsiteY0" fmla="*/ 36825 h 1008554"/>
                    <a:gd name="connsiteX1" fmla="*/ 329206 w 874715"/>
                    <a:gd name="connsiteY1" fmla="*/ 651188 h 1008554"/>
                    <a:gd name="connsiteX2" fmla="*/ 593 w 874715"/>
                    <a:gd name="connsiteY2" fmla="*/ 751200 h 1008554"/>
                    <a:gd name="connsiteX3" fmla="*/ 414931 w 874715"/>
                    <a:gd name="connsiteY3" fmla="*/ 1008375 h 1008554"/>
                    <a:gd name="connsiteX4" fmla="*/ 700681 w 874715"/>
                    <a:gd name="connsiteY4" fmla="*/ 779775 h 1008554"/>
                    <a:gd name="connsiteX5" fmla="*/ 872131 w 874715"/>
                    <a:gd name="connsiteY5" fmla="*/ 151125 h 1008554"/>
                    <a:gd name="connsiteX6" fmla="*/ 572093 w 874715"/>
                    <a:gd name="connsiteY6" fmla="*/ 36825 h 10085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74715" h="1008554">
                      <a:moveTo>
                        <a:pt x="572093" y="36825"/>
                      </a:moveTo>
                      <a:cubicBezTo>
                        <a:pt x="481606" y="120169"/>
                        <a:pt x="424456" y="532125"/>
                        <a:pt x="329206" y="651188"/>
                      </a:cubicBezTo>
                      <a:cubicBezTo>
                        <a:pt x="233956" y="770251"/>
                        <a:pt x="-13694" y="691669"/>
                        <a:pt x="593" y="751200"/>
                      </a:cubicBezTo>
                      <a:cubicBezTo>
                        <a:pt x="14880" y="810731"/>
                        <a:pt x="298250" y="1003613"/>
                        <a:pt x="414931" y="1008375"/>
                      </a:cubicBezTo>
                      <a:cubicBezTo>
                        <a:pt x="531612" y="1013137"/>
                        <a:pt x="624481" y="922650"/>
                        <a:pt x="700681" y="779775"/>
                      </a:cubicBezTo>
                      <a:cubicBezTo>
                        <a:pt x="776881" y="636900"/>
                        <a:pt x="893562" y="282094"/>
                        <a:pt x="872131" y="151125"/>
                      </a:cubicBezTo>
                      <a:cubicBezTo>
                        <a:pt x="850700" y="20156"/>
                        <a:pt x="662580" y="-46519"/>
                        <a:pt x="572093" y="36825"/>
                      </a:cubicBezTo>
                      <a:close/>
                    </a:path>
                  </a:pathLst>
                </a:custGeom>
                <a:solidFill>
                  <a:srgbClr val="FEDCB7"/>
                </a:solidFill>
                <a:ln w="762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9" name="任意多边形 18"/>
                <p:cNvSpPr/>
                <p:nvPr/>
              </p:nvSpPr>
              <p:spPr>
                <a:xfrm>
                  <a:off x="8444895" y="4609468"/>
                  <a:ext cx="523407" cy="883796"/>
                </a:xfrm>
                <a:custGeom>
                  <a:avLst/>
                  <a:gdLst>
                    <a:gd name="connsiteX0" fmla="*/ 99314 w 523407"/>
                    <a:gd name="connsiteY0" fmla="*/ 814681 h 883796"/>
                    <a:gd name="connsiteX1" fmla="*/ 1778 w 523407"/>
                    <a:gd name="connsiteY1" fmla="*/ 144121 h 883796"/>
                    <a:gd name="connsiteX2" fmla="*/ 50546 w 523407"/>
                    <a:gd name="connsiteY2" fmla="*/ 22201 h 883796"/>
                    <a:gd name="connsiteX3" fmla="*/ 221234 w 523407"/>
                    <a:gd name="connsiteY3" fmla="*/ 46585 h 883796"/>
                    <a:gd name="connsiteX4" fmla="*/ 465074 w 523407"/>
                    <a:gd name="connsiteY4" fmla="*/ 473305 h 883796"/>
                    <a:gd name="connsiteX5" fmla="*/ 513842 w 523407"/>
                    <a:gd name="connsiteY5" fmla="*/ 765913 h 883796"/>
                    <a:gd name="connsiteX6" fmla="*/ 318770 w 523407"/>
                    <a:gd name="connsiteY6" fmla="*/ 851257 h 883796"/>
                    <a:gd name="connsiteX7" fmla="*/ 99314 w 523407"/>
                    <a:gd name="connsiteY7" fmla="*/ 814681 h 8837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23407" h="883796">
                      <a:moveTo>
                        <a:pt x="99314" y="814681"/>
                      </a:moveTo>
                      <a:cubicBezTo>
                        <a:pt x="46482" y="696825"/>
                        <a:pt x="9906" y="276201"/>
                        <a:pt x="1778" y="144121"/>
                      </a:cubicBezTo>
                      <a:cubicBezTo>
                        <a:pt x="-6350" y="12041"/>
                        <a:pt x="13970" y="38457"/>
                        <a:pt x="50546" y="22201"/>
                      </a:cubicBezTo>
                      <a:cubicBezTo>
                        <a:pt x="87122" y="5945"/>
                        <a:pt x="152146" y="-28599"/>
                        <a:pt x="221234" y="46585"/>
                      </a:cubicBezTo>
                      <a:cubicBezTo>
                        <a:pt x="290322" y="121769"/>
                        <a:pt x="416306" y="353417"/>
                        <a:pt x="465074" y="473305"/>
                      </a:cubicBezTo>
                      <a:cubicBezTo>
                        <a:pt x="513842" y="593193"/>
                        <a:pt x="538226" y="702921"/>
                        <a:pt x="513842" y="765913"/>
                      </a:cubicBezTo>
                      <a:cubicBezTo>
                        <a:pt x="489458" y="828905"/>
                        <a:pt x="387858" y="835001"/>
                        <a:pt x="318770" y="851257"/>
                      </a:cubicBezTo>
                      <a:cubicBezTo>
                        <a:pt x="249682" y="867513"/>
                        <a:pt x="152146" y="932537"/>
                        <a:pt x="99314" y="814681"/>
                      </a:cubicBezTo>
                      <a:close/>
                    </a:path>
                  </a:pathLst>
                </a:cu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10" name="任意多边形 9"/>
            <p:cNvSpPr/>
            <p:nvPr/>
          </p:nvSpPr>
          <p:spPr>
            <a:xfrm>
              <a:off x="7395131" y="4705174"/>
              <a:ext cx="1042988" cy="503418"/>
            </a:xfrm>
            <a:custGeom>
              <a:avLst/>
              <a:gdLst>
                <a:gd name="connsiteX0" fmla="*/ 0 w 1042988"/>
                <a:gd name="connsiteY0" fmla="*/ 0 h 503418"/>
                <a:gd name="connsiteX1" fmla="*/ 271463 w 1042988"/>
                <a:gd name="connsiteY1" fmla="*/ 400050 h 503418"/>
                <a:gd name="connsiteX2" fmla="*/ 557213 w 1042988"/>
                <a:gd name="connsiteY2" fmla="*/ 500062 h 503418"/>
                <a:gd name="connsiteX3" fmla="*/ 857250 w 1042988"/>
                <a:gd name="connsiteY3" fmla="*/ 314325 h 503418"/>
                <a:gd name="connsiteX4" fmla="*/ 1042988 w 1042988"/>
                <a:gd name="connsiteY4" fmla="*/ 14287 h 5034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2988" h="503418">
                  <a:moveTo>
                    <a:pt x="0" y="0"/>
                  </a:moveTo>
                  <a:cubicBezTo>
                    <a:pt x="89297" y="158353"/>
                    <a:pt x="178594" y="316706"/>
                    <a:pt x="271463" y="400050"/>
                  </a:cubicBezTo>
                  <a:cubicBezTo>
                    <a:pt x="364332" y="483394"/>
                    <a:pt x="459582" y="514350"/>
                    <a:pt x="557213" y="500062"/>
                  </a:cubicBezTo>
                  <a:cubicBezTo>
                    <a:pt x="654844" y="485775"/>
                    <a:pt x="776288" y="395287"/>
                    <a:pt x="857250" y="314325"/>
                  </a:cubicBezTo>
                  <a:cubicBezTo>
                    <a:pt x="938212" y="233363"/>
                    <a:pt x="990600" y="123825"/>
                    <a:pt x="1042988" y="14287"/>
                  </a:cubicBezTo>
                </a:path>
              </a:pathLst>
            </a:custGeom>
            <a:solidFill>
              <a:srgbClr val="FEDCB7"/>
            </a:solidFill>
            <a:ln w="10160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257" b="100000" l="9839" r="89624">
                        <a14:foregroundMark x1="50626" y1="82944" x2="59571" y2="80072"/>
                        <a14:foregroundMark x1="46154" y1="82226" x2="38283" y2="79533"/>
                        <a14:backgroundMark x1="38819" y1="82585" x2="61538" y2="90485"/>
                        <a14:backgroundMark x1="37925" y1="83483" x2="31306" y2="96948"/>
                        <a14:backgroundMark x1="60644" y1="82047" x2="66011" y2="96050"/>
                        <a14:backgroundMark x1="40787" y1="82047" x2="39714" y2="82047"/>
                        <a14:backgroundMark x1="59213" y1="82226" x2="62791" y2="80969"/>
                        <a14:backgroundMark x1="58318" y1="82226" x2="61181" y2="80969"/>
                        <a14:backgroundMark x1="42934" y1="82406" x2="39535" y2="80969"/>
                        <a14:backgroundMark x1="98927" y1="69838" x2="98927" y2="69838"/>
                      </a14:backgroundRemoval>
                    </a14:imgEffect>
                  </a14:imgLayer>
                </a14:imgProps>
              </a:ext>
            </a:extLst>
          </a:blip>
          <a:srcRect b="16010"/>
          <a:stretch/>
        </p:blipFill>
        <p:spPr>
          <a:xfrm>
            <a:off x="5357076" y="574198"/>
            <a:ext cx="5119098" cy="4284110"/>
          </a:xfrm>
          <a:prstGeom prst="rect">
            <a:avLst/>
          </a:prstGeom>
        </p:spPr>
      </p:pic>
      <p:sp>
        <p:nvSpPr>
          <p:cNvPr id="17" name="任意多边形 16"/>
          <p:cNvSpPr/>
          <p:nvPr/>
        </p:nvSpPr>
        <p:spPr>
          <a:xfrm>
            <a:off x="7784729" y="4081115"/>
            <a:ext cx="279946" cy="283823"/>
          </a:xfrm>
          <a:custGeom>
            <a:avLst/>
            <a:gdLst>
              <a:gd name="connsiteX0" fmla="*/ 287179 w 289531"/>
              <a:gd name="connsiteY0" fmla="*/ 193722 h 292619"/>
              <a:gd name="connsiteX1" fmla="*/ 201118 w 289531"/>
              <a:gd name="connsiteY1" fmla="*/ 290541 h 292619"/>
              <a:gd name="connsiteX2" fmla="*/ 82784 w 289531"/>
              <a:gd name="connsiteY2" fmla="*/ 258268 h 292619"/>
              <a:gd name="connsiteX3" fmla="*/ 28995 w 289531"/>
              <a:gd name="connsiteY3" fmla="*/ 236753 h 292619"/>
              <a:gd name="connsiteX4" fmla="*/ 7480 w 289531"/>
              <a:gd name="connsiteY4" fmla="*/ 64630 h 292619"/>
              <a:gd name="connsiteX5" fmla="*/ 158087 w 289531"/>
              <a:gd name="connsiteY5" fmla="*/ 84 h 292619"/>
              <a:gd name="connsiteX6" fmla="*/ 254906 w 289531"/>
              <a:gd name="connsiteY6" fmla="*/ 75388 h 292619"/>
              <a:gd name="connsiteX7" fmla="*/ 287179 w 289531"/>
              <a:gd name="connsiteY7" fmla="*/ 193722 h 292619"/>
              <a:gd name="connsiteX0" fmla="*/ 290892 w 293244"/>
              <a:gd name="connsiteY0" fmla="*/ 193722 h 291834"/>
              <a:gd name="connsiteX1" fmla="*/ 204831 w 293244"/>
              <a:gd name="connsiteY1" fmla="*/ 290541 h 291834"/>
              <a:gd name="connsiteX2" fmla="*/ 32708 w 293244"/>
              <a:gd name="connsiteY2" fmla="*/ 236753 h 291834"/>
              <a:gd name="connsiteX3" fmla="*/ 11193 w 293244"/>
              <a:gd name="connsiteY3" fmla="*/ 64630 h 291834"/>
              <a:gd name="connsiteX4" fmla="*/ 161800 w 293244"/>
              <a:gd name="connsiteY4" fmla="*/ 84 h 291834"/>
              <a:gd name="connsiteX5" fmla="*/ 258619 w 293244"/>
              <a:gd name="connsiteY5" fmla="*/ 75388 h 291834"/>
              <a:gd name="connsiteX6" fmla="*/ 290892 w 293244"/>
              <a:gd name="connsiteY6" fmla="*/ 193722 h 291834"/>
              <a:gd name="connsiteX0" fmla="*/ 287390 w 289742"/>
              <a:gd name="connsiteY0" fmla="*/ 193735 h 295877"/>
              <a:gd name="connsiteX1" fmla="*/ 201329 w 289742"/>
              <a:gd name="connsiteY1" fmla="*/ 290554 h 295877"/>
              <a:gd name="connsiteX2" fmla="*/ 40708 w 289742"/>
              <a:gd name="connsiteY2" fmla="*/ 259770 h 295877"/>
              <a:gd name="connsiteX3" fmla="*/ 7691 w 289742"/>
              <a:gd name="connsiteY3" fmla="*/ 64643 h 295877"/>
              <a:gd name="connsiteX4" fmla="*/ 158298 w 289742"/>
              <a:gd name="connsiteY4" fmla="*/ 97 h 295877"/>
              <a:gd name="connsiteX5" fmla="*/ 255117 w 289742"/>
              <a:gd name="connsiteY5" fmla="*/ 75401 h 295877"/>
              <a:gd name="connsiteX6" fmla="*/ 287390 w 289742"/>
              <a:gd name="connsiteY6" fmla="*/ 193735 h 295877"/>
              <a:gd name="connsiteX0" fmla="*/ 278084 w 280436"/>
              <a:gd name="connsiteY0" fmla="*/ 193696 h 295308"/>
              <a:gd name="connsiteX1" fmla="*/ 192023 w 280436"/>
              <a:gd name="connsiteY1" fmla="*/ 290515 h 295308"/>
              <a:gd name="connsiteX2" fmla="*/ 31402 w 280436"/>
              <a:gd name="connsiteY2" fmla="*/ 259731 h 295308"/>
              <a:gd name="connsiteX3" fmla="*/ 9887 w 280436"/>
              <a:gd name="connsiteY3" fmla="*/ 81856 h 295308"/>
              <a:gd name="connsiteX4" fmla="*/ 148992 w 280436"/>
              <a:gd name="connsiteY4" fmla="*/ 58 h 295308"/>
              <a:gd name="connsiteX5" fmla="*/ 245811 w 280436"/>
              <a:gd name="connsiteY5" fmla="*/ 75362 h 295308"/>
              <a:gd name="connsiteX6" fmla="*/ 278084 w 280436"/>
              <a:gd name="connsiteY6" fmla="*/ 193696 h 295308"/>
              <a:gd name="connsiteX0" fmla="*/ 277659 w 279946"/>
              <a:gd name="connsiteY0" fmla="*/ 182211 h 283823"/>
              <a:gd name="connsiteX1" fmla="*/ 191598 w 279946"/>
              <a:gd name="connsiteY1" fmla="*/ 279030 h 283823"/>
              <a:gd name="connsiteX2" fmla="*/ 30977 w 279946"/>
              <a:gd name="connsiteY2" fmla="*/ 248246 h 283823"/>
              <a:gd name="connsiteX3" fmla="*/ 9462 w 279946"/>
              <a:gd name="connsiteY3" fmla="*/ 70371 h 283823"/>
              <a:gd name="connsiteX4" fmla="*/ 142816 w 279946"/>
              <a:gd name="connsiteY4" fmla="*/ 75 h 283823"/>
              <a:gd name="connsiteX5" fmla="*/ 245386 w 279946"/>
              <a:gd name="connsiteY5" fmla="*/ 63877 h 283823"/>
              <a:gd name="connsiteX6" fmla="*/ 277659 w 279946"/>
              <a:gd name="connsiteY6" fmla="*/ 182211 h 2838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79946" h="283823">
                <a:moveTo>
                  <a:pt x="277659" y="182211"/>
                </a:moveTo>
                <a:cubicBezTo>
                  <a:pt x="268694" y="218070"/>
                  <a:pt x="232712" y="268024"/>
                  <a:pt x="191598" y="279030"/>
                </a:cubicBezTo>
                <a:cubicBezTo>
                  <a:pt x="150484" y="290036"/>
                  <a:pt x="61333" y="283023"/>
                  <a:pt x="30977" y="248246"/>
                </a:cubicBezTo>
                <a:cubicBezTo>
                  <a:pt x="621" y="213470"/>
                  <a:pt x="-9178" y="111733"/>
                  <a:pt x="9462" y="70371"/>
                </a:cubicBezTo>
                <a:cubicBezTo>
                  <a:pt x="28102" y="29009"/>
                  <a:pt x="101578" y="-1718"/>
                  <a:pt x="142816" y="75"/>
                </a:cubicBezTo>
                <a:cubicBezTo>
                  <a:pt x="184054" y="1868"/>
                  <a:pt x="222912" y="33521"/>
                  <a:pt x="245386" y="63877"/>
                </a:cubicBezTo>
                <a:cubicBezTo>
                  <a:pt x="267860" y="94233"/>
                  <a:pt x="286624" y="146352"/>
                  <a:pt x="277659" y="182211"/>
                </a:cubicBezTo>
                <a:close/>
              </a:path>
            </a:pathLst>
          </a:custGeom>
          <a:solidFill>
            <a:srgbClr val="FEDCB7"/>
          </a:solidFill>
          <a:ln w="7620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椭圆 61"/>
          <p:cNvSpPr/>
          <p:nvPr/>
        </p:nvSpPr>
        <p:spPr>
          <a:xfrm>
            <a:off x="11073247" y="493815"/>
            <a:ext cx="298564" cy="298564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矩形 62"/>
          <p:cNvSpPr/>
          <p:nvPr/>
        </p:nvSpPr>
        <p:spPr>
          <a:xfrm>
            <a:off x="10175200" y="345222"/>
            <a:ext cx="89960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C00000"/>
                </a:solidFill>
                <a:latin typeface="方正准圆简体" panose="03000509000000000000" pitchFamily="65" charset="-122"/>
                <a:ea typeface="方正准圆简体" panose="03000509000000000000" pitchFamily="65" charset="-122"/>
              </a:rPr>
              <a:t>REC</a:t>
            </a:r>
            <a:endParaRPr lang="zh-CN" altLang="en-US" sz="3600" dirty="0">
              <a:solidFill>
                <a:srgbClr val="C00000"/>
              </a:solidFill>
            </a:endParaRPr>
          </a:p>
        </p:txBody>
      </p:sp>
      <p:grpSp>
        <p:nvGrpSpPr>
          <p:cNvPr id="64" name="组合 63"/>
          <p:cNvGrpSpPr/>
          <p:nvPr/>
        </p:nvGrpSpPr>
        <p:grpSpPr>
          <a:xfrm>
            <a:off x="272395" y="213045"/>
            <a:ext cx="629587" cy="638085"/>
            <a:chOff x="314793" y="194871"/>
            <a:chExt cx="629587" cy="638085"/>
          </a:xfrm>
        </p:grpSpPr>
        <p:sp>
          <p:nvSpPr>
            <p:cNvPr id="65" name="矩形 64"/>
            <p:cNvSpPr/>
            <p:nvPr/>
          </p:nvSpPr>
          <p:spPr>
            <a:xfrm>
              <a:off x="314793" y="194872"/>
              <a:ext cx="629587" cy="104931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矩形 65"/>
            <p:cNvSpPr/>
            <p:nvPr/>
          </p:nvSpPr>
          <p:spPr>
            <a:xfrm>
              <a:off x="314793" y="194871"/>
              <a:ext cx="104932" cy="638085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7" name="组合 66"/>
          <p:cNvGrpSpPr/>
          <p:nvPr/>
        </p:nvGrpSpPr>
        <p:grpSpPr>
          <a:xfrm rot="16200000">
            <a:off x="381576" y="4936144"/>
            <a:ext cx="629587" cy="638085"/>
            <a:chOff x="314793" y="194871"/>
            <a:chExt cx="629587" cy="638085"/>
          </a:xfrm>
        </p:grpSpPr>
        <p:sp>
          <p:nvSpPr>
            <p:cNvPr id="68" name="矩形 67"/>
            <p:cNvSpPr/>
            <p:nvPr/>
          </p:nvSpPr>
          <p:spPr>
            <a:xfrm>
              <a:off x="314793" y="194872"/>
              <a:ext cx="629587" cy="104931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矩形 68"/>
            <p:cNvSpPr/>
            <p:nvPr/>
          </p:nvSpPr>
          <p:spPr>
            <a:xfrm>
              <a:off x="314793" y="194871"/>
              <a:ext cx="104932" cy="638085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0" name="组合 69"/>
          <p:cNvGrpSpPr/>
          <p:nvPr/>
        </p:nvGrpSpPr>
        <p:grpSpPr>
          <a:xfrm rot="5400000">
            <a:off x="11226778" y="157804"/>
            <a:ext cx="629587" cy="638085"/>
            <a:chOff x="314793" y="194871"/>
            <a:chExt cx="629587" cy="638085"/>
          </a:xfrm>
        </p:grpSpPr>
        <p:sp>
          <p:nvSpPr>
            <p:cNvPr id="71" name="矩形 70"/>
            <p:cNvSpPr/>
            <p:nvPr/>
          </p:nvSpPr>
          <p:spPr>
            <a:xfrm>
              <a:off x="314793" y="194872"/>
              <a:ext cx="629587" cy="104931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矩形 71"/>
            <p:cNvSpPr/>
            <p:nvPr/>
          </p:nvSpPr>
          <p:spPr>
            <a:xfrm>
              <a:off x="314793" y="194871"/>
              <a:ext cx="104932" cy="638085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3" name="组合 72"/>
          <p:cNvGrpSpPr/>
          <p:nvPr/>
        </p:nvGrpSpPr>
        <p:grpSpPr>
          <a:xfrm rot="10800000">
            <a:off x="11247619" y="5015056"/>
            <a:ext cx="629587" cy="638085"/>
            <a:chOff x="314793" y="194871"/>
            <a:chExt cx="629587" cy="638085"/>
          </a:xfrm>
        </p:grpSpPr>
        <p:sp>
          <p:nvSpPr>
            <p:cNvPr id="74" name="矩形 73"/>
            <p:cNvSpPr/>
            <p:nvPr/>
          </p:nvSpPr>
          <p:spPr>
            <a:xfrm>
              <a:off x="314793" y="194872"/>
              <a:ext cx="629587" cy="104931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矩形 74"/>
            <p:cNvSpPr/>
            <p:nvPr/>
          </p:nvSpPr>
          <p:spPr>
            <a:xfrm>
              <a:off x="314793" y="194871"/>
              <a:ext cx="104932" cy="638085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6088271" y="3838638"/>
            <a:ext cx="2396053" cy="2126454"/>
            <a:chOff x="6048841" y="3896326"/>
            <a:chExt cx="2396053" cy="2126454"/>
          </a:xfrm>
        </p:grpSpPr>
        <p:grpSp>
          <p:nvGrpSpPr>
            <p:cNvPr id="8" name="组合 7"/>
            <p:cNvGrpSpPr/>
            <p:nvPr/>
          </p:nvGrpSpPr>
          <p:grpSpPr>
            <a:xfrm>
              <a:off x="6048841" y="3984936"/>
              <a:ext cx="1089447" cy="2009388"/>
              <a:chOff x="6048841" y="3984936"/>
              <a:chExt cx="1089447" cy="2009388"/>
            </a:xfrm>
          </p:grpSpPr>
          <p:grpSp>
            <p:nvGrpSpPr>
              <p:cNvPr id="4" name="组合 3"/>
              <p:cNvGrpSpPr/>
              <p:nvPr/>
            </p:nvGrpSpPr>
            <p:grpSpPr>
              <a:xfrm rot="1800000">
                <a:off x="6247016" y="4413058"/>
                <a:ext cx="891272" cy="1366199"/>
                <a:chOff x="7357609" y="4436393"/>
                <a:chExt cx="891272" cy="1366199"/>
              </a:xfrm>
            </p:grpSpPr>
            <p:sp>
              <p:nvSpPr>
                <p:cNvPr id="9" name="任意多边形 8"/>
                <p:cNvSpPr/>
                <p:nvPr/>
              </p:nvSpPr>
              <p:spPr>
                <a:xfrm>
                  <a:off x="7357609" y="4794038"/>
                  <a:ext cx="874715" cy="1008554"/>
                </a:xfrm>
                <a:custGeom>
                  <a:avLst/>
                  <a:gdLst>
                    <a:gd name="connsiteX0" fmla="*/ 572093 w 874715"/>
                    <a:gd name="connsiteY0" fmla="*/ 36825 h 1008554"/>
                    <a:gd name="connsiteX1" fmla="*/ 329206 w 874715"/>
                    <a:gd name="connsiteY1" fmla="*/ 651188 h 1008554"/>
                    <a:gd name="connsiteX2" fmla="*/ 593 w 874715"/>
                    <a:gd name="connsiteY2" fmla="*/ 751200 h 1008554"/>
                    <a:gd name="connsiteX3" fmla="*/ 414931 w 874715"/>
                    <a:gd name="connsiteY3" fmla="*/ 1008375 h 1008554"/>
                    <a:gd name="connsiteX4" fmla="*/ 700681 w 874715"/>
                    <a:gd name="connsiteY4" fmla="*/ 779775 h 1008554"/>
                    <a:gd name="connsiteX5" fmla="*/ 872131 w 874715"/>
                    <a:gd name="connsiteY5" fmla="*/ 151125 h 1008554"/>
                    <a:gd name="connsiteX6" fmla="*/ 572093 w 874715"/>
                    <a:gd name="connsiteY6" fmla="*/ 36825 h 10085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74715" h="1008554">
                      <a:moveTo>
                        <a:pt x="572093" y="36825"/>
                      </a:moveTo>
                      <a:cubicBezTo>
                        <a:pt x="481606" y="120169"/>
                        <a:pt x="424456" y="532125"/>
                        <a:pt x="329206" y="651188"/>
                      </a:cubicBezTo>
                      <a:cubicBezTo>
                        <a:pt x="233956" y="770251"/>
                        <a:pt x="-13694" y="691669"/>
                        <a:pt x="593" y="751200"/>
                      </a:cubicBezTo>
                      <a:cubicBezTo>
                        <a:pt x="14880" y="810731"/>
                        <a:pt x="298250" y="1003613"/>
                        <a:pt x="414931" y="1008375"/>
                      </a:cubicBezTo>
                      <a:cubicBezTo>
                        <a:pt x="531612" y="1013137"/>
                        <a:pt x="624481" y="922650"/>
                        <a:pt x="700681" y="779775"/>
                      </a:cubicBezTo>
                      <a:cubicBezTo>
                        <a:pt x="776881" y="636900"/>
                        <a:pt x="893562" y="282094"/>
                        <a:pt x="872131" y="151125"/>
                      </a:cubicBezTo>
                      <a:cubicBezTo>
                        <a:pt x="850700" y="20156"/>
                        <a:pt x="662580" y="-46519"/>
                        <a:pt x="572093" y="36825"/>
                      </a:cubicBezTo>
                      <a:close/>
                    </a:path>
                  </a:pathLst>
                </a:custGeom>
                <a:solidFill>
                  <a:srgbClr val="FEDCB7"/>
                </a:solidFill>
                <a:ln w="762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" name="任意多边形 6"/>
                <p:cNvSpPr/>
                <p:nvPr/>
              </p:nvSpPr>
              <p:spPr>
                <a:xfrm>
                  <a:off x="7794966" y="4436393"/>
                  <a:ext cx="453915" cy="995347"/>
                </a:xfrm>
                <a:custGeom>
                  <a:avLst/>
                  <a:gdLst>
                    <a:gd name="connsiteX0" fmla="*/ 2991 w 453915"/>
                    <a:gd name="connsiteY0" fmla="*/ 758548 h 995347"/>
                    <a:gd name="connsiteX1" fmla="*/ 203016 w 453915"/>
                    <a:gd name="connsiteY1" fmla="*/ 129898 h 995347"/>
                    <a:gd name="connsiteX2" fmla="*/ 445903 w 453915"/>
                    <a:gd name="connsiteY2" fmla="*/ 72748 h 995347"/>
                    <a:gd name="connsiteX3" fmla="*/ 360178 w 453915"/>
                    <a:gd name="connsiteY3" fmla="*/ 958573 h 995347"/>
                    <a:gd name="connsiteX4" fmla="*/ 2991 w 453915"/>
                    <a:gd name="connsiteY4" fmla="*/ 758548 h 9953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53915" h="995347">
                      <a:moveTo>
                        <a:pt x="2991" y="758548"/>
                      </a:moveTo>
                      <a:cubicBezTo>
                        <a:pt x="-23203" y="620436"/>
                        <a:pt x="129197" y="244198"/>
                        <a:pt x="203016" y="129898"/>
                      </a:cubicBezTo>
                      <a:cubicBezTo>
                        <a:pt x="276835" y="15598"/>
                        <a:pt x="419709" y="-65364"/>
                        <a:pt x="445903" y="72748"/>
                      </a:cubicBezTo>
                      <a:cubicBezTo>
                        <a:pt x="472097" y="210860"/>
                        <a:pt x="431615" y="844273"/>
                        <a:pt x="360178" y="958573"/>
                      </a:cubicBezTo>
                      <a:cubicBezTo>
                        <a:pt x="288741" y="1072873"/>
                        <a:pt x="29185" y="896660"/>
                        <a:pt x="2991" y="758548"/>
                      </a:cubicBezTo>
                      <a:close/>
                    </a:path>
                  </a:pathLst>
                </a:custGeom>
                <a:solidFill>
                  <a:schemeClr val="tx1"/>
                </a:solidFill>
                <a:ln w="762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40" name="组合 39"/>
              <p:cNvGrpSpPr/>
              <p:nvPr/>
            </p:nvGrpSpPr>
            <p:grpSpPr>
              <a:xfrm rot="995760">
                <a:off x="6048841" y="3984936"/>
                <a:ext cx="492323" cy="2009388"/>
                <a:chOff x="7832725" y="4446588"/>
                <a:chExt cx="350838" cy="1431925"/>
              </a:xfrm>
            </p:grpSpPr>
            <p:sp>
              <p:nvSpPr>
                <p:cNvPr id="41" name="Freeform 808"/>
                <p:cNvSpPr>
                  <a:spLocks noEditPoints="1"/>
                </p:cNvSpPr>
                <p:nvPr/>
              </p:nvSpPr>
              <p:spPr bwMode="auto">
                <a:xfrm>
                  <a:off x="7832725" y="4446588"/>
                  <a:ext cx="350838" cy="1431925"/>
                </a:xfrm>
                <a:custGeom>
                  <a:avLst/>
                  <a:gdLst>
                    <a:gd name="T0" fmla="*/ 286 w 286"/>
                    <a:gd name="T1" fmla="*/ 859 h 1165"/>
                    <a:gd name="T2" fmla="*/ 286 w 286"/>
                    <a:gd name="T3" fmla="*/ 1110 h 1165"/>
                    <a:gd name="T4" fmla="*/ 286 w 286"/>
                    <a:gd name="T5" fmla="*/ 1126 h 1165"/>
                    <a:gd name="T6" fmla="*/ 254 w 286"/>
                    <a:gd name="T7" fmla="*/ 1164 h 1165"/>
                    <a:gd name="T8" fmla="*/ 235 w 286"/>
                    <a:gd name="T9" fmla="*/ 1165 h 1165"/>
                    <a:gd name="T10" fmla="*/ 51 w 286"/>
                    <a:gd name="T11" fmla="*/ 1165 h 1165"/>
                    <a:gd name="T12" fmla="*/ 26 w 286"/>
                    <a:gd name="T13" fmla="*/ 1161 h 1165"/>
                    <a:gd name="T14" fmla="*/ 1 w 286"/>
                    <a:gd name="T15" fmla="*/ 1127 h 1165"/>
                    <a:gd name="T16" fmla="*/ 1 w 286"/>
                    <a:gd name="T17" fmla="*/ 1110 h 1165"/>
                    <a:gd name="T18" fmla="*/ 1 w 286"/>
                    <a:gd name="T19" fmla="*/ 712 h 1165"/>
                    <a:gd name="T20" fmla="*/ 1 w 286"/>
                    <a:gd name="T21" fmla="*/ 605 h 1165"/>
                    <a:gd name="T22" fmla="*/ 44 w 286"/>
                    <a:gd name="T23" fmla="*/ 429 h 1165"/>
                    <a:gd name="T24" fmla="*/ 82 w 286"/>
                    <a:gd name="T25" fmla="*/ 301 h 1165"/>
                    <a:gd name="T26" fmla="*/ 92 w 286"/>
                    <a:gd name="T27" fmla="*/ 173 h 1165"/>
                    <a:gd name="T28" fmla="*/ 95 w 286"/>
                    <a:gd name="T29" fmla="*/ 85 h 1165"/>
                    <a:gd name="T30" fmla="*/ 94 w 286"/>
                    <a:gd name="T31" fmla="*/ 73 h 1165"/>
                    <a:gd name="T32" fmla="*/ 92 w 286"/>
                    <a:gd name="T33" fmla="*/ 33 h 1165"/>
                    <a:gd name="T34" fmla="*/ 93 w 286"/>
                    <a:gd name="T35" fmla="*/ 18 h 1165"/>
                    <a:gd name="T36" fmla="*/ 102 w 286"/>
                    <a:gd name="T37" fmla="*/ 5 h 1165"/>
                    <a:gd name="T38" fmla="*/ 119 w 286"/>
                    <a:gd name="T39" fmla="*/ 1 h 1165"/>
                    <a:gd name="T40" fmla="*/ 168 w 286"/>
                    <a:gd name="T41" fmla="*/ 1 h 1165"/>
                    <a:gd name="T42" fmla="*/ 178 w 286"/>
                    <a:gd name="T43" fmla="*/ 2 h 1165"/>
                    <a:gd name="T44" fmla="*/ 194 w 286"/>
                    <a:gd name="T45" fmla="*/ 22 h 1165"/>
                    <a:gd name="T46" fmla="*/ 196 w 286"/>
                    <a:gd name="T47" fmla="*/ 35 h 1165"/>
                    <a:gd name="T48" fmla="*/ 193 w 286"/>
                    <a:gd name="T49" fmla="*/ 72 h 1165"/>
                    <a:gd name="T50" fmla="*/ 192 w 286"/>
                    <a:gd name="T51" fmla="*/ 83 h 1165"/>
                    <a:gd name="T52" fmla="*/ 197 w 286"/>
                    <a:gd name="T53" fmla="*/ 231 h 1165"/>
                    <a:gd name="T54" fmla="*/ 248 w 286"/>
                    <a:gd name="T55" fmla="*/ 440 h 1165"/>
                    <a:gd name="T56" fmla="*/ 281 w 286"/>
                    <a:gd name="T57" fmla="*/ 560 h 1165"/>
                    <a:gd name="T58" fmla="*/ 286 w 286"/>
                    <a:gd name="T59" fmla="*/ 652 h 1165"/>
                    <a:gd name="T60" fmla="*/ 286 w 286"/>
                    <a:gd name="T61" fmla="*/ 859 h 1165"/>
                    <a:gd name="T62" fmla="*/ 286 w 286"/>
                    <a:gd name="T63" fmla="*/ 859 h 1165"/>
                    <a:gd name="T64" fmla="*/ 144 w 286"/>
                    <a:gd name="T65" fmla="*/ 722 h 1165"/>
                    <a:gd name="T66" fmla="*/ 144 w 286"/>
                    <a:gd name="T67" fmla="*/ 722 h 1165"/>
                    <a:gd name="T68" fmla="*/ 65 w 286"/>
                    <a:gd name="T69" fmla="*/ 723 h 1165"/>
                    <a:gd name="T70" fmla="*/ 25 w 286"/>
                    <a:gd name="T71" fmla="*/ 761 h 1165"/>
                    <a:gd name="T72" fmla="*/ 24 w 286"/>
                    <a:gd name="T73" fmla="*/ 771 h 1165"/>
                    <a:gd name="T74" fmla="*/ 24 w 286"/>
                    <a:gd name="T75" fmla="*/ 911 h 1165"/>
                    <a:gd name="T76" fmla="*/ 25 w 286"/>
                    <a:gd name="T77" fmla="*/ 920 h 1165"/>
                    <a:gd name="T78" fmla="*/ 64 w 286"/>
                    <a:gd name="T79" fmla="*/ 958 h 1165"/>
                    <a:gd name="T80" fmla="*/ 76 w 286"/>
                    <a:gd name="T81" fmla="*/ 958 h 1165"/>
                    <a:gd name="T82" fmla="*/ 210 w 286"/>
                    <a:gd name="T83" fmla="*/ 958 h 1165"/>
                    <a:gd name="T84" fmla="*/ 223 w 286"/>
                    <a:gd name="T85" fmla="*/ 958 h 1165"/>
                    <a:gd name="T86" fmla="*/ 259 w 286"/>
                    <a:gd name="T87" fmla="*/ 926 h 1165"/>
                    <a:gd name="T88" fmla="*/ 261 w 286"/>
                    <a:gd name="T89" fmla="*/ 911 h 1165"/>
                    <a:gd name="T90" fmla="*/ 261 w 286"/>
                    <a:gd name="T91" fmla="*/ 769 h 1165"/>
                    <a:gd name="T92" fmla="*/ 259 w 286"/>
                    <a:gd name="T93" fmla="*/ 752 h 1165"/>
                    <a:gd name="T94" fmla="*/ 224 w 286"/>
                    <a:gd name="T95" fmla="*/ 723 h 1165"/>
                    <a:gd name="T96" fmla="*/ 211 w 286"/>
                    <a:gd name="T97" fmla="*/ 722 h 1165"/>
                    <a:gd name="T98" fmla="*/ 144 w 286"/>
                    <a:gd name="T99" fmla="*/ 722 h 11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</a:cxnLst>
                  <a:rect l="0" t="0" r="r" b="b"/>
                  <a:pathLst>
                    <a:path w="286" h="1165">
                      <a:moveTo>
                        <a:pt x="286" y="859"/>
                      </a:moveTo>
                      <a:cubicBezTo>
                        <a:pt x="286" y="943"/>
                        <a:pt x="286" y="1027"/>
                        <a:pt x="286" y="1110"/>
                      </a:cubicBezTo>
                      <a:cubicBezTo>
                        <a:pt x="286" y="1116"/>
                        <a:pt x="286" y="1121"/>
                        <a:pt x="286" y="1126"/>
                      </a:cubicBezTo>
                      <a:cubicBezTo>
                        <a:pt x="285" y="1146"/>
                        <a:pt x="274" y="1159"/>
                        <a:pt x="254" y="1164"/>
                      </a:cubicBezTo>
                      <a:cubicBezTo>
                        <a:pt x="248" y="1165"/>
                        <a:pt x="241" y="1165"/>
                        <a:pt x="235" y="1165"/>
                      </a:cubicBezTo>
                      <a:cubicBezTo>
                        <a:pt x="174" y="1165"/>
                        <a:pt x="112" y="1165"/>
                        <a:pt x="51" y="1165"/>
                      </a:cubicBezTo>
                      <a:cubicBezTo>
                        <a:pt x="43" y="1165"/>
                        <a:pt x="34" y="1164"/>
                        <a:pt x="26" y="1161"/>
                      </a:cubicBezTo>
                      <a:cubicBezTo>
                        <a:pt x="10" y="1156"/>
                        <a:pt x="1" y="1144"/>
                        <a:pt x="1" y="1127"/>
                      </a:cubicBezTo>
                      <a:cubicBezTo>
                        <a:pt x="0" y="1121"/>
                        <a:pt x="1" y="1116"/>
                        <a:pt x="1" y="1110"/>
                      </a:cubicBezTo>
                      <a:cubicBezTo>
                        <a:pt x="1" y="977"/>
                        <a:pt x="1" y="845"/>
                        <a:pt x="1" y="712"/>
                      </a:cubicBezTo>
                      <a:cubicBezTo>
                        <a:pt x="1" y="677"/>
                        <a:pt x="0" y="641"/>
                        <a:pt x="1" y="605"/>
                      </a:cubicBezTo>
                      <a:cubicBezTo>
                        <a:pt x="4" y="544"/>
                        <a:pt x="16" y="485"/>
                        <a:pt x="44" y="429"/>
                      </a:cubicBezTo>
                      <a:cubicBezTo>
                        <a:pt x="64" y="389"/>
                        <a:pt x="74" y="345"/>
                        <a:pt x="82" y="301"/>
                      </a:cubicBezTo>
                      <a:cubicBezTo>
                        <a:pt x="90" y="259"/>
                        <a:pt x="91" y="216"/>
                        <a:pt x="92" y="173"/>
                      </a:cubicBezTo>
                      <a:cubicBezTo>
                        <a:pt x="93" y="144"/>
                        <a:pt x="94" y="114"/>
                        <a:pt x="95" y="85"/>
                      </a:cubicBezTo>
                      <a:cubicBezTo>
                        <a:pt x="95" y="81"/>
                        <a:pt x="95" y="77"/>
                        <a:pt x="94" y="73"/>
                      </a:cubicBezTo>
                      <a:cubicBezTo>
                        <a:pt x="86" y="60"/>
                        <a:pt x="89" y="47"/>
                        <a:pt x="92" y="33"/>
                      </a:cubicBezTo>
                      <a:cubicBezTo>
                        <a:pt x="93" y="28"/>
                        <a:pt x="93" y="23"/>
                        <a:pt x="93" y="18"/>
                      </a:cubicBezTo>
                      <a:cubicBezTo>
                        <a:pt x="93" y="11"/>
                        <a:pt x="96" y="7"/>
                        <a:pt x="102" y="5"/>
                      </a:cubicBezTo>
                      <a:cubicBezTo>
                        <a:pt x="107" y="3"/>
                        <a:pt x="113" y="1"/>
                        <a:pt x="119" y="1"/>
                      </a:cubicBezTo>
                      <a:cubicBezTo>
                        <a:pt x="135" y="0"/>
                        <a:pt x="152" y="1"/>
                        <a:pt x="168" y="1"/>
                      </a:cubicBezTo>
                      <a:cubicBezTo>
                        <a:pt x="172" y="1"/>
                        <a:pt x="175" y="1"/>
                        <a:pt x="178" y="2"/>
                      </a:cubicBezTo>
                      <a:cubicBezTo>
                        <a:pt x="191" y="6"/>
                        <a:pt x="193" y="9"/>
                        <a:pt x="194" y="22"/>
                      </a:cubicBezTo>
                      <a:cubicBezTo>
                        <a:pt x="194" y="26"/>
                        <a:pt x="195" y="31"/>
                        <a:pt x="196" y="35"/>
                      </a:cubicBezTo>
                      <a:cubicBezTo>
                        <a:pt x="197" y="48"/>
                        <a:pt x="200" y="60"/>
                        <a:pt x="193" y="72"/>
                      </a:cubicBezTo>
                      <a:cubicBezTo>
                        <a:pt x="192" y="75"/>
                        <a:pt x="192" y="80"/>
                        <a:pt x="192" y="83"/>
                      </a:cubicBezTo>
                      <a:cubicBezTo>
                        <a:pt x="193" y="133"/>
                        <a:pt x="194" y="182"/>
                        <a:pt x="197" y="231"/>
                      </a:cubicBezTo>
                      <a:cubicBezTo>
                        <a:pt x="201" y="304"/>
                        <a:pt x="216" y="374"/>
                        <a:pt x="248" y="440"/>
                      </a:cubicBezTo>
                      <a:cubicBezTo>
                        <a:pt x="266" y="478"/>
                        <a:pt x="276" y="518"/>
                        <a:pt x="281" y="560"/>
                      </a:cubicBezTo>
                      <a:cubicBezTo>
                        <a:pt x="286" y="590"/>
                        <a:pt x="286" y="621"/>
                        <a:pt x="286" y="652"/>
                      </a:cubicBezTo>
                      <a:cubicBezTo>
                        <a:pt x="286" y="721"/>
                        <a:pt x="286" y="790"/>
                        <a:pt x="286" y="859"/>
                      </a:cubicBezTo>
                      <a:cubicBezTo>
                        <a:pt x="286" y="859"/>
                        <a:pt x="286" y="859"/>
                        <a:pt x="286" y="859"/>
                      </a:cubicBezTo>
                      <a:close/>
                      <a:moveTo>
                        <a:pt x="144" y="722"/>
                      </a:moveTo>
                      <a:cubicBezTo>
                        <a:pt x="144" y="722"/>
                        <a:pt x="144" y="722"/>
                        <a:pt x="144" y="722"/>
                      </a:cubicBezTo>
                      <a:cubicBezTo>
                        <a:pt x="117" y="722"/>
                        <a:pt x="91" y="722"/>
                        <a:pt x="65" y="723"/>
                      </a:cubicBezTo>
                      <a:cubicBezTo>
                        <a:pt x="43" y="723"/>
                        <a:pt x="27" y="739"/>
                        <a:pt x="25" y="761"/>
                      </a:cubicBezTo>
                      <a:cubicBezTo>
                        <a:pt x="24" y="764"/>
                        <a:pt x="24" y="767"/>
                        <a:pt x="24" y="771"/>
                      </a:cubicBezTo>
                      <a:cubicBezTo>
                        <a:pt x="24" y="817"/>
                        <a:pt x="24" y="864"/>
                        <a:pt x="24" y="911"/>
                      </a:cubicBezTo>
                      <a:cubicBezTo>
                        <a:pt x="24" y="914"/>
                        <a:pt x="24" y="917"/>
                        <a:pt x="25" y="920"/>
                      </a:cubicBezTo>
                      <a:cubicBezTo>
                        <a:pt x="27" y="944"/>
                        <a:pt x="46" y="958"/>
                        <a:pt x="64" y="958"/>
                      </a:cubicBezTo>
                      <a:cubicBezTo>
                        <a:pt x="68" y="958"/>
                        <a:pt x="72" y="958"/>
                        <a:pt x="76" y="958"/>
                      </a:cubicBezTo>
                      <a:cubicBezTo>
                        <a:pt x="120" y="958"/>
                        <a:pt x="165" y="958"/>
                        <a:pt x="210" y="958"/>
                      </a:cubicBezTo>
                      <a:cubicBezTo>
                        <a:pt x="214" y="958"/>
                        <a:pt x="219" y="958"/>
                        <a:pt x="223" y="958"/>
                      </a:cubicBezTo>
                      <a:cubicBezTo>
                        <a:pt x="242" y="956"/>
                        <a:pt x="255" y="944"/>
                        <a:pt x="259" y="926"/>
                      </a:cubicBezTo>
                      <a:cubicBezTo>
                        <a:pt x="261" y="921"/>
                        <a:pt x="261" y="916"/>
                        <a:pt x="261" y="911"/>
                      </a:cubicBezTo>
                      <a:cubicBezTo>
                        <a:pt x="261" y="863"/>
                        <a:pt x="261" y="816"/>
                        <a:pt x="261" y="769"/>
                      </a:cubicBezTo>
                      <a:cubicBezTo>
                        <a:pt x="261" y="763"/>
                        <a:pt x="260" y="757"/>
                        <a:pt x="259" y="752"/>
                      </a:cubicBezTo>
                      <a:cubicBezTo>
                        <a:pt x="254" y="736"/>
                        <a:pt x="241" y="724"/>
                        <a:pt x="224" y="723"/>
                      </a:cubicBezTo>
                      <a:cubicBezTo>
                        <a:pt x="220" y="722"/>
                        <a:pt x="215" y="722"/>
                        <a:pt x="211" y="722"/>
                      </a:cubicBezTo>
                      <a:cubicBezTo>
                        <a:pt x="188" y="722"/>
                        <a:pt x="166" y="722"/>
                        <a:pt x="144" y="722"/>
                      </a:cubicBezTo>
                      <a:close/>
                    </a:path>
                  </a:pathLst>
                </a:custGeom>
                <a:solidFill>
                  <a:srgbClr val="54823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2" name="Freeform 842"/>
                <p:cNvSpPr>
                  <a:spLocks/>
                </p:cNvSpPr>
                <p:nvPr/>
              </p:nvSpPr>
              <p:spPr bwMode="auto">
                <a:xfrm>
                  <a:off x="7861300" y="5334000"/>
                  <a:ext cx="292100" cy="290512"/>
                </a:xfrm>
                <a:custGeom>
                  <a:avLst/>
                  <a:gdLst>
                    <a:gd name="T0" fmla="*/ 120 w 237"/>
                    <a:gd name="T1" fmla="*/ 0 h 236"/>
                    <a:gd name="T2" fmla="*/ 187 w 237"/>
                    <a:gd name="T3" fmla="*/ 0 h 236"/>
                    <a:gd name="T4" fmla="*/ 200 w 237"/>
                    <a:gd name="T5" fmla="*/ 1 h 236"/>
                    <a:gd name="T6" fmla="*/ 235 w 237"/>
                    <a:gd name="T7" fmla="*/ 30 h 236"/>
                    <a:gd name="T8" fmla="*/ 237 w 237"/>
                    <a:gd name="T9" fmla="*/ 47 h 236"/>
                    <a:gd name="T10" fmla="*/ 237 w 237"/>
                    <a:gd name="T11" fmla="*/ 189 h 236"/>
                    <a:gd name="T12" fmla="*/ 235 w 237"/>
                    <a:gd name="T13" fmla="*/ 204 h 236"/>
                    <a:gd name="T14" fmla="*/ 199 w 237"/>
                    <a:gd name="T15" fmla="*/ 236 h 236"/>
                    <a:gd name="T16" fmla="*/ 186 w 237"/>
                    <a:gd name="T17" fmla="*/ 236 h 236"/>
                    <a:gd name="T18" fmla="*/ 52 w 237"/>
                    <a:gd name="T19" fmla="*/ 236 h 236"/>
                    <a:gd name="T20" fmla="*/ 40 w 237"/>
                    <a:gd name="T21" fmla="*/ 236 h 236"/>
                    <a:gd name="T22" fmla="*/ 1 w 237"/>
                    <a:gd name="T23" fmla="*/ 198 h 236"/>
                    <a:gd name="T24" fmla="*/ 0 w 237"/>
                    <a:gd name="T25" fmla="*/ 189 h 236"/>
                    <a:gd name="T26" fmla="*/ 0 w 237"/>
                    <a:gd name="T27" fmla="*/ 49 h 236"/>
                    <a:gd name="T28" fmla="*/ 1 w 237"/>
                    <a:gd name="T29" fmla="*/ 39 h 236"/>
                    <a:gd name="T30" fmla="*/ 41 w 237"/>
                    <a:gd name="T31" fmla="*/ 1 h 236"/>
                    <a:gd name="T32" fmla="*/ 120 w 237"/>
                    <a:gd name="T33" fmla="*/ 0 h 236"/>
                    <a:gd name="T34" fmla="*/ 120 w 237"/>
                    <a:gd name="T35" fmla="*/ 0 h 2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237" h="236">
                      <a:moveTo>
                        <a:pt x="120" y="0"/>
                      </a:moveTo>
                      <a:cubicBezTo>
                        <a:pt x="142" y="0"/>
                        <a:pt x="164" y="0"/>
                        <a:pt x="187" y="0"/>
                      </a:cubicBezTo>
                      <a:cubicBezTo>
                        <a:pt x="191" y="0"/>
                        <a:pt x="196" y="0"/>
                        <a:pt x="200" y="1"/>
                      </a:cubicBezTo>
                      <a:cubicBezTo>
                        <a:pt x="217" y="2"/>
                        <a:pt x="230" y="14"/>
                        <a:pt x="235" y="30"/>
                      </a:cubicBezTo>
                      <a:cubicBezTo>
                        <a:pt x="236" y="35"/>
                        <a:pt x="237" y="41"/>
                        <a:pt x="237" y="47"/>
                      </a:cubicBezTo>
                      <a:cubicBezTo>
                        <a:pt x="237" y="94"/>
                        <a:pt x="237" y="141"/>
                        <a:pt x="237" y="189"/>
                      </a:cubicBezTo>
                      <a:cubicBezTo>
                        <a:pt x="237" y="194"/>
                        <a:pt x="237" y="199"/>
                        <a:pt x="235" y="204"/>
                      </a:cubicBezTo>
                      <a:cubicBezTo>
                        <a:pt x="231" y="222"/>
                        <a:pt x="218" y="234"/>
                        <a:pt x="199" y="236"/>
                      </a:cubicBezTo>
                      <a:cubicBezTo>
                        <a:pt x="195" y="236"/>
                        <a:pt x="190" y="236"/>
                        <a:pt x="186" y="236"/>
                      </a:cubicBezTo>
                      <a:cubicBezTo>
                        <a:pt x="141" y="236"/>
                        <a:pt x="96" y="236"/>
                        <a:pt x="52" y="236"/>
                      </a:cubicBezTo>
                      <a:cubicBezTo>
                        <a:pt x="48" y="236"/>
                        <a:pt x="44" y="236"/>
                        <a:pt x="40" y="236"/>
                      </a:cubicBezTo>
                      <a:cubicBezTo>
                        <a:pt x="22" y="236"/>
                        <a:pt x="3" y="222"/>
                        <a:pt x="1" y="198"/>
                      </a:cubicBezTo>
                      <a:cubicBezTo>
                        <a:pt x="0" y="195"/>
                        <a:pt x="0" y="192"/>
                        <a:pt x="0" y="189"/>
                      </a:cubicBezTo>
                      <a:cubicBezTo>
                        <a:pt x="0" y="142"/>
                        <a:pt x="0" y="95"/>
                        <a:pt x="0" y="49"/>
                      </a:cubicBezTo>
                      <a:cubicBezTo>
                        <a:pt x="0" y="45"/>
                        <a:pt x="0" y="42"/>
                        <a:pt x="1" y="39"/>
                      </a:cubicBezTo>
                      <a:cubicBezTo>
                        <a:pt x="3" y="17"/>
                        <a:pt x="19" y="1"/>
                        <a:pt x="41" y="1"/>
                      </a:cubicBezTo>
                      <a:cubicBezTo>
                        <a:pt x="67" y="0"/>
                        <a:pt x="93" y="0"/>
                        <a:pt x="120" y="0"/>
                      </a:cubicBezTo>
                      <a:cubicBezTo>
                        <a:pt x="120" y="0"/>
                        <a:pt x="120" y="0"/>
                        <a:pt x="120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84" name="矩形 83"/>
            <p:cNvSpPr/>
            <p:nvPr/>
          </p:nvSpPr>
          <p:spPr>
            <a:xfrm>
              <a:off x="7292080" y="3896326"/>
              <a:ext cx="1152814" cy="212645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5456364" y="4294738"/>
            <a:ext cx="2009388" cy="963619"/>
            <a:chOff x="5633454" y="4275176"/>
            <a:chExt cx="2009388" cy="963619"/>
          </a:xfrm>
        </p:grpSpPr>
        <p:grpSp>
          <p:nvGrpSpPr>
            <p:cNvPr id="86" name="组合 85"/>
            <p:cNvGrpSpPr/>
            <p:nvPr/>
          </p:nvGrpSpPr>
          <p:grpSpPr>
            <a:xfrm rot="3303080">
              <a:off x="6355961" y="4110059"/>
              <a:ext cx="891272" cy="1366199"/>
              <a:chOff x="7357609" y="4436393"/>
              <a:chExt cx="891272" cy="1366199"/>
            </a:xfrm>
          </p:grpSpPr>
          <p:sp>
            <p:nvSpPr>
              <p:cNvPr id="90" name="任意多边形 89"/>
              <p:cNvSpPr/>
              <p:nvPr/>
            </p:nvSpPr>
            <p:spPr>
              <a:xfrm>
                <a:off x="7357609" y="4794038"/>
                <a:ext cx="874715" cy="1008554"/>
              </a:xfrm>
              <a:custGeom>
                <a:avLst/>
                <a:gdLst>
                  <a:gd name="connsiteX0" fmla="*/ 572093 w 874715"/>
                  <a:gd name="connsiteY0" fmla="*/ 36825 h 1008554"/>
                  <a:gd name="connsiteX1" fmla="*/ 329206 w 874715"/>
                  <a:gd name="connsiteY1" fmla="*/ 651188 h 1008554"/>
                  <a:gd name="connsiteX2" fmla="*/ 593 w 874715"/>
                  <a:gd name="connsiteY2" fmla="*/ 751200 h 1008554"/>
                  <a:gd name="connsiteX3" fmla="*/ 414931 w 874715"/>
                  <a:gd name="connsiteY3" fmla="*/ 1008375 h 1008554"/>
                  <a:gd name="connsiteX4" fmla="*/ 700681 w 874715"/>
                  <a:gd name="connsiteY4" fmla="*/ 779775 h 1008554"/>
                  <a:gd name="connsiteX5" fmla="*/ 872131 w 874715"/>
                  <a:gd name="connsiteY5" fmla="*/ 151125 h 1008554"/>
                  <a:gd name="connsiteX6" fmla="*/ 572093 w 874715"/>
                  <a:gd name="connsiteY6" fmla="*/ 36825 h 10085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74715" h="1008554">
                    <a:moveTo>
                      <a:pt x="572093" y="36825"/>
                    </a:moveTo>
                    <a:cubicBezTo>
                      <a:pt x="481606" y="120169"/>
                      <a:pt x="424456" y="532125"/>
                      <a:pt x="329206" y="651188"/>
                    </a:cubicBezTo>
                    <a:cubicBezTo>
                      <a:pt x="233956" y="770251"/>
                      <a:pt x="-13694" y="691669"/>
                      <a:pt x="593" y="751200"/>
                    </a:cubicBezTo>
                    <a:cubicBezTo>
                      <a:pt x="14880" y="810731"/>
                      <a:pt x="298250" y="1003613"/>
                      <a:pt x="414931" y="1008375"/>
                    </a:cubicBezTo>
                    <a:cubicBezTo>
                      <a:pt x="531612" y="1013137"/>
                      <a:pt x="624481" y="922650"/>
                      <a:pt x="700681" y="779775"/>
                    </a:cubicBezTo>
                    <a:cubicBezTo>
                      <a:pt x="776881" y="636900"/>
                      <a:pt x="893562" y="282094"/>
                      <a:pt x="872131" y="151125"/>
                    </a:cubicBezTo>
                    <a:cubicBezTo>
                      <a:pt x="850700" y="20156"/>
                      <a:pt x="662580" y="-46519"/>
                      <a:pt x="572093" y="36825"/>
                    </a:cubicBezTo>
                    <a:close/>
                  </a:path>
                </a:pathLst>
              </a:custGeom>
              <a:solidFill>
                <a:srgbClr val="FEDCB7"/>
              </a:solidFill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任意多边形 90"/>
              <p:cNvSpPr/>
              <p:nvPr/>
            </p:nvSpPr>
            <p:spPr>
              <a:xfrm>
                <a:off x="7794966" y="4436393"/>
                <a:ext cx="453915" cy="995347"/>
              </a:xfrm>
              <a:custGeom>
                <a:avLst/>
                <a:gdLst>
                  <a:gd name="connsiteX0" fmla="*/ 2991 w 453915"/>
                  <a:gd name="connsiteY0" fmla="*/ 758548 h 995347"/>
                  <a:gd name="connsiteX1" fmla="*/ 203016 w 453915"/>
                  <a:gd name="connsiteY1" fmla="*/ 129898 h 995347"/>
                  <a:gd name="connsiteX2" fmla="*/ 445903 w 453915"/>
                  <a:gd name="connsiteY2" fmla="*/ 72748 h 995347"/>
                  <a:gd name="connsiteX3" fmla="*/ 360178 w 453915"/>
                  <a:gd name="connsiteY3" fmla="*/ 958573 h 995347"/>
                  <a:gd name="connsiteX4" fmla="*/ 2991 w 453915"/>
                  <a:gd name="connsiteY4" fmla="*/ 758548 h 9953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3915" h="995347">
                    <a:moveTo>
                      <a:pt x="2991" y="758548"/>
                    </a:moveTo>
                    <a:cubicBezTo>
                      <a:pt x="-23203" y="620436"/>
                      <a:pt x="129197" y="244198"/>
                      <a:pt x="203016" y="129898"/>
                    </a:cubicBezTo>
                    <a:cubicBezTo>
                      <a:pt x="276835" y="15598"/>
                      <a:pt x="419709" y="-65364"/>
                      <a:pt x="445903" y="72748"/>
                    </a:cubicBezTo>
                    <a:cubicBezTo>
                      <a:pt x="472097" y="210860"/>
                      <a:pt x="431615" y="844273"/>
                      <a:pt x="360178" y="958573"/>
                    </a:cubicBezTo>
                    <a:cubicBezTo>
                      <a:pt x="288741" y="1072873"/>
                      <a:pt x="29185" y="896660"/>
                      <a:pt x="2991" y="758548"/>
                    </a:cubicBezTo>
                    <a:close/>
                  </a:path>
                </a:pathLst>
              </a:custGeom>
              <a:solidFill>
                <a:schemeClr val="tx1"/>
              </a:solidFill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87" name="组合 86"/>
            <p:cNvGrpSpPr/>
            <p:nvPr/>
          </p:nvGrpSpPr>
          <p:grpSpPr>
            <a:xfrm rot="3696520">
              <a:off x="6391986" y="3516644"/>
              <a:ext cx="492323" cy="2009388"/>
              <a:chOff x="7832725" y="4446588"/>
              <a:chExt cx="350838" cy="1431925"/>
            </a:xfrm>
          </p:grpSpPr>
          <p:sp>
            <p:nvSpPr>
              <p:cNvPr id="88" name="Freeform 808"/>
              <p:cNvSpPr>
                <a:spLocks noEditPoints="1"/>
              </p:cNvSpPr>
              <p:nvPr/>
            </p:nvSpPr>
            <p:spPr bwMode="auto">
              <a:xfrm>
                <a:off x="7832725" y="4446588"/>
                <a:ext cx="350838" cy="1431925"/>
              </a:xfrm>
              <a:custGeom>
                <a:avLst/>
                <a:gdLst>
                  <a:gd name="T0" fmla="*/ 286 w 286"/>
                  <a:gd name="T1" fmla="*/ 859 h 1165"/>
                  <a:gd name="T2" fmla="*/ 286 w 286"/>
                  <a:gd name="T3" fmla="*/ 1110 h 1165"/>
                  <a:gd name="T4" fmla="*/ 286 w 286"/>
                  <a:gd name="T5" fmla="*/ 1126 h 1165"/>
                  <a:gd name="T6" fmla="*/ 254 w 286"/>
                  <a:gd name="T7" fmla="*/ 1164 h 1165"/>
                  <a:gd name="T8" fmla="*/ 235 w 286"/>
                  <a:gd name="T9" fmla="*/ 1165 h 1165"/>
                  <a:gd name="T10" fmla="*/ 51 w 286"/>
                  <a:gd name="T11" fmla="*/ 1165 h 1165"/>
                  <a:gd name="T12" fmla="*/ 26 w 286"/>
                  <a:gd name="T13" fmla="*/ 1161 h 1165"/>
                  <a:gd name="T14" fmla="*/ 1 w 286"/>
                  <a:gd name="T15" fmla="*/ 1127 h 1165"/>
                  <a:gd name="T16" fmla="*/ 1 w 286"/>
                  <a:gd name="T17" fmla="*/ 1110 h 1165"/>
                  <a:gd name="T18" fmla="*/ 1 w 286"/>
                  <a:gd name="T19" fmla="*/ 712 h 1165"/>
                  <a:gd name="T20" fmla="*/ 1 w 286"/>
                  <a:gd name="T21" fmla="*/ 605 h 1165"/>
                  <a:gd name="T22" fmla="*/ 44 w 286"/>
                  <a:gd name="T23" fmla="*/ 429 h 1165"/>
                  <a:gd name="T24" fmla="*/ 82 w 286"/>
                  <a:gd name="T25" fmla="*/ 301 h 1165"/>
                  <a:gd name="T26" fmla="*/ 92 w 286"/>
                  <a:gd name="T27" fmla="*/ 173 h 1165"/>
                  <a:gd name="T28" fmla="*/ 95 w 286"/>
                  <a:gd name="T29" fmla="*/ 85 h 1165"/>
                  <a:gd name="T30" fmla="*/ 94 w 286"/>
                  <a:gd name="T31" fmla="*/ 73 h 1165"/>
                  <a:gd name="T32" fmla="*/ 92 w 286"/>
                  <a:gd name="T33" fmla="*/ 33 h 1165"/>
                  <a:gd name="T34" fmla="*/ 93 w 286"/>
                  <a:gd name="T35" fmla="*/ 18 h 1165"/>
                  <a:gd name="T36" fmla="*/ 102 w 286"/>
                  <a:gd name="T37" fmla="*/ 5 h 1165"/>
                  <a:gd name="T38" fmla="*/ 119 w 286"/>
                  <a:gd name="T39" fmla="*/ 1 h 1165"/>
                  <a:gd name="T40" fmla="*/ 168 w 286"/>
                  <a:gd name="T41" fmla="*/ 1 h 1165"/>
                  <a:gd name="T42" fmla="*/ 178 w 286"/>
                  <a:gd name="T43" fmla="*/ 2 h 1165"/>
                  <a:gd name="T44" fmla="*/ 194 w 286"/>
                  <a:gd name="T45" fmla="*/ 22 h 1165"/>
                  <a:gd name="T46" fmla="*/ 196 w 286"/>
                  <a:gd name="T47" fmla="*/ 35 h 1165"/>
                  <a:gd name="T48" fmla="*/ 193 w 286"/>
                  <a:gd name="T49" fmla="*/ 72 h 1165"/>
                  <a:gd name="T50" fmla="*/ 192 w 286"/>
                  <a:gd name="T51" fmla="*/ 83 h 1165"/>
                  <a:gd name="T52" fmla="*/ 197 w 286"/>
                  <a:gd name="T53" fmla="*/ 231 h 1165"/>
                  <a:gd name="T54" fmla="*/ 248 w 286"/>
                  <a:gd name="T55" fmla="*/ 440 h 1165"/>
                  <a:gd name="T56" fmla="*/ 281 w 286"/>
                  <a:gd name="T57" fmla="*/ 560 h 1165"/>
                  <a:gd name="T58" fmla="*/ 286 w 286"/>
                  <a:gd name="T59" fmla="*/ 652 h 1165"/>
                  <a:gd name="T60" fmla="*/ 286 w 286"/>
                  <a:gd name="T61" fmla="*/ 859 h 1165"/>
                  <a:gd name="T62" fmla="*/ 286 w 286"/>
                  <a:gd name="T63" fmla="*/ 859 h 1165"/>
                  <a:gd name="T64" fmla="*/ 144 w 286"/>
                  <a:gd name="T65" fmla="*/ 722 h 1165"/>
                  <a:gd name="T66" fmla="*/ 144 w 286"/>
                  <a:gd name="T67" fmla="*/ 722 h 1165"/>
                  <a:gd name="T68" fmla="*/ 65 w 286"/>
                  <a:gd name="T69" fmla="*/ 723 h 1165"/>
                  <a:gd name="T70" fmla="*/ 25 w 286"/>
                  <a:gd name="T71" fmla="*/ 761 h 1165"/>
                  <a:gd name="T72" fmla="*/ 24 w 286"/>
                  <a:gd name="T73" fmla="*/ 771 h 1165"/>
                  <a:gd name="T74" fmla="*/ 24 w 286"/>
                  <a:gd name="T75" fmla="*/ 911 h 1165"/>
                  <a:gd name="T76" fmla="*/ 25 w 286"/>
                  <a:gd name="T77" fmla="*/ 920 h 1165"/>
                  <a:gd name="T78" fmla="*/ 64 w 286"/>
                  <a:gd name="T79" fmla="*/ 958 h 1165"/>
                  <a:gd name="T80" fmla="*/ 76 w 286"/>
                  <a:gd name="T81" fmla="*/ 958 h 1165"/>
                  <a:gd name="T82" fmla="*/ 210 w 286"/>
                  <a:gd name="T83" fmla="*/ 958 h 1165"/>
                  <a:gd name="T84" fmla="*/ 223 w 286"/>
                  <a:gd name="T85" fmla="*/ 958 h 1165"/>
                  <a:gd name="T86" fmla="*/ 259 w 286"/>
                  <a:gd name="T87" fmla="*/ 926 h 1165"/>
                  <a:gd name="T88" fmla="*/ 261 w 286"/>
                  <a:gd name="T89" fmla="*/ 911 h 1165"/>
                  <a:gd name="T90" fmla="*/ 261 w 286"/>
                  <a:gd name="T91" fmla="*/ 769 h 1165"/>
                  <a:gd name="T92" fmla="*/ 259 w 286"/>
                  <a:gd name="T93" fmla="*/ 752 h 1165"/>
                  <a:gd name="T94" fmla="*/ 224 w 286"/>
                  <a:gd name="T95" fmla="*/ 723 h 1165"/>
                  <a:gd name="T96" fmla="*/ 211 w 286"/>
                  <a:gd name="T97" fmla="*/ 722 h 1165"/>
                  <a:gd name="T98" fmla="*/ 144 w 286"/>
                  <a:gd name="T99" fmla="*/ 722 h 1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86" h="1165">
                    <a:moveTo>
                      <a:pt x="286" y="859"/>
                    </a:moveTo>
                    <a:cubicBezTo>
                      <a:pt x="286" y="943"/>
                      <a:pt x="286" y="1027"/>
                      <a:pt x="286" y="1110"/>
                    </a:cubicBezTo>
                    <a:cubicBezTo>
                      <a:pt x="286" y="1116"/>
                      <a:pt x="286" y="1121"/>
                      <a:pt x="286" y="1126"/>
                    </a:cubicBezTo>
                    <a:cubicBezTo>
                      <a:pt x="285" y="1146"/>
                      <a:pt x="274" y="1159"/>
                      <a:pt x="254" y="1164"/>
                    </a:cubicBezTo>
                    <a:cubicBezTo>
                      <a:pt x="248" y="1165"/>
                      <a:pt x="241" y="1165"/>
                      <a:pt x="235" y="1165"/>
                    </a:cubicBezTo>
                    <a:cubicBezTo>
                      <a:pt x="174" y="1165"/>
                      <a:pt x="112" y="1165"/>
                      <a:pt x="51" y="1165"/>
                    </a:cubicBezTo>
                    <a:cubicBezTo>
                      <a:pt x="43" y="1165"/>
                      <a:pt x="34" y="1164"/>
                      <a:pt x="26" y="1161"/>
                    </a:cubicBezTo>
                    <a:cubicBezTo>
                      <a:pt x="10" y="1156"/>
                      <a:pt x="1" y="1144"/>
                      <a:pt x="1" y="1127"/>
                    </a:cubicBezTo>
                    <a:cubicBezTo>
                      <a:pt x="0" y="1121"/>
                      <a:pt x="1" y="1116"/>
                      <a:pt x="1" y="1110"/>
                    </a:cubicBezTo>
                    <a:cubicBezTo>
                      <a:pt x="1" y="977"/>
                      <a:pt x="1" y="845"/>
                      <a:pt x="1" y="712"/>
                    </a:cubicBezTo>
                    <a:cubicBezTo>
                      <a:pt x="1" y="677"/>
                      <a:pt x="0" y="641"/>
                      <a:pt x="1" y="605"/>
                    </a:cubicBezTo>
                    <a:cubicBezTo>
                      <a:pt x="4" y="544"/>
                      <a:pt x="16" y="485"/>
                      <a:pt x="44" y="429"/>
                    </a:cubicBezTo>
                    <a:cubicBezTo>
                      <a:pt x="64" y="389"/>
                      <a:pt x="74" y="345"/>
                      <a:pt x="82" y="301"/>
                    </a:cubicBezTo>
                    <a:cubicBezTo>
                      <a:pt x="90" y="259"/>
                      <a:pt x="91" y="216"/>
                      <a:pt x="92" y="173"/>
                    </a:cubicBezTo>
                    <a:cubicBezTo>
                      <a:pt x="93" y="144"/>
                      <a:pt x="94" y="114"/>
                      <a:pt x="95" y="85"/>
                    </a:cubicBezTo>
                    <a:cubicBezTo>
                      <a:pt x="95" y="81"/>
                      <a:pt x="95" y="77"/>
                      <a:pt x="94" y="73"/>
                    </a:cubicBezTo>
                    <a:cubicBezTo>
                      <a:pt x="86" y="60"/>
                      <a:pt x="89" y="47"/>
                      <a:pt x="92" y="33"/>
                    </a:cubicBezTo>
                    <a:cubicBezTo>
                      <a:pt x="93" y="28"/>
                      <a:pt x="93" y="23"/>
                      <a:pt x="93" y="18"/>
                    </a:cubicBezTo>
                    <a:cubicBezTo>
                      <a:pt x="93" y="11"/>
                      <a:pt x="96" y="7"/>
                      <a:pt x="102" y="5"/>
                    </a:cubicBezTo>
                    <a:cubicBezTo>
                      <a:pt x="107" y="3"/>
                      <a:pt x="113" y="1"/>
                      <a:pt x="119" y="1"/>
                    </a:cubicBezTo>
                    <a:cubicBezTo>
                      <a:pt x="135" y="0"/>
                      <a:pt x="152" y="1"/>
                      <a:pt x="168" y="1"/>
                    </a:cubicBezTo>
                    <a:cubicBezTo>
                      <a:pt x="172" y="1"/>
                      <a:pt x="175" y="1"/>
                      <a:pt x="178" y="2"/>
                    </a:cubicBezTo>
                    <a:cubicBezTo>
                      <a:pt x="191" y="6"/>
                      <a:pt x="193" y="9"/>
                      <a:pt x="194" y="22"/>
                    </a:cubicBezTo>
                    <a:cubicBezTo>
                      <a:pt x="194" y="26"/>
                      <a:pt x="195" y="31"/>
                      <a:pt x="196" y="35"/>
                    </a:cubicBezTo>
                    <a:cubicBezTo>
                      <a:pt x="197" y="48"/>
                      <a:pt x="200" y="60"/>
                      <a:pt x="193" y="72"/>
                    </a:cubicBezTo>
                    <a:cubicBezTo>
                      <a:pt x="192" y="75"/>
                      <a:pt x="192" y="80"/>
                      <a:pt x="192" y="83"/>
                    </a:cubicBezTo>
                    <a:cubicBezTo>
                      <a:pt x="193" y="133"/>
                      <a:pt x="194" y="182"/>
                      <a:pt x="197" y="231"/>
                    </a:cubicBezTo>
                    <a:cubicBezTo>
                      <a:pt x="201" y="304"/>
                      <a:pt x="216" y="374"/>
                      <a:pt x="248" y="440"/>
                    </a:cubicBezTo>
                    <a:cubicBezTo>
                      <a:pt x="266" y="478"/>
                      <a:pt x="276" y="518"/>
                      <a:pt x="281" y="560"/>
                    </a:cubicBezTo>
                    <a:cubicBezTo>
                      <a:pt x="286" y="590"/>
                      <a:pt x="286" y="621"/>
                      <a:pt x="286" y="652"/>
                    </a:cubicBezTo>
                    <a:cubicBezTo>
                      <a:pt x="286" y="721"/>
                      <a:pt x="286" y="790"/>
                      <a:pt x="286" y="859"/>
                    </a:cubicBezTo>
                    <a:cubicBezTo>
                      <a:pt x="286" y="859"/>
                      <a:pt x="286" y="859"/>
                      <a:pt x="286" y="859"/>
                    </a:cubicBezTo>
                    <a:close/>
                    <a:moveTo>
                      <a:pt x="144" y="722"/>
                    </a:moveTo>
                    <a:cubicBezTo>
                      <a:pt x="144" y="722"/>
                      <a:pt x="144" y="722"/>
                      <a:pt x="144" y="722"/>
                    </a:cubicBezTo>
                    <a:cubicBezTo>
                      <a:pt x="117" y="722"/>
                      <a:pt x="91" y="722"/>
                      <a:pt x="65" y="723"/>
                    </a:cubicBezTo>
                    <a:cubicBezTo>
                      <a:pt x="43" y="723"/>
                      <a:pt x="27" y="739"/>
                      <a:pt x="25" y="761"/>
                    </a:cubicBezTo>
                    <a:cubicBezTo>
                      <a:pt x="24" y="764"/>
                      <a:pt x="24" y="767"/>
                      <a:pt x="24" y="771"/>
                    </a:cubicBezTo>
                    <a:cubicBezTo>
                      <a:pt x="24" y="817"/>
                      <a:pt x="24" y="864"/>
                      <a:pt x="24" y="911"/>
                    </a:cubicBezTo>
                    <a:cubicBezTo>
                      <a:pt x="24" y="914"/>
                      <a:pt x="24" y="917"/>
                      <a:pt x="25" y="920"/>
                    </a:cubicBezTo>
                    <a:cubicBezTo>
                      <a:pt x="27" y="944"/>
                      <a:pt x="46" y="958"/>
                      <a:pt x="64" y="958"/>
                    </a:cubicBezTo>
                    <a:cubicBezTo>
                      <a:pt x="68" y="958"/>
                      <a:pt x="72" y="958"/>
                      <a:pt x="76" y="958"/>
                    </a:cubicBezTo>
                    <a:cubicBezTo>
                      <a:pt x="120" y="958"/>
                      <a:pt x="165" y="958"/>
                      <a:pt x="210" y="958"/>
                    </a:cubicBezTo>
                    <a:cubicBezTo>
                      <a:pt x="214" y="958"/>
                      <a:pt x="219" y="958"/>
                      <a:pt x="223" y="958"/>
                    </a:cubicBezTo>
                    <a:cubicBezTo>
                      <a:pt x="242" y="956"/>
                      <a:pt x="255" y="944"/>
                      <a:pt x="259" y="926"/>
                    </a:cubicBezTo>
                    <a:cubicBezTo>
                      <a:pt x="261" y="921"/>
                      <a:pt x="261" y="916"/>
                      <a:pt x="261" y="911"/>
                    </a:cubicBezTo>
                    <a:cubicBezTo>
                      <a:pt x="261" y="863"/>
                      <a:pt x="261" y="816"/>
                      <a:pt x="261" y="769"/>
                    </a:cubicBezTo>
                    <a:cubicBezTo>
                      <a:pt x="261" y="763"/>
                      <a:pt x="260" y="757"/>
                      <a:pt x="259" y="752"/>
                    </a:cubicBezTo>
                    <a:cubicBezTo>
                      <a:pt x="254" y="736"/>
                      <a:pt x="241" y="724"/>
                      <a:pt x="224" y="723"/>
                    </a:cubicBezTo>
                    <a:cubicBezTo>
                      <a:pt x="220" y="722"/>
                      <a:pt x="215" y="722"/>
                      <a:pt x="211" y="722"/>
                    </a:cubicBezTo>
                    <a:cubicBezTo>
                      <a:pt x="188" y="722"/>
                      <a:pt x="166" y="722"/>
                      <a:pt x="144" y="722"/>
                    </a:cubicBezTo>
                    <a:close/>
                  </a:path>
                </a:pathLst>
              </a:custGeom>
              <a:solidFill>
                <a:srgbClr val="5482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" name="Freeform 842"/>
              <p:cNvSpPr>
                <a:spLocks/>
              </p:cNvSpPr>
              <p:nvPr/>
            </p:nvSpPr>
            <p:spPr bwMode="auto">
              <a:xfrm>
                <a:off x="7861300" y="5334000"/>
                <a:ext cx="292100" cy="290512"/>
              </a:xfrm>
              <a:custGeom>
                <a:avLst/>
                <a:gdLst>
                  <a:gd name="T0" fmla="*/ 120 w 237"/>
                  <a:gd name="T1" fmla="*/ 0 h 236"/>
                  <a:gd name="T2" fmla="*/ 187 w 237"/>
                  <a:gd name="T3" fmla="*/ 0 h 236"/>
                  <a:gd name="T4" fmla="*/ 200 w 237"/>
                  <a:gd name="T5" fmla="*/ 1 h 236"/>
                  <a:gd name="T6" fmla="*/ 235 w 237"/>
                  <a:gd name="T7" fmla="*/ 30 h 236"/>
                  <a:gd name="T8" fmla="*/ 237 w 237"/>
                  <a:gd name="T9" fmla="*/ 47 h 236"/>
                  <a:gd name="T10" fmla="*/ 237 w 237"/>
                  <a:gd name="T11" fmla="*/ 189 h 236"/>
                  <a:gd name="T12" fmla="*/ 235 w 237"/>
                  <a:gd name="T13" fmla="*/ 204 h 236"/>
                  <a:gd name="T14" fmla="*/ 199 w 237"/>
                  <a:gd name="T15" fmla="*/ 236 h 236"/>
                  <a:gd name="T16" fmla="*/ 186 w 237"/>
                  <a:gd name="T17" fmla="*/ 236 h 236"/>
                  <a:gd name="T18" fmla="*/ 52 w 237"/>
                  <a:gd name="T19" fmla="*/ 236 h 236"/>
                  <a:gd name="T20" fmla="*/ 40 w 237"/>
                  <a:gd name="T21" fmla="*/ 236 h 236"/>
                  <a:gd name="T22" fmla="*/ 1 w 237"/>
                  <a:gd name="T23" fmla="*/ 198 h 236"/>
                  <a:gd name="T24" fmla="*/ 0 w 237"/>
                  <a:gd name="T25" fmla="*/ 189 h 236"/>
                  <a:gd name="T26" fmla="*/ 0 w 237"/>
                  <a:gd name="T27" fmla="*/ 49 h 236"/>
                  <a:gd name="T28" fmla="*/ 1 w 237"/>
                  <a:gd name="T29" fmla="*/ 39 h 236"/>
                  <a:gd name="T30" fmla="*/ 41 w 237"/>
                  <a:gd name="T31" fmla="*/ 1 h 236"/>
                  <a:gd name="T32" fmla="*/ 120 w 237"/>
                  <a:gd name="T33" fmla="*/ 0 h 236"/>
                  <a:gd name="T34" fmla="*/ 120 w 237"/>
                  <a:gd name="T35" fmla="*/ 0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37" h="236">
                    <a:moveTo>
                      <a:pt x="120" y="0"/>
                    </a:moveTo>
                    <a:cubicBezTo>
                      <a:pt x="142" y="0"/>
                      <a:pt x="164" y="0"/>
                      <a:pt x="187" y="0"/>
                    </a:cubicBezTo>
                    <a:cubicBezTo>
                      <a:pt x="191" y="0"/>
                      <a:pt x="196" y="0"/>
                      <a:pt x="200" y="1"/>
                    </a:cubicBezTo>
                    <a:cubicBezTo>
                      <a:pt x="217" y="2"/>
                      <a:pt x="230" y="14"/>
                      <a:pt x="235" y="30"/>
                    </a:cubicBezTo>
                    <a:cubicBezTo>
                      <a:pt x="236" y="35"/>
                      <a:pt x="237" y="41"/>
                      <a:pt x="237" y="47"/>
                    </a:cubicBezTo>
                    <a:cubicBezTo>
                      <a:pt x="237" y="94"/>
                      <a:pt x="237" y="141"/>
                      <a:pt x="237" y="189"/>
                    </a:cubicBezTo>
                    <a:cubicBezTo>
                      <a:pt x="237" y="194"/>
                      <a:pt x="237" y="199"/>
                      <a:pt x="235" y="204"/>
                    </a:cubicBezTo>
                    <a:cubicBezTo>
                      <a:pt x="231" y="222"/>
                      <a:pt x="218" y="234"/>
                      <a:pt x="199" y="236"/>
                    </a:cubicBezTo>
                    <a:cubicBezTo>
                      <a:pt x="195" y="236"/>
                      <a:pt x="190" y="236"/>
                      <a:pt x="186" y="236"/>
                    </a:cubicBezTo>
                    <a:cubicBezTo>
                      <a:pt x="141" y="236"/>
                      <a:pt x="96" y="236"/>
                      <a:pt x="52" y="236"/>
                    </a:cubicBezTo>
                    <a:cubicBezTo>
                      <a:pt x="48" y="236"/>
                      <a:pt x="44" y="236"/>
                      <a:pt x="40" y="236"/>
                    </a:cubicBezTo>
                    <a:cubicBezTo>
                      <a:pt x="22" y="236"/>
                      <a:pt x="3" y="222"/>
                      <a:pt x="1" y="198"/>
                    </a:cubicBezTo>
                    <a:cubicBezTo>
                      <a:pt x="0" y="195"/>
                      <a:pt x="0" y="192"/>
                      <a:pt x="0" y="189"/>
                    </a:cubicBezTo>
                    <a:cubicBezTo>
                      <a:pt x="0" y="142"/>
                      <a:pt x="0" y="95"/>
                      <a:pt x="0" y="49"/>
                    </a:cubicBezTo>
                    <a:cubicBezTo>
                      <a:pt x="0" y="45"/>
                      <a:pt x="0" y="42"/>
                      <a:pt x="1" y="39"/>
                    </a:cubicBezTo>
                    <a:cubicBezTo>
                      <a:pt x="3" y="17"/>
                      <a:pt x="19" y="1"/>
                      <a:pt x="41" y="1"/>
                    </a:cubicBezTo>
                    <a:cubicBezTo>
                      <a:pt x="67" y="0"/>
                      <a:pt x="93" y="0"/>
                      <a:pt x="120" y="0"/>
                    </a:cubicBezTo>
                    <a:cubicBezTo>
                      <a:pt x="120" y="0"/>
                      <a:pt x="120" y="0"/>
                      <a:pt x="12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pic>
        <p:nvPicPr>
          <p:cNvPr id="16" name="图片 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2247" y="4319888"/>
            <a:ext cx="2810500" cy="1676545"/>
          </a:xfrm>
          <a:prstGeom prst="rect">
            <a:avLst/>
          </a:prstGeom>
        </p:spPr>
      </p:pic>
      <p:sp>
        <p:nvSpPr>
          <p:cNvPr id="5" name="Rectangle 463"/>
          <p:cNvSpPr>
            <a:spLocks noChangeArrowheads="1"/>
          </p:cNvSpPr>
          <p:nvPr/>
        </p:nvSpPr>
        <p:spPr bwMode="auto">
          <a:xfrm>
            <a:off x="0" y="5763822"/>
            <a:ext cx="12193653" cy="1099991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" name="文本框 43"/>
          <p:cNvSpPr txBox="1"/>
          <p:nvPr/>
        </p:nvSpPr>
        <p:spPr>
          <a:xfrm>
            <a:off x="4450897" y="5988747"/>
            <a:ext cx="94598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迷你简汉真广标" panose="02010609000101010101" pitchFamily="49" charset="-122"/>
                <a:ea typeface="迷你简汉真广标" panose="02010609000101010101" pitchFamily="49" charset="-122"/>
              </a:rPr>
              <a:t>你大学里遗憾的事情</a:t>
            </a:r>
            <a:endParaRPr lang="en-US" altLang="zh-CN" sz="36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迷你简汉真广标" panose="02010609000101010101" pitchFamily="49" charset="-122"/>
              <a:ea typeface="迷你简汉真广标" panose="02010609000101010101" pitchFamily="49" charset="-122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3903235" y="5988747"/>
            <a:ext cx="393632" cy="609611"/>
            <a:chOff x="1523999" y="1001485"/>
            <a:chExt cx="2598058" cy="4209142"/>
          </a:xfrm>
          <a:solidFill>
            <a:schemeClr val="bg1"/>
          </a:solidFill>
        </p:grpSpPr>
        <p:sp>
          <p:nvSpPr>
            <p:cNvPr id="46" name="矩形 45"/>
            <p:cNvSpPr/>
            <p:nvPr/>
          </p:nvSpPr>
          <p:spPr>
            <a:xfrm>
              <a:off x="2540000" y="4194629"/>
              <a:ext cx="566057" cy="58057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圆角矩形 46"/>
            <p:cNvSpPr/>
            <p:nvPr/>
          </p:nvSpPr>
          <p:spPr>
            <a:xfrm>
              <a:off x="2155371" y="1001485"/>
              <a:ext cx="1335315" cy="2699658"/>
            </a:xfrm>
            <a:prstGeom prst="roundRect">
              <a:avLst>
                <a:gd name="adj" fmla="val 4710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同心圆 6"/>
            <p:cNvSpPr/>
            <p:nvPr/>
          </p:nvSpPr>
          <p:spPr>
            <a:xfrm>
              <a:off x="1523999" y="2757715"/>
              <a:ext cx="2598058" cy="1582058"/>
            </a:xfrm>
            <a:custGeom>
              <a:avLst/>
              <a:gdLst/>
              <a:ahLst/>
              <a:cxnLst/>
              <a:rect l="l" t="t" r="r" b="b"/>
              <a:pathLst>
                <a:path w="2598058" h="1582058">
                  <a:moveTo>
                    <a:pt x="14462" y="0"/>
                  </a:moveTo>
                  <a:lnTo>
                    <a:pt x="389516" y="0"/>
                  </a:lnTo>
                  <a:cubicBezTo>
                    <a:pt x="377808" y="63354"/>
                    <a:pt x="371860" y="128889"/>
                    <a:pt x="371860" y="195943"/>
                  </a:cubicBezTo>
                  <a:cubicBezTo>
                    <a:pt x="371860" y="756101"/>
                    <a:pt x="786968" y="1210198"/>
                    <a:pt x="1299029" y="1210198"/>
                  </a:cubicBezTo>
                  <a:cubicBezTo>
                    <a:pt x="1811090" y="1210198"/>
                    <a:pt x="2226198" y="756101"/>
                    <a:pt x="2226198" y="195943"/>
                  </a:cubicBezTo>
                  <a:cubicBezTo>
                    <a:pt x="2226198" y="128889"/>
                    <a:pt x="2220250" y="63354"/>
                    <a:pt x="2208542" y="0"/>
                  </a:cubicBezTo>
                  <a:lnTo>
                    <a:pt x="2583596" y="0"/>
                  </a:lnTo>
                  <a:cubicBezTo>
                    <a:pt x="2593658" y="63872"/>
                    <a:pt x="2598058" y="129359"/>
                    <a:pt x="2598058" y="195943"/>
                  </a:cubicBezTo>
                  <a:cubicBezTo>
                    <a:pt x="2598058" y="961473"/>
                    <a:pt x="2016463" y="1582058"/>
                    <a:pt x="1299029" y="1582058"/>
                  </a:cubicBezTo>
                  <a:cubicBezTo>
                    <a:pt x="581595" y="1582058"/>
                    <a:pt x="0" y="961473"/>
                    <a:pt x="0" y="195943"/>
                  </a:cubicBezTo>
                  <a:cubicBezTo>
                    <a:pt x="0" y="129359"/>
                    <a:pt x="4400" y="63872"/>
                    <a:pt x="14462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>
              <a:off x="1973942" y="4775200"/>
              <a:ext cx="1698172" cy="43542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4" name="矩形 53"/>
          <p:cNvSpPr/>
          <p:nvPr/>
        </p:nvSpPr>
        <p:spPr>
          <a:xfrm>
            <a:off x="12318521" y="1841490"/>
            <a:ext cx="1000664" cy="110260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3766390"/>
      </p:ext>
    </p:extLst>
  </p:cSld>
  <p:clrMapOvr>
    <a:masterClrMapping/>
  </p:clrMapOvr>
  <p:transition advTm="0">
    <p:fade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7" dur="2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8" dur="2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11" dur="2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12" dur="2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250"/>
                                </p:stCondLst>
                                <p:childTnLst>
                                  <p:par>
                                    <p:cTn id="14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6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2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2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2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2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2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2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8" presetClass="emph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Rot by="1200000">
                                          <p:cBhvr>
                                            <p:cTn id="30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1" presetID="1" presetClass="exit" presetSubtype="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" presetID="1" presetClass="entr" presetSubtype="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" presetID="1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48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125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17" grpId="0" animBg="1"/>
          <p:bldP spid="44" grpId="0"/>
          <p:bldP spid="54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2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2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250"/>
                                </p:stCondLst>
                                <p:childTnLst>
                                  <p:par>
                                    <p:cTn id="14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6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2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2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2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2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2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2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8" presetClass="emph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Rot by="1200000">
                                          <p:cBhvr>
                                            <p:cTn id="30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1" presetID="1" presetClass="exit" presetSubtype="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" presetID="1" presetClass="entr" presetSubtype="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" presetID="1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48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125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17" grpId="0" animBg="1"/>
          <p:bldP spid="44" grpId="0"/>
          <p:bldP spid="54" grpId="0" animBg="1"/>
        </p:bldLst>
      </p:timing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463"/>
          <p:cNvSpPr>
            <a:spLocks noChangeArrowheads="1"/>
          </p:cNvSpPr>
          <p:nvPr/>
        </p:nvSpPr>
        <p:spPr bwMode="auto">
          <a:xfrm>
            <a:off x="-1654" y="-60758"/>
            <a:ext cx="12193654" cy="688972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" name="Rectangle 463"/>
          <p:cNvSpPr>
            <a:spLocks noChangeArrowheads="1"/>
          </p:cNvSpPr>
          <p:nvPr/>
        </p:nvSpPr>
        <p:spPr bwMode="auto">
          <a:xfrm>
            <a:off x="-27270" y="-71031"/>
            <a:ext cx="12219270" cy="6889729"/>
          </a:xfrm>
          <a:prstGeom prst="rect">
            <a:avLst/>
          </a:prstGeom>
          <a:solidFill>
            <a:srgbClr val="E8707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56" name="图片 5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2247" y="4319888"/>
            <a:ext cx="2810500" cy="1676545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842080" y="574198"/>
            <a:ext cx="4531862" cy="3532778"/>
            <a:chOff x="842080" y="574198"/>
            <a:chExt cx="4531862" cy="3532778"/>
          </a:xfrm>
        </p:grpSpPr>
        <p:sp>
          <p:nvSpPr>
            <p:cNvPr id="3" name="椭圆形标注 2"/>
            <p:cNvSpPr/>
            <p:nvPr/>
          </p:nvSpPr>
          <p:spPr>
            <a:xfrm>
              <a:off x="842080" y="574198"/>
              <a:ext cx="4531862" cy="3532778"/>
            </a:xfrm>
            <a:prstGeom prst="wedgeEllipseCallout">
              <a:avLst>
                <a:gd name="adj1" fmla="val 67374"/>
                <a:gd name="adj2" fmla="val 47342"/>
              </a:avLst>
            </a:prstGeom>
            <a:solidFill>
              <a:schemeClr val="bg1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1184597" y="1774314"/>
              <a:ext cx="3846828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准圆简体" panose="03000509000000000000" pitchFamily="65" charset="-122"/>
                  <a:ea typeface="方正准圆简体" panose="03000509000000000000" pitchFamily="65" charset="-122"/>
                </a:rPr>
                <a:t>我一口气能喝</a:t>
              </a:r>
              <a:r>
                <a:rPr lang="en-US" altLang="zh-CN" sz="3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准圆简体" panose="03000509000000000000" pitchFamily="65" charset="-122"/>
                  <a:ea typeface="方正准圆简体" panose="03000509000000000000" pitchFamily="65" charset="-122"/>
                </a:rPr>
                <a:t>10</a:t>
              </a:r>
              <a:r>
                <a:rPr lang="zh-CN" altLang="en-US" sz="3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准圆简体" panose="03000509000000000000" pitchFamily="65" charset="-122"/>
                  <a:ea typeface="方正准圆简体" panose="03000509000000000000" pitchFamily="65" charset="-122"/>
                </a:rPr>
                <a:t>瓶</a:t>
              </a:r>
              <a:endParaRPr lang="en-US" altLang="zh-CN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准圆简体" panose="03000509000000000000" pitchFamily="65" charset="-122"/>
                <a:ea typeface="方正准圆简体" panose="03000509000000000000" pitchFamily="65" charset="-122"/>
              </a:endParaRPr>
            </a:p>
            <a:p>
              <a:pPr algn="ctr"/>
              <a:r>
                <a:rPr lang="zh-CN" altLang="en-US" sz="3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准圆简体" panose="03000509000000000000" pitchFamily="65" charset="-122"/>
                  <a:ea typeface="方正准圆简体" panose="03000509000000000000" pitchFamily="65" charset="-122"/>
                </a:rPr>
                <a:t>究竟谁能把我灌倒丫</a:t>
              </a:r>
              <a:endParaRPr lang="en-US" altLang="zh-CN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准圆简体" panose="03000509000000000000" pitchFamily="65" charset="-122"/>
                <a:ea typeface="方正准圆简体" panose="03000509000000000000" pitchFamily="65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272395" y="213045"/>
            <a:ext cx="629587" cy="638085"/>
            <a:chOff x="314793" y="194871"/>
            <a:chExt cx="629587" cy="638085"/>
          </a:xfrm>
        </p:grpSpPr>
        <p:sp>
          <p:nvSpPr>
            <p:cNvPr id="22" name="矩形 21"/>
            <p:cNvSpPr/>
            <p:nvPr/>
          </p:nvSpPr>
          <p:spPr>
            <a:xfrm>
              <a:off x="314793" y="194872"/>
              <a:ext cx="629587" cy="104931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22"/>
            <p:cNvSpPr/>
            <p:nvPr/>
          </p:nvSpPr>
          <p:spPr>
            <a:xfrm>
              <a:off x="314793" y="194871"/>
              <a:ext cx="104932" cy="638085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4" name="组合 23"/>
          <p:cNvGrpSpPr/>
          <p:nvPr/>
        </p:nvGrpSpPr>
        <p:grpSpPr>
          <a:xfrm rot="16200000">
            <a:off x="381576" y="4936144"/>
            <a:ext cx="629587" cy="638085"/>
            <a:chOff x="314793" y="194871"/>
            <a:chExt cx="629587" cy="638085"/>
          </a:xfrm>
        </p:grpSpPr>
        <p:sp>
          <p:nvSpPr>
            <p:cNvPr id="25" name="矩形 24"/>
            <p:cNvSpPr/>
            <p:nvPr/>
          </p:nvSpPr>
          <p:spPr>
            <a:xfrm>
              <a:off x="314793" y="194872"/>
              <a:ext cx="629587" cy="104931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矩形 25"/>
            <p:cNvSpPr/>
            <p:nvPr/>
          </p:nvSpPr>
          <p:spPr>
            <a:xfrm>
              <a:off x="314793" y="194871"/>
              <a:ext cx="104932" cy="638085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2" name="组合 31"/>
          <p:cNvGrpSpPr/>
          <p:nvPr/>
        </p:nvGrpSpPr>
        <p:grpSpPr>
          <a:xfrm rot="10800000">
            <a:off x="11247619" y="5015056"/>
            <a:ext cx="629587" cy="638085"/>
            <a:chOff x="314793" y="194871"/>
            <a:chExt cx="629587" cy="638085"/>
          </a:xfrm>
        </p:grpSpPr>
        <p:sp>
          <p:nvSpPr>
            <p:cNvPr id="33" name="矩形 32"/>
            <p:cNvSpPr/>
            <p:nvPr/>
          </p:nvSpPr>
          <p:spPr>
            <a:xfrm>
              <a:off x="314793" y="194872"/>
              <a:ext cx="629587" cy="104931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矩形 33"/>
            <p:cNvSpPr/>
            <p:nvPr/>
          </p:nvSpPr>
          <p:spPr>
            <a:xfrm>
              <a:off x="314793" y="194871"/>
              <a:ext cx="104932" cy="638085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5" name="组合 34"/>
          <p:cNvGrpSpPr/>
          <p:nvPr/>
        </p:nvGrpSpPr>
        <p:grpSpPr>
          <a:xfrm rot="5400000">
            <a:off x="11226778" y="157804"/>
            <a:ext cx="629587" cy="638085"/>
            <a:chOff x="314793" y="194871"/>
            <a:chExt cx="629587" cy="638085"/>
          </a:xfrm>
        </p:grpSpPr>
        <p:sp>
          <p:nvSpPr>
            <p:cNvPr id="36" name="矩形 35"/>
            <p:cNvSpPr/>
            <p:nvPr/>
          </p:nvSpPr>
          <p:spPr>
            <a:xfrm>
              <a:off x="314793" y="194872"/>
              <a:ext cx="629587" cy="104931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矩形 36"/>
            <p:cNvSpPr/>
            <p:nvPr/>
          </p:nvSpPr>
          <p:spPr>
            <a:xfrm>
              <a:off x="314793" y="194871"/>
              <a:ext cx="104932" cy="638085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8" name="矩形 37"/>
          <p:cNvSpPr/>
          <p:nvPr/>
        </p:nvSpPr>
        <p:spPr>
          <a:xfrm>
            <a:off x="10175200" y="345222"/>
            <a:ext cx="89960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C00000"/>
                </a:solidFill>
                <a:latin typeface="方正准圆简体" panose="03000509000000000000" pitchFamily="65" charset="-122"/>
                <a:ea typeface="方正准圆简体" panose="03000509000000000000" pitchFamily="65" charset="-122"/>
              </a:rPr>
              <a:t>REC</a:t>
            </a:r>
            <a:endParaRPr lang="zh-CN" altLang="en-US" sz="3600" dirty="0">
              <a:solidFill>
                <a:srgbClr val="C00000"/>
              </a:solidFill>
            </a:endParaRPr>
          </a:p>
        </p:txBody>
      </p:sp>
      <p:sp>
        <p:nvSpPr>
          <p:cNvPr id="39" name="椭圆 38"/>
          <p:cNvSpPr/>
          <p:nvPr/>
        </p:nvSpPr>
        <p:spPr>
          <a:xfrm>
            <a:off x="11097822" y="501786"/>
            <a:ext cx="298564" cy="298564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7" name="组合 26"/>
          <p:cNvGrpSpPr/>
          <p:nvPr/>
        </p:nvGrpSpPr>
        <p:grpSpPr>
          <a:xfrm>
            <a:off x="5357076" y="574198"/>
            <a:ext cx="5119098" cy="5688087"/>
            <a:chOff x="5357076" y="574198"/>
            <a:chExt cx="5119098" cy="5688087"/>
          </a:xfrm>
        </p:grpSpPr>
        <p:sp>
          <p:nvSpPr>
            <p:cNvPr id="20" name="任意多边形 19"/>
            <p:cNvSpPr/>
            <p:nvPr/>
          </p:nvSpPr>
          <p:spPr>
            <a:xfrm rot="19453689">
              <a:off x="8328662" y="5253731"/>
              <a:ext cx="874715" cy="1008554"/>
            </a:xfrm>
            <a:custGeom>
              <a:avLst/>
              <a:gdLst>
                <a:gd name="connsiteX0" fmla="*/ 572093 w 874715"/>
                <a:gd name="connsiteY0" fmla="*/ 36825 h 1008554"/>
                <a:gd name="connsiteX1" fmla="*/ 329206 w 874715"/>
                <a:gd name="connsiteY1" fmla="*/ 651188 h 1008554"/>
                <a:gd name="connsiteX2" fmla="*/ 593 w 874715"/>
                <a:gd name="connsiteY2" fmla="*/ 751200 h 1008554"/>
                <a:gd name="connsiteX3" fmla="*/ 414931 w 874715"/>
                <a:gd name="connsiteY3" fmla="*/ 1008375 h 1008554"/>
                <a:gd name="connsiteX4" fmla="*/ 700681 w 874715"/>
                <a:gd name="connsiteY4" fmla="*/ 779775 h 1008554"/>
                <a:gd name="connsiteX5" fmla="*/ 872131 w 874715"/>
                <a:gd name="connsiteY5" fmla="*/ 151125 h 1008554"/>
                <a:gd name="connsiteX6" fmla="*/ 572093 w 874715"/>
                <a:gd name="connsiteY6" fmla="*/ 36825 h 10085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74715" h="1008554">
                  <a:moveTo>
                    <a:pt x="572093" y="36825"/>
                  </a:moveTo>
                  <a:cubicBezTo>
                    <a:pt x="481606" y="120169"/>
                    <a:pt x="424456" y="532125"/>
                    <a:pt x="329206" y="651188"/>
                  </a:cubicBezTo>
                  <a:cubicBezTo>
                    <a:pt x="233956" y="770251"/>
                    <a:pt x="-13694" y="691669"/>
                    <a:pt x="593" y="751200"/>
                  </a:cubicBezTo>
                  <a:cubicBezTo>
                    <a:pt x="14880" y="810731"/>
                    <a:pt x="298250" y="1003613"/>
                    <a:pt x="414931" y="1008375"/>
                  </a:cubicBezTo>
                  <a:cubicBezTo>
                    <a:pt x="531612" y="1013137"/>
                    <a:pt x="624481" y="922650"/>
                    <a:pt x="700681" y="779775"/>
                  </a:cubicBezTo>
                  <a:cubicBezTo>
                    <a:pt x="776881" y="636900"/>
                    <a:pt x="893562" y="282094"/>
                    <a:pt x="872131" y="151125"/>
                  </a:cubicBezTo>
                  <a:cubicBezTo>
                    <a:pt x="850700" y="20156"/>
                    <a:pt x="662580" y="-46519"/>
                    <a:pt x="572093" y="36825"/>
                  </a:cubicBezTo>
                  <a:close/>
                </a:path>
              </a:pathLst>
            </a:custGeom>
            <a:solidFill>
              <a:srgbClr val="FEDCB7"/>
            </a:solidFill>
            <a:ln w="762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5357076" y="574198"/>
              <a:ext cx="5119098" cy="5279964"/>
              <a:chOff x="5357076" y="574198"/>
              <a:chExt cx="5119098" cy="5279964"/>
            </a:xfrm>
          </p:grpSpPr>
          <p:sp>
            <p:nvSpPr>
              <p:cNvPr id="11" name="任意多边形 10"/>
              <p:cNvSpPr/>
              <p:nvPr/>
            </p:nvSpPr>
            <p:spPr>
              <a:xfrm>
                <a:off x="7113379" y="4647615"/>
                <a:ext cx="1550290" cy="1206547"/>
              </a:xfrm>
              <a:custGeom>
                <a:avLst/>
                <a:gdLst>
                  <a:gd name="connsiteX0" fmla="*/ 227135 w 1275802"/>
                  <a:gd name="connsiteY0" fmla="*/ 196994 h 1473907"/>
                  <a:gd name="connsiteX1" fmla="*/ 12822 w 1275802"/>
                  <a:gd name="connsiteY1" fmla="*/ 1211406 h 1473907"/>
                  <a:gd name="connsiteX2" fmla="*/ 155697 w 1275802"/>
                  <a:gd name="connsiteY2" fmla="*/ 1354281 h 1473907"/>
                  <a:gd name="connsiteX3" fmla="*/ 1212972 w 1275802"/>
                  <a:gd name="connsiteY3" fmla="*/ 1382856 h 1473907"/>
                  <a:gd name="connsiteX4" fmla="*/ 1055810 w 1275802"/>
                  <a:gd name="connsiteY4" fmla="*/ 111269 h 1473907"/>
                  <a:gd name="connsiteX5" fmla="*/ 227135 w 1275802"/>
                  <a:gd name="connsiteY5" fmla="*/ 196994 h 1473907"/>
                  <a:gd name="connsiteX0" fmla="*/ 227135 w 1275802"/>
                  <a:gd name="connsiteY0" fmla="*/ 196994 h 1473907"/>
                  <a:gd name="connsiteX1" fmla="*/ 12822 w 1275802"/>
                  <a:gd name="connsiteY1" fmla="*/ 1211406 h 1473907"/>
                  <a:gd name="connsiteX2" fmla="*/ 155697 w 1275802"/>
                  <a:gd name="connsiteY2" fmla="*/ 1354281 h 1473907"/>
                  <a:gd name="connsiteX3" fmla="*/ 1212972 w 1275802"/>
                  <a:gd name="connsiteY3" fmla="*/ 1382856 h 1473907"/>
                  <a:gd name="connsiteX4" fmla="*/ 1055810 w 1275802"/>
                  <a:gd name="connsiteY4" fmla="*/ 111269 h 1473907"/>
                  <a:gd name="connsiteX5" fmla="*/ 227135 w 1275802"/>
                  <a:gd name="connsiteY5" fmla="*/ 196994 h 1473907"/>
                  <a:gd name="connsiteX0" fmla="*/ 227135 w 1260797"/>
                  <a:gd name="connsiteY0" fmla="*/ 196994 h 1473907"/>
                  <a:gd name="connsiteX1" fmla="*/ 12822 w 1260797"/>
                  <a:gd name="connsiteY1" fmla="*/ 1211406 h 1473907"/>
                  <a:gd name="connsiteX2" fmla="*/ 155697 w 1260797"/>
                  <a:gd name="connsiteY2" fmla="*/ 1354281 h 1473907"/>
                  <a:gd name="connsiteX3" fmla="*/ 1212972 w 1260797"/>
                  <a:gd name="connsiteY3" fmla="*/ 1382856 h 1473907"/>
                  <a:gd name="connsiteX4" fmla="*/ 1055810 w 1260797"/>
                  <a:gd name="connsiteY4" fmla="*/ 111269 h 1473907"/>
                  <a:gd name="connsiteX5" fmla="*/ 227135 w 1260797"/>
                  <a:gd name="connsiteY5" fmla="*/ 196994 h 1473907"/>
                  <a:gd name="connsiteX0" fmla="*/ 227135 w 1260797"/>
                  <a:gd name="connsiteY0" fmla="*/ 103377 h 1380290"/>
                  <a:gd name="connsiteX1" fmla="*/ 12822 w 1260797"/>
                  <a:gd name="connsiteY1" fmla="*/ 1117789 h 1380290"/>
                  <a:gd name="connsiteX2" fmla="*/ 155697 w 1260797"/>
                  <a:gd name="connsiteY2" fmla="*/ 1260664 h 1380290"/>
                  <a:gd name="connsiteX3" fmla="*/ 1212972 w 1260797"/>
                  <a:gd name="connsiteY3" fmla="*/ 1289239 h 1380290"/>
                  <a:gd name="connsiteX4" fmla="*/ 1055810 w 1260797"/>
                  <a:gd name="connsiteY4" fmla="*/ 17652 h 1380290"/>
                  <a:gd name="connsiteX5" fmla="*/ 227135 w 1260797"/>
                  <a:gd name="connsiteY5" fmla="*/ 103377 h 1380290"/>
                  <a:gd name="connsiteX0" fmla="*/ 227135 w 1260797"/>
                  <a:gd name="connsiteY0" fmla="*/ 103377 h 1380290"/>
                  <a:gd name="connsiteX1" fmla="*/ 12822 w 1260797"/>
                  <a:gd name="connsiteY1" fmla="*/ 1117789 h 1380290"/>
                  <a:gd name="connsiteX2" fmla="*/ 155697 w 1260797"/>
                  <a:gd name="connsiteY2" fmla="*/ 1260664 h 1380290"/>
                  <a:gd name="connsiteX3" fmla="*/ 1212972 w 1260797"/>
                  <a:gd name="connsiteY3" fmla="*/ 1289239 h 1380290"/>
                  <a:gd name="connsiteX4" fmla="*/ 1055810 w 1260797"/>
                  <a:gd name="connsiteY4" fmla="*/ 17652 h 1380290"/>
                  <a:gd name="connsiteX5" fmla="*/ 227135 w 1260797"/>
                  <a:gd name="connsiteY5" fmla="*/ 103377 h 1380290"/>
                  <a:gd name="connsiteX0" fmla="*/ 227135 w 1260797"/>
                  <a:gd name="connsiteY0" fmla="*/ 103377 h 1380290"/>
                  <a:gd name="connsiteX1" fmla="*/ 12822 w 1260797"/>
                  <a:gd name="connsiteY1" fmla="*/ 1117789 h 1380290"/>
                  <a:gd name="connsiteX2" fmla="*/ 155697 w 1260797"/>
                  <a:gd name="connsiteY2" fmla="*/ 1260664 h 1380290"/>
                  <a:gd name="connsiteX3" fmla="*/ 1212972 w 1260797"/>
                  <a:gd name="connsiteY3" fmla="*/ 1289239 h 1380290"/>
                  <a:gd name="connsiteX4" fmla="*/ 1055810 w 1260797"/>
                  <a:gd name="connsiteY4" fmla="*/ 17652 h 1380290"/>
                  <a:gd name="connsiteX5" fmla="*/ 227135 w 1260797"/>
                  <a:gd name="connsiteY5" fmla="*/ 103377 h 1380290"/>
                  <a:gd name="connsiteX0" fmla="*/ 227135 w 1260797"/>
                  <a:gd name="connsiteY0" fmla="*/ 103377 h 1380290"/>
                  <a:gd name="connsiteX1" fmla="*/ 12822 w 1260797"/>
                  <a:gd name="connsiteY1" fmla="*/ 1117789 h 1380290"/>
                  <a:gd name="connsiteX2" fmla="*/ 155697 w 1260797"/>
                  <a:gd name="connsiteY2" fmla="*/ 1260664 h 1380290"/>
                  <a:gd name="connsiteX3" fmla="*/ 1212972 w 1260797"/>
                  <a:gd name="connsiteY3" fmla="*/ 1289239 h 1380290"/>
                  <a:gd name="connsiteX4" fmla="*/ 1055810 w 1260797"/>
                  <a:gd name="connsiteY4" fmla="*/ 17652 h 1380290"/>
                  <a:gd name="connsiteX5" fmla="*/ 227135 w 1260797"/>
                  <a:gd name="connsiteY5" fmla="*/ 103377 h 1380290"/>
                  <a:gd name="connsiteX0" fmla="*/ 227135 w 1260797"/>
                  <a:gd name="connsiteY0" fmla="*/ 103377 h 1380290"/>
                  <a:gd name="connsiteX1" fmla="*/ 12822 w 1260797"/>
                  <a:gd name="connsiteY1" fmla="*/ 1117789 h 1380290"/>
                  <a:gd name="connsiteX2" fmla="*/ 155697 w 1260797"/>
                  <a:gd name="connsiteY2" fmla="*/ 1260664 h 1380290"/>
                  <a:gd name="connsiteX3" fmla="*/ 1212972 w 1260797"/>
                  <a:gd name="connsiteY3" fmla="*/ 1289239 h 1380290"/>
                  <a:gd name="connsiteX4" fmla="*/ 1055810 w 1260797"/>
                  <a:gd name="connsiteY4" fmla="*/ 17652 h 1380290"/>
                  <a:gd name="connsiteX5" fmla="*/ 227135 w 1260797"/>
                  <a:gd name="connsiteY5" fmla="*/ 103377 h 1380290"/>
                  <a:gd name="connsiteX0" fmla="*/ 227135 w 1212972"/>
                  <a:gd name="connsiteY0" fmla="*/ 103377 h 1380290"/>
                  <a:gd name="connsiteX1" fmla="*/ 12822 w 1212972"/>
                  <a:gd name="connsiteY1" fmla="*/ 1117789 h 1380290"/>
                  <a:gd name="connsiteX2" fmla="*/ 155697 w 1212972"/>
                  <a:gd name="connsiteY2" fmla="*/ 1260664 h 1380290"/>
                  <a:gd name="connsiteX3" fmla="*/ 1212972 w 1212972"/>
                  <a:gd name="connsiteY3" fmla="*/ 1289239 h 1380290"/>
                  <a:gd name="connsiteX4" fmla="*/ 1055810 w 1212972"/>
                  <a:gd name="connsiteY4" fmla="*/ 17652 h 1380290"/>
                  <a:gd name="connsiteX5" fmla="*/ 227135 w 1212972"/>
                  <a:gd name="connsiteY5" fmla="*/ 103377 h 1380290"/>
                  <a:gd name="connsiteX0" fmla="*/ 227135 w 1212972"/>
                  <a:gd name="connsiteY0" fmla="*/ 103377 h 1304219"/>
                  <a:gd name="connsiteX1" fmla="*/ 12822 w 1212972"/>
                  <a:gd name="connsiteY1" fmla="*/ 1117789 h 1304219"/>
                  <a:gd name="connsiteX2" fmla="*/ 155697 w 1212972"/>
                  <a:gd name="connsiteY2" fmla="*/ 1260664 h 1304219"/>
                  <a:gd name="connsiteX3" fmla="*/ 1212972 w 1212972"/>
                  <a:gd name="connsiteY3" fmla="*/ 1289239 h 1304219"/>
                  <a:gd name="connsiteX4" fmla="*/ 1055810 w 1212972"/>
                  <a:gd name="connsiteY4" fmla="*/ 17652 h 1304219"/>
                  <a:gd name="connsiteX5" fmla="*/ 227135 w 1212972"/>
                  <a:gd name="connsiteY5" fmla="*/ 103377 h 1304219"/>
                  <a:gd name="connsiteX0" fmla="*/ 262254 w 1248091"/>
                  <a:gd name="connsiteY0" fmla="*/ 103377 h 1370530"/>
                  <a:gd name="connsiteX1" fmla="*/ 47941 w 1248091"/>
                  <a:gd name="connsiteY1" fmla="*/ 1117789 h 1370530"/>
                  <a:gd name="connsiteX2" fmla="*/ 1248091 w 1248091"/>
                  <a:gd name="connsiteY2" fmla="*/ 1289239 h 1370530"/>
                  <a:gd name="connsiteX3" fmla="*/ 1090929 w 1248091"/>
                  <a:gd name="connsiteY3" fmla="*/ 17652 h 1370530"/>
                  <a:gd name="connsiteX4" fmla="*/ 262254 w 1248091"/>
                  <a:gd name="connsiteY4" fmla="*/ 103377 h 1370530"/>
                  <a:gd name="connsiteX0" fmla="*/ 262254 w 1248091"/>
                  <a:gd name="connsiteY0" fmla="*/ 103377 h 1370530"/>
                  <a:gd name="connsiteX1" fmla="*/ 47941 w 1248091"/>
                  <a:gd name="connsiteY1" fmla="*/ 1117789 h 1370530"/>
                  <a:gd name="connsiteX2" fmla="*/ 1248091 w 1248091"/>
                  <a:gd name="connsiteY2" fmla="*/ 1289239 h 1370530"/>
                  <a:gd name="connsiteX3" fmla="*/ 1090929 w 1248091"/>
                  <a:gd name="connsiteY3" fmla="*/ 17652 h 1370530"/>
                  <a:gd name="connsiteX4" fmla="*/ 262254 w 1248091"/>
                  <a:gd name="connsiteY4" fmla="*/ 103377 h 1370530"/>
                  <a:gd name="connsiteX0" fmla="*/ 214313 w 1200150"/>
                  <a:gd name="connsiteY0" fmla="*/ 103377 h 1370530"/>
                  <a:gd name="connsiteX1" fmla="*/ 0 w 1200150"/>
                  <a:gd name="connsiteY1" fmla="*/ 1117789 h 1370530"/>
                  <a:gd name="connsiteX2" fmla="*/ 1200150 w 1200150"/>
                  <a:gd name="connsiteY2" fmla="*/ 1289239 h 1370530"/>
                  <a:gd name="connsiteX3" fmla="*/ 1042988 w 1200150"/>
                  <a:gd name="connsiteY3" fmla="*/ 17652 h 1370530"/>
                  <a:gd name="connsiteX4" fmla="*/ 214313 w 1200150"/>
                  <a:gd name="connsiteY4" fmla="*/ 103377 h 1370530"/>
                  <a:gd name="connsiteX0" fmla="*/ 214313 w 1200150"/>
                  <a:gd name="connsiteY0" fmla="*/ 103377 h 1340218"/>
                  <a:gd name="connsiteX1" fmla="*/ 0 w 1200150"/>
                  <a:gd name="connsiteY1" fmla="*/ 1117789 h 1340218"/>
                  <a:gd name="connsiteX2" fmla="*/ 1200150 w 1200150"/>
                  <a:gd name="connsiteY2" fmla="*/ 1289239 h 1340218"/>
                  <a:gd name="connsiteX3" fmla="*/ 1042988 w 1200150"/>
                  <a:gd name="connsiteY3" fmla="*/ 17652 h 1340218"/>
                  <a:gd name="connsiteX4" fmla="*/ 214313 w 1200150"/>
                  <a:gd name="connsiteY4" fmla="*/ 103377 h 1340218"/>
                  <a:gd name="connsiteX0" fmla="*/ 214313 w 1157288"/>
                  <a:gd name="connsiteY0" fmla="*/ 103377 h 1164670"/>
                  <a:gd name="connsiteX1" fmla="*/ 0 w 1157288"/>
                  <a:gd name="connsiteY1" fmla="*/ 1117789 h 1164670"/>
                  <a:gd name="connsiteX2" fmla="*/ 1157288 w 1157288"/>
                  <a:gd name="connsiteY2" fmla="*/ 1074926 h 1164670"/>
                  <a:gd name="connsiteX3" fmla="*/ 1042988 w 1157288"/>
                  <a:gd name="connsiteY3" fmla="*/ 17652 h 1164670"/>
                  <a:gd name="connsiteX4" fmla="*/ 214313 w 1157288"/>
                  <a:gd name="connsiteY4" fmla="*/ 103377 h 1164670"/>
                  <a:gd name="connsiteX0" fmla="*/ 214313 w 1157288"/>
                  <a:gd name="connsiteY0" fmla="*/ 103377 h 1117789"/>
                  <a:gd name="connsiteX1" fmla="*/ 0 w 1157288"/>
                  <a:gd name="connsiteY1" fmla="*/ 1117789 h 1117789"/>
                  <a:gd name="connsiteX2" fmla="*/ 1157288 w 1157288"/>
                  <a:gd name="connsiteY2" fmla="*/ 1074926 h 1117789"/>
                  <a:gd name="connsiteX3" fmla="*/ 1042988 w 1157288"/>
                  <a:gd name="connsiteY3" fmla="*/ 17652 h 1117789"/>
                  <a:gd name="connsiteX4" fmla="*/ 214313 w 1157288"/>
                  <a:gd name="connsiteY4" fmla="*/ 103377 h 1117789"/>
                  <a:gd name="connsiteX0" fmla="*/ 214313 w 1157288"/>
                  <a:gd name="connsiteY0" fmla="*/ 103377 h 1117789"/>
                  <a:gd name="connsiteX1" fmla="*/ 0 w 1157288"/>
                  <a:gd name="connsiteY1" fmla="*/ 1117789 h 1117789"/>
                  <a:gd name="connsiteX2" fmla="*/ 1157288 w 1157288"/>
                  <a:gd name="connsiteY2" fmla="*/ 1074926 h 1117789"/>
                  <a:gd name="connsiteX3" fmla="*/ 1042988 w 1157288"/>
                  <a:gd name="connsiteY3" fmla="*/ 17652 h 1117789"/>
                  <a:gd name="connsiteX4" fmla="*/ 214313 w 1157288"/>
                  <a:gd name="connsiteY4" fmla="*/ 103377 h 1117789"/>
                  <a:gd name="connsiteX0" fmla="*/ 85726 w 1157288"/>
                  <a:gd name="connsiteY0" fmla="*/ 83707 h 1155269"/>
                  <a:gd name="connsiteX1" fmla="*/ 0 w 1157288"/>
                  <a:gd name="connsiteY1" fmla="*/ 1155269 h 1155269"/>
                  <a:gd name="connsiteX2" fmla="*/ 1157288 w 1157288"/>
                  <a:gd name="connsiteY2" fmla="*/ 1112406 h 1155269"/>
                  <a:gd name="connsiteX3" fmla="*/ 1042988 w 1157288"/>
                  <a:gd name="connsiteY3" fmla="*/ 55132 h 1155269"/>
                  <a:gd name="connsiteX4" fmla="*/ 85726 w 1157288"/>
                  <a:gd name="connsiteY4" fmla="*/ 83707 h 1155269"/>
                  <a:gd name="connsiteX0" fmla="*/ 85726 w 1157288"/>
                  <a:gd name="connsiteY0" fmla="*/ 87880 h 1159442"/>
                  <a:gd name="connsiteX1" fmla="*/ 0 w 1157288"/>
                  <a:gd name="connsiteY1" fmla="*/ 1159442 h 1159442"/>
                  <a:gd name="connsiteX2" fmla="*/ 1157288 w 1157288"/>
                  <a:gd name="connsiteY2" fmla="*/ 1116579 h 1159442"/>
                  <a:gd name="connsiteX3" fmla="*/ 1100138 w 1157288"/>
                  <a:gd name="connsiteY3" fmla="*/ 45017 h 1159442"/>
                  <a:gd name="connsiteX4" fmla="*/ 85726 w 1157288"/>
                  <a:gd name="connsiteY4" fmla="*/ 87880 h 1159442"/>
                  <a:gd name="connsiteX0" fmla="*/ 85726 w 1157288"/>
                  <a:gd name="connsiteY0" fmla="*/ 87880 h 1159442"/>
                  <a:gd name="connsiteX1" fmla="*/ 0 w 1157288"/>
                  <a:gd name="connsiteY1" fmla="*/ 1159442 h 1159442"/>
                  <a:gd name="connsiteX2" fmla="*/ 1157288 w 1157288"/>
                  <a:gd name="connsiteY2" fmla="*/ 1116579 h 1159442"/>
                  <a:gd name="connsiteX3" fmla="*/ 1057276 w 1157288"/>
                  <a:gd name="connsiteY3" fmla="*/ 45017 h 1159442"/>
                  <a:gd name="connsiteX4" fmla="*/ 85726 w 1157288"/>
                  <a:gd name="connsiteY4" fmla="*/ 87880 h 1159442"/>
                  <a:gd name="connsiteX0" fmla="*/ 85726 w 1214438"/>
                  <a:gd name="connsiteY0" fmla="*/ 87880 h 1159442"/>
                  <a:gd name="connsiteX1" fmla="*/ 0 w 1214438"/>
                  <a:gd name="connsiteY1" fmla="*/ 1159442 h 1159442"/>
                  <a:gd name="connsiteX2" fmla="*/ 1214438 w 1214438"/>
                  <a:gd name="connsiteY2" fmla="*/ 1116579 h 1159442"/>
                  <a:gd name="connsiteX3" fmla="*/ 1057276 w 1214438"/>
                  <a:gd name="connsiteY3" fmla="*/ 45017 h 1159442"/>
                  <a:gd name="connsiteX4" fmla="*/ 85726 w 1214438"/>
                  <a:gd name="connsiteY4" fmla="*/ 87880 h 1159442"/>
                  <a:gd name="connsiteX0" fmla="*/ 157164 w 1285876"/>
                  <a:gd name="connsiteY0" fmla="*/ 87880 h 1159442"/>
                  <a:gd name="connsiteX1" fmla="*/ 0 w 1285876"/>
                  <a:gd name="connsiteY1" fmla="*/ 1159442 h 1159442"/>
                  <a:gd name="connsiteX2" fmla="*/ 1285876 w 1285876"/>
                  <a:gd name="connsiteY2" fmla="*/ 1116579 h 1159442"/>
                  <a:gd name="connsiteX3" fmla="*/ 1128714 w 1285876"/>
                  <a:gd name="connsiteY3" fmla="*/ 45017 h 1159442"/>
                  <a:gd name="connsiteX4" fmla="*/ 157164 w 1285876"/>
                  <a:gd name="connsiteY4" fmla="*/ 87880 h 1159442"/>
                  <a:gd name="connsiteX0" fmla="*/ 157164 w 1343026"/>
                  <a:gd name="connsiteY0" fmla="*/ 87880 h 1192259"/>
                  <a:gd name="connsiteX1" fmla="*/ 0 w 1343026"/>
                  <a:gd name="connsiteY1" fmla="*/ 1159442 h 1192259"/>
                  <a:gd name="connsiteX2" fmla="*/ 1343026 w 1343026"/>
                  <a:gd name="connsiteY2" fmla="*/ 1173729 h 1192259"/>
                  <a:gd name="connsiteX3" fmla="*/ 1128714 w 1343026"/>
                  <a:gd name="connsiteY3" fmla="*/ 45017 h 1192259"/>
                  <a:gd name="connsiteX4" fmla="*/ 157164 w 1343026"/>
                  <a:gd name="connsiteY4" fmla="*/ 87880 h 1192259"/>
                  <a:gd name="connsiteX0" fmla="*/ 157164 w 1343026"/>
                  <a:gd name="connsiteY0" fmla="*/ 87880 h 1192259"/>
                  <a:gd name="connsiteX1" fmla="*/ 0 w 1343026"/>
                  <a:gd name="connsiteY1" fmla="*/ 1159442 h 1192259"/>
                  <a:gd name="connsiteX2" fmla="*/ 1343026 w 1343026"/>
                  <a:gd name="connsiteY2" fmla="*/ 1173729 h 1192259"/>
                  <a:gd name="connsiteX3" fmla="*/ 1171576 w 1343026"/>
                  <a:gd name="connsiteY3" fmla="*/ 45017 h 1192259"/>
                  <a:gd name="connsiteX4" fmla="*/ 157164 w 1343026"/>
                  <a:gd name="connsiteY4" fmla="*/ 87880 h 1192259"/>
                  <a:gd name="connsiteX0" fmla="*/ 303468 w 1489330"/>
                  <a:gd name="connsiteY0" fmla="*/ 87880 h 1197000"/>
                  <a:gd name="connsiteX1" fmla="*/ 0 w 1489330"/>
                  <a:gd name="connsiteY1" fmla="*/ 1183826 h 1197000"/>
                  <a:gd name="connsiteX2" fmla="*/ 1489330 w 1489330"/>
                  <a:gd name="connsiteY2" fmla="*/ 1173729 h 1197000"/>
                  <a:gd name="connsiteX3" fmla="*/ 1317880 w 1489330"/>
                  <a:gd name="connsiteY3" fmla="*/ 45017 h 1197000"/>
                  <a:gd name="connsiteX4" fmla="*/ 303468 w 1489330"/>
                  <a:gd name="connsiteY4" fmla="*/ 87880 h 1197000"/>
                  <a:gd name="connsiteX0" fmla="*/ 303468 w 1684402"/>
                  <a:gd name="connsiteY0" fmla="*/ 87880 h 1197000"/>
                  <a:gd name="connsiteX1" fmla="*/ 0 w 1684402"/>
                  <a:gd name="connsiteY1" fmla="*/ 1183826 h 1197000"/>
                  <a:gd name="connsiteX2" fmla="*/ 1684402 w 1684402"/>
                  <a:gd name="connsiteY2" fmla="*/ 1173729 h 1197000"/>
                  <a:gd name="connsiteX3" fmla="*/ 1317880 w 1684402"/>
                  <a:gd name="connsiteY3" fmla="*/ 45017 h 1197000"/>
                  <a:gd name="connsiteX4" fmla="*/ 303468 w 1684402"/>
                  <a:gd name="connsiteY4" fmla="*/ 87880 h 1197000"/>
                  <a:gd name="connsiteX0" fmla="*/ 303468 w 1550290"/>
                  <a:gd name="connsiteY0" fmla="*/ 87880 h 1206547"/>
                  <a:gd name="connsiteX1" fmla="*/ 0 w 1550290"/>
                  <a:gd name="connsiteY1" fmla="*/ 1183826 h 1206547"/>
                  <a:gd name="connsiteX2" fmla="*/ 1550290 w 1550290"/>
                  <a:gd name="connsiteY2" fmla="*/ 1185921 h 1206547"/>
                  <a:gd name="connsiteX3" fmla="*/ 1317880 w 1550290"/>
                  <a:gd name="connsiteY3" fmla="*/ 45017 h 1206547"/>
                  <a:gd name="connsiteX4" fmla="*/ 303468 w 1550290"/>
                  <a:gd name="connsiteY4" fmla="*/ 87880 h 12065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50290" h="1206547">
                    <a:moveTo>
                      <a:pt x="303468" y="87880"/>
                    </a:moveTo>
                    <a:cubicBezTo>
                      <a:pt x="229650" y="356961"/>
                      <a:pt x="35719" y="886170"/>
                      <a:pt x="0" y="1183826"/>
                    </a:cubicBezTo>
                    <a:cubicBezTo>
                      <a:pt x="450056" y="1167158"/>
                      <a:pt x="1147859" y="1240690"/>
                      <a:pt x="1550290" y="1185921"/>
                    </a:cubicBezTo>
                    <a:cubicBezTo>
                      <a:pt x="1528859" y="921602"/>
                      <a:pt x="1379793" y="478404"/>
                      <a:pt x="1317880" y="45017"/>
                    </a:cubicBezTo>
                    <a:cubicBezTo>
                      <a:pt x="998793" y="68830"/>
                      <a:pt x="477299" y="-95476"/>
                      <a:pt x="303468" y="87880"/>
                    </a:cubicBezTo>
                    <a:close/>
                  </a:path>
                </a:pathLst>
              </a:custGeom>
              <a:solidFill>
                <a:schemeClr val="bg1"/>
              </a:solidFill>
              <a:ln w="1016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任意多边形 9"/>
              <p:cNvSpPr/>
              <p:nvPr/>
            </p:nvSpPr>
            <p:spPr>
              <a:xfrm>
                <a:off x="7395131" y="4705174"/>
                <a:ext cx="1042988" cy="503418"/>
              </a:xfrm>
              <a:custGeom>
                <a:avLst/>
                <a:gdLst>
                  <a:gd name="connsiteX0" fmla="*/ 0 w 1042988"/>
                  <a:gd name="connsiteY0" fmla="*/ 0 h 503418"/>
                  <a:gd name="connsiteX1" fmla="*/ 271463 w 1042988"/>
                  <a:gd name="connsiteY1" fmla="*/ 400050 h 503418"/>
                  <a:gd name="connsiteX2" fmla="*/ 557213 w 1042988"/>
                  <a:gd name="connsiteY2" fmla="*/ 500062 h 503418"/>
                  <a:gd name="connsiteX3" fmla="*/ 857250 w 1042988"/>
                  <a:gd name="connsiteY3" fmla="*/ 314325 h 503418"/>
                  <a:gd name="connsiteX4" fmla="*/ 1042988 w 1042988"/>
                  <a:gd name="connsiteY4" fmla="*/ 14287 h 5034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42988" h="503418">
                    <a:moveTo>
                      <a:pt x="0" y="0"/>
                    </a:moveTo>
                    <a:cubicBezTo>
                      <a:pt x="89297" y="158353"/>
                      <a:pt x="178594" y="316706"/>
                      <a:pt x="271463" y="400050"/>
                    </a:cubicBezTo>
                    <a:cubicBezTo>
                      <a:pt x="364332" y="483394"/>
                      <a:pt x="459582" y="514350"/>
                      <a:pt x="557213" y="500062"/>
                    </a:cubicBezTo>
                    <a:cubicBezTo>
                      <a:pt x="654844" y="485775"/>
                      <a:pt x="776288" y="395287"/>
                      <a:pt x="857250" y="314325"/>
                    </a:cubicBezTo>
                    <a:cubicBezTo>
                      <a:pt x="938212" y="233363"/>
                      <a:pt x="990600" y="123825"/>
                      <a:pt x="1042988" y="14287"/>
                    </a:cubicBezTo>
                  </a:path>
                </a:pathLst>
              </a:custGeom>
              <a:solidFill>
                <a:srgbClr val="FEDCB7"/>
              </a:solidFill>
              <a:ln w="1016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2" name="图片 1"/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backgroundRemoval t="1257" b="100000" l="9839" r="89624">
                            <a14:foregroundMark x1="50626" y1="82944" x2="59571" y2="80072"/>
                            <a14:foregroundMark x1="46154" y1="82226" x2="38283" y2="79533"/>
                            <a14:backgroundMark x1="38819" y1="82585" x2="61538" y2="90485"/>
                            <a14:backgroundMark x1="37925" y1="83483" x2="31306" y2="96948"/>
                            <a14:backgroundMark x1="60644" y1="82047" x2="66011" y2="96050"/>
                            <a14:backgroundMark x1="40787" y1="82047" x2="39714" y2="82047"/>
                            <a14:backgroundMark x1="59213" y1="82226" x2="62791" y2="80969"/>
                            <a14:backgroundMark x1="58318" y1="82226" x2="61181" y2="80969"/>
                            <a14:backgroundMark x1="42934" y1="82406" x2="39535" y2="80969"/>
                            <a14:backgroundMark x1="98927" y1="69838" x2="98927" y2="69838"/>
                          </a14:backgroundRemoval>
                        </a14:imgEffect>
                      </a14:imgLayer>
                    </a14:imgProps>
                  </a:ext>
                </a:extLst>
              </a:blip>
              <a:srcRect b="16010"/>
              <a:stretch/>
            </p:blipFill>
            <p:spPr>
              <a:xfrm>
                <a:off x="5357076" y="574198"/>
                <a:ext cx="5119098" cy="4284110"/>
              </a:xfrm>
              <a:prstGeom prst="rect">
                <a:avLst/>
              </a:prstGeom>
            </p:spPr>
          </p:pic>
          <p:sp>
            <p:nvSpPr>
              <p:cNvPr id="17" name="任意多边形 16"/>
              <p:cNvSpPr/>
              <p:nvPr/>
            </p:nvSpPr>
            <p:spPr>
              <a:xfrm>
                <a:off x="7793121" y="4085707"/>
                <a:ext cx="279946" cy="283823"/>
              </a:xfrm>
              <a:custGeom>
                <a:avLst/>
                <a:gdLst>
                  <a:gd name="connsiteX0" fmla="*/ 287179 w 289531"/>
                  <a:gd name="connsiteY0" fmla="*/ 193722 h 292619"/>
                  <a:gd name="connsiteX1" fmla="*/ 201118 w 289531"/>
                  <a:gd name="connsiteY1" fmla="*/ 290541 h 292619"/>
                  <a:gd name="connsiteX2" fmla="*/ 82784 w 289531"/>
                  <a:gd name="connsiteY2" fmla="*/ 258268 h 292619"/>
                  <a:gd name="connsiteX3" fmla="*/ 28995 w 289531"/>
                  <a:gd name="connsiteY3" fmla="*/ 236753 h 292619"/>
                  <a:gd name="connsiteX4" fmla="*/ 7480 w 289531"/>
                  <a:gd name="connsiteY4" fmla="*/ 64630 h 292619"/>
                  <a:gd name="connsiteX5" fmla="*/ 158087 w 289531"/>
                  <a:gd name="connsiteY5" fmla="*/ 84 h 292619"/>
                  <a:gd name="connsiteX6" fmla="*/ 254906 w 289531"/>
                  <a:gd name="connsiteY6" fmla="*/ 75388 h 292619"/>
                  <a:gd name="connsiteX7" fmla="*/ 287179 w 289531"/>
                  <a:gd name="connsiteY7" fmla="*/ 193722 h 292619"/>
                  <a:gd name="connsiteX0" fmla="*/ 290892 w 293244"/>
                  <a:gd name="connsiteY0" fmla="*/ 193722 h 291834"/>
                  <a:gd name="connsiteX1" fmla="*/ 204831 w 293244"/>
                  <a:gd name="connsiteY1" fmla="*/ 290541 h 291834"/>
                  <a:gd name="connsiteX2" fmla="*/ 32708 w 293244"/>
                  <a:gd name="connsiteY2" fmla="*/ 236753 h 291834"/>
                  <a:gd name="connsiteX3" fmla="*/ 11193 w 293244"/>
                  <a:gd name="connsiteY3" fmla="*/ 64630 h 291834"/>
                  <a:gd name="connsiteX4" fmla="*/ 161800 w 293244"/>
                  <a:gd name="connsiteY4" fmla="*/ 84 h 291834"/>
                  <a:gd name="connsiteX5" fmla="*/ 258619 w 293244"/>
                  <a:gd name="connsiteY5" fmla="*/ 75388 h 291834"/>
                  <a:gd name="connsiteX6" fmla="*/ 290892 w 293244"/>
                  <a:gd name="connsiteY6" fmla="*/ 193722 h 291834"/>
                  <a:gd name="connsiteX0" fmla="*/ 287390 w 289742"/>
                  <a:gd name="connsiteY0" fmla="*/ 193735 h 295877"/>
                  <a:gd name="connsiteX1" fmla="*/ 201329 w 289742"/>
                  <a:gd name="connsiteY1" fmla="*/ 290554 h 295877"/>
                  <a:gd name="connsiteX2" fmla="*/ 40708 w 289742"/>
                  <a:gd name="connsiteY2" fmla="*/ 259770 h 295877"/>
                  <a:gd name="connsiteX3" fmla="*/ 7691 w 289742"/>
                  <a:gd name="connsiteY3" fmla="*/ 64643 h 295877"/>
                  <a:gd name="connsiteX4" fmla="*/ 158298 w 289742"/>
                  <a:gd name="connsiteY4" fmla="*/ 97 h 295877"/>
                  <a:gd name="connsiteX5" fmla="*/ 255117 w 289742"/>
                  <a:gd name="connsiteY5" fmla="*/ 75401 h 295877"/>
                  <a:gd name="connsiteX6" fmla="*/ 287390 w 289742"/>
                  <a:gd name="connsiteY6" fmla="*/ 193735 h 295877"/>
                  <a:gd name="connsiteX0" fmla="*/ 278084 w 280436"/>
                  <a:gd name="connsiteY0" fmla="*/ 193696 h 295308"/>
                  <a:gd name="connsiteX1" fmla="*/ 192023 w 280436"/>
                  <a:gd name="connsiteY1" fmla="*/ 290515 h 295308"/>
                  <a:gd name="connsiteX2" fmla="*/ 31402 w 280436"/>
                  <a:gd name="connsiteY2" fmla="*/ 259731 h 295308"/>
                  <a:gd name="connsiteX3" fmla="*/ 9887 w 280436"/>
                  <a:gd name="connsiteY3" fmla="*/ 81856 h 295308"/>
                  <a:gd name="connsiteX4" fmla="*/ 148992 w 280436"/>
                  <a:gd name="connsiteY4" fmla="*/ 58 h 295308"/>
                  <a:gd name="connsiteX5" fmla="*/ 245811 w 280436"/>
                  <a:gd name="connsiteY5" fmla="*/ 75362 h 295308"/>
                  <a:gd name="connsiteX6" fmla="*/ 278084 w 280436"/>
                  <a:gd name="connsiteY6" fmla="*/ 193696 h 295308"/>
                  <a:gd name="connsiteX0" fmla="*/ 277659 w 279946"/>
                  <a:gd name="connsiteY0" fmla="*/ 182211 h 283823"/>
                  <a:gd name="connsiteX1" fmla="*/ 191598 w 279946"/>
                  <a:gd name="connsiteY1" fmla="*/ 279030 h 283823"/>
                  <a:gd name="connsiteX2" fmla="*/ 30977 w 279946"/>
                  <a:gd name="connsiteY2" fmla="*/ 248246 h 283823"/>
                  <a:gd name="connsiteX3" fmla="*/ 9462 w 279946"/>
                  <a:gd name="connsiteY3" fmla="*/ 70371 h 283823"/>
                  <a:gd name="connsiteX4" fmla="*/ 142816 w 279946"/>
                  <a:gd name="connsiteY4" fmla="*/ 75 h 283823"/>
                  <a:gd name="connsiteX5" fmla="*/ 245386 w 279946"/>
                  <a:gd name="connsiteY5" fmla="*/ 63877 h 283823"/>
                  <a:gd name="connsiteX6" fmla="*/ 277659 w 279946"/>
                  <a:gd name="connsiteY6" fmla="*/ 182211 h 2838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79946" h="283823">
                    <a:moveTo>
                      <a:pt x="277659" y="182211"/>
                    </a:moveTo>
                    <a:cubicBezTo>
                      <a:pt x="268694" y="218070"/>
                      <a:pt x="232712" y="268024"/>
                      <a:pt x="191598" y="279030"/>
                    </a:cubicBezTo>
                    <a:cubicBezTo>
                      <a:pt x="150484" y="290036"/>
                      <a:pt x="61333" y="283023"/>
                      <a:pt x="30977" y="248246"/>
                    </a:cubicBezTo>
                    <a:cubicBezTo>
                      <a:pt x="621" y="213470"/>
                      <a:pt x="-9178" y="111733"/>
                      <a:pt x="9462" y="70371"/>
                    </a:cubicBezTo>
                    <a:cubicBezTo>
                      <a:pt x="28102" y="29009"/>
                      <a:pt x="101578" y="-1718"/>
                      <a:pt x="142816" y="75"/>
                    </a:cubicBezTo>
                    <a:cubicBezTo>
                      <a:pt x="184054" y="1868"/>
                      <a:pt x="222912" y="33521"/>
                      <a:pt x="245386" y="63877"/>
                    </a:cubicBezTo>
                    <a:cubicBezTo>
                      <a:pt x="267860" y="94233"/>
                      <a:pt x="286624" y="146352"/>
                      <a:pt x="277659" y="182211"/>
                    </a:cubicBezTo>
                    <a:close/>
                  </a:path>
                </a:pathLst>
              </a:custGeom>
              <a:solidFill>
                <a:srgbClr val="FEDCB7"/>
              </a:solidFill>
              <a:ln w="762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任意多边形 18"/>
              <p:cNvSpPr/>
              <p:nvPr/>
            </p:nvSpPr>
            <p:spPr>
              <a:xfrm>
                <a:off x="8444895" y="4609468"/>
                <a:ext cx="523407" cy="883796"/>
              </a:xfrm>
              <a:custGeom>
                <a:avLst/>
                <a:gdLst>
                  <a:gd name="connsiteX0" fmla="*/ 99314 w 523407"/>
                  <a:gd name="connsiteY0" fmla="*/ 814681 h 883796"/>
                  <a:gd name="connsiteX1" fmla="*/ 1778 w 523407"/>
                  <a:gd name="connsiteY1" fmla="*/ 144121 h 883796"/>
                  <a:gd name="connsiteX2" fmla="*/ 50546 w 523407"/>
                  <a:gd name="connsiteY2" fmla="*/ 22201 h 883796"/>
                  <a:gd name="connsiteX3" fmla="*/ 221234 w 523407"/>
                  <a:gd name="connsiteY3" fmla="*/ 46585 h 883796"/>
                  <a:gd name="connsiteX4" fmla="*/ 465074 w 523407"/>
                  <a:gd name="connsiteY4" fmla="*/ 473305 h 883796"/>
                  <a:gd name="connsiteX5" fmla="*/ 513842 w 523407"/>
                  <a:gd name="connsiteY5" fmla="*/ 765913 h 883796"/>
                  <a:gd name="connsiteX6" fmla="*/ 318770 w 523407"/>
                  <a:gd name="connsiteY6" fmla="*/ 851257 h 883796"/>
                  <a:gd name="connsiteX7" fmla="*/ 99314 w 523407"/>
                  <a:gd name="connsiteY7" fmla="*/ 814681 h 8837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23407" h="883796">
                    <a:moveTo>
                      <a:pt x="99314" y="814681"/>
                    </a:moveTo>
                    <a:cubicBezTo>
                      <a:pt x="46482" y="696825"/>
                      <a:pt x="9906" y="276201"/>
                      <a:pt x="1778" y="144121"/>
                    </a:cubicBezTo>
                    <a:cubicBezTo>
                      <a:pt x="-6350" y="12041"/>
                      <a:pt x="13970" y="38457"/>
                      <a:pt x="50546" y="22201"/>
                    </a:cubicBezTo>
                    <a:cubicBezTo>
                      <a:pt x="87122" y="5945"/>
                      <a:pt x="152146" y="-28599"/>
                      <a:pt x="221234" y="46585"/>
                    </a:cubicBezTo>
                    <a:cubicBezTo>
                      <a:pt x="290322" y="121769"/>
                      <a:pt x="416306" y="353417"/>
                      <a:pt x="465074" y="473305"/>
                    </a:cubicBezTo>
                    <a:cubicBezTo>
                      <a:pt x="513842" y="593193"/>
                      <a:pt x="538226" y="702921"/>
                      <a:pt x="513842" y="765913"/>
                    </a:cubicBezTo>
                    <a:cubicBezTo>
                      <a:pt x="489458" y="828905"/>
                      <a:pt x="387858" y="835001"/>
                      <a:pt x="318770" y="851257"/>
                    </a:cubicBezTo>
                    <a:cubicBezTo>
                      <a:pt x="249682" y="867513"/>
                      <a:pt x="152146" y="932537"/>
                      <a:pt x="99314" y="814681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41" name="组合 40"/>
              <p:cNvGrpSpPr/>
              <p:nvPr/>
            </p:nvGrpSpPr>
            <p:grpSpPr>
              <a:xfrm>
                <a:off x="5456364" y="4294738"/>
                <a:ext cx="2009388" cy="963619"/>
                <a:chOff x="5633454" y="4275176"/>
                <a:chExt cx="2009388" cy="963619"/>
              </a:xfrm>
            </p:grpSpPr>
            <p:grpSp>
              <p:nvGrpSpPr>
                <p:cNvPr id="42" name="组合 41"/>
                <p:cNvGrpSpPr/>
                <p:nvPr/>
              </p:nvGrpSpPr>
              <p:grpSpPr>
                <a:xfrm rot="3303080">
                  <a:off x="6355961" y="4110059"/>
                  <a:ext cx="891272" cy="1366199"/>
                  <a:chOff x="7357609" y="4436393"/>
                  <a:chExt cx="891272" cy="1366199"/>
                </a:xfrm>
              </p:grpSpPr>
              <p:sp>
                <p:nvSpPr>
                  <p:cNvPr id="46" name="任意多边形 45"/>
                  <p:cNvSpPr/>
                  <p:nvPr/>
                </p:nvSpPr>
                <p:spPr>
                  <a:xfrm>
                    <a:off x="7357609" y="4794038"/>
                    <a:ext cx="874715" cy="1008554"/>
                  </a:xfrm>
                  <a:custGeom>
                    <a:avLst/>
                    <a:gdLst>
                      <a:gd name="connsiteX0" fmla="*/ 572093 w 874715"/>
                      <a:gd name="connsiteY0" fmla="*/ 36825 h 1008554"/>
                      <a:gd name="connsiteX1" fmla="*/ 329206 w 874715"/>
                      <a:gd name="connsiteY1" fmla="*/ 651188 h 1008554"/>
                      <a:gd name="connsiteX2" fmla="*/ 593 w 874715"/>
                      <a:gd name="connsiteY2" fmla="*/ 751200 h 1008554"/>
                      <a:gd name="connsiteX3" fmla="*/ 414931 w 874715"/>
                      <a:gd name="connsiteY3" fmla="*/ 1008375 h 1008554"/>
                      <a:gd name="connsiteX4" fmla="*/ 700681 w 874715"/>
                      <a:gd name="connsiteY4" fmla="*/ 779775 h 1008554"/>
                      <a:gd name="connsiteX5" fmla="*/ 872131 w 874715"/>
                      <a:gd name="connsiteY5" fmla="*/ 151125 h 1008554"/>
                      <a:gd name="connsiteX6" fmla="*/ 572093 w 874715"/>
                      <a:gd name="connsiteY6" fmla="*/ 36825 h 10085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874715" h="1008554">
                        <a:moveTo>
                          <a:pt x="572093" y="36825"/>
                        </a:moveTo>
                        <a:cubicBezTo>
                          <a:pt x="481606" y="120169"/>
                          <a:pt x="424456" y="532125"/>
                          <a:pt x="329206" y="651188"/>
                        </a:cubicBezTo>
                        <a:cubicBezTo>
                          <a:pt x="233956" y="770251"/>
                          <a:pt x="-13694" y="691669"/>
                          <a:pt x="593" y="751200"/>
                        </a:cubicBezTo>
                        <a:cubicBezTo>
                          <a:pt x="14880" y="810731"/>
                          <a:pt x="298250" y="1003613"/>
                          <a:pt x="414931" y="1008375"/>
                        </a:cubicBezTo>
                        <a:cubicBezTo>
                          <a:pt x="531612" y="1013137"/>
                          <a:pt x="624481" y="922650"/>
                          <a:pt x="700681" y="779775"/>
                        </a:cubicBezTo>
                        <a:cubicBezTo>
                          <a:pt x="776881" y="636900"/>
                          <a:pt x="893562" y="282094"/>
                          <a:pt x="872131" y="151125"/>
                        </a:cubicBezTo>
                        <a:cubicBezTo>
                          <a:pt x="850700" y="20156"/>
                          <a:pt x="662580" y="-46519"/>
                          <a:pt x="572093" y="36825"/>
                        </a:cubicBezTo>
                        <a:close/>
                      </a:path>
                    </a:pathLst>
                  </a:custGeom>
                  <a:solidFill>
                    <a:srgbClr val="FEDCB7"/>
                  </a:solidFill>
                  <a:ln w="7620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7" name="任意多边形 46"/>
                  <p:cNvSpPr/>
                  <p:nvPr/>
                </p:nvSpPr>
                <p:spPr>
                  <a:xfrm>
                    <a:off x="7794966" y="4436393"/>
                    <a:ext cx="453915" cy="995347"/>
                  </a:xfrm>
                  <a:custGeom>
                    <a:avLst/>
                    <a:gdLst>
                      <a:gd name="connsiteX0" fmla="*/ 2991 w 453915"/>
                      <a:gd name="connsiteY0" fmla="*/ 758548 h 995347"/>
                      <a:gd name="connsiteX1" fmla="*/ 203016 w 453915"/>
                      <a:gd name="connsiteY1" fmla="*/ 129898 h 995347"/>
                      <a:gd name="connsiteX2" fmla="*/ 445903 w 453915"/>
                      <a:gd name="connsiteY2" fmla="*/ 72748 h 995347"/>
                      <a:gd name="connsiteX3" fmla="*/ 360178 w 453915"/>
                      <a:gd name="connsiteY3" fmla="*/ 958573 h 995347"/>
                      <a:gd name="connsiteX4" fmla="*/ 2991 w 453915"/>
                      <a:gd name="connsiteY4" fmla="*/ 758548 h 99534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53915" h="995347">
                        <a:moveTo>
                          <a:pt x="2991" y="758548"/>
                        </a:moveTo>
                        <a:cubicBezTo>
                          <a:pt x="-23203" y="620436"/>
                          <a:pt x="129197" y="244198"/>
                          <a:pt x="203016" y="129898"/>
                        </a:cubicBezTo>
                        <a:cubicBezTo>
                          <a:pt x="276835" y="15598"/>
                          <a:pt x="419709" y="-65364"/>
                          <a:pt x="445903" y="72748"/>
                        </a:cubicBezTo>
                        <a:cubicBezTo>
                          <a:pt x="472097" y="210860"/>
                          <a:pt x="431615" y="844273"/>
                          <a:pt x="360178" y="958573"/>
                        </a:cubicBezTo>
                        <a:cubicBezTo>
                          <a:pt x="288741" y="1072873"/>
                          <a:pt x="29185" y="896660"/>
                          <a:pt x="2991" y="758548"/>
                        </a:cubicBezTo>
                        <a:close/>
                      </a:path>
                    </a:pathLst>
                  </a:custGeom>
                  <a:solidFill>
                    <a:schemeClr val="tx1"/>
                  </a:solidFill>
                  <a:ln w="7620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43" name="组合 42"/>
                <p:cNvGrpSpPr/>
                <p:nvPr/>
              </p:nvGrpSpPr>
              <p:grpSpPr>
                <a:xfrm rot="3696520">
                  <a:off x="6391986" y="3516644"/>
                  <a:ext cx="492323" cy="2009388"/>
                  <a:chOff x="7832725" y="4446588"/>
                  <a:chExt cx="350838" cy="1431925"/>
                </a:xfrm>
              </p:grpSpPr>
              <p:sp>
                <p:nvSpPr>
                  <p:cNvPr id="44" name="Freeform 808"/>
                  <p:cNvSpPr>
                    <a:spLocks noEditPoints="1"/>
                  </p:cNvSpPr>
                  <p:nvPr/>
                </p:nvSpPr>
                <p:spPr bwMode="auto">
                  <a:xfrm>
                    <a:off x="7832725" y="4446588"/>
                    <a:ext cx="350838" cy="1431925"/>
                  </a:xfrm>
                  <a:custGeom>
                    <a:avLst/>
                    <a:gdLst>
                      <a:gd name="T0" fmla="*/ 286 w 286"/>
                      <a:gd name="T1" fmla="*/ 859 h 1165"/>
                      <a:gd name="T2" fmla="*/ 286 w 286"/>
                      <a:gd name="T3" fmla="*/ 1110 h 1165"/>
                      <a:gd name="T4" fmla="*/ 286 w 286"/>
                      <a:gd name="T5" fmla="*/ 1126 h 1165"/>
                      <a:gd name="T6" fmla="*/ 254 w 286"/>
                      <a:gd name="T7" fmla="*/ 1164 h 1165"/>
                      <a:gd name="T8" fmla="*/ 235 w 286"/>
                      <a:gd name="T9" fmla="*/ 1165 h 1165"/>
                      <a:gd name="T10" fmla="*/ 51 w 286"/>
                      <a:gd name="T11" fmla="*/ 1165 h 1165"/>
                      <a:gd name="T12" fmla="*/ 26 w 286"/>
                      <a:gd name="T13" fmla="*/ 1161 h 1165"/>
                      <a:gd name="T14" fmla="*/ 1 w 286"/>
                      <a:gd name="T15" fmla="*/ 1127 h 1165"/>
                      <a:gd name="T16" fmla="*/ 1 w 286"/>
                      <a:gd name="T17" fmla="*/ 1110 h 1165"/>
                      <a:gd name="T18" fmla="*/ 1 w 286"/>
                      <a:gd name="T19" fmla="*/ 712 h 1165"/>
                      <a:gd name="T20" fmla="*/ 1 w 286"/>
                      <a:gd name="T21" fmla="*/ 605 h 1165"/>
                      <a:gd name="T22" fmla="*/ 44 w 286"/>
                      <a:gd name="T23" fmla="*/ 429 h 1165"/>
                      <a:gd name="T24" fmla="*/ 82 w 286"/>
                      <a:gd name="T25" fmla="*/ 301 h 1165"/>
                      <a:gd name="T26" fmla="*/ 92 w 286"/>
                      <a:gd name="T27" fmla="*/ 173 h 1165"/>
                      <a:gd name="T28" fmla="*/ 95 w 286"/>
                      <a:gd name="T29" fmla="*/ 85 h 1165"/>
                      <a:gd name="T30" fmla="*/ 94 w 286"/>
                      <a:gd name="T31" fmla="*/ 73 h 1165"/>
                      <a:gd name="T32" fmla="*/ 92 w 286"/>
                      <a:gd name="T33" fmla="*/ 33 h 1165"/>
                      <a:gd name="T34" fmla="*/ 93 w 286"/>
                      <a:gd name="T35" fmla="*/ 18 h 1165"/>
                      <a:gd name="T36" fmla="*/ 102 w 286"/>
                      <a:gd name="T37" fmla="*/ 5 h 1165"/>
                      <a:gd name="T38" fmla="*/ 119 w 286"/>
                      <a:gd name="T39" fmla="*/ 1 h 1165"/>
                      <a:gd name="T40" fmla="*/ 168 w 286"/>
                      <a:gd name="T41" fmla="*/ 1 h 1165"/>
                      <a:gd name="T42" fmla="*/ 178 w 286"/>
                      <a:gd name="T43" fmla="*/ 2 h 1165"/>
                      <a:gd name="T44" fmla="*/ 194 w 286"/>
                      <a:gd name="T45" fmla="*/ 22 h 1165"/>
                      <a:gd name="T46" fmla="*/ 196 w 286"/>
                      <a:gd name="T47" fmla="*/ 35 h 1165"/>
                      <a:gd name="T48" fmla="*/ 193 w 286"/>
                      <a:gd name="T49" fmla="*/ 72 h 1165"/>
                      <a:gd name="T50" fmla="*/ 192 w 286"/>
                      <a:gd name="T51" fmla="*/ 83 h 1165"/>
                      <a:gd name="T52" fmla="*/ 197 w 286"/>
                      <a:gd name="T53" fmla="*/ 231 h 1165"/>
                      <a:gd name="T54" fmla="*/ 248 w 286"/>
                      <a:gd name="T55" fmla="*/ 440 h 1165"/>
                      <a:gd name="T56" fmla="*/ 281 w 286"/>
                      <a:gd name="T57" fmla="*/ 560 h 1165"/>
                      <a:gd name="T58" fmla="*/ 286 w 286"/>
                      <a:gd name="T59" fmla="*/ 652 h 1165"/>
                      <a:gd name="T60" fmla="*/ 286 w 286"/>
                      <a:gd name="T61" fmla="*/ 859 h 1165"/>
                      <a:gd name="T62" fmla="*/ 286 w 286"/>
                      <a:gd name="T63" fmla="*/ 859 h 1165"/>
                      <a:gd name="T64" fmla="*/ 144 w 286"/>
                      <a:gd name="T65" fmla="*/ 722 h 1165"/>
                      <a:gd name="T66" fmla="*/ 144 w 286"/>
                      <a:gd name="T67" fmla="*/ 722 h 1165"/>
                      <a:gd name="T68" fmla="*/ 65 w 286"/>
                      <a:gd name="T69" fmla="*/ 723 h 1165"/>
                      <a:gd name="T70" fmla="*/ 25 w 286"/>
                      <a:gd name="T71" fmla="*/ 761 h 1165"/>
                      <a:gd name="T72" fmla="*/ 24 w 286"/>
                      <a:gd name="T73" fmla="*/ 771 h 1165"/>
                      <a:gd name="T74" fmla="*/ 24 w 286"/>
                      <a:gd name="T75" fmla="*/ 911 h 1165"/>
                      <a:gd name="T76" fmla="*/ 25 w 286"/>
                      <a:gd name="T77" fmla="*/ 920 h 1165"/>
                      <a:gd name="T78" fmla="*/ 64 w 286"/>
                      <a:gd name="T79" fmla="*/ 958 h 1165"/>
                      <a:gd name="T80" fmla="*/ 76 w 286"/>
                      <a:gd name="T81" fmla="*/ 958 h 1165"/>
                      <a:gd name="T82" fmla="*/ 210 w 286"/>
                      <a:gd name="T83" fmla="*/ 958 h 1165"/>
                      <a:gd name="T84" fmla="*/ 223 w 286"/>
                      <a:gd name="T85" fmla="*/ 958 h 1165"/>
                      <a:gd name="T86" fmla="*/ 259 w 286"/>
                      <a:gd name="T87" fmla="*/ 926 h 1165"/>
                      <a:gd name="T88" fmla="*/ 261 w 286"/>
                      <a:gd name="T89" fmla="*/ 911 h 1165"/>
                      <a:gd name="T90" fmla="*/ 261 w 286"/>
                      <a:gd name="T91" fmla="*/ 769 h 1165"/>
                      <a:gd name="T92" fmla="*/ 259 w 286"/>
                      <a:gd name="T93" fmla="*/ 752 h 1165"/>
                      <a:gd name="T94" fmla="*/ 224 w 286"/>
                      <a:gd name="T95" fmla="*/ 723 h 1165"/>
                      <a:gd name="T96" fmla="*/ 211 w 286"/>
                      <a:gd name="T97" fmla="*/ 722 h 1165"/>
                      <a:gd name="T98" fmla="*/ 144 w 286"/>
                      <a:gd name="T99" fmla="*/ 722 h 116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</a:cxnLst>
                    <a:rect l="0" t="0" r="r" b="b"/>
                    <a:pathLst>
                      <a:path w="286" h="1165">
                        <a:moveTo>
                          <a:pt x="286" y="859"/>
                        </a:moveTo>
                        <a:cubicBezTo>
                          <a:pt x="286" y="943"/>
                          <a:pt x="286" y="1027"/>
                          <a:pt x="286" y="1110"/>
                        </a:cubicBezTo>
                        <a:cubicBezTo>
                          <a:pt x="286" y="1116"/>
                          <a:pt x="286" y="1121"/>
                          <a:pt x="286" y="1126"/>
                        </a:cubicBezTo>
                        <a:cubicBezTo>
                          <a:pt x="285" y="1146"/>
                          <a:pt x="274" y="1159"/>
                          <a:pt x="254" y="1164"/>
                        </a:cubicBezTo>
                        <a:cubicBezTo>
                          <a:pt x="248" y="1165"/>
                          <a:pt x="241" y="1165"/>
                          <a:pt x="235" y="1165"/>
                        </a:cubicBezTo>
                        <a:cubicBezTo>
                          <a:pt x="174" y="1165"/>
                          <a:pt x="112" y="1165"/>
                          <a:pt x="51" y="1165"/>
                        </a:cubicBezTo>
                        <a:cubicBezTo>
                          <a:pt x="43" y="1165"/>
                          <a:pt x="34" y="1164"/>
                          <a:pt x="26" y="1161"/>
                        </a:cubicBezTo>
                        <a:cubicBezTo>
                          <a:pt x="10" y="1156"/>
                          <a:pt x="1" y="1144"/>
                          <a:pt x="1" y="1127"/>
                        </a:cubicBezTo>
                        <a:cubicBezTo>
                          <a:pt x="0" y="1121"/>
                          <a:pt x="1" y="1116"/>
                          <a:pt x="1" y="1110"/>
                        </a:cubicBezTo>
                        <a:cubicBezTo>
                          <a:pt x="1" y="977"/>
                          <a:pt x="1" y="845"/>
                          <a:pt x="1" y="712"/>
                        </a:cubicBezTo>
                        <a:cubicBezTo>
                          <a:pt x="1" y="677"/>
                          <a:pt x="0" y="641"/>
                          <a:pt x="1" y="605"/>
                        </a:cubicBezTo>
                        <a:cubicBezTo>
                          <a:pt x="4" y="544"/>
                          <a:pt x="16" y="485"/>
                          <a:pt x="44" y="429"/>
                        </a:cubicBezTo>
                        <a:cubicBezTo>
                          <a:pt x="64" y="389"/>
                          <a:pt x="74" y="345"/>
                          <a:pt x="82" y="301"/>
                        </a:cubicBezTo>
                        <a:cubicBezTo>
                          <a:pt x="90" y="259"/>
                          <a:pt x="91" y="216"/>
                          <a:pt x="92" y="173"/>
                        </a:cubicBezTo>
                        <a:cubicBezTo>
                          <a:pt x="93" y="144"/>
                          <a:pt x="94" y="114"/>
                          <a:pt x="95" y="85"/>
                        </a:cubicBezTo>
                        <a:cubicBezTo>
                          <a:pt x="95" y="81"/>
                          <a:pt x="95" y="77"/>
                          <a:pt x="94" y="73"/>
                        </a:cubicBezTo>
                        <a:cubicBezTo>
                          <a:pt x="86" y="60"/>
                          <a:pt x="89" y="47"/>
                          <a:pt x="92" y="33"/>
                        </a:cubicBezTo>
                        <a:cubicBezTo>
                          <a:pt x="93" y="28"/>
                          <a:pt x="93" y="23"/>
                          <a:pt x="93" y="18"/>
                        </a:cubicBezTo>
                        <a:cubicBezTo>
                          <a:pt x="93" y="11"/>
                          <a:pt x="96" y="7"/>
                          <a:pt x="102" y="5"/>
                        </a:cubicBezTo>
                        <a:cubicBezTo>
                          <a:pt x="107" y="3"/>
                          <a:pt x="113" y="1"/>
                          <a:pt x="119" y="1"/>
                        </a:cubicBezTo>
                        <a:cubicBezTo>
                          <a:pt x="135" y="0"/>
                          <a:pt x="152" y="1"/>
                          <a:pt x="168" y="1"/>
                        </a:cubicBezTo>
                        <a:cubicBezTo>
                          <a:pt x="172" y="1"/>
                          <a:pt x="175" y="1"/>
                          <a:pt x="178" y="2"/>
                        </a:cubicBezTo>
                        <a:cubicBezTo>
                          <a:pt x="191" y="6"/>
                          <a:pt x="193" y="9"/>
                          <a:pt x="194" y="22"/>
                        </a:cubicBezTo>
                        <a:cubicBezTo>
                          <a:pt x="194" y="26"/>
                          <a:pt x="195" y="31"/>
                          <a:pt x="196" y="35"/>
                        </a:cubicBezTo>
                        <a:cubicBezTo>
                          <a:pt x="197" y="48"/>
                          <a:pt x="200" y="60"/>
                          <a:pt x="193" y="72"/>
                        </a:cubicBezTo>
                        <a:cubicBezTo>
                          <a:pt x="192" y="75"/>
                          <a:pt x="192" y="80"/>
                          <a:pt x="192" y="83"/>
                        </a:cubicBezTo>
                        <a:cubicBezTo>
                          <a:pt x="193" y="133"/>
                          <a:pt x="194" y="182"/>
                          <a:pt x="197" y="231"/>
                        </a:cubicBezTo>
                        <a:cubicBezTo>
                          <a:pt x="201" y="304"/>
                          <a:pt x="216" y="374"/>
                          <a:pt x="248" y="440"/>
                        </a:cubicBezTo>
                        <a:cubicBezTo>
                          <a:pt x="266" y="478"/>
                          <a:pt x="276" y="518"/>
                          <a:pt x="281" y="560"/>
                        </a:cubicBezTo>
                        <a:cubicBezTo>
                          <a:pt x="286" y="590"/>
                          <a:pt x="286" y="621"/>
                          <a:pt x="286" y="652"/>
                        </a:cubicBezTo>
                        <a:cubicBezTo>
                          <a:pt x="286" y="721"/>
                          <a:pt x="286" y="790"/>
                          <a:pt x="286" y="859"/>
                        </a:cubicBezTo>
                        <a:cubicBezTo>
                          <a:pt x="286" y="859"/>
                          <a:pt x="286" y="859"/>
                          <a:pt x="286" y="859"/>
                        </a:cubicBezTo>
                        <a:close/>
                        <a:moveTo>
                          <a:pt x="144" y="722"/>
                        </a:moveTo>
                        <a:cubicBezTo>
                          <a:pt x="144" y="722"/>
                          <a:pt x="144" y="722"/>
                          <a:pt x="144" y="722"/>
                        </a:cubicBezTo>
                        <a:cubicBezTo>
                          <a:pt x="117" y="722"/>
                          <a:pt x="91" y="722"/>
                          <a:pt x="65" y="723"/>
                        </a:cubicBezTo>
                        <a:cubicBezTo>
                          <a:pt x="43" y="723"/>
                          <a:pt x="27" y="739"/>
                          <a:pt x="25" y="761"/>
                        </a:cubicBezTo>
                        <a:cubicBezTo>
                          <a:pt x="24" y="764"/>
                          <a:pt x="24" y="767"/>
                          <a:pt x="24" y="771"/>
                        </a:cubicBezTo>
                        <a:cubicBezTo>
                          <a:pt x="24" y="817"/>
                          <a:pt x="24" y="864"/>
                          <a:pt x="24" y="911"/>
                        </a:cubicBezTo>
                        <a:cubicBezTo>
                          <a:pt x="24" y="914"/>
                          <a:pt x="24" y="917"/>
                          <a:pt x="25" y="920"/>
                        </a:cubicBezTo>
                        <a:cubicBezTo>
                          <a:pt x="27" y="944"/>
                          <a:pt x="46" y="958"/>
                          <a:pt x="64" y="958"/>
                        </a:cubicBezTo>
                        <a:cubicBezTo>
                          <a:pt x="68" y="958"/>
                          <a:pt x="72" y="958"/>
                          <a:pt x="76" y="958"/>
                        </a:cubicBezTo>
                        <a:cubicBezTo>
                          <a:pt x="120" y="958"/>
                          <a:pt x="165" y="958"/>
                          <a:pt x="210" y="958"/>
                        </a:cubicBezTo>
                        <a:cubicBezTo>
                          <a:pt x="214" y="958"/>
                          <a:pt x="219" y="958"/>
                          <a:pt x="223" y="958"/>
                        </a:cubicBezTo>
                        <a:cubicBezTo>
                          <a:pt x="242" y="956"/>
                          <a:pt x="255" y="944"/>
                          <a:pt x="259" y="926"/>
                        </a:cubicBezTo>
                        <a:cubicBezTo>
                          <a:pt x="261" y="921"/>
                          <a:pt x="261" y="916"/>
                          <a:pt x="261" y="911"/>
                        </a:cubicBezTo>
                        <a:cubicBezTo>
                          <a:pt x="261" y="863"/>
                          <a:pt x="261" y="816"/>
                          <a:pt x="261" y="769"/>
                        </a:cubicBezTo>
                        <a:cubicBezTo>
                          <a:pt x="261" y="763"/>
                          <a:pt x="260" y="757"/>
                          <a:pt x="259" y="752"/>
                        </a:cubicBezTo>
                        <a:cubicBezTo>
                          <a:pt x="254" y="736"/>
                          <a:pt x="241" y="724"/>
                          <a:pt x="224" y="723"/>
                        </a:cubicBezTo>
                        <a:cubicBezTo>
                          <a:pt x="220" y="722"/>
                          <a:pt x="215" y="722"/>
                          <a:pt x="211" y="722"/>
                        </a:cubicBezTo>
                        <a:cubicBezTo>
                          <a:pt x="188" y="722"/>
                          <a:pt x="166" y="722"/>
                          <a:pt x="144" y="722"/>
                        </a:cubicBezTo>
                        <a:close/>
                      </a:path>
                    </a:pathLst>
                  </a:custGeom>
                  <a:solidFill>
                    <a:srgbClr val="54823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45" name="Freeform 842"/>
                  <p:cNvSpPr>
                    <a:spLocks/>
                  </p:cNvSpPr>
                  <p:nvPr/>
                </p:nvSpPr>
                <p:spPr bwMode="auto">
                  <a:xfrm>
                    <a:off x="7861300" y="5334000"/>
                    <a:ext cx="292100" cy="290512"/>
                  </a:xfrm>
                  <a:custGeom>
                    <a:avLst/>
                    <a:gdLst>
                      <a:gd name="T0" fmla="*/ 120 w 237"/>
                      <a:gd name="T1" fmla="*/ 0 h 236"/>
                      <a:gd name="T2" fmla="*/ 187 w 237"/>
                      <a:gd name="T3" fmla="*/ 0 h 236"/>
                      <a:gd name="T4" fmla="*/ 200 w 237"/>
                      <a:gd name="T5" fmla="*/ 1 h 236"/>
                      <a:gd name="T6" fmla="*/ 235 w 237"/>
                      <a:gd name="T7" fmla="*/ 30 h 236"/>
                      <a:gd name="T8" fmla="*/ 237 w 237"/>
                      <a:gd name="T9" fmla="*/ 47 h 236"/>
                      <a:gd name="T10" fmla="*/ 237 w 237"/>
                      <a:gd name="T11" fmla="*/ 189 h 236"/>
                      <a:gd name="T12" fmla="*/ 235 w 237"/>
                      <a:gd name="T13" fmla="*/ 204 h 236"/>
                      <a:gd name="T14" fmla="*/ 199 w 237"/>
                      <a:gd name="T15" fmla="*/ 236 h 236"/>
                      <a:gd name="T16" fmla="*/ 186 w 237"/>
                      <a:gd name="T17" fmla="*/ 236 h 236"/>
                      <a:gd name="T18" fmla="*/ 52 w 237"/>
                      <a:gd name="T19" fmla="*/ 236 h 236"/>
                      <a:gd name="T20" fmla="*/ 40 w 237"/>
                      <a:gd name="T21" fmla="*/ 236 h 236"/>
                      <a:gd name="T22" fmla="*/ 1 w 237"/>
                      <a:gd name="T23" fmla="*/ 198 h 236"/>
                      <a:gd name="T24" fmla="*/ 0 w 237"/>
                      <a:gd name="T25" fmla="*/ 189 h 236"/>
                      <a:gd name="T26" fmla="*/ 0 w 237"/>
                      <a:gd name="T27" fmla="*/ 49 h 236"/>
                      <a:gd name="T28" fmla="*/ 1 w 237"/>
                      <a:gd name="T29" fmla="*/ 39 h 236"/>
                      <a:gd name="T30" fmla="*/ 41 w 237"/>
                      <a:gd name="T31" fmla="*/ 1 h 236"/>
                      <a:gd name="T32" fmla="*/ 120 w 237"/>
                      <a:gd name="T33" fmla="*/ 0 h 236"/>
                      <a:gd name="T34" fmla="*/ 120 w 237"/>
                      <a:gd name="T35" fmla="*/ 0 h 2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237" h="236">
                        <a:moveTo>
                          <a:pt x="120" y="0"/>
                        </a:moveTo>
                        <a:cubicBezTo>
                          <a:pt x="142" y="0"/>
                          <a:pt x="164" y="0"/>
                          <a:pt x="187" y="0"/>
                        </a:cubicBezTo>
                        <a:cubicBezTo>
                          <a:pt x="191" y="0"/>
                          <a:pt x="196" y="0"/>
                          <a:pt x="200" y="1"/>
                        </a:cubicBezTo>
                        <a:cubicBezTo>
                          <a:pt x="217" y="2"/>
                          <a:pt x="230" y="14"/>
                          <a:pt x="235" y="30"/>
                        </a:cubicBezTo>
                        <a:cubicBezTo>
                          <a:pt x="236" y="35"/>
                          <a:pt x="237" y="41"/>
                          <a:pt x="237" y="47"/>
                        </a:cubicBezTo>
                        <a:cubicBezTo>
                          <a:pt x="237" y="94"/>
                          <a:pt x="237" y="141"/>
                          <a:pt x="237" y="189"/>
                        </a:cubicBezTo>
                        <a:cubicBezTo>
                          <a:pt x="237" y="194"/>
                          <a:pt x="237" y="199"/>
                          <a:pt x="235" y="204"/>
                        </a:cubicBezTo>
                        <a:cubicBezTo>
                          <a:pt x="231" y="222"/>
                          <a:pt x="218" y="234"/>
                          <a:pt x="199" y="236"/>
                        </a:cubicBezTo>
                        <a:cubicBezTo>
                          <a:pt x="195" y="236"/>
                          <a:pt x="190" y="236"/>
                          <a:pt x="186" y="236"/>
                        </a:cubicBezTo>
                        <a:cubicBezTo>
                          <a:pt x="141" y="236"/>
                          <a:pt x="96" y="236"/>
                          <a:pt x="52" y="236"/>
                        </a:cubicBezTo>
                        <a:cubicBezTo>
                          <a:pt x="48" y="236"/>
                          <a:pt x="44" y="236"/>
                          <a:pt x="40" y="236"/>
                        </a:cubicBezTo>
                        <a:cubicBezTo>
                          <a:pt x="22" y="236"/>
                          <a:pt x="3" y="222"/>
                          <a:pt x="1" y="198"/>
                        </a:cubicBezTo>
                        <a:cubicBezTo>
                          <a:pt x="0" y="195"/>
                          <a:pt x="0" y="192"/>
                          <a:pt x="0" y="189"/>
                        </a:cubicBezTo>
                        <a:cubicBezTo>
                          <a:pt x="0" y="142"/>
                          <a:pt x="0" y="95"/>
                          <a:pt x="0" y="49"/>
                        </a:cubicBezTo>
                        <a:cubicBezTo>
                          <a:pt x="0" y="45"/>
                          <a:pt x="0" y="42"/>
                          <a:pt x="1" y="39"/>
                        </a:cubicBezTo>
                        <a:cubicBezTo>
                          <a:pt x="3" y="17"/>
                          <a:pt x="19" y="1"/>
                          <a:pt x="41" y="1"/>
                        </a:cubicBezTo>
                        <a:cubicBezTo>
                          <a:pt x="67" y="0"/>
                          <a:pt x="93" y="0"/>
                          <a:pt x="120" y="0"/>
                        </a:cubicBezTo>
                        <a:cubicBezTo>
                          <a:pt x="120" y="0"/>
                          <a:pt x="120" y="0"/>
                          <a:pt x="120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</p:grpSp>
          </p:grpSp>
        </p:grpSp>
      </p:grpSp>
      <p:sp>
        <p:nvSpPr>
          <p:cNvPr id="5" name="Rectangle 463"/>
          <p:cNvSpPr>
            <a:spLocks noChangeArrowheads="1"/>
          </p:cNvSpPr>
          <p:nvPr/>
        </p:nvSpPr>
        <p:spPr bwMode="auto">
          <a:xfrm>
            <a:off x="0" y="5763822"/>
            <a:ext cx="12193653" cy="1099991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" name="文本框 49"/>
          <p:cNvSpPr txBox="1"/>
          <p:nvPr/>
        </p:nvSpPr>
        <p:spPr>
          <a:xfrm>
            <a:off x="4450897" y="5988747"/>
            <a:ext cx="94598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迷你简汉真广标" panose="02010609000101010101" pitchFamily="49" charset="-122"/>
                <a:ea typeface="迷你简汉真广标" panose="02010609000101010101" pitchFamily="49" charset="-122"/>
              </a:rPr>
              <a:t>你大学里遗憾的事情</a:t>
            </a:r>
            <a:endParaRPr lang="en-US" altLang="zh-CN" sz="36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迷你简汉真广标" panose="02010609000101010101" pitchFamily="49" charset="-122"/>
              <a:ea typeface="迷你简汉真广标" panose="02010609000101010101" pitchFamily="49" charset="-122"/>
            </a:endParaRPr>
          </a:p>
        </p:txBody>
      </p:sp>
      <p:grpSp>
        <p:nvGrpSpPr>
          <p:cNvPr id="51" name="组合 50"/>
          <p:cNvGrpSpPr/>
          <p:nvPr/>
        </p:nvGrpSpPr>
        <p:grpSpPr>
          <a:xfrm>
            <a:off x="3903235" y="5988747"/>
            <a:ext cx="393632" cy="609611"/>
            <a:chOff x="1523999" y="1001485"/>
            <a:chExt cx="2598058" cy="4209142"/>
          </a:xfrm>
          <a:solidFill>
            <a:schemeClr val="bg1"/>
          </a:solidFill>
        </p:grpSpPr>
        <p:sp>
          <p:nvSpPr>
            <p:cNvPr id="52" name="矩形 51"/>
            <p:cNvSpPr/>
            <p:nvPr/>
          </p:nvSpPr>
          <p:spPr>
            <a:xfrm>
              <a:off x="2540000" y="4194629"/>
              <a:ext cx="566057" cy="58057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圆角矩形 52"/>
            <p:cNvSpPr/>
            <p:nvPr/>
          </p:nvSpPr>
          <p:spPr>
            <a:xfrm>
              <a:off x="2155371" y="1001485"/>
              <a:ext cx="1335315" cy="2699658"/>
            </a:xfrm>
            <a:prstGeom prst="roundRect">
              <a:avLst>
                <a:gd name="adj" fmla="val 4710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同心圆 6"/>
            <p:cNvSpPr/>
            <p:nvPr/>
          </p:nvSpPr>
          <p:spPr>
            <a:xfrm>
              <a:off x="1523999" y="2757715"/>
              <a:ext cx="2598058" cy="1582058"/>
            </a:xfrm>
            <a:custGeom>
              <a:avLst/>
              <a:gdLst/>
              <a:ahLst/>
              <a:cxnLst/>
              <a:rect l="l" t="t" r="r" b="b"/>
              <a:pathLst>
                <a:path w="2598058" h="1582058">
                  <a:moveTo>
                    <a:pt x="14462" y="0"/>
                  </a:moveTo>
                  <a:lnTo>
                    <a:pt x="389516" y="0"/>
                  </a:lnTo>
                  <a:cubicBezTo>
                    <a:pt x="377808" y="63354"/>
                    <a:pt x="371860" y="128889"/>
                    <a:pt x="371860" y="195943"/>
                  </a:cubicBezTo>
                  <a:cubicBezTo>
                    <a:pt x="371860" y="756101"/>
                    <a:pt x="786968" y="1210198"/>
                    <a:pt x="1299029" y="1210198"/>
                  </a:cubicBezTo>
                  <a:cubicBezTo>
                    <a:pt x="1811090" y="1210198"/>
                    <a:pt x="2226198" y="756101"/>
                    <a:pt x="2226198" y="195943"/>
                  </a:cubicBezTo>
                  <a:cubicBezTo>
                    <a:pt x="2226198" y="128889"/>
                    <a:pt x="2220250" y="63354"/>
                    <a:pt x="2208542" y="0"/>
                  </a:cubicBezTo>
                  <a:lnTo>
                    <a:pt x="2583596" y="0"/>
                  </a:lnTo>
                  <a:cubicBezTo>
                    <a:pt x="2593658" y="63872"/>
                    <a:pt x="2598058" y="129359"/>
                    <a:pt x="2598058" y="195943"/>
                  </a:cubicBezTo>
                  <a:cubicBezTo>
                    <a:pt x="2598058" y="961473"/>
                    <a:pt x="2016463" y="1582058"/>
                    <a:pt x="1299029" y="1582058"/>
                  </a:cubicBezTo>
                  <a:cubicBezTo>
                    <a:pt x="581595" y="1582058"/>
                    <a:pt x="0" y="961473"/>
                    <a:pt x="0" y="195943"/>
                  </a:cubicBezTo>
                  <a:cubicBezTo>
                    <a:pt x="0" y="129359"/>
                    <a:pt x="4400" y="63872"/>
                    <a:pt x="14462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5" name="矩形 54"/>
            <p:cNvSpPr/>
            <p:nvPr/>
          </p:nvSpPr>
          <p:spPr>
            <a:xfrm>
              <a:off x="1973942" y="4775200"/>
              <a:ext cx="1698172" cy="43542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869977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xit" presetSubtype="4" decel="6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" dur="5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" dur="5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" presetID="6" presetClass="emph" presetSubtype="0" fill="hold" nodeType="withEffect" p14:presetBounceEnd="13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13000">
                                          <p:cBhvr>
                                            <p:cTn id="10" dur="500" fill="hold"/>
                                            <p:tgtEl>
                                              <p:spTgt spid="12"/>
                                            </p:tgtEl>
                                          </p:cBhvr>
                                          <p:by x="40000" y="4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3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2" presetClass="exit" presetSubtype="4" decel="6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" presetID="6" presetClass="emph" presetSubtype="0" fill="hold" nodeType="withEffect" p14:presetBounceEnd="13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13000">
                                          <p:cBhvr>
                                            <p:cTn id="19" dur="500" fill="hold"/>
                                            <p:tgtEl>
                                              <p:spTgt spid="27"/>
                                            </p:tgtEl>
                                          </p:cBhvr>
                                          <p:by x="40000" y="4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0" presetID="2" presetClass="exit" presetSubtype="4" decel="6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21" dur="500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500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" presetID="6" presetClass="emph" presetSubtype="0" fill="hold" nodeType="withEffect" p14:presetBounceEnd="13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13000">
                                          <p:cBhvr>
                                            <p:cTn id="25" dur="500" fill="hold"/>
                                            <p:tgtEl>
                                              <p:spTgt spid="56"/>
                                            </p:tgtEl>
                                          </p:cBhvr>
                                          <p:by x="40000" y="4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9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xit" presetSubtype="4" decel="6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" dur="5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" dur="5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" presetID="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0" dur="500" fill="hold"/>
                                            <p:tgtEl>
                                              <p:spTgt spid="12"/>
                                            </p:tgtEl>
                                          </p:cBhvr>
                                          <p:by x="40000" y="4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3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2" presetClass="exit" presetSubtype="4" decel="6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" presetID="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9" dur="500" fill="hold"/>
                                            <p:tgtEl>
                                              <p:spTgt spid="27"/>
                                            </p:tgtEl>
                                          </p:cBhvr>
                                          <p:by x="40000" y="4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0" presetID="2" presetClass="exit" presetSubtype="4" decel="6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21" dur="500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500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" presetID="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25" dur="500" fill="hold"/>
                                            <p:tgtEl>
                                              <p:spTgt spid="56"/>
                                            </p:tgtEl>
                                          </p:cBhvr>
                                          <p:by x="40000" y="4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9" grpId="0" animBg="1"/>
        </p:bldLst>
      </p:timing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63"/>
          <p:cNvSpPr>
            <a:spLocks noChangeArrowheads="1"/>
          </p:cNvSpPr>
          <p:nvPr/>
        </p:nvSpPr>
        <p:spPr bwMode="auto">
          <a:xfrm>
            <a:off x="-1654" y="-60758"/>
            <a:ext cx="12193654" cy="6889729"/>
          </a:xfrm>
          <a:prstGeom prst="rect">
            <a:avLst/>
          </a:prstGeom>
          <a:solidFill>
            <a:srgbClr val="E8707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9889" r="8983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674" y="1298690"/>
            <a:ext cx="4465131" cy="4465131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4506552" y="248947"/>
            <a:ext cx="3435603" cy="2678198"/>
            <a:chOff x="4506552" y="248947"/>
            <a:chExt cx="3435603" cy="2678198"/>
          </a:xfrm>
        </p:grpSpPr>
        <p:sp>
          <p:nvSpPr>
            <p:cNvPr id="8" name="椭圆形标注 7"/>
            <p:cNvSpPr/>
            <p:nvPr/>
          </p:nvSpPr>
          <p:spPr>
            <a:xfrm>
              <a:off x="4506552" y="248947"/>
              <a:ext cx="3435603" cy="2678198"/>
            </a:xfrm>
            <a:prstGeom prst="wedgeEllipseCallout">
              <a:avLst>
                <a:gd name="adj1" fmla="val -48565"/>
                <a:gd name="adj2" fmla="val 38304"/>
              </a:avLst>
            </a:prstGeom>
            <a:solidFill>
              <a:schemeClr val="bg1"/>
            </a:solidFill>
            <a:ln w="3175">
              <a:solidFill>
                <a:schemeClr val="bg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418" b="100000" l="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39728" y="575909"/>
              <a:ext cx="1772900" cy="1772900"/>
            </a:xfrm>
            <a:prstGeom prst="rect">
              <a:avLst/>
            </a:prstGeom>
            <a:ln w="3175">
              <a:solidFill>
                <a:schemeClr val="bg1"/>
              </a:solidFill>
              <a:prstDash val="solid"/>
            </a:ln>
          </p:spPr>
        </p:pic>
      </p:grp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6"/>
          <a:srcRect b="5680"/>
          <a:stretch/>
        </p:blipFill>
        <p:spPr>
          <a:xfrm>
            <a:off x="7672493" y="2205125"/>
            <a:ext cx="3811870" cy="3576118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272395" y="213045"/>
            <a:ext cx="629587" cy="638085"/>
            <a:chOff x="314793" y="194871"/>
            <a:chExt cx="629587" cy="638085"/>
          </a:xfrm>
        </p:grpSpPr>
        <p:sp>
          <p:nvSpPr>
            <p:cNvPr id="13" name="矩形 12"/>
            <p:cNvSpPr/>
            <p:nvPr/>
          </p:nvSpPr>
          <p:spPr>
            <a:xfrm>
              <a:off x="314793" y="194872"/>
              <a:ext cx="629587" cy="104931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314793" y="194871"/>
              <a:ext cx="104932" cy="638085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 rot="16200000">
            <a:off x="381576" y="4936144"/>
            <a:ext cx="629587" cy="638085"/>
            <a:chOff x="314793" y="194871"/>
            <a:chExt cx="629587" cy="638085"/>
          </a:xfrm>
        </p:grpSpPr>
        <p:sp>
          <p:nvSpPr>
            <p:cNvPr id="16" name="矩形 15"/>
            <p:cNvSpPr/>
            <p:nvPr/>
          </p:nvSpPr>
          <p:spPr>
            <a:xfrm>
              <a:off x="314793" y="194872"/>
              <a:ext cx="629587" cy="104931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314793" y="194871"/>
              <a:ext cx="104932" cy="638085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组合 17"/>
          <p:cNvGrpSpPr/>
          <p:nvPr/>
        </p:nvGrpSpPr>
        <p:grpSpPr>
          <a:xfrm rot="10800000">
            <a:off x="11247619" y="5015056"/>
            <a:ext cx="629587" cy="638085"/>
            <a:chOff x="314793" y="194871"/>
            <a:chExt cx="629587" cy="638085"/>
          </a:xfrm>
        </p:grpSpPr>
        <p:sp>
          <p:nvSpPr>
            <p:cNvPr id="19" name="矩形 18"/>
            <p:cNvSpPr/>
            <p:nvPr/>
          </p:nvSpPr>
          <p:spPr>
            <a:xfrm>
              <a:off x="314793" y="194872"/>
              <a:ext cx="629587" cy="104931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314793" y="194871"/>
              <a:ext cx="104932" cy="638085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" name="组合 20"/>
          <p:cNvGrpSpPr/>
          <p:nvPr/>
        </p:nvGrpSpPr>
        <p:grpSpPr>
          <a:xfrm rot="5400000">
            <a:off x="11226778" y="157804"/>
            <a:ext cx="629587" cy="638085"/>
            <a:chOff x="314793" y="194871"/>
            <a:chExt cx="629587" cy="638085"/>
          </a:xfrm>
        </p:grpSpPr>
        <p:sp>
          <p:nvSpPr>
            <p:cNvPr id="22" name="矩形 21"/>
            <p:cNvSpPr/>
            <p:nvPr/>
          </p:nvSpPr>
          <p:spPr>
            <a:xfrm>
              <a:off x="314793" y="194872"/>
              <a:ext cx="629587" cy="104931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22"/>
            <p:cNvSpPr/>
            <p:nvPr/>
          </p:nvSpPr>
          <p:spPr>
            <a:xfrm>
              <a:off x="314793" y="194871"/>
              <a:ext cx="104932" cy="638085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4" name="矩形 23"/>
          <p:cNvSpPr/>
          <p:nvPr/>
        </p:nvSpPr>
        <p:spPr>
          <a:xfrm>
            <a:off x="10175200" y="345222"/>
            <a:ext cx="89960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C00000"/>
                </a:solidFill>
                <a:latin typeface="方正准圆简体" panose="03000509000000000000" pitchFamily="65" charset="-122"/>
                <a:ea typeface="方正准圆简体" panose="03000509000000000000" pitchFamily="65" charset="-122"/>
              </a:rPr>
              <a:t>REC</a:t>
            </a:r>
            <a:endParaRPr lang="zh-CN" altLang="en-US" sz="3600" dirty="0">
              <a:solidFill>
                <a:srgbClr val="C00000"/>
              </a:solidFill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11097822" y="501786"/>
            <a:ext cx="298564" cy="298564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9" name="组合 28"/>
          <p:cNvGrpSpPr/>
          <p:nvPr/>
        </p:nvGrpSpPr>
        <p:grpSpPr>
          <a:xfrm>
            <a:off x="4840805" y="3002610"/>
            <a:ext cx="3846828" cy="1937784"/>
            <a:chOff x="4840805" y="3002610"/>
            <a:chExt cx="3846828" cy="1937784"/>
          </a:xfrm>
        </p:grpSpPr>
        <p:sp>
          <p:nvSpPr>
            <p:cNvPr id="27" name="椭圆形标注 26"/>
            <p:cNvSpPr/>
            <p:nvPr/>
          </p:nvSpPr>
          <p:spPr>
            <a:xfrm>
              <a:off x="5456359" y="3002610"/>
              <a:ext cx="2485797" cy="1937784"/>
            </a:xfrm>
            <a:prstGeom prst="wedgeEllipseCallout">
              <a:avLst>
                <a:gd name="adj1" fmla="val 61942"/>
                <a:gd name="adj2" fmla="val 47969"/>
              </a:avLst>
            </a:prstGeom>
            <a:solidFill>
              <a:schemeClr val="bg1"/>
            </a:solidFill>
            <a:ln w="3175">
              <a:solidFill>
                <a:schemeClr val="bg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4840805" y="3763373"/>
              <a:ext cx="384682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准圆简体" panose="03000509000000000000" pitchFamily="65" charset="-122"/>
                  <a:ea typeface="方正准圆简体" panose="03000509000000000000" pitchFamily="65" charset="-122"/>
                </a:rPr>
                <a:t>我懂了，加油</a:t>
              </a:r>
              <a:endParaRPr lang="en-US" altLang="zh-CN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准圆简体" panose="03000509000000000000" pitchFamily="65" charset="-122"/>
                <a:ea typeface="方正准圆简体" panose="03000509000000000000" pitchFamily="65" charset="-122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1547" y="4286593"/>
            <a:ext cx="2804403" cy="167654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48112" y="4465167"/>
            <a:ext cx="2804403" cy="1676545"/>
          </a:xfrm>
          <a:prstGeom prst="rect">
            <a:avLst/>
          </a:prstGeom>
        </p:spPr>
      </p:pic>
      <p:sp>
        <p:nvSpPr>
          <p:cNvPr id="5" name="Rectangle 463"/>
          <p:cNvSpPr>
            <a:spLocks noChangeArrowheads="1"/>
          </p:cNvSpPr>
          <p:nvPr/>
        </p:nvSpPr>
        <p:spPr bwMode="auto">
          <a:xfrm>
            <a:off x="0" y="5763822"/>
            <a:ext cx="12193653" cy="1099991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文本框 29"/>
          <p:cNvSpPr txBox="1"/>
          <p:nvPr/>
        </p:nvSpPr>
        <p:spPr>
          <a:xfrm>
            <a:off x="4450897" y="5988747"/>
            <a:ext cx="94598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迷你简汉真广标" panose="02010609000101010101" pitchFamily="49" charset="-122"/>
                <a:ea typeface="迷你简汉真广标" panose="02010609000101010101" pitchFamily="49" charset="-122"/>
              </a:rPr>
              <a:t>你大学里遗憾的事情</a:t>
            </a:r>
            <a:endParaRPr lang="en-US" altLang="zh-CN" sz="36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迷你简汉真广标" panose="02010609000101010101" pitchFamily="49" charset="-122"/>
              <a:ea typeface="迷你简汉真广标" panose="02010609000101010101" pitchFamily="49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3903235" y="5988747"/>
            <a:ext cx="393632" cy="609611"/>
            <a:chOff x="1523999" y="1001485"/>
            <a:chExt cx="2598058" cy="4209142"/>
          </a:xfrm>
          <a:solidFill>
            <a:schemeClr val="bg1"/>
          </a:solidFill>
        </p:grpSpPr>
        <p:sp>
          <p:nvSpPr>
            <p:cNvPr id="32" name="矩形 31"/>
            <p:cNvSpPr/>
            <p:nvPr/>
          </p:nvSpPr>
          <p:spPr>
            <a:xfrm>
              <a:off x="2540000" y="4194629"/>
              <a:ext cx="566057" cy="58057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圆角矩形 32"/>
            <p:cNvSpPr/>
            <p:nvPr/>
          </p:nvSpPr>
          <p:spPr>
            <a:xfrm>
              <a:off x="2155371" y="1001485"/>
              <a:ext cx="1335315" cy="2699658"/>
            </a:xfrm>
            <a:prstGeom prst="roundRect">
              <a:avLst>
                <a:gd name="adj" fmla="val 4710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同心圆 6"/>
            <p:cNvSpPr/>
            <p:nvPr/>
          </p:nvSpPr>
          <p:spPr>
            <a:xfrm>
              <a:off x="1523999" y="2757715"/>
              <a:ext cx="2598058" cy="1582058"/>
            </a:xfrm>
            <a:custGeom>
              <a:avLst/>
              <a:gdLst/>
              <a:ahLst/>
              <a:cxnLst/>
              <a:rect l="l" t="t" r="r" b="b"/>
              <a:pathLst>
                <a:path w="2598058" h="1582058">
                  <a:moveTo>
                    <a:pt x="14462" y="0"/>
                  </a:moveTo>
                  <a:lnTo>
                    <a:pt x="389516" y="0"/>
                  </a:lnTo>
                  <a:cubicBezTo>
                    <a:pt x="377808" y="63354"/>
                    <a:pt x="371860" y="128889"/>
                    <a:pt x="371860" y="195943"/>
                  </a:cubicBezTo>
                  <a:cubicBezTo>
                    <a:pt x="371860" y="756101"/>
                    <a:pt x="786968" y="1210198"/>
                    <a:pt x="1299029" y="1210198"/>
                  </a:cubicBezTo>
                  <a:cubicBezTo>
                    <a:pt x="1811090" y="1210198"/>
                    <a:pt x="2226198" y="756101"/>
                    <a:pt x="2226198" y="195943"/>
                  </a:cubicBezTo>
                  <a:cubicBezTo>
                    <a:pt x="2226198" y="128889"/>
                    <a:pt x="2220250" y="63354"/>
                    <a:pt x="2208542" y="0"/>
                  </a:cubicBezTo>
                  <a:lnTo>
                    <a:pt x="2583596" y="0"/>
                  </a:lnTo>
                  <a:cubicBezTo>
                    <a:pt x="2593658" y="63872"/>
                    <a:pt x="2598058" y="129359"/>
                    <a:pt x="2598058" y="195943"/>
                  </a:cubicBezTo>
                  <a:cubicBezTo>
                    <a:pt x="2598058" y="961473"/>
                    <a:pt x="2016463" y="1582058"/>
                    <a:pt x="1299029" y="1582058"/>
                  </a:cubicBezTo>
                  <a:cubicBezTo>
                    <a:pt x="581595" y="1582058"/>
                    <a:pt x="0" y="961473"/>
                    <a:pt x="0" y="195943"/>
                  </a:cubicBezTo>
                  <a:cubicBezTo>
                    <a:pt x="0" y="129359"/>
                    <a:pt x="4400" y="63872"/>
                    <a:pt x="14462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1973942" y="4775200"/>
              <a:ext cx="1698172" cy="43542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6" name="矩形 35"/>
          <p:cNvSpPr/>
          <p:nvPr/>
        </p:nvSpPr>
        <p:spPr>
          <a:xfrm>
            <a:off x="12490300" y="1298690"/>
            <a:ext cx="1273529" cy="141014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6781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75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25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63"/>
          <p:cNvSpPr>
            <a:spLocks noChangeArrowheads="1"/>
          </p:cNvSpPr>
          <p:nvPr/>
        </p:nvSpPr>
        <p:spPr bwMode="auto">
          <a:xfrm>
            <a:off x="-1654" y="-60758"/>
            <a:ext cx="12193654" cy="6889729"/>
          </a:xfrm>
          <a:prstGeom prst="rect">
            <a:avLst/>
          </a:prstGeom>
          <a:solidFill>
            <a:srgbClr val="E8707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9889" r="8983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674" y="1298690"/>
            <a:ext cx="4465131" cy="4465131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4506552" y="248947"/>
            <a:ext cx="3435603" cy="2678198"/>
            <a:chOff x="4506552" y="248947"/>
            <a:chExt cx="3435603" cy="2678198"/>
          </a:xfrm>
        </p:grpSpPr>
        <p:sp>
          <p:nvSpPr>
            <p:cNvPr id="8" name="椭圆形标注 7"/>
            <p:cNvSpPr/>
            <p:nvPr/>
          </p:nvSpPr>
          <p:spPr>
            <a:xfrm>
              <a:off x="4506552" y="248947"/>
              <a:ext cx="3435603" cy="2678198"/>
            </a:xfrm>
            <a:prstGeom prst="wedgeEllipseCallout">
              <a:avLst>
                <a:gd name="adj1" fmla="val -48565"/>
                <a:gd name="adj2" fmla="val 38304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418" b="100000" l="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39728" y="575909"/>
              <a:ext cx="1772900" cy="1772900"/>
            </a:xfrm>
            <a:prstGeom prst="rect">
              <a:avLst/>
            </a:prstGeom>
          </p:spPr>
        </p:pic>
      </p:grp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6"/>
          <a:srcRect b="5680"/>
          <a:stretch/>
        </p:blipFill>
        <p:spPr>
          <a:xfrm>
            <a:off x="7672493" y="2205125"/>
            <a:ext cx="3811870" cy="3576118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272395" y="213045"/>
            <a:ext cx="629587" cy="638085"/>
            <a:chOff x="314793" y="194871"/>
            <a:chExt cx="629587" cy="638085"/>
          </a:xfrm>
        </p:grpSpPr>
        <p:sp>
          <p:nvSpPr>
            <p:cNvPr id="13" name="矩形 12"/>
            <p:cNvSpPr/>
            <p:nvPr/>
          </p:nvSpPr>
          <p:spPr>
            <a:xfrm>
              <a:off x="314793" y="194872"/>
              <a:ext cx="629587" cy="104931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314793" y="194871"/>
              <a:ext cx="104932" cy="638085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 rot="16200000">
            <a:off x="381576" y="4936144"/>
            <a:ext cx="629587" cy="638085"/>
            <a:chOff x="314793" y="194871"/>
            <a:chExt cx="629587" cy="638085"/>
          </a:xfrm>
        </p:grpSpPr>
        <p:sp>
          <p:nvSpPr>
            <p:cNvPr id="16" name="矩形 15"/>
            <p:cNvSpPr/>
            <p:nvPr/>
          </p:nvSpPr>
          <p:spPr>
            <a:xfrm>
              <a:off x="314793" y="194872"/>
              <a:ext cx="629587" cy="104931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314793" y="194871"/>
              <a:ext cx="104932" cy="638085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组合 17"/>
          <p:cNvGrpSpPr/>
          <p:nvPr/>
        </p:nvGrpSpPr>
        <p:grpSpPr>
          <a:xfrm rot="10800000">
            <a:off x="11247619" y="5015056"/>
            <a:ext cx="629587" cy="638085"/>
            <a:chOff x="314793" y="194871"/>
            <a:chExt cx="629587" cy="638085"/>
          </a:xfrm>
        </p:grpSpPr>
        <p:sp>
          <p:nvSpPr>
            <p:cNvPr id="19" name="矩形 18"/>
            <p:cNvSpPr/>
            <p:nvPr/>
          </p:nvSpPr>
          <p:spPr>
            <a:xfrm>
              <a:off x="314793" y="194872"/>
              <a:ext cx="629587" cy="104931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314793" y="194871"/>
              <a:ext cx="104932" cy="638085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" name="组合 20"/>
          <p:cNvGrpSpPr/>
          <p:nvPr/>
        </p:nvGrpSpPr>
        <p:grpSpPr>
          <a:xfrm rot="5400000">
            <a:off x="11226778" y="157804"/>
            <a:ext cx="629587" cy="638085"/>
            <a:chOff x="314793" y="194871"/>
            <a:chExt cx="629587" cy="638085"/>
          </a:xfrm>
        </p:grpSpPr>
        <p:sp>
          <p:nvSpPr>
            <p:cNvPr id="22" name="矩形 21"/>
            <p:cNvSpPr/>
            <p:nvPr/>
          </p:nvSpPr>
          <p:spPr>
            <a:xfrm>
              <a:off x="314793" y="194872"/>
              <a:ext cx="629587" cy="104931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22"/>
            <p:cNvSpPr/>
            <p:nvPr/>
          </p:nvSpPr>
          <p:spPr>
            <a:xfrm>
              <a:off x="314793" y="194871"/>
              <a:ext cx="104932" cy="638085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4" name="矩形 23"/>
          <p:cNvSpPr/>
          <p:nvPr/>
        </p:nvSpPr>
        <p:spPr>
          <a:xfrm>
            <a:off x="10175200" y="345222"/>
            <a:ext cx="89960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C00000"/>
                </a:solidFill>
                <a:latin typeface="方正准圆简体" panose="03000509000000000000" pitchFamily="65" charset="-122"/>
                <a:ea typeface="方正准圆简体" panose="03000509000000000000" pitchFamily="65" charset="-122"/>
              </a:rPr>
              <a:t>REC</a:t>
            </a:r>
            <a:endParaRPr lang="zh-CN" altLang="en-US" sz="3600" dirty="0">
              <a:solidFill>
                <a:srgbClr val="C00000"/>
              </a:solidFill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11097822" y="501786"/>
            <a:ext cx="298564" cy="298564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9" name="组合 28"/>
          <p:cNvGrpSpPr/>
          <p:nvPr/>
        </p:nvGrpSpPr>
        <p:grpSpPr>
          <a:xfrm>
            <a:off x="4840805" y="3002610"/>
            <a:ext cx="3846828" cy="1937784"/>
            <a:chOff x="4840805" y="3002610"/>
            <a:chExt cx="3846828" cy="1937784"/>
          </a:xfrm>
        </p:grpSpPr>
        <p:sp>
          <p:nvSpPr>
            <p:cNvPr id="27" name="椭圆形标注 26"/>
            <p:cNvSpPr/>
            <p:nvPr/>
          </p:nvSpPr>
          <p:spPr>
            <a:xfrm>
              <a:off x="5456359" y="3002610"/>
              <a:ext cx="2485797" cy="1937784"/>
            </a:xfrm>
            <a:prstGeom prst="wedgeEllipseCallout">
              <a:avLst>
                <a:gd name="adj1" fmla="val 61942"/>
                <a:gd name="adj2" fmla="val 47969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4840805" y="3763373"/>
              <a:ext cx="384682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准圆简体" panose="03000509000000000000" pitchFamily="65" charset="-122"/>
                  <a:ea typeface="方正准圆简体" panose="03000509000000000000" pitchFamily="65" charset="-122"/>
                </a:rPr>
                <a:t>我懂了，加油</a:t>
              </a:r>
              <a:endParaRPr lang="en-US" altLang="zh-CN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准圆简体" panose="03000509000000000000" pitchFamily="65" charset="-122"/>
                <a:ea typeface="方正准圆简体" panose="03000509000000000000" pitchFamily="65" charset="-122"/>
              </a:endParaRPr>
            </a:p>
          </p:txBody>
        </p:sp>
      </p:grpSp>
      <p:pic>
        <p:nvPicPr>
          <p:cNvPr id="36" name="图片 3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1547" y="4286593"/>
            <a:ext cx="2804403" cy="1676545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48112" y="4465167"/>
            <a:ext cx="2804403" cy="1676545"/>
          </a:xfrm>
          <a:prstGeom prst="rect">
            <a:avLst/>
          </a:prstGeom>
        </p:spPr>
      </p:pic>
      <p:sp>
        <p:nvSpPr>
          <p:cNvPr id="5" name="Rectangle 463"/>
          <p:cNvSpPr>
            <a:spLocks noChangeArrowheads="1"/>
          </p:cNvSpPr>
          <p:nvPr/>
        </p:nvSpPr>
        <p:spPr bwMode="auto">
          <a:xfrm>
            <a:off x="0" y="5763822"/>
            <a:ext cx="12193653" cy="1099991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文本框 29"/>
          <p:cNvSpPr txBox="1"/>
          <p:nvPr/>
        </p:nvSpPr>
        <p:spPr>
          <a:xfrm>
            <a:off x="4450897" y="5988747"/>
            <a:ext cx="94598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迷你简汉真广标" panose="02010609000101010101" pitchFamily="49" charset="-122"/>
                <a:ea typeface="迷你简汉真广标" panose="02010609000101010101" pitchFamily="49" charset="-122"/>
              </a:rPr>
              <a:t>你大学里遗憾的事情</a:t>
            </a:r>
            <a:endParaRPr lang="en-US" altLang="zh-CN" sz="36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迷你简汉真广标" panose="02010609000101010101" pitchFamily="49" charset="-122"/>
              <a:ea typeface="迷你简汉真广标" panose="02010609000101010101" pitchFamily="49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3903235" y="5988747"/>
            <a:ext cx="393632" cy="609611"/>
            <a:chOff x="1523999" y="1001485"/>
            <a:chExt cx="2598058" cy="4209142"/>
          </a:xfrm>
          <a:solidFill>
            <a:schemeClr val="bg1"/>
          </a:solidFill>
        </p:grpSpPr>
        <p:sp>
          <p:nvSpPr>
            <p:cNvPr id="32" name="矩形 31"/>
            <p:cNvSpPr/>
            <p:nvPr/>
          </p:nvSpPr>
          <p:spPr>
            <a:xfrm>
              <a:off x="2540000" y="4194629"/>
              <a:ext cx="566057" cy="58057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圆角矩形 32"/>
            <p:cNvSpPr/>
            <p:nvPr/>
          </p:nvSpPr>
          <p:spPr>
            <a:xfrm>
              <a:off x="2155371" y="1001485"/>
              <a:ext cx="1335315" cy="2699658"/>
            </a:xfrm>
            <a:prstGeom prst="roundRect">
              <a:avLst>
                <a:gd name="adj" fmla="val 4710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同心圆 6"/>
            <p:cNvSpPr/>
            <p:nvPr/>
          </p:nvSpPr>
          <p:spPr>
            <a:xfrm>
              <a:off x="1523999" y="2757715"/>
              <a:ext cx="2598058" cy="1582058"/>
            </a:xfrm>
            <a:custGeom>
              <a:avLst/>
              <a:gdLst/>
              <a:ahLst/>
              <a:cxnLst/>
              <a:rect l="l" t="t" r="r" b="b"/>
              <a:pathLst>
                <a:path w="2598058" h="1582058">
                  <a:moveTo>
                    <a:pt x="14462" y="0"/>
                  </a:moveTo>
                  <a:lnTo>
                    <a:pt x="389516" y="0"/>
                  </a:lnTo>
                  <a:cubicBezTo>
                    <a:pt x="377808" y="63354"/>
                    <a:pt x="371860" y="128889"/>
                    <a:pt x="371860" y="195943"/>
                  </a:cubicBezTo>
                  <a:cubicBezTo>
                    <a:pt x="371860" y="756101"/>
                    <a:pt x="786968" y="1210198"/>
                    <a:pt x="1299029" y="1210198"/>
                  </a:cubicBezTo>
                  <a:cubicBezTo>
                    <a:pt x="1811090" y="1210198"/>
                    <a:pt x="2226198" y="756101"/>
                    <a:pt x="2226198" y="195943"/>
                  </a:cubicBezTo>
                  <a:cubicBezTo>
                    <a:pt x="2226198" y="128889"/>
                    <a:pt x="2220250" y="63354"/>
                    <a:pt x="2208542" y="0"/>
                  </a:cubicBezTo>
                  <a:lnTo>
                    <a:pt x="2583596" y="0"/>
                  </a:lnTo>
                  <a:cubicBezTo>
                    <a:pt x="2593658" y="63872"/>
                    <a:pt x="2598058" y="129359"/>
                    <a:pt x="2598058" y="195943"/>
                  </a:cubicBezTo>
                  <a:cubicBezTo>
                    <a:pt x="2598058" y="961473"/>
                    <a:pt x="2016463" y="1582058"/>
                    <a:pt x="1299029" y="1582058"/>
                  </a:cubicBezTo>
                  <a:cubicBezTo>
                    <a:pt x="581595" y="1582058"/>
                    <a:pt x="0" y="961473"/>
                    <a:pt x="0" y="195943"/>
                  </a:cubicBezTo>
                  <a:cubicBezTo>
                    <a:pt x="0" y="129359"/>
                    <a:pt x="4400" y="63872"/>
                    <a:pt x="14462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1973942" y="4775200"/>
              <a:ext cx="1698172" cy="43542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05577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xit" presetSubtype="4" decel="6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" dur="500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" dur="500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" presetID="6" presetClass="emph" presetSubtype="0" fill="hold" nodeType="withEffect" p14:presetBounceEnd="13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13000">
                                          <p:cBhvr>
                                            <p:cTn id="10" dur="500" fill="hold"/>
                                            <p:tgtEl>
                                              <p:spTgt spid="29"/>
                                            </p:tgtEl>
                                          </p:cBhvr>
                                          <p:by x="40000" y="4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" presetID="2" presetClass="exit" presetSubtype="4" decel="6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2" dur="5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" presetID="6" presetClass="emph" presetSubtype="0" fill="hold" nodeType="withEffect" p14:presetBounceEnd="13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13000">
                                          <p:cBhvr>
                                            <p:cTn id="16" dur="500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  <p:by x="40000" y="4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" presetID="2" presetClass="exit" presetSubtype="4" decel="6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8" dur="50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" presetID="6" presetClass="emph" presetSubtype="0" fill="hold" nodeType="withEffect" p14:presetBounceEnd="13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13000">
                                          <p:cBhvr>
                                            <p:cTn id="22" dur="500" fill="hold"/>
                                            <p:tgtEl>
                                              <p:spTgt spid="37"/>
                                            </p:tgtEl>
                                          </p:cBhvr>
                                          <p:by x="40000" y="4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4" presetID="2" presetClass="exit" presetSubtype="4" decel="60000" fill="hold" nodeType="after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25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" presetID="6" presetClass="emph" presetSubtype="0" fill="hold" nodeType="withEffect" p14:presetBounceEnd="13000">
                                      <p:stCondLst>
                                        <p:cond delay="500"/>
                                      </p:stCondLst>
                                      <p:childTnLst>
                                        <p:animScale p14:bounceEnd="13000">
                                          <p:cBhvr>
                                            <p:cTn id="29" dur="500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40000" y="4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0" presetID="2" presetClass="exit" presetSubtype="4" decel="6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1" dur="500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4" presetID="6" presetClass="emph" presetSubtype="0" fill="hold" nodeType="withEffect" p14:presetBounceEnd="13000">
                                      <p:stCondLst>
                                        <p:cond delay="500"/>
                                      </p:stCondLst>
                                      <p:childTnLst>
                                        <p:animScale p14:bounceEnd="13000">
                                          <p:cBhvr>
                                            <p:cTn id="35" dur="50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40000" y="4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6" presetID="2" presetClass="exit" presetSubtype="4" decel="6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7" dur="500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" presetID="6" presetClass="emph" presetSubtype="0" fill="hold" nodeType="withEffect" p14:presetBounceEnd="13000">
                                      <p:stCondLst>
                                        <p:cond delay="500"/>
                                      </p:stCondLst>
                                      <p:childTnLst>
                                        <p:animScale p14:bounceEnd="13000">
                                          <p:cBhvr>
                                            <p:cTn id="41" dur="500" fill="hold"/>
                                            <p:tgtEl>
                                              <p:spTgt spid="36"/>
                                            </p:tgtEl>
                                          </p:cBhvr>
                                          <p:by x="40000" y="4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xit" presetSubtype="4" decel="6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" dur="500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" dur="500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" presetID="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0" dur="500" fill="hold"/>
                                            <p:tgtEl>
                                              <p:spTgt spid="29"/>
                                            </p:tgtEl>
                                          </p:cBhvr>
                                          <p:by x="40000" y="4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" presetID="2" presetClass="exit" presetSubtype="4" decel="6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2" dur="5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" presetID="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6" dur="500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  <p:by x="40000" y="4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" presetID="2" presetClass="exit" presetSubtype="4" decel="6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8" dur="50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" presetID="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22" dur="500" fill="hold"/>
                                            <p:tgtEl>
                                              <p:spTgt spid="37"/>
                                            </p:tgtEl>
                                          </p:cBhvr>
                                          <p:by x="40000" y="4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4" presetID="2" presetClass="exit" presetSubtype="4" decel="60000" fill="hold" nodeType="after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25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" presetID="6" presetClass="emph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29" dur="500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40000" y="4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0" presetID="2" presetClass="exit" presetSubtype="4" decel="6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1" dur="500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4" presetID="6" presetClass="emph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35" dur="50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40000" y="4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6" presetID="2" presetClass="exit" presetSubtype="4" decel="6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7" dur="500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" presetID="6" presetClass="emph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41" dur="500" fill="hold"/>
                                            <p:tgtEl>
                                              <p:spTgt spid="36"/>
                                            </p:tgtEl>
                                          </p:cBhvr>
                                          <p:by x="40000" y="4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463"/>
          <p:cNvSpPr>
            <a:spLocks noChangeArrowheads="1"/>
          </p:cNvSpPr>
          <p:nvPr/>
        </p:nvSpPr>
        <p:spPr bwMode="auto">
          <a:xfrm>
            <a:off x="-19506" y="-31729"/>
            <a:ext cx="12211506" cy="6889729"/>
          </a:xfrm>
          <a:prstGeom prst="rect">
            <a:avLst/>
          </a:prstGeom>
          <a:solidFill>
            <a:schemeClr val="accent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" name="圆角矩形 2"/>
          <p:cNvSpPr/>
          <p:nvPr/>
        </p:nvSpPr>
        <p:spPr>
          <a:xfrm>
            <a:off x="7126407" y="3493360"/>
            <a:ext cx="4362600" cy="810630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3" name="圆角矩形 392"/>
          <p:cNvSpPr/>
          <p:nvPr/>
        </p:nvSpPr>
        <p:spPr>
          <a:xfrm>
            <a:off x="8089878" y="3560344"/>
            <a:ext cx="3281719" cy="678027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8419857" y="3548912"/>
            <a:ext cx="2768707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400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en-US" altLang="zh-CN" sz="440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en-US" altLang="zh-CN" sz="4400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270,000</a:t>
            </a:r>
            <a:endParaRPr lang="zh-CN" altLang="en-US" sz="4400" dirty="0">
              <a:solidFill>
                <a:srgbClr val="FFC000"/>
              </a:solidFill>
            </a:endParaRPr>
          </a:p>
        </p:txBody>
      </p:sp>
      <p:grpSp>
        <p:nvGrpSpPr>
          <p:cNvPr id="7" name="Group 5"/>
          <p:cNvGrpSpPr>
            <a:grpSpLocks/>
          </p:cNvGrpSpPr>
          <p:nvPr/>
        </p:nvGrpSpPr>
        <p:grpSpPr bwMode="auto">
          <a:xfrm>
            <a:off x="728394" y="399047"/>
            <a:ext cx="6120825" cy="4963840"/>
            <a:chOff x="830" y="331"/>
            <a:chExt cx="4453" cy="3611"/>
          </a:xfrm>
          <a:solidFill>
            <a:schemeClr val="accent1">
              <a:lumMod val="75000"/>
            </a:schemeClr>
          </a:solidFill>
        </p:grpSpPr>
        <p:sp>
          <p:nvSpPr>
            <p:cNvPr id="8" name="Freeform 6"/>
            <p:cNvSpPr>
              <a:spLocks/>
            </p:cNvSpPr>
            <p:nvPr/>
          </p:nvSpPr>
          <p:spPr bwMode="auto">
            <a:xfrm>
              <a:off x="830" y="331"/>
              <a:ext cx="4453" cy="3414"/>
            </a:xfrm>
            <a:custGeom>
              <a:avLst/>
              <a:gdLst>
                <a:gd name="T0" fmla="*/ 3442 w 4453"/>
                <a:gd name="T1" fmla="*/ 29 h 3414"/>
                <a:gd name="T2" fmla="*/ 3425 w 4453"/>
                <a:gd name="T3" fmla="*/ 161 h 3414"/>
                <a:gd name="T4" fmla="*/ 3294 w 4453"/>
                <a:gd name="T5" fmla="*/ 413 h 3414"/>
                <a:gd name="T6" fmla="*/ 3138 w 4453"/>
                <a:gd name="T7" fmla="*/ 629 h 3414"/>
                <a:gd name="T8" fmla="*/ 3438 w 4453"/>
                <a:gd name="T9" fmla="*/ 653 h 3414"/>
                <a:gd name="T10" fmla="*/ 3304 w 4453"/>
                <a:gd name="T11" fmla="*/ 737 h 3414"/>
                <a:gd name="T12" fmla="*/ 3090 w 4453"/>
                <a:gd name="T13" fmla="*/ 929 h 3414"/>
                <a:gd name="T14" fmla="*/ 2914 w 4453"/>
                <a:gd name="T15" fmla="*/ 1053 h 3414"/>
                <a:gd name="T16" fmla="*/ 2533 w 4453"/>
                <a:gd name="T17" fmla="*/ 1230 h 3414"/>
                <a:gd name="T18" fmla="*/ 2122 w 4453"/>
                <a:gd name="T19" fmla="*/ 1177 h 3414"/>
                <a:gd name="T20" fmla="*/ 1734 w 4453"/>
                <a:gd name="T21" fmla="*/ 998 h 3414"/>
                <a:gd name="T22" fmla="*/ 1455 w 4453"/>
                <a:gd name="T23" fmla="*/ 840 h 3414"/>
                <a:gd name="T24" fmla="*/ 1437 w 4453"/>
                <a:gd name="T25" fmla="*/ 589 h 3414"/>
                <a:gd name="T26" fmla="*/ 1122 w 4453"/>
                <a:gd name="T27" fmla="*/ 477 h 3414"/>
                <a:gd name="T28" fmla="*/ 950 w 4453"/>
                <a:gd name="T29" fmla="*/ 549 h 3414"/>
                <a:gd name="T30" fmla="*/ 726 w 4453"/>
                <a:gd name="T31" fmla="*/ 701 h 3414"/>
                <a:gd name="T32" fmla="*/ 590 w 4453"/>
                <a:gd name="T33" fmla="*/ 913 h 3414"/>
                <a:gd name="T34" fmla="*/ 242 w 4453"/>
                <a:gd name="T35" fmla="*/ 1093 h 3414"/>
                <a:gd name="T36" fmla="*/ 53 w 4453"/>
                <a:gd name="T37" fmla="*/ 1230 h 3414"/>
                <a:gd name="T38" fmla="*/ 108 w 4453"/>
                <a:gd name="T39" fmla="*/ 1471 h 3414"/>
                <a:gd name="T40" fmla="*/ 229 w 4453"/>
                <a:gd name="T41" fmla="*/ 1657 h 3414"/>
                <a:gd name="T42" fmla="*/ 194 w 4453"/>
                <a:gd name="T43" fmla="*/ 1949 h 3414"/>
                <a:gd name="T44" fmla="*/ 362 w 4453"/>
                <a:gd name="T45" fmla="*/ 2217 h 3414"/>
                <a:gd name="T46" fmla="*/ 594 w 4453"/>
                <a:gd name="T47" fmla="*/ 2349 h 3414"/>
                <a:gd name="T48" fmla="*/ 806 w 4453"/>
                <a:gd name="T49" fmla="*/ 2521 h 3414"/>
                <a:gd name="T50" fmla="*/ 991 w 4453"/>
                <a:gd name="T51" fmla="*/ 2633 h 3414"/>
                <a:gd name="T52" fmla="*/ 1226 w 4453"/>
                <a:gd name="T53" fmla="*/ 2585 h 3414"/>
                <a:gd name="T54" fmla="*/ 1455 w 4453"/>
                <a:gd name="T55" fmla="*/ 2688 h 3414"/>
                <a:gd name="T56" fmla="*/ 1786 w 4453"/>
                <a:gd name="T57" fmla="*/ 2609 h 3414"/>
                <a:gd name="T58" fmla="*/ 1738 w 4453"/>
                <a:gd name="T59" fmla="*/ 2977 h 3414"/>
                <a:gd name="T60" fmla="*/ 1918 w 4453"/>
                <a:gd name="T61" fmla="*/ 3153 h 3414"/>
                <a:gd name="T62" fmla="*/ 1950 w 4453"/>
                <a:gd name="T63" fmla="*/ 3297 h 3414"/>
                <a:gd name="T64" fmla="*/ 2106 w 4453"/>
                <a:gd name="T65" fmla="*/ 3274 h 3414"/>
                <a:gd name="T66" fmla="*/ 2394 w 4453"/>
                <a:gd name="T67" fmla="*/ 3181 h 3414"/>
                <a:gd name="T68" fmla="*/ 2546 w 4453"/>
                <a:gd name="T69" fmla="*/ 3173 h 3414"/>
                <a:gd name="T70" fmla="*/ 2806 w 4453"/>
                <a:gd name="T71" fmla="*/ 3317 h 3414"/>
                <a:gd name="T72" fmla="*/ 2942 w 4453"/>
                <a:gd name="T73" fmla="*/ 3401 h 3414"/>
                <a:gd name="T74" fmla="*/ 3106 w 4453"/>
                <a:gd name="T75" fmla="*/ 3245 h 3414"/>
                <a:gd name="T76" fmla="*/ 3266 w 4453"/>
                <a:gd name="T77" fmla="*/ 3229 h 3414"/>
                <a:gd name="T78" fmla="*/ 3566 w 4453"/>
                <a:gd name="T79" fmla="*/ 3029 h 3414"/>
                <a:gd name="T80" fmla="*/ 3657 w 4453"/>
                <a:gd name="T81" fmla="*/ 2939 h 3414"/>
                <a:gd name="T82" fmla="*/ 3826 w 4453"/>
                <a:gd name="T83" fmla="*/ 2569 h 3414"/>
                <a:gd name="T84" fmla="*/ 3908 w 4453"/>
                <a:gd name="T85" fmla="*/ 2410 h 3414"/>
                <a:gd name="T86" fmla="*/ 3880 w 4453"/>
                <a:gd name="T87" fmla="*/ 2242 h 3414"/>
                <a:gd name="T88" fmla="*/ 3750 w 4453"/>
                <a:gd name="T89" fmla="*/ 2001 h 3414"/>
                <a:gd name="T90" fmla="*/ 3704 w 4453"/>
                <a:gd name="T91" fmla="*/ 1722 h 3414"/>
                <a:gd name="T92" fmla="*/ 3797 w 4453"/>
                <a:gd name="T93" fmla="*/ 1592 h 3414"/>
                <a:gd name="T94" fmla="*/ 3618 w 4453"/>
                <a:gd name="T95" fmla="*/ 1633 h 3414"/>
                <a:gd name="T96" fmla="*/ 3418 w 4453"/>
                <a:gd name="T97" fmla="*/ 1493 h 3414"/>
                <a:gd name="T98" fmla="*/ 3670 w 4453"/>
                <a:gd name="T99" fmla="*/ 1277 h 3414"/>
                <a:gd name="T100" fmla="*/ 3704 w 4453"/>
                <a:gd name="T101" fmla="*/ 1471 h 3414"/>
                <a:gd name="T102" fmla="*/ 3874 w 4453"/>
                <a:gd name="T103" fmla="*/ 1353 h 3414"/>
                <a:gd name="T104" fmla="*/ 4086 w 4453"/>
                <a:gd name="T105" fmla="*/ 1133 h 3414"/>
                <a:gd name="T106" fmla="*/ 4170 w 4453"/>
                <a:gd name="T107" fmla="*/ 1069 h 3414"/>
                <a:gd name="T108" fmla="*/ 4342 w 4453"/>
                <a:gd name="T109" fmla="*/ 997 h 3414"/>
                <a:gd name="T110" fmla="*/ 4430 w 4453"/>
                <a:gd name="T111" fmla="*/ 689 h 3414"/>
                <a:gd name="T112" fmla="*/ 4442 w 4453"/>
                <a:gd name="T113" fmla="*/ 441 h 3414"/>
                <a:gd name="T114" fmla="*/ 4280 w 4453"/>
                <a:gd name="T115" fmla="*/ 422 h 3414"/>
                <a:gd name="T116" fmla="*/ 4159 w 4453"/>
                <a:gd name="T117" fmla="*/ 366 h 3414"/>
                <a:gd name="T118" fmla="*/ 3843 w 4453"/>
                <a:gd name="T119" fmla="*/ 180 h 3414"/>
                <a:gd name="T120" fmla="*/ 3704 w 4453"/>
                <a:gd name="T121" fmla="*/ 13 h 3414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4453" h="3414">
                  <a:moveTo>
                    <a:pt x="3704" y="13"/>
                  </a:moveTo>
                  <a:cubicBezTo>
                    <a:pt x="3635" y="7"/>
                    <a:pt x="3628" y="21"/>
                    <a:pt x="3566" y="1"/>
                  </a:cubicBezTo>
                  <a:cubicBezTo>
                    <a:pt x="3532" y="1"/>
                    <a:pt x="3518" y="25"/>
                    <a:pt x="3498" y="29"/>
                  </a:cubicBezTo>
                  <a:cubicBezTo>
                    <a:pt x="3477" y="34"/>
                    <a:pt x="3456" y="26"/>
                    <a:pt x="3442" y="29"/>
                  </a:cubicBezTo>
                  <a:cubicBezTo>
                    <a:pt x="3433" y="38"/>
                    <a:pt x="3427" y="43"/>
                    <a:pt x="3416" y="50"/>
                  </a:cubicBezTo>
                  <a:cubicBezTo>
                    <a:pt x="3373" y="78"/>
                    <a:pt x="3396" y="34"/>
                    <a:pt x="3379" y="87"/>
                  </a:cubicBezTo>
                  <a:cubicBezTo>
                    <a:pt x="3382" y="109"/>
                    <a:pt x="3376" y="133"/>
                    <a:pt x="3388" y="152"/>
                  </a:cubicBezTo>
                  <a:cubicBezTo>
                    <a:pt x="3395" y="163"/>
                    <a:pt x="3417" y="151"/>
                    <a:pt x="3425" y="161"/>
                  </a:cubicBezTo>
                  <a:cubicBezTo>
                    <a:pt x="3440" y="181"/>
                    <a:pt x="3386" y="238"/>
                    <a:pt x="3382" y="241"/>
                  </a:cubicBezTo>
                  <a:cubicBezTo>
                    <a:pt x="3345" y="295"/>
                    <a:pt x="3378" y="213"/>
                    <a:pt x="3360" y="310"/>
                  </a:cubicBezTo>
                  <a:cubicBezTo>
                    <a:pt x="3355" y="335"/>
                    <a:pt x="3362" y="370"/>
                    <a:pt x="3341" y="384"/>
                  </a:cubicBezTo>
                  <a:cubicBezTo>
                    <a:pt x="3330" y="401"/>
                    <a:pt x="3317" y="402"/>
                    <a:pt x="3294" y="413"/>
                  </a:cubicBezTo>
                  <a:cubicBezTo>
                    <a:pt x="3278" y="416"/>
                    <a:pt x="3257" y="399"/>
                    <a:pt x="3242" y="405"/>
                  </a:cubicBezTo>
                  <a:cubicBezTo>
                    <a:pt x="3227" y="411"/>
                    <a:pt x="3216" y="429"/>
                    <a:pt x="3202" y="449"/>
                  </a:cubicBezTo>
                  <a:cubicBezTo>
                    <a:pt x="3179" y="515"/>
                    <a:pt x="3199" y="494"/>
                    <a:pt x="3156" y="524"/>
                  </a:cubicBezTo>
                  <a:cubicBezTo>
                    <a:pt x="3148" y="551"/>
                    <a:pt x="3132" y="611"/>
                    <a:pt x="3138" y="629"/>
                  </a:cubicBezTo>
                  <a:cubicBezTo>
                    <a:pt x="3144" y="647"/>
                    <a:pt x="3167" y="635"/>
                    <a:pt x="3193" y="635"/>
                  </a:cubicBezTo>
                  <a:cubicBezTo>
                    <a:pt x="3227" y="632"/>
                    <a:pt x="3262" y="633"/>
                    <a:pt x="3295" y="626"/>
                  </a:cubicBezTo>
                  <a:cubicBezTo>
                    <a:pt x="3370" y="610"/>
                    <a:pt x="3296" y="581"/>
                    <a:pt x="3386" y="605"/>
                  </a:cubicBezTo>
                  <a:cubicBezTo>
                    <a:pt x="3408" y="636"/>
                    <a:pt x="3402" y="641"/>
                    <a:pt x="3438" y="653"/>
                  </a:cubicBezTo>
                  <a:cubicBezTo>
                    <a:pt x="3441" y="662"/>
                    <a:pt x="3487" y="706"/>
                    <a:pt x="3478" y="709"/>
                  </a:cubicBezTo>
                  <a:cubicBezTo>
                    <a:pt x="3471" y="718"/>
                    <a:pt x="3432" y="693"/>
                    <a:pt x="3406" y="693"/>
                  </a:cubicBezTo>
                  <a:cubicBezTo>
                    <a:pt x="3385" y="695"/>
                    <a:pt x="3367" y="714"/>
                    <a:pt x="3350" y="721"/>
                  </a:cubicBezTo>
                  <a:cubicBezTo>
                    <a:pt x="3339" y="724"/>
                    <a:pt x="3312" y="729"/>
                    <a:pt x="3304" y="737"/>
                  </a:cubicBezTo>
                  <a:cubicBezTo>
                    <a:pt x="3284" y="756"/>
                    <a:pt x="3272" y="757"/>
                    <a:pt x="3248" y="765"/>
                  </a:cubicBezTo>
                  <a:cubicBezTo>
                    <a:pt x="3233" y="813"/>
                    <a:pt x="3242" y="830"/>
                    <a:pt x="3194" y="845"/>
                  </a:cubicBezTo>
                  <a:cubicBezTo>
                    <a:pt x="3179" y="893"/>
                    <a:pt x="3163" y="847"/>
                    <a:pt x="3122" y="869"/>
                  </a:cubicBezTo>
                  <a:cubicBezTo>
                    <a:pt x="3102" y="880"/>
                    <a:pt x="3090" y="929"/>
                    <a:pt x="3090" y="929"/>
                  </a:cubicBezTo>
                  <a:cubicBezTo>
                    <a:pt x="3074" y="933"/>
                    <a:pt x="3068" y="946"/>
                    <a:pt x="3046" y="945"/>
                  </a:cubicBezTo>
                  <a:cubicBezTo>
                    <a:pt x="3024" y="944"/>
                    <a:pt x="2984" y="921"/>
                    <a:pt x="2960" y="923"/>
                  </a:cubicBezTo>
                  <a:cubicBezTo>
                    <a:pt x="2940" y="933"/>
                    <a:pt x="2905" y="960"/>
                    <a:pt x="2905" y="960"/>
                  </a:cubicBezTo>
                  <a:cubicBezTo>
                    <a:pt x="2875" y="1004"/>
                    <a:pt x="2886" y="1011"/>
                    <a:pt x="2914" y="1053"/>
                  </a:cubicBezTo>
                  <a:cubicBezTo>
                    <a:pt x="2900" y="1096"/>
                    <a:pt x="2886" y="1084"/>
                    <a:pt x="2849" y="1109"/>
                  </a:cubicBezTo>
                  <a:cubicBezTo>
                    <a:pt x="2822" y="1194"/>
                    <a:pt x="2681" y="1188"/>
                    <a:pt x="2617" y="1193"/>
                  </a:cubicBezTo>
                  <a:cubicBezTo>
                    <a:pt x="2598" y="1199"/>
                    <a:pt x="2577" y="1200"/>
                    <a:pt x="2561" y="1211"/>
                  </a:cubicBezTo>
                  <a:cubicBezTo>
                    <a:pt x="2552" y="1217"/>
                    <a:pt x="2543" y="1225"/>
                    <a:pt x="2533" y="1230"/>
                  </a:cubicBezTo>
                  <a:cubicBezTo>
                    <a:pt x="2515" y="1238"/>
                    <a:pt x="2470" y="1265"/>
                    <a:pt x="2470" y="1265"/>
                  </a:cubicBezTo>
                  <a:cubicBezTo>
                    <a:pt x="2402" y="1311"/>
                    <a:pt x="2350" y="1230"/>
                    <a:pt x="2282" y="1220"/>
                  </a:cubicBezTo>
                  <a:cubicBezTo>
                    <a:pt x="2248" y="1215"/>
                    <a:pt x="2264" y="1212"/>
                    <a:pt x="2230" y="1209"/>
                  </a:cubicBezTo>
                  <a:cubicBezTo>
                    <a:pt x="2198" y="1189"/>
                    <a:pt x="2158" y="1190"/>
                    <a:pt x="2122" y="1177"/>
                  </a:cubicBezTo>
                  <a:cubicBezTo>
                    <a:pt x="2037" y="1200"/>
                    <a:pt x="1904" y="1155"/>
                    <a:pt x="1818" y="1145"/>
                  </a:cubicBezTo>
                  <a:cubicBezTo>
                    <a:pt x="1801" y="1134"/>
                    <a:pt x="1781" y="1099"/>
                    <a:pt x="1771" y="1081"/>
                  </a:cubicBezTo>
                  <a:cubicBezTo>
                    <a:pt x="1762" y="1064"/>
                    <a:pt x="1764" y="1041"/>
                    <a:pt x="1753" y="1025"/>
                  </a:cubicBezTo>
                  <a:cubicBezTo>
                    <a:pt x="1747" y="1016"/>
                    <a:pt x="1741" y="1006"/>
                    <a:pt x="1734" y="998"/>
                  </a:cubicBezTo>
                  <a:cubicBezTo>
                    <a:pt x="1725" y="988"/>
                    <a:pt x="1714" y="980"/>
                    <a:pt x="1706" y="970"/>
                  </a:cubicBezTo>
                  <a:cubicBezTo>
                    <a:pt x="1667" y="920"/>
                    <a:pt x="1672" y="905"/>
                    <a:pt x="1613" y="886"/>
                  </a:cubicBezTo>
                  <a:cubicBezTo>
                    <a:pt x="1582" y="866"/>
                    <a:pt x="1560" y="877"/>
                    <a:pt x="1534" y="869"/>
                  </a:cubicBezTo>
                  <a:cubicBezTo>
                    <a:pt x="1508" y="861"/>
                    <a:pt x="1468" y="855"/>
                    <a:pt x="1455" y="840"/>
                  </a:cubicBezTo>
                  <a:cubicBezTo>
                    <a:pt x="1436" y="782"/>
                    <a:pt x="1425" y="823"/>
                    <a:pt x="1454" y="777"/>
                  </a:cubicBezTo>
                  <a:cubicBezTo>
                    <a:pt x="1464" y="760"/>
                    <a:pt x="1470" y="741"/>
                    <a:pt x="1470" y="741"/>
                  </a:cubicBezTo>
                  <a:cubicBezTo>
                    <a:pt x="1467" y="710"/>
                    <a:pt x="1473" y="679"/>
                    <a:pt x="1466" y="649"/>
                  </a:cubicBezTo>
                  <a:cubicBezTo>
                    <a:pt x="1462" y="630"/>
                    <a:pt x="1447" y="601"/>
                    <a:pt x="1437" y="589"/>
                  </a:cubicBezTo>
                  <a:cubicBezTo>
                    <a:pt x="1397" y="541"/>
                    <a:pt x="1378" y="549"/>
                    <a:pt x="1334" y="505"/>
                  </a:cubicBezTo>
                  <a:cubicBezTo>
                    <a:pt x="1313" y="447"/>
                    <a:pt x="1311" y="386"/>
                    <a:pt x="1266" y="401"/>
                  </a:cubicBezTo>
                  <a:cubicBezTo>
                    <a:pt x="1257" y="407"/>
                    <a:pt x="1217" y="464"/>
                    <a:pt x="1206" y="465"/>
                  </a:cubicBezTo>
                  <a:cubicBezTo>
                    <a:pt x="1198" y="477"/>
                    <a:pt x="1139" y="457"/>
                    <a:pt x="1122" y="477"/>
                  </a:cubicBezTo>
                  <a:cubicBezTo>
                    <a:pt x="1105" y="497"/>
                    <a:pt x="1119" y="567"/>
                    <a:pt x="1106" y="585"/>
                  </a:cubicBezTo>
                  <a:cubicBezTo>
                    <a:pt x="1090" y="582"/>
                    <a:pt x="1056" y="593"/>
                    <a:pt x="1042" y="585"/>
                  </a:cubicBezTo>
                  <a:cubicBezTo>
                    <a:pt x="1032" y="580"/>
                    <a:pt x="994" y="569"/>
                    <a:pt x="986" y="561"/>
                  </a:cubicBezTo>
                  <a:cubicBezTo>
                    <a:pt x="964" y="556"/>
                    <a:pt x="966" y="546"/>
                    <a:pt x="950" y="549"/>
                  </a:cubicBezTo>
                  <a:cubicBezTo>
                    <a:pt x="929" y="555"/>
                    <a:pt x="909" y="581"/>
                    <a:pt x="890" y="609"/>
                  </a:cubicBezTo>
                  <a:cubicBezTo>
                    <a:pt x="861" y="652"/>
                    <a:pt x="846" y="663"/>
                    <a:pt x="838" y="717"/>
                  </a:cubicBezTo>
                  <a:cubicBezTo>
                    <a:pt x="824" y="735"/>
                    <a:pt x="801" y="696"/>
                    <a:pt x="782" y="693"/>
                  </a:cubicBezTo>
                  <a:cubicBezTo>
                    <a:pt x="763" y="690"/>
                    <a:pt x="749" y="698"/>
                    <a:pt x="726" y="701"/>
                  </a:cubicBezTo>
                  <a:cubicBezTo>
                    <a:pt x="700" y="701"/>
                    <a:pt x="655" y="697"/>
                    <a:pt x="646" y="709"/>
                  </a:cubicBezTo>
                  <a:cubicBezTo>
                    <a:pt x="637" y="721"/>
                    <a:pt x="668" y="747"/>
                    <a:pt x="670" y="773"/>
                  </a:cubicBezTo>
                  <a:cubicBezTo>
                    <a:pt x="663" y="797"/>
                    <a:pt x="671" y="842"/>
                    <a:pt x="658" y="865"/>
                  </a:cubicBezTo>
                  <a:cubicBezTo>
                    <a:pt x="645" y="888"/>
                    <a:pt x="601" y="894"/>
                    <a:pt x="590" y="913"/>
                  </a:cubicBezTo>
                  <a:cubicBezTo>
                    <a:pt x="570" y="1018"/>
                    <a:pt x="638" y="918"/>
                    <a:pt x="590" y="977"/>
                  </a:cubicBezTo>
                  <a:cubicBezTo>
                    <a:pt x="582" y="987"/>
                    <a:pt x="565" y="1013"/>
                    <a:pt x="545" y="1016"/>
                  </a:cubicBezTo>
                  <a:cubicBezTo>
                    <a:pt x="478" y="1027"/>
                    <a:pt x="409" y="1022"/>
                    <a:pt x="341" y="1025"/>
                  </a:cubicBezTo>
                  <a:cubicBezTo>
                    <a:pt x="262" y="1079"/>
                    <a:pt x="296" y="1120"/>
                    <a:pt x="242" y="1093"/>
                  </a:cubicBezTo>
                  <a:cubicBezTo>
                    <a:pt x="233" y="1089"/>
                    <a:pt x="227" y="1048"/>
                    <a:pt x="218" y="1045"/>
                  </a:cubicBezTo>
                  <a:cubicBezTo>
                    <a:pt x="178" y="1048"/>
                    <a:pt x="170" y="1038"/>
                    <a:pt x="130" y="1045"/>
                  </a:cubicBezTo>
                  <a:cubicBezTo>
                    <a:pt x="102" y="1050"/>
                    <a:pt x="37" y="1125"/>
                    <a:pt x="14" y="1141"/>
                  </a:cubicBezTo>
                  <a:cubicBezTo>
                    <a:pt x="5" y="1208"/>
                    <a:pt x="0" y="1194"/>
                    <a:pt x="53" y="1230"/>
                  </a:cubicBezTo>
                  <a:cubicBezTo>
                    <a:pt x="58" y="1265"/>
                    <a:pt x="83" y="1319"/>
                    <a:pt x="78" y="1337"/>
                  </a:cubicBezTo>
                  <a:cubicBezTo>
                    <a:pt x="73" y="1355"/>
                    <a:pt x="26" y="1328"/>
                    <a:pt x="25" y="1341"/>
                  </a:cubicBezTo>
                  <a:cubicBezTo>
                    <a:pt x="46" y="1408"/>
                    <a:pt x="27" y="1386"/>
                    <a:pt x="71" y="1416"/>
                  </a:cubicBezTo>
                  <a:cubicBezTo>
                    <a:pt x="83" y="1434"/>
                    <a:pt x="105" y="1449"/>
                    <a:pt x="108" y="1471"/>
                  </a:cubicBezTo>
                  <a:cubicBezTo>
                    <a:pt x="120" y="1547"/>
                    <a:pt x="100" y="1523"/>
                    <a:pt x="145" y="1555"/>
                  </a:cubicBezTo>
                  <a:cubicBezTo>
                    <a:pt x="154" y="1581"/>
                    <a:pt x="158" y="1573"/>
                    <a:pt x="186" y="1589"/>
                  </a:cubicBezTo>
                  <a:cubicBezTo>
                    <a:pt x="203" y="1598"/>
                    <a:pt x="238" y="1629"/>
                    <a:pt x="238" y="1629"/>
                  </a:cubicBezTo>
                  <a:cubicBezTo>
                    <a:pt x="235" y="1638"/>
                    <a:pt x="226" y="1648"/>
                    <a:pt x="229" y="1657"/>
                  </a:cubicBezTo>
                  <a:cubicBezTo>
                    <a:pt x="236" y="1678"/>
                    <a:pt x="274" y="1753"/>
                    <a:pt x="274" y="1753"/>
                  </a:cubicBezTo>
                  <a:cubicBezTo>
                    <a:pt x="264" y="1826"/>
                    <a:pt x="243" y="1808"/>
                    <a:pt x="266" y="1880"/>
                  </a:cubicBezTo>
                  <a:cubicBezTo>
                    <a:pt x="248" y="1936"/>
                    <a:pt x="271" y="1894"/>
                    <a:pt x="229" y="1889"/>
                  </a:cubicBezTo>
                  <a:cubicBezTo>
                    <a:pt x="213" y="1887"/>
                    <a:pt x="209" y="1946"/>
                    <a:pt x="194" y="1949"/>
                  </a:cubicBezTo>
                  <a:cubicBezTo>
                    <a:pt x="203" y="2039"/>
                    <a:pt x="195" y="2041"/>
                    <a:pt x="257" y="2103"/>
                  </a:cubicBezTo>
                  <a:cubicBezTo>
                    <a:pt x="272" y="2143"/>
                    <a:pt x="283" y="2106"/>
                    <a:pt x="294" y="2117"/>
                  </a:cubicBezTo>
                  <a:cubicBezTo>
                    <a:pt x="305" y="2128"/>
                    <a:pt x="311" y="2151"/>
                    <a:pt x="322" y="2168"/>
                  </a:cubicBezTo>
                  <a:cubicBezTo>
                    <a:pt x="331" y="2174"/>
                    <a:pt x="351" y="2214"/>
                    <a:pt x="362" y="2217"/>
                  </a:cubicBezTo>
                  <a:cubicBezTo>
                    <a:pt x="381" y="2223"/>
                    <a:pt x="450" y="2217"/>
                    <a:pt x="450" y="2217"/>
                  </a:cubicBezTo>
                  <a:cubicBezTo>
                    <a:pt x="479" y="2247"/>
                    <a:pt x="457" y="2236"/>
                    <a:pt x="480" y="2270"/>
                  </a:cubicBezTo>
                  <a:cubicBezTo>
                    <a:pt x="496" y="2291"/>
                    <a:pt x="515" y="2304"/>
                    <a:pt x="534" y="2317"/>
                  </a:cubicBezTo>
                  <a:cubicBezTo>
                    <a:pt x="553" y="2330"/>
                    <a:pt x="576" y="2329"/>
                    <a:pt x="594" y="2349"/>
                  </a:cubicBezTo>
                  <a:cubicBezTo>
                    <a:pt x="609" y="2427"/>
                    <a:pt x="580" y="2375"/>
                    <a:pt x="642" y="2437"/>
                  </a:cubicBezTo>
                  <a:cubicBezTo>
                    <a:pt x="670" y="2407"/>
                    <a:pt x="695" y="2470"/>
                    <a:pt x="706" y="2481"/>
                  </a:cubicBezTo>
                  <a:cubicBezTo>
                    <a:pt x="710" y="2486"/>
                    <a:pt x="729" y="2506"/>
                    <a:pt x="746" y="2513"/>
                  </a:cubicBezTo>
                  <a:cubicBezTo>
                    <a:pt x="763" y="2520"/>
                    <a:pt x="786" y="2514"/>
                    <a:pt x="806" y="2521"/>
                  </a:cubicBezTo>
                  <a:cubicBezTo>
                    <a:pt x="826" y="2528"/>
                    <a:pt x="836" y="2550"/>
                    <a:pt x="866" y="2553"/>
                  </a:cubicBezTo>
                  <a:cubicBezTo>
                    <a:pt x="896" y="2556"/>
                    <a:pt x="969" y="2537"/>
                    <a:pt x="986" y="2541"/>
                  </a:cubicBezTo>
                  <a:cubicBezTo>
                    <a:pt x="1003" y="2545"/>
                    <a:pt x="965" y="2562"/>
                    <a:pt x="966" y="2577"/>
                  </a:cubicBezTo>
                  <a:cubicBezTo>
                    <a:pt x="963" y="2587"/>
                    <a:pt x="970" y="2623"/>
                    <a:pt x="991" y="2633"/>
                  </a:cubicBezTo>
                  <a:cubicBezTo>
                    <a:pt x="1000" y="2637"/>
                    <a:pt x="1010" y="2626"/>
                    <a:pt x="1019" y="2623"/>
                  </a:cubicBezTo>
                  <a:cubicBezTo>
                    <a:pt x="1028" y="2614"/>
                    <a:pt x="1020" y="2576"/>
                    <a:pt x="1034" y="2561"/>
                  </a:cubicBezTo>
                  <a:cubicBezTo>
                    <a:pt x="1048" y="2546"/>
                    <a:pt x="1074" y="2529"/>
                    <a:pt x="1106" y="2533"/>
                  </a:cubicBezTo>
                  <a:cubicBezTo>
                    <a:pt x="1126" y="2547"/>
                    <a:pt x="1207" y="2569"/>
                    <a:pt x="1226" y="2585"/>
                  </a:cubicBezTo>
                  <a:cubicBezTo>
                    <a:pt x="1253" y="2607"/>
                    <a:pt x="1230" y="2635"/>
                    <a:pt x="1258" y="2657"/>
                  </a:cubicBezTo>
                  <a:cubicBezTo>
                    <a:pt x="1266" y="2663"/>
                    <a:pt x="1289" y="2701"/>
                    <a:pt x="1298" y="2705"/>
                  </a:cubicBezTo>
                  <a:cubicBezTo>
                    <a:pt x="1327" y="2717"/>
                    <a:pt x="1333" y="2705"/>
                    <a:pt x="1358" y="2721"/>
                  </a:cubicBezTo>
                  <a:cubicBezTo>
                    <a:pt x="1392" y="2688"/>
                    <a:pt x="1415" y="2711"/>
                    <a:pt x="1455" y="2688"/>
                  </a:cubicBezTo>
                  <a:cubicBezTo>
                    <a:pt x="1466" y="2657"/>
                    <a:pt x="1462" y="2656"/>
                    <a:pt x="1522" y="2637"/>
                  </a:cubicBezTo>
                  <a:cubicBezTo>
                    <a:pt x="1550" y="2631"/>
                    <a:pt x="1607" y="2605"/>
                    <a:pt x="1642" y="2609"/>
                  </a:cubicBezTo>
                  <a:cubicBezTo>
                    <a:pt x="1677" y="2613"/>
                    <a:pt x="1706" y="2661"/>
                    <a:pt x="1730" y="2661"/>
                  </a:cubicBezTo>
                  <a:cubicBezTo>
                    <a:pt x="1750" y="2660"/>
                    <a:pt x="1766" y="2593"/>
                    <a:pt x="1786" y="2609"/>
                  </a:cubicBezTo>
                  <a:cubicBezTo>
                    <a:pt x="1822" y="2620"/>
                    <a:pt x="1804" y="2668"/>
                    <a:pt x="1836" y="2688"/>
                  </a:cubicBezTo>
                  <a:cubicBezTo>
                    <a:pt x="1856" y="2744"/>
                    <a:pt x="1885" y="2761"/>
                    <a:pt x="1850" y="2813"/>
                  </a:cubicBezTo>
                  <a:cubicBezTo>
                    <a:pt x="1838" y="2851"/>
                    <a:pt x="1832" y="2869"/>
                    <a:pt x="1794" y="2881"/>
                  </a:cubicBezTo>
                  <a:cubicBezTo>
                    <a:pt x="1775" y="2908"/>
                    <a:pt x="1747" y="2948"/>
                    <a:pt x="1738" y="2977"/>
                  </a:cubicBezTo>
                  <a:cubicBezTo>
                    <a:pt x="1730" y="2999"/>
                    <a:pt x="1723" y="3046"/>
                    <a:pt x="1738" y="3057"/>
                  </a:cubicBezTo>
                  <a:cubicBezTo>
                    <a:pt x="1753" y="3068"/>
                    <a:pt x="1808" y="3030"/>
                    <a:pt x="1827" y="3041"/>
                  </a:cubicBezTo>
                  <a:cubicBezTo>
                    <a:pt x="1838" y="3076"/>
                    <a:pt x="1829" y="3095"/>
                    <a:pt x="1850" y="3125"/>
                  </a:cubicBezTo>
                  <a:cubicBezTo>
                    <a:pt x="1860" y="3145"/>
                    <a:pt x="1914" y="3144"/>
                    <a:pt x="1918" y="3153"/>
                  </a:cubicBezTo>
                  <a:cubicBezTo>
                    <a:pt x="1922" y="3162"/>
                    <a:pt x="1880" y="3165"/>
                    <a:pt x="1874" y="3177"/>
                  </a:cubicBezTo>
                  <a:cubicBezTo>
                    <a:pt x="1868" y="3189"/>
                    <a:pt x="1872" y="3217"/>
                    <a:pt x="1883" y="3227"/>
                  </a:cubicBezTo>
                  <a:cubicBezTo>
                    <a:pt x="1888" y="3250"/>
                    <a:pt x="1927" y="3225"/>
                    <a:pt x="1938" y="3237"/>
                  </a:cubicBezTo>
                  <a:cubicBezTo>
                    <a:pt x="1949" y="3249"/>
                    <a:pt x="1935" y="3289"/>
                    <a:pt x="1950" y="3297"/>
                  </a:cubicBezTo>
                  <a:cubicBezTo>
                    <a:pt x="1965" y="3305"/>
                    <a:pt x="2010" y="3283"/>
                    <a:pt x="2030" y="3285"/>
                  </a:cubicBezTo>
                  <a:cubicBezTo>
                    <a:pt x="2050" y="3287"/>
                    <a:pt x="2056" y="3304"/>
                    <a:pt x="2069" y="3311"/>
                  </a:cubicBezTo>
                  <a:cubicBezTo>
                    <a:pt x="2081" y="3317"/>
                    <a:pt x="2092" y="3331"/>
                    <a:pt x="2106" y="3329"/>
                  </a:cubicBezTo>
                  <a:cubicBezTo>
                    <a:pt x="2149" y="3322"/>
                    <a:pt x="2111" y="3281"/>
                    <a:pt x="2106" y="3274"/>
                  </a:cubicBezTo>
                  <a:cubicBezTo>
                    <a:pt x="2120" y="3217"/>
                    <a:pt x="2135" y="3206"/>
                    <a:pt x="2190" y="3193"/>
                  </a:cubicBezTo>
                  <a:cubicBezTo>
                    <a:pt x="2225" y="3178"/>
                    <a:pt x="2265" y="3210"/>
                    <a:pt x="2306" y="3201"/>
                  </a:cubicBezTo>
                  <a:cubicBezTo>
                    <a:pt x="2332" y="3196"/>
                    <a:pt x="2331" y="3168"/>
                    <a:pt x="2346" y="3165"/>
                  </a:cubicBezTo>
                  <a:cubicBezTo>
                    <a:pt x="2361" y="3162"/>
                    <a:pt x="2379" y="3185"/>
                    <a:pt x="2394" y="3181"/>
                  </a:cubicBezTo>
                  <a:cubicBezTo>
                    <a:pt x="2409" y="3177"/>
                    <a:pt x="2419" y="3146"/>
                    <a:pt x="2434" y="3141"/>
                  </a:cubicBezTo>
                  <a:cubicBezTo>
                    <a:pt x="2439" y="3138"/>
                    <a:pt x="2475" y="3147"/>
                    <a:pt x="2487" y="3153"/>
                  </a:cubicBezTo>
                  <a:cubicBezTo>
                    <a:pt x="2496" y="3157"/>
                    <a:pt x="2492" y="3172"/>
                    <a:pt x="2496" y="3181"/>
                  </a:cubicBezTo>
                  <a:cubicBezTo>
                    <a:pt x="2501" y="3191"/>
                    <a:pt x="2538" y="3166"/>
                    <a:pt x="2546" y="3173"/>
                  </a:cubicBezTo>
                  <a:cubicBezTo>
                    <a:pt x="2563" y="3188"/>
                    <a:pt x="2550" y="3229"/>
                    <a:pt x="2550" y="3229"/>
                  </a:cubicBezTo>
                  <a:cubicBezTo>
                    <a:pt x="2572" y="3262"/>
                    <a:pt x="2644" y="3297"/>
                    <a:pt x="2682" y="3309"/>
                  </a:cubicBezTo>
                  <a:cubicBezTo>
                    <a:pt x="2711" y="3318"/>
                    <a:pt x="2749" y="3276"/>
                    <a:pt x="2770" y="3277"/>
                  </a:cubicBezTo>
                  <a:cubicBezTo>
                    <a:pt x="2791" y="3278"/>
                    <a:pt x="2793" y="3312"/>
                    <a:pt x="2806" y="3317"/>
                  </a:cubicBezTo>
                  <a:cubicBezTo>
                    <a:pt x="2818" y="3322"/>
                    <a:pt x="2845" y="3293"/>
                    <a:pt x="2850" y="3305"/>
                  </a:cubicBezTo>
                  <a:cubicBezTo>
                    <a:pt x="2862" y="3313"/>
                    <a:pt x="2847" y="3357"/>
                    <a:pt x="2858" y="3373"/>
                  </a:cubicBezTo>
                  <a:cubicBezTo>
                    <a:pt x="2863" y="3390"/>
                    <a:pt x="2868" y="3404"/>
                    <a:pt x="2882" y="3409"/>
                  </a:cubicBezTo>
                  <a:cubicBezTo>
                    <a:pt x="2896" y="3414"/>
                    <a:pt x="2935" y="3414"/>
                    <a:pt x="2942" y="3401"/>
                  </a:cubicBezTo>
                  <a:cubicBezTo>
                    <a:pt x="2974" y="3379"/>
                    <a:pt x="2917" y="3369"/>
                    <a:pt x="2926" y="3333"/>
                  </a:cubicBezTo>
                  <a:cubicBezTo>
                    <a:pt x="2930" y="3318"/>
                    <a:pt x="2946" y="3317"/>
                    <a:pt x="2960" y="3311"/>
                  </a:cubicBezTo>
                  <a:cubicBezTo>
                    <a:pt x="2997" y="3295"/>
                    <a:pt x="3041" y="3305"/>
                    <a:pt x="3081" y="3302"/>
                  </a:cubicBezTo>
                  <a:cubicBezTo>
                    <a:pt x="3090" y="3296"/>
                    <a:pt x="3095" y="3249"/>
                    <a:pt x="3106" y="3245"/>
                  </a:cubicBezTo>
                  <a:cubicBezTo>
                    <a:pt x="3121" y="3239"/>
                    <a:pt x="3153" y="3263"/>
                    <a:pt x="3166" y="3253"/>
                  </a:cubicBezTo>
                  <a:cubicBezTo>
                    <a:pt x="3184" y="3239"/>
                    <a:pt x="3173" y="3228"/>
                    <a:pt x="3193" y="3218"/>
                  </a:cubicBezTo>
                  <a:cubicBezTo>
                    <a:pt x="3205" y="3212"/>
                    <a:pt x="3218" y="3205"/>
                    <a:pt x="3230" y="3199"/>
                  </a:cubicBezTo>
                  <a:cubicBezTo>
                    <a:pt x="3242" y="3190"/>
                    <a:pt x="3249" y="3235"/>
                    <a:pt x="3266" y="3229"/>
                  </a:cubicBezTo>
                  <a:cubicBezTo>
                    <a:pt x="3290" y="3233"/>
                    <a:pt x="3297" y="3169"/>
                    <a:pt x="3390" y="3169"/>
                  </a:cubicBezTo>
                  <a:cubicBezTo>
                    <a:pt x="3442" y="3169"/>
                    <a:pt x="3441" y="3152"/>
                    <a:pt x="3490" y="3134"/>
                  </a:cubicBezTo>
                  <a:cubicBezTo>
                    <a:pt x="3493" y="3119"/>
                    <a:pt x="3489" y="3100"/>
                    <a:pt x="3499" y="3088"/>
                  </a:cubicBezTo>
                  <a:cubicBezTo>
                    <a:pt x="3513" y="3071"/>
                    <a:pt x="3545" y="3037"/>
                    <a:pt x="3566" y="3029"/>
                  </a:cubicBezTo>
                  <a:cubicBezTo>
                    <a:pt x="3582" y="3017"/>
                    <a:pt x="3592" y="3063"/>
                    <a:pt x="3602" y="3057"/>
                  </a:cubicBezTo>
                  <a:cubicBezTo>
                    <a:pt x="3612" y="3051"/>
                    <a:pt x="3621" y="3010"/>
                    <a:pt x="3629" y="2995"/>
                  </a:cubicBezTo>
                  <a:cubicBezTo>
                    <a:pt x="3635" y="2986"/>
                    <a:pt x="3643" y="2977"/>
                    <a:pt x="3648" y="2967"/>
                  </a:cubicBezTo>
                  <a:cubicBezTo>
                    <a:pt x="3652" y="2958"/>
                    <a:pt x="3648" y="2944"/>
                    <a:pt x="3657" y="2939"/>
                  </a:cubicBezTo>
                  <a:cubicBezTo>
                    <a:pt x="3682" y="2925"/>
                    <a:pt x="3731" y="2866"/>
                    <a:pt x="3758" y="2857"/>
                  </a:cubicBezTo>
                  <a:cubicBezTo>
                    <a:pt x="3804" y="2785"/>
                    <a:pt x="3702" y="2745"/>
                    <a:pt x="3802" y="2681"/>
                  </a:cubicBezTo>
                  <a:cubicBezTo>
                    <a:pt x="3808" y="2672"/>
                    <a:pt x="3845" y="2640"/>
                    <a:pt x="3846" y="2629"/>
                  </a:cubicBezTo>
                  <a:cubicBezTo>
                    <a:pt x="3847" y="2618"/>
                    <a:pt x="3805" y="2584"/>
                    <a:pt x="3826" y="2569"/>
                  </a:cubicBezTo>
                  <a:cubicBezTo>
                    <a:pt x="3842" y="2558"/>
                    <a:pt x="3910" y="2545"/>
                    <a:pt x="3910" y="2545"/>
                  </a:cubicBezTo>
                  <a:cubicBezTo>
                    <a:pt x="3948" y="2507"/>
                    <a:pt x="3877" y="2544"/>
                    <a:pt x="3894" y="2497"/>
                  </a:cubicBezTo>
                  <a:cubicBezTo>
                    <a:pt x="3891" y="2485"/>
                    <a:pt x="3921" y="2450"/>
                    <a:pt x="3917" y="2438"/>
                  </a:cubicBezTo>
                  <a:cubicBezTo>
                    <a:pt x="3914" y="2429"/>
                    <a:pt x="3905" y="2419"/>
                    <a:pt x="3908" y="2410"/>
                  </a:cubicBezTo>
                  <a:cubicBezTo>
                    <a:pt x="3912" y="2398"/>
                    <a:pt x="3928" y="2392"/>
                    <a:pt x="3936" y="2382"/>
                  </a:cubicBezTo>
                  <a:cubicBezTo>
                    <a:pt x="3918" y="2365"/>
                    <a:pt x="3899" y="2346"/>
                    <a:pt x="3880" y="2335"/>
                  </a:cubicBezTo>
                  <a:cubicBezTo>
                    <a:pt x="3861" y="2329"/>
                    <a:pt x="3824" y="2317"/>
                    <a:pt x="3824" y="2317"/>
                  </a:cubicBezTo>
                  <a:cubicBezTo>
                    <a:pt x="3856" y="2295"/>
                    <a:pt x="3868" y="2279"/>
                    <a:pt x="3880" y="2242"/>
                  </a:cubicBezTo>
                  <a:cubicBezTo>
                    <a:pt x="3874" y="2227"/>
                    <a:pt x="3873" y="2209"/>
                    <a:pt x="3862" y="2196"/>
                  </a:cubicBezTo>
                  <a:cubicBezTo>
                    <a:pt x="3838" y="2168"/>
                    <a:pt x="3796" y="2216"/>
                    <a:pt x="3871" y="2159"/>
                  </a:cubicBezTo>
                  <a:cubicBezTo>
                    <a:pt x="3845" y="2124"/>
                    <a:pt x="3823" y="2099"/>
                    <a:pt x="3787" y="2075"/>
                  </a:cubicBezTo>
                  <a:cubicBezTo>
                    <a:pt x="3762" y="2037"/>
                    <a:pt x="3789" y="2027"/>
                    <a:pt x="3750" y="2001"/>
                  </a:cubicBezTo>
                  <a:cubicBezTo>
                    <a:pt x="3739" y="1971"/>
                    <a:pt x="3723" y="1954"/>
                    <a:pt x="3710" y="1925"/>
                  </a:cubicBezTo>
                  <a:cubicBezTo>
                    <a:pt x="3703" y="1910"/>
                    <a:pt x="3643" y="1889"/>
                    <a:pt x="3630" y="1885"/>
                  </a:cubicBezTo>
                  <a:cubicBezTo>
                    <a:pt x="3620" y="1866"/>
                    <a:pt x="3658" y="1828"/>
                    <a:pt x="3670" y="1801"/>
                  </a:cubicBezTo>
                  <a:cubicBezTo>
                    <a:pt x="3682" y="1774"/>
                    <a:pt x="3681" y="1744"/>
                    <a:pt x="3704" y="1722"/>
                  </a:cubicBezTo>
                  <a:cubicBezTo>
                    <a:pt x="3708" y="1716"/>
                    <a:pt x="3796" y="1672"/>
                    <a:pt x="3806" y="1669"/>
                  </a:cubicBezTo>
                  <a:cubicBezTo>
                    <a:pt x="3837" y="1661"/>
                    <a:pt x="3862" y="1657"/>
                    <a:pt x="3862" y="1657"/>
                  </a:cubicBezTo>
                  <a:cubicBezTo>
                    <a:pt x="3859" y="1642"/>
                    <a:pt x="3863" y="1622"/>
                    <a:pt x="3852" y="1611"/>
                  </a:cubicBezTo>
                  <a:cubicBezTo>
                    <a:pt x="3838" y="1597"/>
                    <a:pt x="3813" y="1602"/>
                    <a:pt x="3797" y="1592"/>
                  </a:cubicBezTo>
                  <a:cubicBezTo>
                    <a:pt x="3788" y="1586"/>
                    <a:pt x="3779" y="1579"/>
                    <a:pt x="3769" y="1574"/>
                  </a:cubicBezTo>
                  <a:cubicBezTo>
                    <a:pt x="3760" y="1570"/>
                    <a:pt x="3750" y="1567"/>
                    <a:pt x="3741" y="1564"/>
                  </a:cubicBezTo>
                  <a:cubicBezTo>
                    <a:pt x="3700" y="1568"/>
                    <a:pt x="3687" y="1560"/>
                    <a:pt x="3658" y="1589"/>
                  </a:cubicBezTo>
                  <a:cubicBezTo>
                    <a:pt x="3651" y="1596"/>
                    <a:pt x="3624" y="1625"/>
                    <a:pt x="3618" y="1633"/>
                  </a:cubicBezTo>
                  <a:cubicBezTo>
                    <a:pt x="3611" y="1642"/>
                    <a:pt x="3567" y="1647"/>
                    <a:pt x="3558" y="1653"/>
                  </a:cubicBezTo>
                  <a:cubicBezTo>
                    <a:pt x="3550" y="1649"/>
                    <a:pt x="3579" y="1606"/>
                    <a:pt x="3562" y="1589"/>
                  </a:cubicBezTo>
                  <a:cubicBezTo>
                    <a:pt x="3545" y="1572"/>
                    <a:pt x="3482" y="1565"/>
                    <a:pt x="3458" y="1549"/>
                  </a:cubicBezTo>
                  <a:cubicBezTo>
                    <a:pt x="3468" y="1519"/>
                    <a:pt x="3385" y="1507"/>
                    <a:pt x="3418" y="1493"/>
                  </a:cubicBezTo>
                  <a:cubicBezTo>
                    <a:pt x="3436" y="1485"/>
                    <a:pt x="3538" y="1477"/>
                    <a:pt x="3538" y="1477"/>
                  </a:cubicBezTo>
                  <a:cubicBezTo>
                    <a:pt x="3562" y="1440"/>
                    <a:pt x="3526" y="1441"/>
                    <a:pt x="3564" y="1416"/>
                  </a:cubicBezTo>
                  <a:cubicBezTo>
                    <a:pt x="3579" y="1375"/>
                    <a:pt x="3596" y="1382"/>
                    <a:pt x="3629" y="1351"/>
                  </a:cubicBezTo>
                  <a:cubicBezTo>
                    <a:pt x="3650" y="1332"/>
                    <a:pt x="3652" y="1285"/>
                    <a:pt x="3670" y="1277"/>
                  </a:cubicBezTo>
                  <a:cubicBezTo>
                    <a:pt x="3688" y="1269"/>
                    <a:pt x="3727" y="1284"/>
                    <a:pt x="3734" y="1301"/>
                  </a:cubicBezTo>
                  <a:cubicBezTo>
                    <a:pt x="3746" y="1316"/>
                    <a:pt x="3712" y="1359"/>
                    <a:pt x="3714" y="1377"/>
                  </a:cubicBezTo>
                  <a:cubicBezTo>
                    <a:pt x="3716" y="1395"/>
                    <a:pt x="3748" y="1393"/>
                    <a:pt x="3746" y="1409"/>
                  </a:cubicBezTo>
                  <a:cubicBezTo>
                    <a:pt x="3745" y="1419"/>
                    <a:pt x="3700" y="1462"/>
                    <a:pt x="3704" y="1471"/>
                  </a:cubicBezTo>
                  <a:cubicBezTo>
                    <a:pt x="3708" y="1481"/>
                    <a:pt x="3723" y="1484"/>
                    <a:pt x="3732" y="1490"/>
                  </a:cubicBezTo>
                  <a:cubicBezTo>
                    <a:pt x="3762" y="1469"/>
                    <a:pt x="3767" y="1428"/>
                    <a:pt x="3802" y="1417"/>
                  </a:cubicBezTo>
                  <a:cubicBezTo>
                    <a:pt x="3818" y="1396"/>
                    <a:pt x="3820" y="1404"/>
                    <a:pt x="3838" y="1393"/>
                  </a:cubicBezTo>
                  <a:cubicBezTo>
                    <a:pt x="3850" y="1382"/>
                    <a:pt x="3854" y="1362"/>
                    <a:pt x="3874" y="1353"/>
                  </a:cubicBezTo>
                  <a:cubicBezTo>
                    <a:pt x="3903" y="1343"/>
                    <a:pt x="3938" y="1371"/>
                    <a:pt x="3958" y="1341"/>
                  </a:cubicBezTo>
                  <a:cubicBezTo>
                    <a:pt x="3981" y="1307"/>
                    <a:pt x="3938" y="1268"/>
                    <a:pt x="3986" y="1241"/>
                  </a:cubicBezTo>
                  <a:cubicBezTo>
                    <a:pt x="4003" y="1231"/>
                    <a:pt x="4046" y="1213"/>
                    <a:pt x="4046" y="1213"/>
                  </a:cubicBezTo>
                  <a:cubicBezTo>
                    <a:pt x="4058" y="1195"/>
                    <a:pt x="4067" y="1144"/>
                    <a:pt x="4086" y="1133"/>
                  </a:cubicBezTo>
                  <a:cubicBezTo>
                    <a:pt x="4097" y="1116"/>
                    <a:pt x="4107" y="1140"/>
                    <a:pt x="4122" y="1141"/>
                  </a:cubicBezTo>
                  <a:cubicBezTo>
                    <a:pt x="4137" y="1142"/>
                    <a:pt x="4165" y="1141"/>
                    <a:pt x="4177" y="1137"/>
                  </a:cubicBezTo>
                  <a:cubicBezTo>
                    <a:pt x="4192" y="1095"/>
                    <a:pt x="4207" y="1159"/>
                    <a:pt x="4194" y="1117"/>
                  </a:cubicBezTo>
                  <a:cubicBezTo>
                    <a:pt x="4199" y="1109"/>
                    <a:pt x="4168" y="1080"/>
                    <a:pt x="4170" y="1069"/>
                  </a:cubicBezTo>
                  <a:cubicBezTo>
                    <a:pt x="4172" y="1058"/>
                    <a:pt x="4196" y="1056"/>
                    <a:pt x="4206" y="1053"/>
                  </a:cubicBezTo>
                  <a:cubicBezTo>
                    <a:pt x="4213" y="1062"/>
                    <a:pt x="4224" y="1047"/>
                    <a:pt x="4233" y="1053"/>
                  </a:cubicBezTo>
                  <a:cubicBezTo>
                    <a:pt x="4276" y="990"/>
                    <a:pt x="4263" y="1019"/>
                    <a:pt x="4280" y="970"/>
                  </a:cubicBezTo>
                  <a:cubicBezTo>
                    <a:pt x="4328" y="982"/>
                    <a:pt x="4300" y="1024"/>
                    <a:pt x="4342" y="997"/>
                  </a:cubicBezTo>
                  <a:cubicBezTo>
                    <a:pt x="4355" y="994"/>
                    <a:pt x="4336" y="971"/>
                    <a:pt x="4338" y="953"/>
                  </a:cubicBezTo>
                  <a:cubicBezTo>
                    <a:pt x="4340" y="935"/>
                    <a:pt x="4357" y="921"/>
                    <a:pt x="4354" y="886"/>
                  </a:cubicBezTo>
                  <a:cubicBezTo>
                    <a:pt x="4363" y="821"/>
                    <a:pt x="4355" y="799"/>
                    <a:pt x="4318" y="745"/>
                  </a:cubicBezTo>
                  <a:cubicBezTo>
                    <a:pt x="4335" y="692"/>
                    <a:pt x="4383" y="704"/>
                    <a:pt x="4430" y="689"/>
                  </a:cubicBezTo>
                  <a:cubicBezTo>
                    <a:pt x="4433" y="667"/>
                    <a:pt x="4428" y="639"/>
                    <a:pt x="4428" y="617"/>
                  </a:cubicBezTo>
                  <a:cubicBezTo>
                    <a:pt x="4428" y="607"/>
                    <a:pt x="4446" y="595"/>
                    <a:pt x="4446" y="585"/>
                  </a:cubicBezTo>
                  <a:cubicBezTo>
                    <a:pt x="4446" y="547"/>
                    <a:pt x="4422" y="545"/>
                    <a:pt x="4446" y="521"/>
                  </a:cubicBezTo>
                  <a:cubicBezTo>
                    <a:pt x="4452" y="496"/>
                    <a:pt x="4443" y="474"/>
                    <a:pt x="4442" y="441"/>
                  </a:cubicBezTo>
                  <a:cubicBezTo>
                    <a:pt x="4441" y="408"/>
                    <a:pt x="4453" y="335"/>
                    <a:pt x="4438" y="321"/>
                  </a:cubicBezTo>
                  <a:cubicBezTo>
                    <a:pt x="4423" y="307"/>
                    <a:pt x="4371" y="346"/>
                    <a:pt x="4354" y="356"/>
                  </a:cubicBezTo>
                  <a:cubicBezTo>
                    <a:pt x="4348" y="365"/>
                    <a:pt x="4343" y="376"/>
                    <a:pt x="4335" y="384"/>
                  </a:cubicBezTo>
                  <a:cubicBezTo>
                    <a:pt x="4318" y="399"/>
                    <a:pt x="4280" y="422"/>
                    <a:pt x="4280" y="422"/>
                  </a:cubicBezTo>
                  <a:cubicBezTo>
                    <a:pt x="4264" y="427"/>
                    <a:pt x="4240" y="435"/>
                    <a:pt x="4226" y="433"/>
                  </a:cubicBezTo>
                  <a:cubicBezTo>
                    <a:pt x="4212" y="431"/>
                    <a:pt x="4202" y="420"/>
                    <a:pt x="4196" y="412"/>
                  </a:cubicBezTo>
                  <a:cubicBezTo>
                    <a:pt x="4187" y="408"/>
                    <a:pt x="4193" y="392"/>
                    <a:pt x="4187" y="384"/>
                  </a:cubicBezTo>
                  <a:cubicBezTo>
                    <a:pt x="4180" y="375"/>
                    <a:pt x="4169" y="370"/>
                    <a:pt x="4159" y="366"/>
                  </a:cubicBezTo>
                  <a:cubicBezTo>
                    <a:pt x="4105" y="342"/>
                    <a:pt x="4086" y="337"/>
                    <a:pt x="4038" y="301"/>
                  </a:cubicBezTo>
                  <a:cubicBezTo>
                    <a:pt x="4033" y="302"/>
                    <a:pt x="3962" y="345"/>
                    <a:pt x="3942" y="325"/>
                  </a:cubicBezTo>
                  <a:cubicBezTo>
                    <a:pt x="3935" y="318"/>
                    <a:pt x="3903" y="262"/>
                    <a:pt x="3898" y="253"/>
                  </a:cubicBezTo>
                  <a:cubicBezTo>
                    <a:pt x="3874" y="210"/>
                    <a:pt x="3888" y="194"/>
                    <a:pt x="3843" y="180"/>
                  </a:cubicBezTo>
                  <a:cubicBezTo>
                    <a:pt x="3814" y="136"/>
                    <a:pt x="3806" y="102"/>
                    <a:pt x="3759" y="87"/>
                  </a:cubicBezTo>
                  <a:cubicBezTo>
                    <a:pt x="3747" y="68"/>
                    <a:pt x="3734" y="50"/>
                    <a:pt x="3722" y="31"/>
                  </a:cubicBezTo>
                  <a:cubicBezTo>
                    <a:pt x="3717" y="23"/>
                    <a:pt x="3720" y="10"/>
                    <a:pt x="3713" y="3"/>
                  </a:cubicBezTo>
                  <a:cubicBezTo>
                    <a:pt x="3710" y="0"/>
                    <a:pt x="3707" y="10"/>
                    <a:pt x="3704" y="1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auto">
            <a:xfrm>
              <a:off x="3573" y="3747"/>
              <a:ext cx="249" cy="195"/>
            </a:xfrm>
            <a:custGeom>
              <a:avLst/>
              <a:gdLst>
                <a:gd name="T0" fmla="*/ 231 w 249"/>
                <a:gd name="T1" fmla="*/ 9 h 195"/>
                <a:gd name="T2" fmla="*/ 135 w 249"/>
                <a:gd name="T3" fmla="*/ 13 h 195"/>
                <a:gd name="T4" fmla="*/ 71 w 249"/>
                <a:gd name="T5" fmla="*/ 29 h 195"/>
                <a:gd name="T6" fmla="*/ 31 w 249"/>
                <a:gd name="T7" fmla="*/ 63 h 195"/>
                <a:gd name="T8" fmla="*/ 6 w 249"/>
                <a:gd name="T9" fmla="*/ 104 h 195"/>
                <a:gd name="T10" fmla="*/ 35 w 249"/>
                <a:gd name="T11" fmla="*/ 177 h 195"/>
                <a:gd name="T12" fmla="*/ 97 w 249"/>
                <a:gd name="T13" fmla="*/ 194 h 195"/>
                <a:gd name="T14" fmla="*/ 155 w 249"/>
                <a:gd name="T15" fmla="*/ 170 h 195"/>
                <a:gd name="T16" fmla="*/ 196 w 249"/>
                <a:gd name="T17" fmla="*/ 129 h 195"/>
                <a:gd name="T18" fmla="*/ 237 w 249"/>
                <a:gd name="T19" fmla="*/ 71 h 195"/>
                <a:gd name="T20" fmla="*/ 231 w 249"/>
                <a:gd name="T21" fmla="*/ 9 h 195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249" h="195">
                  <a:moveTo>
                    <a:pt x="231" y="9"/>
                  </a:moveTo>
                  <a:cubicBezTo>
                    <a:pt x="194" y="3"/>
                    <a:pt x="171" y="24"/>
                    <a:pt x="135" y="13"/>
                  </a:cubicBezTo>
                  <a:cubicBezTo>
                    <a:pt x="92" y="21"/>
                    <a:pt x="99" y="0"/>
                    <a:pt x="71" y="29"/>
                  </a:cubicBezTo>
                  <a:cubicBezTo>
                    <a:pt x="48" y="98"/>
                    <a:pt x="66" y="5"/>
                    <a:pt x="31" y="63"/>
                  </a:cubicBezTo>
                  <a:cubicBezTo>
                    <a:pt x="0" y="115"/>
                    <a:pt x="47" y="65"/>
                    <a:pt x="6" y="104"/>
                  </a:cubicBezTo>
                  <a:cubicBezTo>
                    <a:pt x="9" y="122"/>
                    <a:pt x="20" y="162"/>
                    <a:pt x="35" y="177"/>
                  </a:cubicBezTo>
                  <a:cubicBezTo>
                    <a:pt x="50" y="192"/>
                    <a:pt x="77" y="195"/>
                    <a:pt x="97" y="194"/>
                  </a:cubicBezTo>
                  <a:cubicBezTo>
                    <a:pt x="143" y="185"/>
                    <a:pt x="129" y="195"/>
                    <a:pt x="155" y="170"/>
                  </a:cubicBezTo>
                  <a:cubicBezTo>
                    <a:pt x="169" y="156"/>
                    <a:pt x="196" y="129"/>
                    <a:pt x="196" y="129"/>
                  </a:cubicBezTo>
                  <a:cubicBezTo>
                    <a:pt x="215" y="71"/>
                    <a:pt x="195" y="84"/>
                    <a:pt x="237" y="71"/>
                  </a:cubicBezTo>
                  <a:cubicBezTo>
                    <a:pt x="249" y="33"/>
                    <a:pt x="241" y="59"/>
                    <a:pt x="231" y="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auto">
            <a:xfrm>
              <a:off x="4622" y="3152"/>
              <a:ext cx="186" cy="384"/>
            </a:xfrm>
            <a:custGeom>
              <a:avLst/>
              <a:gdLst>
                <a:gd name="T0" fmla="*/ 118 w 186"/>
                <a:gd name="T1" fmla="*/ 0 h 384"/>
                <a:gd name="T2" fmla="*/ 50 w 186"/>
                <a:gd name="T3" fmla="*/ 116 h 384"/>
                <a:gd name="T4" fmla="*/ 27 w 186"/>
                <a:gd name="T5" fmla="*/ 279 h 384"/>
                <a:gd name="T6" fmla="*/ 68 w 186"/>
                <a:gd name="T7" fmla="*/ 320 h 384"/>
                <a:gd name="T8" fmla="*/ 86 w 186"/>
                <a:gd name="T9" fmla="*/ 364 h 384"/>
                <a:gd name="T10" fmla="*/ 110 w 186"/>
                <a:gd name="T11" fmla="*/ 376 h 384"/>
                <a:gd name="T12" fmla="*/ 114 w 186"/>
                <a:gd name="T13" fmla="*/ 292 h 384"/>
                <a:gd name="T14" fmla="*/ 151 w 186"/>
                <a:gd name="T15" fmla="*/ 246 h 384"/>
                <a:gd name="T16" fmla="*/ 175 w 186"/>
                <a:gd name="T17" fmla="*/ 123 h 384"/>
                <a:gd name="T18" fmla="*/ 118 w 186"/>
                <a:gd name="T19" fmla="*/ 0 h 38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86" h="384">
                  <a:moveTo>
                    <a:pt x="118" y="0"/>
                  </a:moveTo>
                  <a:cubicBezTo>
                    <a:pt x="88" y="28"/>
                    <a:pt x="80" y="88"/>
                    <a:pt x="50" y="116"/>
                  </a:cubicBezTo>
                  <a:cubicBezTo>
                    <a:pt x="26" y="189"/>
                    <a:pt x="0" y="178"/>
                    <a:pt x="27" y="279"/>
                  </a:cubicBezTo>
                  <a:cubicBezTo>
                    <a:pt x="32" y="298"/>
                    <a:pt x="54" y="306"/>
                    <a:pt x="68" y="320"/>
                  </a:cubicBezTo>
                  <a:cubicBezTo>
                    <a:pt x="74" y="326"/>
                    <a:pt x="86" y="364"/>
                    <a:pt x="86" y="364"/>
                  </a:cubicBezTo>
                  <a:cubicBezTo>
                    <a:pt x="94" y="373"/>
                    <a:pt x="105" y="384"/>
                    <a:pt x="110" y="376"/>
                  </a:cubicBezTo>
                  <a:cubicBezTo>
                    <a:pt x="116" y="369"/>
                    <a:pt x="107" y="314"/>
                    <a:pt x="114" y="292"/>
                  </a:cubicBezTo>
                  <a:cubicBezTo>
                    <a:pt x="121" y="270"/>
                    <a:pt x="141" y="274"/>
                    <a:pt x="151" y="246"/>
                  </a:cubicBezTo>
                  <a:cubicBezTo>
                    <a:pt x="164" y="206"/>
                    <a:pt x="162" y="164"/>
                    <a:pt x="175" y="123"/>
                  </a:cubicBezTo>
                  <a:cubicBezTo>
                    <a:pt x="169" y="50"/>
                    <a:pt x="186" y="16"/>
                    <a:pt x="118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3445762" y="2230096"/>
            <a:ext cx="617537" cy="741275"/>
            <a:chOff x="5554663" y="2111375"/>
            <a:chExt cx="847725" cy="1017588"/>
          </a:xfrm>
        </p:grpSpPr>
        <p:sp>
          <p:nvSpPr>
            <p:cNvPr id="12" name="Freeform 6"/>
            <p:cNvSpPr>
              <a:spLocks/>
            </p:cNvSpPr>
            <p:nvPr/>
          </p:nvSpPr>
          <p:spPr bwMode="auto">
            <a:xfrm>
              <a:off x="5665788" y="2363788"/>
              <a:ext cx="641350" cy="754063"/>
            </a:xfrm>
            <a:custGeom>
              <a:avLst/>
              <a:gdLst>
                <a:gd name="T0" fmla="*/ 373 w 373"/>
                <a:gd name="T1" fmla="*/ 285 h 438"/>
                <a:gd name="T2" fmla="*/ 182 w 373"/>
                <a:gd name="T3" fmla="*/ 438 h 438"/>
                <a:gd name="T4" fmla="*/ 0 w 373"/>
                <a:gd name="T5" fmla="*/ 271 h 438"/>
                <a:gd name="T6" fmla="*/ 57 w 373"/>
                <a:gd name="T7" fmla="*/ 0 h 438"/>
                <a:gd name="T8" fmla="*/ 309 w 373"/>
                <a:gd name="T9" fmla="*/ 0 h 438"/>
                <a:gd name="T10" fmla="*/ 373 w 373"/>
                <a:gd name="T11" fmla="*/ 285 h 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3" h="438">
                  <a:moveTo>
                    <a:pt x="373" y="285"/>
                  </a:moveTo>
                  <a:cubicBezTo>
                    <a:pt x="303" y="285"/>
                    <a:pt x="182" y="438"/>
                    <a:pt x="182" y="438"/>
                  </a:cubicBezTo>
                  <a:cubicBezTo>
                    <a:pt x="182" y="438"/>
                    <a:pt x="70" y="271"/>
                    <a:pt x="0" y="271"/>
                  </a:cubicBezTo>
                  <a:cubicBezTo>
                    <a:pt x="54" y="153"/>
                    <a:pt x="51" y="119"/>
                    <a:pt x="57" y="0"/>
                  </a:cubicBezTo>
                  <a:cubicBezTo>
                    <a:pt x="141" y="0"/>
                    <a:pt x="225" y="0"/>
                    <a:pt x="309" y="0"/>
                  </a:cubicBezTo>
                  <a:cubicBezTo>
                    <a:pt x="315" y="119"/>
                    <a:pt x="319" y="166"/>
                    <a:pt x="373" y="285"/>
                  </a:cubicBezTo>
                  <a:close/>
                </a:path>
              </a:pathLst>
            </a:custGeom>
            <a:solidFill>
              <a:srgbClr val="F3B3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Oval 7"/>
            <p:cNvSpPr>
              <a:spLocks noChangeArrowheads="1"/>
            </p:cNvSpPr>
            <p:nvPr/>
          </p:nvSpPr>
          <p:spPr bwMode="auto">
            <a:xfrm>
              <a:off x="5691188" y="2460625"/>
              <a:ext cx="26988" cy="26988"/>
            </a:xfrm>
            <a:prstGeom prst="ellipse">
              <a:avLst/>
            </a:prstGeom>
            <a:solidFill>
              <a:srgbClr val="E072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8"/>
            <p:cNvSpPr>
              <a:spLocks/>
            </p:cNvSpPr>
            <p:nvPr/>
          </p:nvSpPr>
          <p:spPr bwMode="auto">
            <a:xfrm>
              <a:off x="5697538" y="2274888"/>
              <a:ext cx="14288" cy="179388"/>
            </a:xfrm>
            <a:custGeom>
              <a:avLst/>
              <a:gdLst>
                <a:gd name="T0" fmla="*/ 4 w 8"/>
                <a:gd name="T1" fmla="*/ 104 h 104"/>
                <a:gd name="T2" fmla="*/ 8 w 8"/>
                <a:gd name="T3" fmla="*/ 104 h 104"/>
                <a:gd name="T4" fmla="*/ 8 w 8"/>
                <a:gd name="T5" fmla="*/ 3 h 104"/>
                <a:gd name="T6" fmla="*/ 1 w 8"/>
                <a:gd name="T7" fmla="*/ 0 h 104"/>
                <a:gd name="T8" fmla="*/ 0 w 8"/>
                <a:gd name="T9" fmla="*/ 104 h 104"/>
                <a:gd name="T10" fmla="*/ 4 w 8"/>
                <a:gd name="T11" fmla="*/ 10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04">
                  <a:moveTo>
                    <a:pt x="4" y="104"/>
                  </a:moveTo>
                  <a:cubicBezTo>
                    <a:pt x="6" y="104"/>
                    <a:pt x="7" y="104"/>
                    <a:pt x="8" y="104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04"/>
                    <a:pt x="0" y="104"/>
                  </a:cubicBezTo>
                  <a:cubicBezTo>
                    <a:pt x="2" y="104"/>
                    <a:pt x="3" y="104"/>
                    <a:pt x="4" y="104"/>
                  </a:cubicBezTo>
                  <a:close/>
                </a:path>
              </a:pathLst>
            </a:custGeom>
            <a:solidFill>
              <a:srgbClr val="C7D6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9"/>
            <p:cNvSpPr>
              <a:spLocks/>
            </p:cNvSpPr>
            <p:nvPr/>
          </p:nvSpPr>
          <p:spPr bwMode="auto">
            <a:xfrm>
              <a:off x="5688013" y="2493963"/>
              <a:ext cx="34925" cy="38100"/>
            </a:xfrm>
            <a:custGeom>
              <a:avLst/>
              <a:gdLst>
                <a:gd name="T0" fmla="*/ 15 w 21"/>
                <a:gd name="T1" fmla="*/ 0 h 23"/>
                <a:gd name="T2" fmla="*/ 10 w 21"/>
                <a:gd name="T3" fmla="*/ 1 h 23"/>
                <a:gd name="T4" fmla="*/ 6 w 21"/>
                <a:gd name="T5" fmla="*/ 0 h 23"/>
                <a:gd name="T6" fmla="*/ 1 w 21"/>
                <a:gd name="T7" fmla="*/ 14 h 23"/>
                <a:gd name="T8" fmla="*/ 1 w 21"/>
                <a:gd name="T9" fmla="*/ 14 h 23"/>
                <a:gd name="T10" fmla="*/ 0 w 21"/>
                <a:gd name="T11" fmla="*/ 18 h 23"/>
                <a:gd name="T12" fmla="*/ 1 w 21"/>
                <a:gd name="T13" fmla="*/ 16 h 23"/>
                <a:gd name="T14" fmla="*/ 2 w 21"/>
                <a:gd name="T15" fmla="*/ 11 h 23"/>
                <a:gd name="T16" fmla="*/ 1 w 21"/>
                <a:gd name="T17" fmla="*/ 18 h 23"/>
                <a:gd name="T18" fmla="*/ 3 w 21"/>
                <a:gd name="T19" fmla="*/ 12 h 23"/>
                <a:gd name="T20" fmla="*/ 3 w 21"/>
                <a:gd name="T21" fmla="*/ 19 h 23"/>
                <a:gd name="T22" fmla="*/ 4 w 21"/>
                <a:gd name="T23" fmla="*/ 13 h 23"/>
                <a:gd name="T24" fmla="*/ 4 w 21"/>
                <a:gd name="T25" fmla="*/ 19 h 23"/>
                <a:gd name="T26" fmla="*/ 5 w 21"/>
                <a:gd name="T27" fmla="*/ 13 h 23"/>
                <a:gd name="T28" fmla="*/ 6 w 21"/>
                <a:gd name="T29" fmla="*/ 19 h 23"/>
                <a:gd name="T30" fmla="*/ 7 w 21"/>
                <a:gd name="T31" fmla="*/ 14 h 23"/>
                <a:gd name="T32" fmla="*/ 7 w 21"/>
                <a:gd name="T33" fmla="*/ 20 h 23"/>
                <a:gd name="T34" fmla="*/ 8 w 21"/>
                <a:gd name="T35" fmla="*/ 15 h 23"/>
                <a:gd name="T36" fmla="*/ 9 w 21"/>
                <a:gd name="T37" fmla="*/ 20 h 23"/>
                <a:gd name="T38" fmla="*/ 9 w 21"/>
                <a:gd name="T39" fmla="*/ 20 h 23"/>
                <a:gd name="T40" fmla="*/ 9 w 21"/>
                <a:gd name="T41" fmla="*/ 20 h 23"/>
                <a:gd name="T42" fmla="*/ 10 w 21"/>
                <a:gd name="T43" fmla="*/ 16 h 23"/>
                <a:gd name="T44" fmla="*/ 11 w 21"/>
                <a:gd name="T45" fmla="*/ 21 h 23"/>
                <a:gd name="T46" fmla="*/ 12 w 21"/>
                <a:gd name="T47" fmla="*/ 17 h 23"/>
                <a:gd name="T48" fmla="*/ 13 w 21"/>
                <a:gd name="T49" fmla="*/ 21 h 23"/>
                <a:gd name="T50" fmla="*/ 14 w 21"/>
                <a:gd name="T51" fmla="*/ 17 h 23"/>
                <a:gd name="T52" fmla="*/ 15 w 21"/>
                <a:gd name="T53" fmla="*/ 22 h 23"/>
                <a:gd name="T54" fmla="*/ 16 w 21"/>
                <a:gd name="T55" fmla="*/ 18 h 23"/>
                <a:gd name="T56" fmla="*/ 17 w 21"/>
                <a:gd name="T57" fmla="*/ 22 h 23"/>
                <a:gd name="T58" fmla="*/ 18 w 21"/>
                <a:gd name="T59" fmla="*/ 19 h 23"/>
                <a:gd name="T60" fmla="*/ 19 w 21"/>
                <a:gd name="T61" fmla="*/ 22 h 23"/>
                <a:gd name="T62" fmla="*/ 20 w 21"/>
                <a:gd name="T63" fmla="*/ 19 h 23"/>
                <a:gd name="T64" fmla="*/ 21 w 21"/>
                <a:gd name="T65" fmla="*/ 23 h 23"/>
                <a:gd name="T66" fmla="*/ 21 w 21"/>
                <a:gd name="T67" fmla="*/ 18 h 23"/>
                <a:gd name="T68" fmla="*/ 15 w 21"/>
                <a:gd name="T6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" h="23">
                  <a:moveTo>
                    <a:pt x="15" y="0"/>
                  </a:moveTo>
                  <a:cubicBezTo>
                    <a:pt x="14" y="0"/>
                    <a:pt x="12" y="1"/>
                    <a:pt x="10" y="1"/>
                  </a:cubicBezTo>
                  <a:cubicBezTo>
                    <a:pt x="9" y="1"/>
                    <a:pt x="7" y="1"/>
                    <a:pt x="6" y="0"/>
                  </a:cubicBezTo>
                  <a:cubicBezTo>
                    <a:pt x="3" y="3"/>
                    <a:pt x="1" y="8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6"/>
                    <a:pt x="0" y="17"/>
                    <a:pt x="0" y="18"/>
                  </a:cubicBezTo>
                  <a:cubicBezTo>
                    <a:pt x="0" y="17"/>
                    <a:pt x="0" y="17"/>
                    <a:pt x="1" y="16"/>
                  </a:cubicBezTo>
                  <a:cubicBezTo>
                    <a:pt x="1" y="14"/>
                    <a:pt x="2" y="13"/>
                    <a:pt x="2" y="11"/>
                  </a:cubicBezTo>
                  <a:cubicBezTo>
                    <a:pt x="2" y="14"/>
                    <a:pt x="2" y="16"/>
                    <a:pt x="1" y="18"/>
                  </a:cubicBezTo>
                  <a:cubicBezTo>
                    <a:pt x="2" y="16"/>
                    <a:pt x="3" y="14"/>
                    <a:pt x="3" y="12"/>
                  </a:cubicBezTo>
                  <a:cubicBezTo>
                    <a:pt x="3" y="14"/>
                    <a:pt x="3" y="17"/>
                    <a:pt x="3" y="19"/>
                  </a:cubicBezTo>
                  <a:cubicBezTo>
                    <a:pt x="3" y="17"/>
                    <a:pt x="4" y="15"/>
                    <a:pt x="4" y="13"/>
                  </a:cubicBezTo>
                  <a:cubicBezTo>
                    <a:pt x="4" y="15"/>
                    <a:pt x="4" y="17"/>
                    <a:pt x="4" y="19"/>
                  </a:cubicBezTo>
                  <a:cubicBezTo>
                    <a:pt x="5" y="17"/>
                    <a:pt x="5" y="15"/>
                    <a:pt x="5" y="13"/>
                  </a:cubicBezTo>
                  <a:cubicBezTo>
                    <a:pt x="6" y="16"/>
                    <a:pt x="6" y="18"/>
                    <a:pt x="6" y="19"/>
                  </a:cubicBezTo>
                  <a:cubicBezTo>
                    <a:pt x="6" y="18"/>
                    <a:pt x="7" y="16"/>
                    <a:pt x="7" y="14"/>
                  </a:cubicBezTo>
                  <a:cubicBezTo>
                    <a:pt x="7" y="16"/>
                    <a:pt x="7" y="18"/>
                    <a:pt x="7" y="20"/>
                  </a:cubicBezTo>
                  <a:cubicBezTo>
                    <a:pt x="8" y="18"/>
                    <a:pt x="8" y="17"/>
                    <a:pt x="8" y="15"/>
                  </a:cubicBezTo>
                  <a:cubicBezTo>
                    <a:pt x="9" y="17"/>
                    <a:pt x="9" y="19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19"/>
                    <a:pt x="10" y="17"/>
                    <a:pt x="10" y="16"/>
                  </a:cubicBezTo>
                  <a:cubicBezTo>
                    <a:pt x="10" y="18"/>
                    <a:pt x="11" y="19"/>
                    <a:pt x="11" y="21"/>
                  </a:cubicBezTo>
                  <a:cubicBezTo>
                    <a:pt x="11" y="19"/>
                    <a:pt x="12" y="18"/>
                    <a:pt x="12" y="17"/>
                  </a:cubicBezTo>
                  <a:cubicBezTo>
                    <a:pt x="12" y="18"/>
                    <a:pt x="12" y="20"/>
                    <a:pt x="13" y="21"/>
                  </a:cubicBezTo>
                  <a:cubicBezTo>
                    <a:pt x="13" y="20"/>
                    <a:pt x="13" y="19"/>
                    <a:pt x="14" y="17"/>
                  </a:cubicBezTo>
                  <a:cubicBezTo>
                    <a:pt x="14" y="19"/>
                    <a:pt x="14" y="20"/>
                    <a:pt x="15" y="22"/>
                  </a:cubicBezTo>
                  <a:cubicBezTo>
                    <a:pt x="15" y="21"/>
                    <a:pt x="15" y="19"/>
                    <a:pt x="16" y="18"/>
                  </a:cubicBezTo>
                  <a:cubicBezTo>
                    <a:pt x="16" y="20"/>
                    <a:pt x="17" y="21"/>
                    <a:pt x="17" y="22"/>
                  </a:cubicBezTo>
                  <a:cubicBezTo>
                    <a:pt x="17" y="21"/>
                    <a:pt x="18" y="20"/>
                    <a:pt x="18" y="19"/>
                  </a:cubicBezTo>
                  <a:cubicBezTo>
                    <a:pt x="18" y="20"/>
                    <a:pt x="19" y="21"/>
                    <a:pt x="19" y="22"/>
                  </a:cubicBezTo>
                  <a:cubicBezTo>
                    <a:pt x="20" y="21"/>
                    <a:pt x="20" y="20"/>
                    <a:pt x="20" y="19"/>
                  </a:cubicBezTo>
                  <a:cubicBezTo>
                    <a:pt x="20" y="20"/>
                    <a:pt x="21" y="22"/>
                    <a:pt x="21" y="23"/>
                  </a:cubicBezTo>
                  <a:cubicBezTo>
                    <a:pt x="21" y="22"/>
                    <a:pt x="21" y="19"/>
                    <a:pt x="21" y="18"/>
                  </a:cubicBezTo>
                  <a:cubicBezTo>
                    <a:pt x="21" y="10"/>
                    <a:pt x="19" y="3"/>
                    <a:pt x="15" y="0"/>
                  </a:cubicBezTo>
                  <a:close/>
                </a:path>
              </a:pathLst>
            </a:custGeom>
            <a:solidFill>
              <a:srgbClr val="E072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0"/>
            <p:cNvSpPr>
              <a:spLocks/>
            </p:cNvSpPr>
            <p:nvPr/>
          </p:nvSpPr>
          <p:spPr bwMode="auto">
            <a:xfrm>
              <a:off x="5756275" y="2273300"/>
              <a:ext cx="444500" cy="452438"/>
            </a:xfrm>
            <a:custGeom>
              <a:avLst/>
              <a:gdLst>
                <a:gd name="T0" fmla="*/ 258 w 258"/>
                <a:gd name="T1" fmla="*/ 110 h 263"/>
                <a:gd name="T2" fmla="*/ 129 w 258"/>
                <a:gd name="T3" fmla="*/ 263 h 263"/>
                <a:gd name="T4" fmla="*/ 0 w 258"/>
                <a:gd name="T5" fmla="*/ 110 h 263"/>
                <a:gd name="T6" fmla="*/ 3 w 258"/>
                <a:gd name="T7" fmla="*/ 55 h 263"/>
                <a:gd name="T8" fmla="*/ 129 w 258"/>
                <a:gd name="T9" fmla="*/ 6 h 263"/>
                <a:gd name="T10" fmla="*/ 255 w 258"/>
                <a:gd name="T11" fmla="*/ 55 h 263"/>
                <a:gd name="T12" fmla="*/ 258 w 258"/>
                <a:gd name="T13" fmla="*/ 110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8" h="263">
                  <a:moveTo>
                    <a:pt x="258" y="110"/>
                  </a:moveTo>
                  <a:cubicBezTo>
                    <a:pt x="258" y="194"/>
                    <a:pt x="200" y="263"/>
                    <a:pt x="129" y="263"/>
                  </a:cubicBezTo>
                  <a:cubicBezTo>
                    <a:pt x="58" y="263"/>
                    <a:pt x="0" y="194"/>
                    <a:pt x="0" y="110"/>
                  </a:cubicBezTo>
                  <a:cubicBezTo>
                    <a:pt x="0" y="99"/>
                    <a:pt x="1" y="63"/>
                    <a:pt x="3" y="55"/>
                  </a:cubicBezTo>
                  <a:cubicBezTo>
                    <a:pt x="15" y="0"/>
                    <a:pt x="67" y="6"/>
                    <a:pt x="129" y="6"/>
                  </a:cubicBezTo>
                  <a:cubicBezTo>
                    <a:pt x="191" y="6"/>
                    <a:pt x="243" y="0"/>
                    <a:pt x="255" y="55"/>
                  </a:cubicBezTo>
                  <a:cubicBezTo>
                    <a:pt x="257" y="63"/>
                    <a:pt x="258" y="99"/>
                    <a:pt x="258" y="110"/>
                  </a:cubicBezTo>
                  <a:close/>
                </a:path>
              </a:pathLst>
            </a:custGeom>
            <a:solidFill>
              <a:srgbClr val="F9DF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1"/>
            <p:cNvSpPr>
              <a:spLocks/>
            </p:cNvSpPr>
            <p:nvPr/>
          </p:nvSpPr>
          <p:spPr bwMode="auto">
            <a:xfrm>
              <a:off x="5829300" y="2709863"/>
              <a:ext cx="300038" cy="207963"/>
            </a:xfrm>
            <a:custGeom>
              <a:avLst/>
              <a:gdLst>
                <a:gd name="T0" fmla="*/ 87 w 175"/>
                <a:gd name="T1" fmla="*/ 16 h 121"/>
                <a:gd name="T2" fmla="*/ 37 w 175"/>
                <a:gd name="T3" fmla="*/ 0 h 121"/>
                <a:gd name="T4" fmla="*/ 0 w 175"/>
                <a:gd name="T5" fmla="*/ 81 h 121"/>
                <a:gd name="T6" fmla="*/ 86 w 175"/>
                <a:gd name="T7" fmla="*/ 121 h 121"/>
                <a:gd name="T8" fmla="*/ 175 w 175"/>
                <a:gd name="T9" fmla="*/ 81 h 121"/>
                <a:gd name="T10" fmla="*/ 138 w 175"/>
                <a:gd name="T11" fmla="*/ 0 h 121"/>
                <a:gd name="T12" fmla="*/ 87 w 175"/>
                <a:gd name="T13" fmla="*/ 16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5" h="121">
                  <a:moveTo>
                    <a:pt x="87" y="16"/>
                  </a:moveTo>
                  <a:cubicBezTo>
                    <a:pt x="67" y="16"/>
                    <a:pt x="54" y="10"/>
                    <a:pt x="37" y="0"/>
                  </a:cubicBezTo>
                  <a:cubicBezTo>
                    <a:pt x="28" y="48"/>
                    <a:pt x="20" y="55"/>
                    <a:pt x="0" y="81"/>
                  </a:cubicBezTo>
                  <a:cubicBezTo>
                    <a:pt x="33" y="81"/>
                    <a:pt x="53" y="121"/>
                    <a:pt x="86" y="121"/>
                  </a:cubicBezTo>
                  <a:cubicBezTo>
                    <a:pt x="120" y="121"/>
                    <a:pt x="141" y="81"/>
                    <a:pt x="175" y="81"/>
                  </a:cubicBezTo>
                  <a:cubicBezTo>
                    <a:pt x="155" y="55"/>
                    <a:pt x="148" y="46"/>
                    <a:pt x="138" y="0"/>
                  </a:cubicBezTo>
                  <a:cubicBezTo>
                    <a:pt x="120" y="10"/>
                    <a:pt x="108" y="16"/>
                    <a:pt x="87" y="16"/>
                  </a:cubicBezTo>
                  <a:close/>
                </a:path>
              </a:pathLst>
            </a:custGeom>
            <a:solidFill>
              <a:srgbClr val="F9DF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2"/>
            <p:cNvSpPr>
              <a:spLocks/>
            </p:cNvSpPr>
            <p:nvPr/>
          </p:nvSpPr>
          <p:spPr bwMode="auto">
            <a:xfrm>
              <a:off x="5757863" y="2273300"/>
              <a:ext cx="442913" cy="211138"/>
            </a:xfrm>
            <a:custGeom>
              <a:avLst/>
              <a:gdLst>
                <a:gd name="T0" fmla="*/ 128 w 257"/>
                <a:gd name="T1" fmla="*/ 6 h 123"/>
                <a:gd name="T2" fmla="*/ 2 w 257"/>
                <a:gd name="T3" fmla="*/ 55 h 123"/>
                <a:gd name="T4" fmla="*/ 0 w 257"/>
                <a:gd name="T5" fmla="*/ 80 h 123"/>
                <a:gd name="T6" fmla="*/ 13 w 257"/>
                <a:gd name="T7" fmla="*/ 81 h 123"/>
                <a:gd name="T8" fmla="*/ 100 w 257"/>
                <a:gd name="T9" fmla="*/ 31 h 123"/>
                <a:gd name="T10" fmla="*/ 248 w 257"/>
                <a:gd name="T11" fmla="*/ 123 h 123"/>
                <a:gd name="T12" fmla="*/ 256 w 257"/>
                <a:gd name="T13" fmla="*/ 123 h 123"/>
                <a:gd name="T14" fmla="*/ 257 w 257"/>
                <a:gd name="T15" fmla="*/ 110 h 123"/>
                <a:gd name="T16" fmla="*/ 254 w 257"/>
                <a:gd name="T17" fmla="*/ 55 h 123"/>
                <a:gd name="T18" fmla="*/ 128 w 257"/>
                <a:gd name="T19" fmla="*/ 6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7" h="123">
                  <a:moveTo>
                    <a:pt x="128" y="6"/>
                  </a:moveTo>
                  <a:cubicBezTo>
                    <a:pt x="66" y="6"/>
                    <a:pt x="14" y="0"/>
                    <a:pt x="2" y="55"/>
                  </a:cubicBezTo>
                  <a:cubicBezTo>
                    <a:pt x="1" y="59"/>
                    <a:pt x="0" y="69"/>
                    <a:pt x="0" y="80"/>
                  </a:cubicBezTo>
                  <a:cubicBezTo>
                    <a:pt x="4" y="81"/>
                    <a:pt x="9" y="81"/>
                    <a:pt x="13" y="81"/>
                  </a:cubicBezTo>
                  <a:cubicBezTo>
                    <a:pt x="50" y="81"/>
                    <a:pt x="83" y="61"/>
                    <a:pt x="100" y="31"/>
                  </a:cubicBezTo>
                  <a:cubicBezTo>
                    <a:pt x="127" y="86"/>
                    <a:pt x="183" y="123"/>
                    <a:pt x="248" y="123"/>
                  </a:cubicBezTo>
                  <a:cubicBezTo>
                    <a:pt x="251" y="123"/>
                    <a:pt x="254" y="123"/>
                    <a:pt x="256" y="123"/>
                  </a:cubicBezTo>
                  <a:cubicBezTo>
                    <a:pt x="257" y="118"/>
                    <a:pt x="257" y="114"/>
                    <a:pt x="257" y="110"/>
                  </a:cubicBezTo>
                  <a:cubicBezTo>
                    <a:pt x="257" y="99"/>
                    <a:pt x="256" y="63"/>
                    <a:pt x="254" y="55"/>
                  </a:cubicBezTo>
                  <a:cubicBezTo>
                    <a:pt x="242" y="0"/>
                    <a:pt x="190" y="6"/>
                    <a:pt x="128" y="6"/>
                  </a:cubicBezTo>
                  <a:close/>
                </a:path>
              </a:pathLst>
            </a:custGeom>
            <a:solidFill>
              <a:srgbClr val="F3B3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3"/>
            <p:cNvSpPr>
              <a:spLocks/>
            </p:cNvSpPr>
            <p:nvPr/>
          </p:nvSpPr>
          <p:spPr bwMode="auto">
            <a:xfrm>
              <a:off x="5584825" y="2111375"/>
              <a:ext cx="787400" cy="176213"/>
            </a:xfrm>
            <a:custGeom>
              <a:avLst/>
              <a:gdLst>
                <a:gd name="T0" fmla="*/ 447 w 458"/>
                <a:gd name="T1" fmla="*/ 64 h 103"/>
                <a:gd name="T2" fmla="*/ 248 w 458"/>
                <a:gd name="T3" fmla="*/ 4 h 103"/>
                <a:gd name="T4" fmla="*/ 210 w 458"/>
                <a:gd name="T5" fmla="*/ 4 h 103"/>
                <a:gd name="T6" fmla="*/ 11 w 458"/>
                <a:gd name="T7" fmla="*/ 64 h 103"/>
                <a:gd name="T8" fmla="*/ 11 w 458"/>
                <a:gd name="T9" fmla="*/ 76 h 103"/>
                <a:gd name="T10" fmla="*/ 100 w 458"/>
                <a:gd name="T11" fmla="*/ 103 h 103"/>
                <a:gd name="T12" fmla="*/ 100 w 458"/>
                <a:gd name="T13" fmla="*/ 102 h 103"/>
                <a:gd name="T14" fmla="*/ 100 w 458"/>
                <a:gd name="T15" fmla="*/ 101 h 103"/>
                <a:gd name="T16" fmla="*/ 100 w 458"/>
                <a:gd name="T17" fmla="*/ 101 h 103"/>
                <a:gd name="T18" fmla="*/ 229 w 458"/>
                <a:gd name="T19" fmla="*/ 61 h 103"/>
                <a:gd name="T20" fmla="*/ 358 w 458"/>
                <a:gd name="T21" fmla="*/ 101 h 103"/>
                <a:gd name="T22" fmla="*/ 358 w 458"/>
                <a:gd name="T23" fmla="*/ 101 h 103"/>
                <a:gd name="T24" fmla="*/ 358 w 458"/>
                <a:gd name="T25" fmla="*/ 102 h 103"/>
                <a:gd name="T26" fmla="*/ 358 w 458"/>
                <a:gd name="T27" fmla="*/ 103 h 103"/>
                <a:gd name="T28" fmla="*/ 447 w 458"/>
                <a:gd name="T29" fmla="*/ 76 h 103"/>
                <a:gd name="T30" fmla="*/ 447 w 458"/>
                <a:gd name="T31" fmla="*/ 64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58" h="103">
                  <a:moveTo>
                    <a:pt x="447" y="64"/>
                  </a:moveTo>
                  <a:cubicBezTo>
                    <a:pt x="248" y="4"/>
                    <a:pt x="248" y="4"/>
                    <a:pt x="248" y="4"/>
                  </a:cubicBezTo>
                  <a:cubicBezTo>
                    <a:pt x="238" y="0"/>
                    <a:pt x="220" y="0"/>
                    <a:pt x="210" y="4"/>
                  </a:cubicBezTo>
                  <a:cubicBezTo>
                    <a:pt x="11" y="64"/>
                    <a:pt x="11" y="64"/>
                    <a:pt x="11" y="64"/>
                  </a:cubicBezTo>
                  <a:cubicBezTo>
                    <a:pt x="0" y="67"/>
                    <a:pt x="0" y="72"/>
                    <a:pt x="11" y="76"/>
                  </a:cubicBezTo>
                  <a:cubicBezTo>
                    <a:pt x="100" y="103"/>
                    <a:pt x="100" y="103"/>
                    <a:pt x="100" y="103"/>
                  </a:cubicBezTo>
                  <a:cubicBezTo>
                    <a:pt x="100" y="102"/>
                    <a:pt x="100" y="102"/>
                    <a:pt x="100" y="102"/>
                  </a:cubicBezTo>
                  <a:cubicBezTo>
                    <a:pt x="100" y="101"/>
                    <a:pt x="100" y="101"/>
                    <a:pt x="100" y="101"/>
                  </a:cubicBezTo>
                  <a:cubicBezTo>
                    <a:pt x="100" y="101"/>
                    <a:pt x="100" y="101"/>
                    <a:pt x="100" y="101"/>
                  </a:cubicBezTo>
                  <a:cubicBezTo>
                    <a:pt x="103" y="78"/>
                    <a:pt x="160" y="61"/>
                    <a:pt x="229" y="61"/>
                  </a:cubicBezTo>
                  <a:cubicBezTo>
                    <a:pt x="298" y="61"/>
                    <a:pt x="355" y="78"/>
                    <a:pt x="358" y="101"/>
                  </a:cubicBezTo>
                  <a:cubicBezTo>
                    <a:pt x="358" y="101"/>
                    <a:pt x="358" y="101"/>
                    <a:pt x="358" y="101"/>
                  </a:cubicBezTo>
                  <a:cubicBezTo>
                    <a:pt x="358" y="102"/>
                    <a:pt x="358" y="102"/>
                    <a:pt x="358" y="102"/>
                  </a:cubicBezTo>
                  <a:cubicBezTo>
                    <a:pt x="358" y="103"/>
                    <a:pt x="358" y="103"/>
                    <a:pt x="358" y="103"/>
                  </a:cubicBezTo>
                  <a:cubicBezTo>
                    <a:pt x="447" y="76"/>
                    <a:pt x="447" y="76"/>
                    <a:pt x="447" y="76"/>
                  </a:cubicBezTo>
                  <a:cubicBezTo>
                    <a:pt x="458" y="72"/>
                    <a:pt x="458" y="67"/>
                    <a:pt x="447" y="64"/>
                  </a:cubicBezTo>
                  <a:close/>
                </a:path>
              </a:pathLst>
            </a:custGeom>
            <a:solidFill>
              <a:srgbClr val="C7D6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4"/>
            <p:cNvSpPr>
              <a:spLocks/>
            </p:cNvSpPr>
            <p:nvPr/>
          </p:nvSpPr>
          <p:spPr bwMode="auto">
            <a:xfrm>
              <a:off x="5756275" y="2222500"/>
              <a:ext cx="444500" cy="160338"/>
            </a:xfrm>
            <a:custGeom>
              <a:avLst/>
              <a:gdLst>
                <a:gd name="T0" fmla="*/ 258 w 258"/>
                <a:gd name="T1" fmla="*/ 40 h 93"/>
                <a:gd name="T2" fmla="*/ 129 w 258"/>
                <a:gd name="T3" fmla="*/ 0 h 93"/>
                <a:gd name="T4" fmla="*/ 129 w 258"/>
                <a:gd name="T5" fmla="*/ 0 h 93"/>
                <a:gd name="T6" fmla="*/ 0 w 258"/>
                <a:gd name="T7" fmla="*/ 40 h 93"/>
                <a:gd name="T8" fmla="*/ 0 w 258"/>
                <a:gd name="T9" fmla="*/ 40 h 93"/>
                <a:gd name="T10" fmla="*/ 0 w 258"/>
                <a:gd name="T11" fmla="*/ 42 h 93"/>
                <a:gd name="T12" fmla="*/ 0 w 258"/>
                <a:gd name="T13" fmla="*/ 85 h 93"/>
                <a:gd name="T14" fmla="*/ 1 w 258"/>
                <a:gd name="T15" fmla="*/ 93 h 93"/>
                <a:gd name="T16" fmla="*/ 9 w 258"/>
                <a:gd name="T17" fmla="*/ 81 h 93"/>
                <a:gd name="T18" fmla="*/ 129 w 258"/>
                <a:gd name="T19" fmla="*/ 68 h 93"/>
                <a:gd name="T20" fmla="*/ 129 w 258"/>
                <a:gd name="T21" fmla="*/ 68 h 93"/>
                <a:gd name="T22" fmla="*/ 249 w 258"/>
                <a:gd name="T23" fmla="*/ 81 h 93"/>
                <a:gd name="T24" fmla="*/ 257 w 258"/>
                <a:gd name="T25" fmla="*/ 93 h 93"/>
                <a:gd name="T26" fmla="*/ 258 w 258"/>
                <a:gd name="T27" fmla="*/ 85 h 93"/>
                <a:gd name="T28" fmla="*/ 258 w 258"/>
                <a:gd name="T29" fmla="*/ 42 h 93"/>
                <a:gd name="T30" fmla="*/ 258 w 258"/>
                <a:gd name="T31" fmla="*/ 4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58" h="93">
                  <a:moveTo>
                    <a:pt x="258" y="40"/>
                  </a:moveTo>
                  <a:cubicBezTo>
                    <a:pt x="255" y="18"/>
                    <a:pt x="198" y="0"/>
                    <a:pt x="129" y="0"/>
                  </a:cubicBezTo>
                  <a:cubicBezTo>
                    <a:pt x="129" y="0"/>
                    <a:pt x="129" y="0"/>
                    <a:pt x="129" y="0"/>
                  </a:cubicBezTo>
                  <a:cubicBezTo>
                    <a:pt x="60" y="0"/>
                    <a:pt x="3" y="18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90"/>
                    <a:pt x="1" y="93"/>
                  </a:cubicBezTo>
                  <a:cubicBezTo>
                    <a:pt x="1" y="93"/>
                    <a:pt x="1" y="85"/>
                    <a:pt x="9" y="81"/>
                  </a:cubicBezTo>
                  <a:cubicBezTo>
                    <a:pt x="25" y="74"/>
                    <a:pt x="73" y="68"/>
                    <a:pt x="129" y="68"/>
                  </a:cubicBezTo>
                  <a:cubicBezTo>
                    <a:pt x="129" y="68"/>
                    <a:pt x="129" y="68"/>
                    <a:pt x="129" y="68"/>
                  </a:cubicBezTo>
                  <a:cubicBezTo>
                    <a:pt x="185" y="68"/>
                    <a:pt x="233" y="74"/>
                    <a:pt x="249" y="81"/>
                  </a:cubicBezTo>
                  <a:cubicBezTo>
                    <a:pt x="257" y="85"/>
                    <a:pt x="257" y="93"/>
                    <a:pt x="257" y="93"/>
                  </a:cubicBezTo>
                  <a:cubicBezTo>
                    <a:pt x="258" y="90"/>
                    <a:pt x="258" y="85"/>
                    <a:pt x="258" y="85"/>
                  </a:cubicBezTo>
                  <a:cubicBezTo>
                    <a:pt x="258" y="42"/>
                    <a:pt x="258" y="42"/>
                    <a:pt x="258" y="42"/>
                  </a:cubicBezTo>
                  <a:cubicBezTo>
                    <a:pt x="258" y="40"/>
                    <a:pt x="258" y="40"/>
                    <a:pt x="258" y="40"/>
                  </a:cubicBezTo>
                  <a:close/>
                </a:path>
              </a:pathLst>
            </a:custGeom>
            <a:solidFill>
              <a:srgbClr val="B3C1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5"/>
            <p:cNvSpPr>
              <a:spLocks/>
            </p:cNvSpPr>
            <p:nvPr/>
          </p:nvSpPr>
          <p:spPr bwMode="auto">
            <a:xfrm>
              <a:off x="5554663" y="2762250"/>
              <a:ext cx="847725" cy="366713"/>
            </a:xfrm>
            <a:custGeom>
              <a:avLst/>
              <a:gdLst>
                <a:gd name="T0" fmla="*/ 267 w 534"/>
                <a:gd name="T1" fmla="*/ 231 h 231"/>
                <a:gd name="T2" fmla="*/ 0 w 534"/>
                <a:gd name="T3" fmla="*/ 67 h 231"/>
                <a:gd name="T4" fmla="*/ 186 w 534"/>
                <a:gd name="T5" fmla="*/ 0 h 231"/>
                <a:gd name="T6" fmla="*/ 267 w 534"/>
                <a:gd name="T7" fmla="*/ 92 h 231"/>
                <a:gd name="T8" fmla="*/ 348 w 534"/>
                <a:gd name="T9" fmla="*/ 0 h 231"/>
                <a:gd name="T10" fmla="*/ 534 w 534"/>
                <a:gd name="T11" fmla="*/ 67 h 231"/>
                <a:gd name="T12" fmla="*/ 267 w 534"/>
                <a:gd name="T13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4" h="231">
                  <a:moveTo>
                    <a:pt x="267" y="231"/>
                  </a:moveTo>
                  <a:lnTo>
                    <a:pt x="0" y="67"/>
                  </a:lnTo>
                  <a:lnTo>
                    <a:pt x="186" y="0"/>
                  </a:lnTo>
                  <a:lnTo>
                    <a:pt x="267" y="92"/>
                  </a:lnTo>
                  <a:lnTo>
                    <a:pt x="348" y="0"/>
                  </a:lnTo>
                  <a:lnTo>
                    <a:pt x="534" y="67"/>
                  </a:lnTo>
                  <a:lnTo>
                    <a:pt x="267" y="231"/>
                  </a:lnTo>
                  <a:close/>
                </a:path>
              </a:pathLst>
            </a:custGeom>
            <a:solidFill>
              <a:srgbClr val="C7D6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2118673" y="1178598"/>
            <a:ext cx="611755" cy="735493"/>
            <a:chOff x="4024313" y="2116138"/>
            <a:chExt cx="839788" cy="1009650"/>
          </a:xfrm>
        </p:grpSpPr>
        <p:sp>
          <p:nvSpPr>
            <p:cNvPr id="25" name="Oval 16"/>
            <p:cNvSpPr>
              <a:spLocks noChangeArrowheads="1"/>
            </p:cNvSpPr>
            <p:nvPr/>
          </p:nvSpPr>
          <p:spPr bwMode="auto">
            <a:xfrm>
              <a:off x="4159250" y="2462213"/>
              <a:ext cx="28575" cy="25400"/>
            </a:xfrm>
            <a:prstGeom prst="ellipse">
              <a:avLst/>
            </a:prstGeom>
            <a:solidFill>
              <a:srgbClr val="E072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17"/>
            <p:cNvSpPr>
              <a:spLocks/>
            </p:cNvSpPr>
            <p:nvPr/>
          </p:nvSpPr>
          <p:spPr bwMode="auto">
            <a:xfrm>
              <a:off x="4167188" y="2278063"/>
              <a:ext cx="12700" cy="177800"/>
            </a:xfrm>
            <a:custGeom>
              <a:avLst/>
              <a:gdLst>
                <a:gd name="T0" fmla="*/ 4 w 8"/>
                <a:gd name="T1" fmla="*/ 103 h 103"/>
                <a:gd name="T2" fmla="*/ 8 w 8"/>
                <a:gd name="T3" fmla="*/ 103 h 103"/>
                <a:gd name="T4" fmla="*/ 8 w 8"/>
                <a:gd name="T5" fmla="*/ 3 h 103"/>
                <a:gd name="T6" fmla="*/ 0 w 8"/>
                <a:gd name="T7" fmla="*/ 0 h 103"/>
                <a:gd name="T8" fmla="*/ 0 w 8"/>
                <a:gd name="T9" fmla="*/ 103 h 103"/>
                <a:gd name="T10" fmla="*/ 4 w 8"/>
                <a:gd name="T11" fmla="*/ 10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03">
                  <a:moveTo>
                    <a:pt x="4" y="103"/>
                  </a:moveTo>
                  <a:cubicBezTo>
                    <a:pt x="5" y="103"/>
                    <a:pt x="7" y="103"/>
                    <a:pt x="8" y="10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03"/>
                    <a:pt x="0" y="103"/>
                  </a:cubicBezTo>
                  <a:cubicBezTo>
                    <a:pt x="1" y="103"/>
                    <a:pt x="2" y="103"/>
                    <a:pt x="4" y="103"/>
                  </a:cubicBezTo>
                  <a:close/>
                </a:path>
              </a:pathLst>
            </a:custGeom>
            <a:solidFill>
              <a:srgbClr val="C7D6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18"/>
            <p:cNvSpPr>
              <a:spLocks/>
            </p:cNvSpPr>
            <p:nvPr/>
          </p:nvSpPr>
          <p:spPr bwMode="auto">
            <a:xfrm>
              <a:off x="4154488" y="2493963"/>
              <a:ext cx="36513" cy="38100"/>
            </a:xfrm>
            <a:custGeom>
              <a:avLst/>
              <a:gdLst>
                <a:gd name="T0" fmla="*/ 16 w 21"/>
                <a:gd name="T1" fmla="*/ 0 h 23"/>
                <a:gd name="T2" fmla="*/ 11 w 21"/>
                <a:gd name="T3" fmla="*/ 2 h 23"/>
                <a:gd name="T4" fmla="*/ 6 w 21"/>
                <a:gd name="T5" fmla="*/ 1 h 23"/>
                <a:gd name="T6" fmla="*/ 1 w 21"/>
                <a:gd name="T7" fmla="*/ 15 h 23"/>
                <a:gd name="T8" fmla="*/ 1 w 21"/>
                <a:gd name="T9" fmla="*/ 15 h 23"/>
                <a:gd name="T10" fmla="*/ 0 w 21"/>
                <a:gd name="T11" fmla="*/ 18 h 23"/>
                <a:gd name="T12" fmla="*/ 1 w 21"/>
                <a:gd name="T13" fmla="*/ 16 h 23"/>
                <a:gd name="T14" fmla="*/ 2 w 21"/>
                <a:gd name="T15" fmla="*/ 12 h 23"/>
                <a:gd name="T16" fmla="*/ 2 w 21"/>
                <a:gd name="T17" fmla="*/ 19 h 23"/>
                <a:gd name="T18" fmla="*/ 4 w 21"/>
                <a:gd name="T19" fmla="*/ 13 h 23"/>
                <a:gd name="T20" fmla="*/ 3 w 21"/>
                <a:gd name="T21" fmla="*/ 19 h 23"/>
                <a:gd name="T22" fmla="*/ 5 w 21"/>
                <a:gd name="T23" fmla="*/ 13 h 23"/>
                <a:gd name="T24" fmla="*/ 5 w 21"/>
                <a:gd name="T25" fmla="*/ 20 h 23"/>
                <a:gd name="T26" fmla="*/ 6 w 21"/>
                <a:gd name="T27" fmla="*/ 14 h 23"/>
                <a:gd name="T28" fmla="*/ 6 w 21"/>
                <a:gd name="T29" fmla="*/ 20 h 23"/>
                <a:gd name="T30" fmla="*/ 7 w 21"/>
                <a:gd name="T31" fmla="*/ 15 h 23"/>
                <a:gd name="T32" fmla="*/ 8 w 21"/>
                <a:gd name="T33" fmla="*/ 20 h 23"/>
                <a:gd name="T34" fmla="*/ 9 w 21"/>
                <a:gd name="T35" fmla="*/ 16 h 23"/>
                <a:gd name="T36" fmla="*/ 9 w 21"/>
                <a:gd name="T37" fmla="*/ 21 h 23"/>
                <a:gd name="T38" fmla="*/ 10 w 21"/>
                <a:gd name="T39" fmla="*/ 21 h 23"/>
                <a:gd name="T40" fmla="*/ 10 w 21"/>
                <a:gd name="T41" fmla="*/ 21 h 23"/>
                <a:gd name="T42" fmla="*/ 11 w 21"/>
                <a:gd name="T43" fmla="*/ 16 h 23"/>
                <a:gd name="T44" fmla="*/ 11 w 21"/>
                <a:gd name="T45" fmla="*/ 21 h 23"/>
                <a:gd name="T46" fmla="*/ 12 w 21"/>
                <a:gd name="T47" fmla="*/ 17 h 23"/>
                <a:gd name="T48" fmla="*/ 13 w 21"/>
                <a:gd name="T49" fmla="*/ 22 h 23"/>
                <a:gd name="T50" fmla="*/ 14 w 21"/>
                <a:gd name="T51" fmla="*/ 18 h 23"/>
                <a:gd name="T52" fmla="*/ 15 w 21"/>
                <a:gd name="T53" fmla="*/ 22 h 23"/>
                <a:gd name="T54" fmla="*/ 16 w 21"/>
                <a:gd name="T55" fmla="*/ 19 h 23"/>
                <a:gd name="T56" fmla="*/ 18 w 21"/>
                <a:gd name="T57" fmla="*/ 23 h 23"/>
                <a:gd name="T58" fmla="*/ 18 w 21"/>
                <a:gd name="T59" fmla="*/ 19 h 23"/>
                <a:gd name="T60" fmla="*/ 20 w 21"/>
                <a:gd name="T61" fmla="*/ 23 h 23"/>
                <a:gd name="T62" fmla="*/ 21 w 21"/>
                <a:gd name="T63" fmla="*/ 20 h 23"/>
                <a:gd name="T64" fmla="*/ 21 w 21"/>
                <a:gd name="T65" fmla="*/ 23 h 23"/>
                <a:gd name="T66" fmla="*/ 21 w 21"/>
                <a:gd name="T67" fmla="*/ 19 h 23"/>
                <a:gd name="T68" fmla="*/ 16 w 21"/>
                <a:gd name="T6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" h="23">
                  <a:moveTo>
                    <a:pt x="16" y="0"/>
                  </a:moveTo>
                  <a:cubicBezTo>
                    <a:pt x="15" y="1"/>
                    <a:pt x="13" y="2"/>
                    <a:pt x="11" y="2"/>
                  </a:cubicBezTo>
                  <a:cubicBezTo>
                    <a:pt x="9" y="2"/>
                    <a:pt x="7" y="1"/>
                    <a:pt x="6" y="1"/>
                  </a:cubicBezTo>
                  <a:cubicBezTo>
                    <a:pt x="4" y="4"/>
                    <a:pt x="2" y="9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6"/>
                    <a:pt x="1" y="17"/>
                    <a:pt x="0" y="18"/>
                  </a:cubicBezTo>
                  <a:cubicBezTo>
                    <a:pt x="1" y="18"/>
                    <a:pt x="1" y="17"/>
                    <a:pt x="1" y="16"/>
                  </a:cubicBezTo>
                  <a:cubicBezTo>
                    <a:pt x="2" y="15"/>
                    <a:pt x="2" y="14"/>
                    <a:pt x="2" y="12"/>
                  </a:cubicBezTo>
                  <a:cubicBezTo>
                    <a:pt x="3" y="14"/>
                    <a:pt x="2" y="17"/>
                    <a:pt x="2" y="19"/>
                  </a:cubicBezTo>
                  <a:cubicBezTo>
                    <a:pt x="3" y="17"/>
                    <a:pt x="3" y="15"/>
                    <a:pt x="4" y="13"/>
                  </a:cubicBezTo>
                  <a:cubicBezTo>
                    <a:pt x="4" y="15"/>
                    <a:pt x="3" y="17"/>
                    <a:pt x="3" y="19"/>
                  </a:cubicBezTo>
                  <a:cubicBezTo>
                    <a:pt x="4" y="17"/>
                    <a:pt x="4" y="15"/>
                    <a:pt x="5" y="13"/>
                  </a:cubicBezTo>
                  <a:cubicBezTo>
                    <a:pt x="5" y="15"/>
                    <a:pt x="5" y="17"/>
                    <a:pt x="5" y="20"/>
                  </a:cubicBezTo>
                  <a:cubicBezTo>
                    <a:pt x="5" y="18"/>
                    <a:pt x="6" y="16"/>
                    <a:pt x="6" y="14"/>
                  </a:cubicBezTo>
                  <a:cubicBezTo>
                    <a:pt x="6" y="16"/>
                    <a:pt x="6" y="18"/>
                    <a:pt x="6" y="20"/>
                  </a:cubicBezTo>
                  <a:cubicBezTo>
                    <a:pt x="7" y="18"/>
                    <a:pt x="7" y="16"/>
                    <a:pt x="7" y="15"/>
                  </a:cubicBezTo>
                  <a:cubicBezTo>
                    <a:pt x="8" y="17"/>
                    <a:pt x="8" y="19"/>
                    <a:pt x="8" y="20"/>
                  </a:cubicBezTo>
                  <a:cubicBezTo>
                    <a:pt x="8" y="19"/>
                    <a:pt x="9" y="17"/>
                    <a:pt x="9" y="16"/>
                  </a:cubicBezTo>
                  <a:cubicBezTo>
                    <a:pt x="9" y="17"/>
                    <a:pt x="9" y="19"/>
                    <a:pt x="9" y="21"/>
                  </a:cubicBezTo>
                  <a:cubicBezTo>
                    <a:pt x="9" y="21"/>
                    <a:pt x="9" y="21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19"/>
                    <a:pt x="10" y="18"/>
                    <a:pt x="11" y="16"/>
                  </a:cubicBezTo>
                  <a:cubicBezTo>
                    <a:pt x="11" y="18"/>
                    <a:pt x="11" y="20"/>
                    <a:pt x="11" y="21"/>
                  </a:cubicBezTo>
                  <a:cubicBezTo>
                    <a:pt x="12" y="20"/>
                    <a:pt x="12" y="19"/>
                    <a:pt x="12" y="17"/>
                  </a:cubicBezTo>
                  <a:cubicBezTo>
                    <a:pt x="13" y="19"/>
                    <a:pt x="13" y="20"/>
                    <a:pt x="13" y="22"/>
                  </a:cubicBezTo>
                  <a:cubicBezTo>
                    <a:pt x="14" y="21"/>
                    <a:pt x="14" y="19"/>
                    <a:pt x="14" y="18"/>
                  </a:cubicBezTo>
                  <a:cubicBezTo>
                    <a:pt x="14" y="19"/>
                    <a:pt x="15" y="21"/>
                    <a:pt x="15" y="22"/>
                  </a:cubicBezTo>
                  <a:cubicBezTo>
                    <a:pt x="16" y="21"/>
                    <a:pt x="16" y="20"/>
                    <a:pt x="16" y="19"/>
                  </a:cubicBezTo>
                  <a:cubicBezTo>
                    <a:pt x="17" y="20"/>
                    <a:pt x="17" y="21"/>
                    <a:pt x="18" y="23"/>
                  </a:cubicBezTo>
                  <a:cubicBezTo>
                    <a:pt x="18" y="21"/>
                    <a:pt x="18" y="20"/>
                    <a:pt x="18" y="19"/>
                  </a:cubicBezTo>
                  <a:cubicBezTo>
                    <a:pt x="19" y="21"/>
                    <a:pt x="19" y="22"/>
                    <a:pt x="20" y="23"/>
                  </a:cubicBezTo>
                  <a:cubicBezTo>
                    <a:pt x="20" y="22"/>
                    <a:pt x="20" y="21"/>
                    <a:pt x="21" y="20"/>
                  </a:cubicBezTo>
                  <a:cubicBezTo>
                    <a:pt x="21" y="20"/>
                    <a:pt x="21" y="23"/>
                    <a:pt x="21" y="23"/>
                  </a:cubicBezTo>
                  <a:cubicBezTo>
                    <a:pt x="21" y="22"/>
                    <a:pt x="21" y="20"/>
                    <a:pt x="21" y="19"/>
                  </a:cubicBezTo>
                  <a:cubicBezTo>
                    <a:pt x="21" y="11"/>
                    <a:pt x="19" y="4"/>
                    <a:pt x="16" y="0"/>
                  </a:cubicBezTo>
                  <a:close/>
                </a:path>
              </a:pathLst>
            </a:custGeom>
            <a:solidFill>
              <a:srgbClr val="E072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19"/>
            <p:cNvSpPr>
              <a:spLocks/>
            </p:cNvSpPr>
            <p:nvPr/>
          </p:nvSpPr>
          <p:spPr bwMode="auto">
            <a:xfrm>
              <a:off x="4052888" y="2116138"/>
              <a:ext cx="782638" cy="174625"/>
            </a:xfrm>
            <a:custGeom>
              <a:avLst/>
              <a:gdLst>
                <a:gd name="T0" fmla="*/ 443 w 454"/>
                <a:gd name="T1" fmla="*/ 63 h 101"/>
                <a:gd name="T2" fmla="*/ 246 w 454"/>
                <a:gd name="T3" fmla="*/ 3 h 101"/>
                <a:gd name="T4" fmla="*/ 208 w 454"/>
                <a:gd name="T5" fmla="*/ 3 h 101"/>
                <a:gd name="T6" fmla="*/ 11 w 454"/>
                <a:gd name="T7" fmla="*/ 63 h 101"/>
                <a:gd name="T8" fmla="*/ 11 w 454"/>
                <a:gd name="T9" fmla="*/ 75 h 101"/>
                <a:gd name="T10" fmla="*/ 99 w 454"/>
                <a:gd name="T11" fmla="*/ 101 h 101"/>
                <a:gd name="T12" fmla="*/ 99 w 454"/>
                <a:gd name="T13" fmla="*/ 101 h 101"/>
                <a:gd name="T14" fmla="*/ 99 w 454"/>
                <a:gd name="T15" fmla="*/ 99 h 101"/>
                <a:gd name="T16" fmla="*/ 100 w 454"/>
                <a:gd name="T17" fmla="*/ 99 h 101"/>
                <a:gd name="T18" fmla="*/ 227 w 454"/>
                <a:gd name="T19" fmla="*/ 60 h 101"/>
                <a:gd name="T20" fmla="*/ 354 w 454"/>
                <a:gd name="T21" fmla="*/ 99 h 101"/>
                <a:gd name="T22" fmla="*/ 355 w 454"/>
                <a:gd name="T23" fmla="*/ 99 h 101"/>
                <a:gd name="T24" fmla="*/ 355 w 454"/>
                <a:gd name="T25" fmla="*/ 101 h 101"/>
                <a:gd name="T26" fmla="*/ 355 w 454"/>
                <a:gd name="T27" fmla="*/ 101 h 101"/>
                <a:gd name="T28" fmla="*/ 443 w 454"/>
                <a:gd name="T29" fmla="*/ 75 h 101"/>
                <a:gd name="T30" fmla="*/ 443 w 454"/>
                <a:gd name="T31" fmla="*/ 63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54" h="101">
                  <a:moveTo>
                    <a:pt x="443" y="63"/>
                  </a:moveTo>
                  <a:cubicBezTo>
                    <a:pt x="246" y="3"/>
                    <a:pt x="246" y="3"/>
                    <a:pt x="246" y="3"/>
                  </a:cubicBezTo>
                  <a:cubicBezTo>
                    <a:pt x="236" y="0"/>
                    <a:pt x="218" y="0"/>
                    <a:pt x="208" y="3"/>
                  </a:cubicBezTo>
                  <a:cubicBezTo>
                    <a:pt x="11" y="63"/>
                    <a:pt x="11" y="63"/>
                    <a:pt x="11" y="63"/>
                  </a:cubicBezTo>
                  <a:cubicBezTo>
                    <a:pt x="0" y="66"/>
                    <a:pt x="0" y="71"/>
                    <a:pt x="11" y="75"/>
                  </a:cubicBezTo>
                  <a:cubicBezTo>
                    <a:pt x="99" y="101"/>
                    <a:pt x="99" y="101"/>
                    <a:pt x="99" y="101"/>
                  </a:cubicBezTo>
                  <a:cubicBezTo>
                    <a:pt x="99" y="101"/>
                    <a:pt x="99" y="101"/>
                    <a:pt x="99" y="101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00" y="99"/>
                    <a:pt x="100" y="99"/>
                    <a:pt x="100" y="99"/>
                  </a:cubicBezTo>
                  <a:cubicBezTo>
                    <a:pt x="102" y="77"/>
                    <a:pt x="158" y="60"/>
                    <a:pt x="227" y="60"/>
                  </a:cubicBezTo>
                  <a:cubicBezTo>
                    <a:pt x="296" y="60"/>
                    <a:pt x="352" y="77"/>
                    <a:pt x="354" y="99"/>
                  </a:cubicBezTo>
                  <a:cubicBezTo>
                    <a:pt x="355" y="99"/>
                    <a:pt x="355" y="99"/>
                    <a:pt x="355" y="99"/>
                  </a:cubicBezTo>
                  <a:cubicBezTo>
                    <a:pt x="355" y="101"/>
                    <a:pt x="355" y="101"/>
                    <a:pt x="355" y="101"/>
                  </a:cubicBezTo>
                  <a:cubicBezTo>
                    <a:pt x="355" y="101"/>
                    <a:pt x="355" y="101"/>
                    <a:pt x="355" y="101"/>
                  </a:cubicBezTo>
                  <a:cubicBezTo>
                    <a:pt x="443" y="75"/>
                    <a:pt x="443" y="75"/>
                    <a:pt x="443" y="75"/>
                  </a:cubicBezTo>
                  <a:cubicBezTo>
                    <a:pt x="454" y="71"/>
                    <a:pt x="454" y="66"/>
                    <a:pt x="443" y="63"/>
                  </a:cubicBezTo>
                  <a:close/>
                </a:path>
              </a:pathLst>
            </a:custGeom>
            <a:solidFill>
              <a:srgbClr val="C7D6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0"/>
            <p:cNvSpPr>
              <a:spLocks/>
            </p:cNvSpPr>
            <p:nvPr/>
          </p:nvSpPr>
          <p:spPr bwMode="auto">
            <a:xfrm>
              <a:off x="4224338" y="2276475"/>
              <a:ext cx="439738" cy="449263"/>
            </a:xfrm>
            <a:custGeom>
              <a:avLst/>
              <a:gdLst>
                <a:gd name="T0" fmla="*/ 256 w 256"/>
                <a:gd name="T1" fmla="*/ 108 h 261"/>
                <a:gd name="T2" fmla="*/ 128 w 256"/>
                <a:gd name="T3" fmla="*/ 261 h 261"/>
                <a:gd name="T4" fmla="*/ 0 w 256"/>
                <a:gd name="T5" fmla="*/ 108 h 261"/>
                <a:gd name="T6" fmla="*/ 3 w 256"/>
                <a:gd name="T7" fmla="*/ 55 h 261"/>
                <a:gd name="T8" fmla="*/ 128 w 256"/>
                <a:gd name="T9" fmla="*/ 6 h 261"/>
                <a:gd name="T10" fmla="*/ 253 w 256"/>
                <a:gd name="T11" fmla="*/ 54 h 261"/>
                <a:gd name="T12" fmla="*/ 256 w 256"/>
                <a:gd name="T13" fmla="*/ 108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6" h="261">
                  <a:moveTo>
                    <a:pt x="256" y="108"/>
                  </a:moveTo>
                  <a:cubicBezTo>
                    <a:pt x="256" y="193"/>
                    <a:pt x="199" y="261"/>
                    <a:pt x="128" y="261"/>
                  </a:cubicBezTo>
                  <a:cubicBezTo>
                    <a:pt x="58" y="261"/>
                    <a:pt x="0" y="193"/>
                    <a:pt x="0" y="108"/>
                  </a:cubicBezTo>
                  <a:cubicBezTo>
                    <a:pt x="0" y="98"/>
                    <a:pt x="1" y="62"/>
                    <a:pt x="3" y="55"/>
                  </a:cubicBezTo>
                  <a:cubicBezTo>
                    <a:pt x="15" y="0"/>
                    <a:pt x="66" y="6"/>
                    <a:pt x="128" y="6"/>
                  </a:cubicBezTo>
                  <a:cubicBezTo>
                    <a:pt x="189" y="6"/>
                    <a:pt x="241" y="0"/>
                    <a:pt x="253" y="54"/>
                  </a:cubicBezTo>
                  <a:cubicBezTo>
                    <a:pt x="255" y="62"/>
                    <a:pt x="256" y="98"/>
                    <a:pt x="256" y="108"/>
                  </a:cubicBezTo>
                  <a:close/>
                </a:path>
              </a:pathLst>
            </a:custGeom>
            <a:solidFill>
              <a:srgbClr val="F9DF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1"/>
            <p:cNvSpPr>
              <a:spLocks/>
            </p:cNvSpPr>
            <p:nvPr/>
          </p:nvSpPr>
          <p:spPr bwMode="auto">
            <a:xfrm>
              <a:off x="4224338" y="2225675"/>
              <a:ext cx="439738" cy="158750"/>
            </a:xfrm>
            <a:custGeom>
              <a:avLst/>
              <a:gdLst>
                <a:gd name="T0" fmla="*/ 256 w 256"/>
                <a:gd name="T1" fmla="*/ 40 h 92"/>
                <a:gd name="T2" fmla="*/ 128 w 256"/>
                <a:gd name="T3" fmla="*/ 0 h 92"/>
                <a:gd name="T4" fmla="*/ 128 w 256"/>
                <a:gd name="T5" fmla="*/ 0 h 92"/>
                <a:gd name="T6" fmla="*/ 0 w 256"/>
                <a:gd name="T7" fmla="*/ 40 h 92"/>
                <a:gd name="T8" fmla="*/ 0 w 256"/>
                <a:gd name="T9" fmla="*/ 39 h 92"/>
                <a:gd name="T10" fmla="*/ 0 w 256"/>
                <a:gd name="T11" fmla="*/ 41 h 92"/>
                <a:gd name="T12" fmla="*/ 0 w 256"/>
                <a:gd name="T13" fmla="*/ 84 h 92"/>
                <a:gd name="T14" fmla="*/ 2 w 256"/>
                <a:gd name="T15" fmla="*/ 92 h 92"/>
                <a:gd name="T16" fmla="*/ 9 w 256"/>
                <a:gd name="T17" fmla="*/ 81 h 92"/>
                <a:gd name="T18" fmla="*/ 128 w 256"/>
                <a:gd name="T19" fmla="*/ 68 h 92"/>
                <a:gd name="T20" fmla="*/ 128 w 256"/>
                <a:gd name="T21" fmla="*/ 68 h 92"/>
                <a:gd name="T22" fmla="*/ 247 w 256"/>
                <a:gd name="T23" fmla="*/ 81 h 92"/>
                <a:gd name="T24" fmla="*/ 255 w 256"/>
                <a:gd name="T25" fmla="*/ 92 h 92"/>
                <a:gd name="T26" fmla="*/ 256 w 256"/>
                <a:gd name="T27" fmla="*/ 84 h 92"/>
                <a:gd name="T28" fmla="*/ 256 w 256"/>
                <a:gd name="T29" fmla="*/ 41 h 92"/>
                <a:gd name="T30" fmla="*/ 256 w 256"/>
                <a:gd name="T31" fmla="*/ 39 h 92"/>
                <a:gd name="T32" fmla="*/ 256 w 256"/>
                <a:gd name="T33" fmla="*/ 4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56" h="92">
                  <a:moveTo>
                    <a:pt x="256" y="40"/>
                  </a:moveTo>
                  <a:cubicBezTo>
                    <a:pt x="253" y="17"/>
                    <a:pt x="197" y="0"/>
                    <a:pt x="128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59" y="0"/>
                    <a:pt x="3" y="17"/>
                    <a:pt x="0" y="40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90"/>
                    <a:pt x="2" y="92"/>
                  </a:cubicBezTo>
                  <a:cubicBezTo>
                    <a:pt x="2" y="92"/>
                    <a:pt x="1" y="85"/>
                    <a:pt x="9" y="81"/>
                  </a:cubicBezTo>
                  <a:cubicBezTo>
                    <a:pt x="25" y="73"/>
                    <a:pt x="72" y="68"/>
                    <a:pt x="128" y="68"/>
                  </a:cubicBezTo>
                  <a:cubicBezTo>
                    <a:pt x="128" y="68"/>
                    <a:pt x="128" y="68"/>
                    <a:pt x="128" y="68"/>
                  </a:cubicBezTo>
                  <a:cubicBezTo>
                    <a:pt x="184" y="68"/>
                    <a:pt x="231" y="73"/>
                    <a:pt x="247" y="81"/>
                  </a:cubicBezTo>
                  <a:cubicBezTo>
                    <a:pt x="255" y="85"/>
                    <a:pt x="255" y="92"/>
                    <a:pt x="255" y="92"/>
                  </a:cubicBezTo>
                  <a:cubicBezTo>
                    <a:pt x="256" y="90"/>
                    <a:pt x="256" y="84"/>
                    <a:pt x="256" y="84"/>
                  </a:cubicBezTo>
                  <a:cubicBezTo>
                    <a:pt x="256" y="41"/>
                    <a:pt x="256" y="41"/>
                    <a:pt x="256" y="41"/>
                  </a:cubicBezTo>
                  <a:cubicBezTo>
                    <a:pt x="256" y="39"/>
                    <a:pt x="256" y="39"/>
                    <a:pt x="256" y="39"/>
                  </a:cubicBezTo>
                  <a:lnTo>
                    <a:pt x="256" y="40"/>
                  </a:lnTo>
                  <a:close/>
                </a:path>
              </a:pathLst>
            </a:custGeom>
            <a:solidFill>
              <a:srgbClr val="B3C1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2"/>
            <p:cNvSpPr>
              <a:spLocks/>
            </p:cNvSpPr>
            <p:nvPr/>
          </p:nvSpPr>
          <p:spPr bwMode="auto">
            <a:xfrm>
              <a:off x="4271963" y="2709863"/>
              <a:ext cx="344488" cy="322263"/>
            </a:xfrm>
            <a:custGeom>
              <a:avLst/>
              <a:gdLst>
                <a:gd name="T0" fmla="*/ 100 w 200"/>
                <a:gd name="T1" fmla="*/ 16 h 187"/>
                <a:gd name="T2" fmla="*/ 43 w 200"/>
                <a:gd name="T3" fmla="*/ 1 h 187"/>
                <a:gd name="T4" fmla="*/ 0 w 200"/>
                <a:gd name="T5" fmla="*/ 81 h 187"/>
                <a:gd name="T6" fmla="*/ 99 w 200"/>
                <a:gd name="T7" fmla="*/ 187 h 187"/>
                <a:gd name="T8" fmla="*/ 200 w 200"/>
                <a:gd name="T9" fmla="*/ 81 h 187"/>
                <a:gd name="T10" fmla="*/ 157 w 200"/>
                <a:gd name="T11" fmla="*/ 0 h 187"/>
                <a:gd name="T12" fmla="*/ 100 w 200"/>
                <a:gd name="T13" fmla="*/ 16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0" h="187">
                  <a:moveTo>
                    <a:pt x="100" y="16"/>
                  </a:moveTo>
                  <a:cubicBezTo>
                    <a:pt x="79" y="16"/>
                    <a:pt x="60" y="11"/>
                    <a:pt x="43" y="1"/>
                  </a:cubicBezTo>
                  <a:cubicBezTo>
                    <a:pt x="34" y="28"/>
                    <a:pt x="20" y="55"/>
                    <a:pt x="0" y="81"/>
                  </a:cubicBezTo>
                  <a:cubicBezTo>
                    <a:pt x="33" y="81"/>
                    <a:pt x="66" y="187"/>
                    <a:pt x="99" y="187"/>
                  </a:cubicBezTo>
                  <a:cubicBezTo>
                    <a:pt x="132" y="187"/>
                    <a:pt x="166" y="81"/>
                    <a:pt x="200" y="81"/>
                  </a:cubicBezTo>
                  <a:cubicBezTo>
                    <a:pt x="180" y="55"/>
                    <a:pt x="166" y="28"/>
                    <a:pt x="157" y="0"/>
                  </a:cubicBezTo>
                  <a:cubicBezTo>
                    <a:pt x="139" y="11"/>
                    <a:pt x="120" y="16"/>
                    <a:pt x="100" y="16"/>
                  </a:cubicBezTo>
                  <a:close/>
                </a:path>
              </a:pathLst>
            </a:custGeom>
            <a:solidFill>
              <a:srgbClr val="F9DF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3"/>
            <p:cNvSpPr>
              <a:spLocks/>
            </p:cNvSpPr>
            <p:nvPr/>
          </p:nvSpPr>
          <p:spPr bwMode="auto">
            <a:xfrm>
              <a:off x="4398963" y="2882900"/>
              <a:ext cx="90488" cy="163513"/>
            </a:xfrm>
            <a:custGeom>
              <a:avLst/>
              <a:gdLst>
                <a:gd name="T0" fmla="*/ 28 w 57"/>
                <a:gd name="T1" fmla="*/ 13 h 103"/>
                <a:gd name="T2" fmla="*/ 11 w 57"/>
                <a:gd name="T3" fmla="*/ 0 h 103"/>
                <a:gd name="T4" fmla="*/ 0 w 57"/>
                <a:gd name="T5" fmla="*/ 82 h 103"/>
                <a:gd name="T6" fmla="*/ 28 w 57"/>
                <a:gd name="T7" fmla="*/ 103 h 103"/>
                <a:gd name="T8" fmla="*/ 57 w 57"/>
                <a:gd name="T9" fmla="*/ 82 h 103"/>
                <a:gd name="T10" fmla="*/ 46 w 57"/>
                <a:gd name="T11" fmla="*/ 0 h 103"/>
                <a:gd name="T12" fmla="*/ 28 w 57"/>
                <a:gd name="T13" fmla="*/ 1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" h="103">
                  <a:moveTo>
                    <a:pt x="28" y="13"/>
                  </a:moveTo>
                  <a:lnTo>
                    <a:pt x="11" y="0"/>
                  </a:lnTo>
                  <a:lnTo>
                    <a:pt x="0" y="82"/>
                  </a:lnTo>
                  <a:lnTo>
                    <a:pt x="28" y="103"/>
                  </a:lnTo>
                  <a:lnTo>
                    <a:pt x="57" y="82"/>
                  </a:lnTo>
                  <a:lnTo>
                    <a:pt x="46" y="0"/>
                  </a:lnTo>
                  <a:lnTo>
                    <a:pt x="28" y="13"/>
                  </a:lnTo>
                  <a:close/>
                </a:path>
              </a:pathLst>
            </a:custGeom>
            <a:solidFill>
              <a:srgbClr val="E072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4"/>
            <p:cNvSpPr>
              <a:spLocks/>
            </p:cNvSpPr>
            <p:nvPr/>
          </p:nvSpPr>
          <p:spPr bwMode="auto">
            <a:xfrm>
              <a:off x="4024313" y="2760663"/>
              <a:ext cx="839788" cy="365125"/>
            </a:xfrm>
            <a:custGeom>
              <a:avLst/>
              <a:gdLst>
                <a:gd name="T0" fmla="*/ 264 w 529"/>
                <a:gd name="T1" fmla="*/ 230 h 230"/>
                <a:gd name="T2" fmla="*/ 0 w 529"/>
                <a:gd name="T3" fmla="*/ 67 h 230"/>
                <a:gd name="T4" fmla="*/ 177 w 529"/>
                <a:gd name="T5" fmla="*/ 0 h 230"/>
                <a:gd name="T6" fmla="*/ 264 w 529"/>
                <a:gd name="T7" fmla="*/ 163 h 230"/>
                <a:gd name="T8" fmla="*/ 352 w 529"/>
                <a:gd name="T9" fmla="*/ 0 h 230"/>
                <a:gd name="T10" fmla="*/ 529 w 529"/>
                <a:gd name="T11" fmla="*/ 67 h 230"/>
                <a:gd name="T12" fmla="*/ 264 w 529"/>
                <a:gd name="T13" fmla="*/ 23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9" h="230">
                  <a:moveTo>
                    <a:pt x="264" y="230"/>
                  </a:moveTo>
                  <a:lnTo>
                    <a:pt x="0" y="67"/>
                  </a:lnTo>
                  <a:lnTo>
                    <a:pt x="177" y="0"/>
                  </a:lnTo>
                  <a:lnTo>
                    <a:pt x="264" y="163"/>
                  </a:lnTo>
                  <a:lnTo>
                    <a:pt x="352" y="0"/>
                  </a:lnTo>
                  <a:lnTo>
                    <a:pt x="529" y="67"/>
                  </a:lnTo>
                  <a:lnTo>
                    <a:pt x="264" y="230"/>
                  </a:lnTo>
                  <a:close/>
                </a:path>
              </a:pathLst>
            </a:custGeom>
            <a:solidFill>
              <a:srgbClr val="C7D6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25"/>
            <p:cNvSpPr>
              <a:spLocks/>
            </p:cNvSpPr>
            <p:nvPr/>
          </p:nvSpPr>
          <p:spPr bwMode="auto">
            <a:xfrm>
              <a:off x="4398963" y="2798763"/>
              <a:ext cx="90488" cy="84138"/>
            </a:xfrm>
            <a:custGeom>
              <a:avLst/>
              <a:gdLst>
                <a:gd name="T0" fmla="*/ 46 w 57"/>
                <a:gd name="T1" fmla="*/ 0 h 53"/>
                <a:gd name="T2" fmla="*/ 57 w 57"/>
                <a:gd name="T3" fmla="*/ 32 h 53"/>
                <a:gd name="T4" fmla="*/ 28 w 57"/>
                <a:gd name="T5" fmla="*/ 53 h 53"/>
                <a:gd name="T6" fmla="*/ 0 w 57"/>
                <a:gd name="T7" fmla="*/ 32 h 53"/>
                <a:gd name="T8" fmla="*/ 11 w 57"/>
                <a:gd name="T9" fmla="*/ 0 h 53"/>
                <a:gd name="T10" fmla="*/ 46 w 57"/>
                <a:gd name="T11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" h="53">
                  <a:moveTo>
                    <a:pt x="46" y="0"/>
                  </a:moveTo>
                  <a:lnTo>
                    <a:pt x="57" y="32"/>
                  </a:lnTo>
                  <a:lnTo>
                    <a:pt x="28" y="53"/>
                  </a:lnTo>
                  <a:lnTo>
                    <a:pt x="0" y="32"/>
                  </a:lnTo>
                  <a:lnTo>
                    <a:pt x="11" y="0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E072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26"/>
            <p:cNvSpPr>
              <a:spLocks/>
            </p:cNvSpPr>
            <p:nvPr/>
          </p:nvSpPr>
          <p:spPr bwMode="auto">
            <a:xfrm>
              <a:off x="4305300" y="2732088"/>
              <a:ext cx="138113" cy="163513"/>
            </a:xfrm>
            <a:custGeom>
              <a:avLst/>
              <a:gdLst>
                <a:gd name="T0" fmla="*/ 19 w 87"/>
                <a:gd name="T1" fmla="*/ 0 h 103"/>
                <a:gd name="T2" fmla="*/ 87 w 87"/>
                <a:gd name="T3" fmla="*/ 35 h 103"/>
                <a:gd name="T4" fmla="*/ 33 w 87"/>
                <a:gd name="T5" fmla="*/ 103 h 103"/>
                <a:gd name="T6" fmla="*/ 0 w 87"/>
                <a:gd name="T7" fmla="*/ 18 h 103"/>
                <a:gd name="T8" fmla="*/ 19 w 87"/>
                <a:gd name="T9" fmla="*/ 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" h="103">
                  <a:moveTo>
                    <a:pt x="19" y="0"/>
                  </a:moveTo>
                  <a:lnTo>
                    <a:pt x="87" y="35"/>
                  </a:lnTo>
                  <a:lnTo>
                    <a:pt x="33" y="103"/>
                  </a:lnTo>
                  <a:lnTo>
                    <a:pt x="0" y="18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F3B3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27"/>
            <p:cNvSpPr>
              <a:spLocks/>
            </p:cNvSpPr>
            <p:nvPr/>
          </p:nvSpPr>
          <p:spPr bwMode="auto">
            <a:xfrm>
              <a:off x="4443413" y="2732088"/>
              <a:ext cx="139700" cy="163513"/>
            </a:xfrm>
            <a:custGeom>
              <a:avLst/>
              <a:gdLst>
                <a:gd name="T0" fmla="*/ 69 w 88"/>
                <a:gd name="T1" fmla="*/ 0 h 103"/>
                <a:gd name="T2" fmla="*/ 0 w 88"/>
                <a:gd name="T3" fmla="*/ 35 h 103"/>
                <a:gd name="T4" fmla="*/ 55 w 88"/>
                <a:gd name="T5" fmla="*/ 103 h 103"/>
                <a:gd name="T6" fmla="*/ 88 w 88"/>
                <a:gd name="T7" fmla="*/ 18 h 103"/>
                <a:gd name="T8" fmla="*/ 69 w 88"/>
                <a:gd name="T9" fmla="*/ 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" h="103">
                  <a:moveTo>
                    <a:pt x="69" y="0"/>
                  </a:moveTo>
                  <a:lnTo>
                    <a:pt x="0" y="35"/>
                  </a:lnTo>
                  <a:lnTo>
                    <a:pt x="55" y="103"/>
                  </a:lnTo>
                  <a:lnTo>
                    <a:pt x="88" y="18"/>
                  </a:lnTo>
                  <a:lnTo>
                    <a:pt x="69" y="0"/>
                  </a:lnTo>
                  <a:close/>
                </a:path>
              </a:pathLst>
            </a:custGeom>
            <a:solidFill>
              <a:srgbClr val="F3B3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1472501" y="1730506"/>
            <a:ext cx="611755" cy="735493"/>
            <a:chOff x="4024313" y="2116138"/>
            <a:chExt cx="839788" cy="1009650"/>
          </a:xfrm>
        </p:grpSpPr>
        <p:sp>
          <p:nvSpPr>
            <p:cNvPr id="38" name="Oval 16"/>
            <p:cNvSpPr>
              <a:spLocks noChangeArrowheads="1"/>
            </p:cNvSpPr>
            <p:nvPr/>
          </p:nvSpPr>
          <p:spPr bwMode="auto">
            <a:xfrm>
              <a:off x="4159250" y="2462213"/>
              <a:ext cx="28575" cy="25400"/>
            </a:xfrm>
            <a:prstGeom prst="ellipse">
              <a:avLst/>
            </a:prstGeom>
            <a:solidFill>
              <a:srgbClr val="E072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17"/>
            <p:cNvSpPr>
              <a:spLocks/>
            </p:cNvSpPr>
            <p:nvPr/>
          </p:nvSpPr>
          <p:spPr bwMode="auto">
            <a:xfrm>
              <a:off x="4167188" y="2278063"/>
              <a:ext cx="12700" cy="177800"/>
            </a:xfrm>
            <a:custGeom>
              <a:avLst/>
              <a:gdLst>
                <a:gd name="T0" fmla="*/ 4 w 8"/>
                <a:gd name="T1" fmla="*/ 103 h 103"/>
                <a:gd name="T2" fmla="*/ 8 w 8"/>
                <a:gd name="T3" fmla="*/ 103 h 103"/>
                <a:gd name="T4" fmla="*/ 8 w 8"/>
                <a:gd name="T5" fmla="*/ 3 h 103"/>
                <a:gd name="T6" fmla="*/ 0 w 8"/>
                <a:gd name="T7" fmla="*/ 0 h 103"/>
                <a:gd name="T8" fmla="*/ 0 w 8"/>
                <a:gd name="T9" fmla="*/ 103 h 103"/>
                <a:gd name="T10" fmla="*/ 4 w 8"/>
                <a:gd name="T11" fmla="*/ 10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03">
                  <a:moveTo>
                    <a:pt x="4" y="103"/>
                  </a:moveTo>
                  <a:cubicBezTo>
                    <a:pt x="5" y="103"/>
                    <a:pt x="7" y="103"/>
                    <a:pt x="8" y="10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03"/>
                    <a:pt x="0" y="103"/>
                  </a:cubicBezTo>
                  <a:cubicBezTo>
                    <a:pt x="1" y="103"/>
                    <a:pt x="2" y="103"/>
                    <a:pt x="4" y="103"/>
                  </a:cubicBezTo>
                  <a:close/>
                </a:path>
              </a:pathLst>
            </a:custGeom>
            <a:solidFill>
              <a:srgbClr val="C7D6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18"/>
            <p:cNvSpPr>
              <a:spLocks/>
            </p:cNvSpPr>
            <p:nvPr/>
          </p:nvSpPr>
          <p:spPr bwMode="auto">
            <a:xfrm>
              <a:off x="4154488" y="2493963"/>
              <a:ext cx="36513" cy="38100"/>
            </a:xfrm>
            <a:custGeom>
              <a:avLst/>
              <a:gdLst>
                <a:gd name="T0" fmla="*/ 16 w 21"/>
                <a:gd name="T1" fmla="*/ 0 h 23"/>
                <a:gd name="T2" fmla="*/ 11 w 21"/>
                <a:gd name="T3" fmla="*/ 2 h 23"/>
                <a:gd name="T4" fmla="*/ 6 w 21"/>
                <a:gd name="T5" fmla="*/ 1 h 23"/>
                <a:gd name="T6" fmla="*/ 1 w 21"/>
                <a:gd name="T7" fmla="*/ 15 h 23"/>
                <a:gd name="T8" fmla="*/ 1 w 21"/>
                <a:gd name="T9" fmla="*/ 15 h 23"/>
                <a:gd name="T10" fmla="*/ 0 w 21"/>
                <a:gd name="T11" fmla="*/ 18 h 23"/>
                <a:gd name="T12" fmla="*/ 1 w 21"/>
                <a:gd name="T13" fmla="*/ 16 h 23"/>
                <a:gd name="T14" fmla="*/ 2 w 21"/>
                <a:gd name="T15" fmla="*/ 12 h 23"/>
                <a:gd name="T16" fmla="*/ 2 w 21"/>
                <a:gd name="T17" fmla="*/ 19 h 23"/>
                <a:gd name="T18" fmla="*/ 4 w 21"/>
                <a:gd name="T19" fmla="*/ 13 h 23"/>
                <a:gd name="T20" fmla="*/ 3 w 21"/>
                <a:gd name="T21" fmla="*/ 19 h 23"/>
                <a:gd name="T22" fmla="*/ 5 w 21"/>
                <a:gd name="T23" fmla="*/ 13 h 23"/>
                <a:gd name="T24" fmla="*/ 5 w 21"/>
                <a:gd name="T25" fmla="*/ 20 h 23"/>
                <a:gd name="T26" fmla="*/ 6 w 21"/>
                <a:gd name="T27" fmla="*/ 14 h 23"/>
                <a:gd name="T28" fmla="*/ 6 w 21"/>
                <a:gd name="T29" fmla="*/ 20 h 23"/>
                <a:gd name="T30" fmla="*/ 7 w 21"/>
                <a:gd name="T31" fmla="*/ 15 h 23"/>
                <a:gd name="T32" fmla="*/ 8 w 21"/>
                <a:gd name="T33" fmla="*/ 20 h 23"/>
                <a:gd name="T34" fmla="*/ 9 w 21"/>
                <a:gd name="T35" fmla="*/ 16 h 23"/>
                <a:gd name="T36" fmla="*/ 9 w 21"/>
                <a:gd name="T37" fmla="*/ 21 h 23"/>
                <a:gd name="T38" fmla="*/ 10 w 21"/>
                <a:gd name="T39" fmla="*/ 21 h 23"/>
                <a:gd name="T40" fmla="*/ 10 w 21"/>
                <a:gd name="T41" fmla="*/ 21 h 23"/>
                <a:gd name="T42" fmla="*/ 11 w 21"/>
                <a:gd name="T43" fmla="*/ 16 h 23"/>
                <a:gd name="T44" fmla="*/ 11 w 21"/>
                <a:gd name="T45" fmla="*/ 21 h 23"/>
                <a:gd name="T46" fmla="*/ 12 w 21"/>
                <a:gd name="T47" fmla="*/ 17 h 23"/>
                <a:gd name="T48" fmla="*/ 13 w 21"/>
                <a:gd name="T49" fmla="*/ 22 h 23"/>
                <a:gd name="T50" fmla="*/ 14 w 21"/>
                <a:gd name="T51" fmla="*/ 18 h 23"/>
                <a:gd name="T52" fmla="*/ 15 w 21"/>
                <a:gd name="T53" fmla="*/ 22 h 23"/>
                <a:gd name="T54" fmla="*/ 16 w 21"/>
                <a:gd name="T55" fmla="*/ 19 h 23"/>
                <a:gd name="T56" fmla="*/ 18 w 21"/>
                <a:gd name="T57" fmla="*/ 23 h 23"/>
                <a:gd name="T58" fmla="*/ 18 w 21"/>
                <a:gd name="T59" fmla="*/ 19 h 23"/>
                <a:gd name="T60" fmla="*/ 20 w 21"/>
                <a:gd name="T61" fmla="*/ 23 h 23"/>
                <a:gd name="T62" fmla="*/ 21 w 21"/>
                <a:gd name="T63" fmla="*/ 20 h 23"/>
                <a:gd name="T64" fmla="*/ 21 w 21"/>
                <a:gd name="T65" fmla="*/ 23 h 23"/>
                <a:gd name="T66" fmla="*/ 21 w 21"/>
                <a:gd name="T67" fmla="*/ 19 h 23"/>
                <a:gd name="T68" fmla="*/ 16 w 21"/>
                <a:gd name="T6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" h="23">
                  <a:moveTo>
                    <a:pt x="16" y="0"/>
                  </a:moveTo>
                  <a:cubicBezTo>
                    <a:pt x="15" y="1"/>
                    <a:pt x="13" y="2"/>
                    <a:pt x="11" y="2"/>
                  </a:cubicBezTo>
                  <a:cubicBezTo>
                    <a:pt x="9" y="2"/>
                    <a:pt x="7" y="1"/>
                    <a:pt x="6" y="1"/>
                  </a:cubicBezTo>
                  <a:cubicBezTo>
                    <a:pt x="4" y="4"/>
                    <a:pt x="2" y="9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6"/>
                    <a:pt x="1" y="17"/>
                    <a:pt x="0" y="18"/>
                  </a:cubicBezTo>
                  <a:cubicBezTo>
                    <a:pt x="1" y="18"/>
                    <a:pt x="1" y="17"/>
                    <a:pt x="1" y="16"/>
                  </a:cubicBezTo>
                  <a:cubicBezTo>
                    <a:pt x="2" y="15"/>
                    <a:pt x="2" y="14"/>
                    <a:pt x="2" y="12"/>
                  </a:cubicBezTo>
                  <a:cubicBezTo>
                    <a:pt x="3" y="14"/>
                    <a:pt x="2" y="17"/>
                    <a:pt x="2" y="19"/>
                  </a:cubicBezTo>
                  <a:cubicBezTo>
                    <a:pt x="3" y="17"/>
                    <a:pt x="3" y="15"/>
                    <a:pt x="4" y="13"/>
                  </a:cubicBezTo>
                  <a:cubicBezTo>
                    <a:pt x="4" y="15"/>
                    <a:pt x="3" y="17"/>
                    <a:pt x="3" y="19"/>
                  </a:cubicBezTo>
                  <a:cubicBezTo>
                    <a:pt x="4" y="17"/>
                    <a:pt x="4" y="15"/>
                    <a:pt x="5" y="13"/>
                  </a:cubicBezTo>
                  <a:cubicBezTo>
                    <a:pt x="5" y="15"/>
                    <a:pt x="5" y="17"/>
                    <a:pt x="5" y="20"/>
                  </a:cubicBezTo>
                  <a:cubicBezTo>
                    <a:pt x="5" y="18"/>
                    <a:pt x="6" y="16"/>
                    <a:pt x="6" y="14"/>
                  </a:cubicBezTo>
                  <a:cubicBezTo>
                    <a:pt x="6" y="16"/>
                    <a:pt x="6" y="18"/>
                    <a:pt x="6" y="20"/>
                  </a:cubicBezTo>
                  <a:cubicBezTo>
                    <a:pt x="7" y="18"/>
                    <a:pt x="7" y="16"/>
                    <a:pt x="7" y="15"/>
                  </a:cubicBezTo>
                  <a:cubicBezTo>
                    <a:pt x="8" y="17"/>
                    <a:pt x="8" y="19"/>
                    <a:pt x="8" y="20"/>
                  </a:cubicBezTo>
                  <a:cubicBezTo>
                    <a:pt x="8" y="19"/>
                    <a:pt x="9" y="17"/>
                    <a:pt x="9" y="16"/>
                  </a:cubicBezTo>
                  <a:cubicBezTo>
                    <a:pt x="9" y="17"/>
                    <a:pt x="9" y="19"/>
                    <a:pt x="9" y="21"/>
                  </a:cubicBezTo>
                  <a:cubicBezTo>
                    <a:pt x="9" y="21"/>
                    <a:pt x="9" y="21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19"/>
                    <a:pt x="10" y="18"/>
                    <a:pt x="11" y="16"/>
                  </a:cubicBezTo>
                  <a:cubicBezTo>
                    <a:pt x="11" y="18"/>
                    <a:pt x="11" y="20"/>
                    <a:pt x="11" y="21"/>
                  </a:cubicBezTo>
                  <a:cubicBezTo>
                    <a:pt x="12" y="20"/>
                    <a:pt x="12" y="19"/>
                    <a:pt x="12" y="17"/>
                  </a:cubicBezTo>
                  <a:cubicBezTo>
                    <a:pt x="13" y="19"/>
                    <a:pt x="13" y="20"/>
                    <a:pt x="13" y="22"/>
                  </a:cubicBezTo>
                  <a:cubicBezTo>
                    <a:pt x="14" y="21"/>
                    <a:pt x="14" y="19"/>
                    <a:pt x="14" y="18"/>
                  </a:cubicBezTo>
                  <a:cubicBezTo>
                    <a:pt x="14" y="19"/>
                    <a:pt x="15" y="21"/>
                    <a:pt x="15" y="22"/>
                  </a:cubicBezTo>
                  <a:cubicBezTo>
                    <a:pt x="16" y="21"/>
                    <a:pt x="16" y="20"/>
                    <a:pt x="16" y="19"/>
                  </a:cubicBezTo>
                  <a:cubicBezTo>
                    <a:pt x="17" y="20"/>
                    <a:pt x="17" y="21"/>
                    <a:pt x="18" y="23"/>
                  </a:cubicBezTo>
                  <a:cubicBezTo>
                    <a:pt x="18" y="21"/>
                    <a:pt x="18" y="20"/>
                    <a:pt x="18" y="19"/>
                  </a:cubicBezTo>
                  <a:cubicBezTo>
                    <a:pt x="19" y="21"/>
                    <a:pt x="19" y="22"/>
                    <a:pt x="20" y="23"/>
                  </a:cubicBezTo>
                  <a:cubicBezTo>
                    <a:pt x="20" y="22"/>
                    <a:pt x="20" y="21"/>
                    <a:pt x="21" y="20"/>
                  </a:cubicBezTo>
                  <a:cubicBezTo>
                    <a:pt x="21" y="20"/>
                    <a:pt x="21" y="23"/>
                    <a:pt x="21" y="23"/>
                  </a:cubicBezTo>
                  <a:cubicBezTo>
                    <a:pt x="21" y="22"/>
                    <a:pt x="21" y="20"/>
                    <a:pt x="21" y="19"/>
                  </a:cubicBezTo>
                  <a:cubicBezTo>
                    <a:pt x="21" y="11"/>
                    <a:pt x="19" y="4"/>
                    <a:pt x="16" y="0"/>
                  </a:cubicBezTo>
                  <a:close/>
                </a:path>
              </a:pathLst>
            </a:custGeom>
            <a:solidFill>
              <a:srgbClr val="E072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19"/>
            <p:cNvSpPr>
              <a:spLocks/>
            </p:cNvSpPr>
            <p:nvPr/>
          </p:nvSpPr>
          <p:spPr bwMode="auto">
            <a:xfrm>
              <a:off x="4052888" y="2116138"/>
              <a:ext cx="782638" cy="174625"/>
            </a:xfrm>
            <a:custGeom>
              <a:avLst/>
              <a:gdLst>
                <a:gd name="T0" fmla="*/ 443 w 454"/>
                <a:gd name="T1" fmla="*/ 63 h 101"/>
                <a:gd name="T2" fmla="*/ 246 w 454"/>
                <a:gd name="T3" fmla="*/ 3 h 101"/>
                <a:gd name="T4" fmla="*/ 208 w 454"/>
                <a:gd name="T5" fmla="*/ 3 h 101"/>
                <a:gd name="T6" fmla="*/ 11 w 454"/>
                <a:gd name="T7" fmla="*/ 63 h 101"/>
                <a:gd name="T8" fmla="*/ 11 w 454"/>
                <a:gd name="T9" fmla="*/ 75 h 101"/>
                <a:gd name="T10" fmla="*/ 99 w 454"/>
                <a:gd name="T11" fmla="*/ 101 h 101"/>
                <a:gd name="T12" fmla="*/ 99 w 454"/>
                <a:gd name="T13" fmla="*/ 101 h 101"/>
                <a:gd name="T14" fmla="*/ 99 w 454"/>
                <a:gd name="T15" fmla="*/ 99 h 101"/>
                <a:gd name="T16" fmla="*/ 100 w 454"/>
                <a:gd name="T17" fmla="*/ 99 h 101"/>
                <a:gd name="T18" fmla="*/ 227 w 454"/>
                <a:gd name="T19" fmla="*/ 60 h 101"/>
                <a:gd name="T20" fmla="*/ 354 w 454"/>
                <a:gd name="T21" fmla="*/ 99 h 101"/>
                <a:gd name="T22" fmla="*/ 355 w 454"/>
                <a:gd name="T23" fmla="*/ 99 h 101"/>
                <a:gd name="T24" fmla="*/ 355 w 454"/>
                <a:gd name="T25" fmla="*/ 101 h 101"/>
                <a:gd name="T26" fmla="*/ 355 w 454"/>
                <a:gd name="T27" fmla="*/ 101 h 101"/>
                <a:gd name="T28" fmla="*/ 443 w 454"/>
                <a:gd name="T29" fmla="*/ 75 h 101"/>
                <a:gd name="T30" fmla="*/ 443 w 454"/>
                <a:gd name="T31" fmla="*/ 63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54" h="101">
                  <a:moveTo>
                    <a:pt x="443" y="63"/>
                  </a:moveTo>
                  <a:cubicBezTo>
                    <a:pt x="246" y="3"/>
                    <a:pt x="246" y="3"/>
                    <a:pt x="246" y="3"/>
                  </a:cubicBezTo>
                  <a:cubicBezTo>
                    <a:pt x="236" y="0"/>
                    <a:pt x="218" y="0"/>
                    <a:pt x="208" y="3"/>
                  </a:cubicBezTo>
                  <a:cubicBezTo>
                    <a:pt x="11" y="63"/>
                    <a:pt x="11" y="63"/>
                    <a:pt x="11" y="63"/>
                  </a:cubicBezTo>
                  <a:cubicBezTo>
                    <a:pt x="0" y="66"/>
                    <a:pt x="0" y="71"/>
                    <a:pt x="11" y="75"/>
                  </a:cubicBezTo>
                  <a:cubicBezTo>
                    <a:pt x="99" y="101"/>
                    <a:pt x="99" y="101"/>
                    <a:pt x="99" y="101"/>
                  </a:cubicBezTo>
                  <a:cubicBezTo>
                    <a:pt x="99" y="101"/>
                    <a:pt x="99" y="101"/>
                    <a:pt x="99" y="101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00" y="99"/>
                    <a:pt x="100" y="99"/>
                    <a:pt x="100" y="99"/>
                  </a:cubicBezTo>
                  <a:cubicBezTo>
                    <a:pt x="102" y="77"/>
                    <a:pt x="158" y="60"/>
                    <a:pt x="227" y="60"/>
                  </a:cubicBezTo>
                  <a:cubicBezTo>
                    <a:pt x="296" y="60"/>
                    <a:pt x="352" y="77"/>
                    <a:pt x="354" y="99"/>
                  </a:cubicBezTo>
                  <a:cubicBezTo>
                    <a:pt x="355" y="99"/>
                    <a:pt x="355" y="99"/>
                    <a:pt x="355" y="99"/>
                  </a:cubicBezTo>
                  <a:cubicBezTo>
                    <a:pt x="355" y="101"/>
                    <a:pt x="355" y="101"/>
                    <a:pt x="355" y="101"/>
                  </a:cubicBezTo>
                  <a:cubicBezTo>
                    <a:pt x="355" y="101"/>
                    <a:pt x="355" y="101"/>
                    <a:pt x="355" y="101"/>
                  </a:cubicBezTo>
                  <a:cubicBezTo>
                    <a:pt x="443" y="75"/>
                    <a:pt x="443" y="75"/>
                    <a:pt x="443" y="75"/>
                  </a:cubicBezTo>
                  <a:cubicBezTo>
                    <a:pt x="454" y="71"/>
                    <a:pt x="454" y="66"/>
                    <a:pt x="443" y="63"/>
                  </a:cubicBezTo>
                  <a:close/>
                </a:path>
              </a:pathLst>
            </a:custGeom>
            <a:solidFill>
              <a:srgbClr val="C7D6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20"/>
            <p:cNvSpPr>
              <a:spLocks/>
            </p:cNvSpPr>
            <p:nvPr/>
          </p:nvSpPr>
          <p:spPr bwMode="auto">
            <a:xfrm>
              <a:off x="4224338" y="2276475"/>
              <a:ext cx="439738" cy="449263"/>
            </a:xfrm>
            <a:custGeom>
              <a:avLst/>
              <a:gdLst>
                <a:gd name="T0" fmla="*/ 256 w 256"/>
                <a:gd name="T1" fmla="*/ 108 h 261"/>
                <a:gd name="T2" fmla="*/ 128 w 256"/>
                <a:gd name="T3" fmla="*/ 261 h 261"/>
                <a:gd name="T4" fmla="*/ 0 w 256"/>
                <a:gd name="T5" fmla="*/ 108 h 261"/>
                <a:gd name="T6" fmla="*/ 3 w 256"/>
                <a:gd name="T7" fmla="*/ 55 h 261"/>
                <a:gd name="T8" fmla="*/ 128 w 256"/>
                <a:gd name="T9" fmla="*/ 6 h 261"/>
                <a:gd name="T10" fmla="*/ 253 w 256"/>
                <a:gd name="T11" fmla="*/ 54 h 261"/>
                <a:gd name="T12" fmla="*/ 256 w 256"/>
                <a:gd name="T13" fmla="*/ 108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6" h="261">
                  <a:moveTo>
                    <a:pt x="256" y="108"/>
                  </a:moveTo>
                  <a:cubicBezTo>
                    <a:pt x="256" y="193"/>
                    <a:pt x="199" y="261"/>
                    <a:pt x="128" y="261"/>
                  </a:cubicBezTo>
                  <a:cubicBezTo>
                    <a:pt x="58" y="261"/>
                    <a:pt x="0" y="193"/>
                    <a:pt x="0" y="108"/>
                  </a:cubicBezTo>
                  <a:cubicBezTo>
                    <a:pt x="0" y="98"/>
                    <a:pt x="1" y="62"/>
                    <a:pt x="3" y="55"/>
                  </a:cubicBezTo>
                  <a:cubicBezTo>
                    <a:pt x="15" y="0"/>
                    <a:pt x="66" y="6"/>
                    <a:pt x="128" y="6"/>
                  </a:cubicBezTo>
                  <a:cubicBezTo>
                    <a:pt x="189" y="6"/>
                    <a:pt x="241" y="0"/>
                    <a:pt x="253" y="54"/>
                  </a:cubicBezTo>
                  <a:cubicBezTo>
                    <a:pt x="255" y="62"/>
                    <a:pt x="256" y="98"/>
                    <a:pt x="256" y="108"/>
                  </a:cubicBezTo>
                  <a:close/>
                </a:path>
              </a:pathLst>
            </a:custGeom>
            <a:solidFill>
              <a:srgbClr val="F9DF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21"/>
            <p:cNvSpPr>
              <a:spLocks/>
            </p:cNvSpPr>
            <p:nvPr/>
          </p:nvSpPr>
          <p:spPr bwMode="auto">
            <a:xfrm>
              <a:off x="4224338" y="2225675"/>
              <a:ext cx="439738" cy="158750"/>
            </a:xfrm>
            <a:custGeom>
              <a:avLst/>
              <a:gdLst>
                <a:gd name="T0" fmla="*/ 256 w 256"/>
                <a:gd name="T1" fmla="*/ 40 h 92"/>
                <a:gd name="T2" fmla="*/ 128 w 256"/>
                <a:gd name="T3" fmla="*/ 0 h 92"/>
                <a:gd name="T4" fmla="*/ 128 w 256"/>
                <a:gd name="T5" fmla="*/ 0 h 92"/>
                <a:gd name="T6" fmla="*/ 0 w 256"/>
                <a:gd name="T7" fmla="*/ 40 h 92"/>
                <a:gd name="T8" fmla="*/ 0 w 256"/>
                <a:gd name="T9" fmla="*/ 39 h 92"/>
                <a:gd name="T10" fmla="*/ 0 w 256"/>
                <a:gd name="T11" fmla="*/ 41 h 92"/>
                <a:gd name="T12" fmla="*/ 0 w 256"/>
                <a:gd name="T13" fmla="*/ 84 h 92"/>
                <a:gd name="T14" fmla="*/ 2 w 256"/>
                <a:gd name="T15" fmla="*/ 92 h 92"/>
                <a:gd name="T16" fmla="*/ 9 w 256"/>
                <a:gd name="T17" fmla="*/ 81 h 92"/>
                <a:gd name="T18" fmla="*/ 128 w 256"/>
                <a:gd name="T19" fmla="*/ 68 h 92"/>
                <a:gd name="T20" fmla="*/ 128 w 256"/>
                <a:gd name="T21" fmla="*/ 68 h 92"/>
                <a:gd name="T22" fmla="*/ 247 w 256"/>
                <a:gd name="T23" fmla="*/ 81 h 92"/>
                <a:gd name="T24" fmla="*/ 255 w 256"/>
                <a:gd name="T25" fmla="*/ 92 h 92"/>
                <a:gd name="T26" fmla="*/ 256 w 256"/>
                <a:gd name="T27" fmla="*/ 84 h 92"/>
                <a:gd name="T28" fmla="*/ 256 w 256"/>
                <a:gd name="T29" fmla="*/ 41 h 92"/>
                <a:gd name="T30" fmla="*/ 256 w 256"/>
                <a:gd name="T31" fmla="*/ 39 h 92"/>
                <a:gd name="T32" fmla="*/ 256 w 256"/>
                <a:gd name="T33" fmla="*/ 4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56" h="92">
                  <a:moveTo>
                    <a:pt x="256" y="40"/>
                  </a:moveTo>
                  <a:cubicBezTo>
                    <a:pt x="253" y="17"/>
                    <a:pt x="197" y="0"/>
                    <a:pt x="128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59" y="0"/>
                    <a:pt x="3" y="17"/>
                    <a:pt x="0" y="40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90"/>
                    <a:pt x="2" y="92"/>
                  </a:cubicBezTo>
                  <a:cubicBezTo>
                    <a:pt x="2" y="92"/>
                    <a:pt x="1" y="85"/>
                    <a:pt x="9" y="81"/>
                  </a:cubicBezTo>
                  <a:cubicBezTo>
                    <a:pt x="25" y="73"/>
                    <a:pt x="72" y="68"/>
                    <a:pt x="128" y="68"/>
                  </a:cubicBezTo>
                  <a:cubicBezTo>
                    <a:pt x="128" y="68"/>
                    <a:pt x="128" y="68"/>
                    <a:pt x="128" y="68"/>
                  </a:cubicBezTo>
                  <a:cubicBezTo>
                    <a:pt x="184" y="68"/>
                    <a:pt x="231" y="73"/>
                    <a:pt x="247" y="81"/>
                  </a:cubicBezTo>
                  <a:cubicBezTo>
                    <a:pt x="255" y="85"/>
                    <a:pt x="255" y="92"/>
                    <a:pt x="255" y="92"/>
                  </a:cubicBezTo>
                  <a:cubicBezTo>
                    <a:pt x="256" y="90"/>
                    <a:pt x="256" y="84"/>
                    <a:pt x="256" y="84"/>
                  </a:cubicBezTo>
                  <a:cubicBezTo>
                    <a:pt x="256" y="41"/>
                    <a:pt x="256" y="41"/>
                    <a:pt x="256" y="41"/>
                  </a:cubicBezTo>
                  <a:cubicBezTo>
                    <a:pt x="256" y="39"/>
                    <a:pt x="256" y="39"/>
                    <a:pt x="256" y="39"/>
                  </a:cubicBezTo>
                  <a:lnTo>
                    <a:pt x="256" y="40"/>
                  </a:lnTo>
                  <a:close/>
                </a:path>
              </a:pathLst>
            </a:custGeom>
            <a:solidFill>
              <a:srgbClr val="B3C1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22"/>
            <p:cNvSpPr>
              <a:spLocks/>
            </p:cNvSpPr>
            <p:nvPr/>
          </p:nvSpPr>
          <p:spPr bwMode="auto">
            <a:xfrm>
              <a:off x="4271963" y="2709863"/>
              <a:ext cx="344488" cy="322263"/>
            </a:xfrm>
            <a:custGeom>
              <a:avLst/>
              <a:gdLst>
                <a:gd name="T0" fmla="*/ 100 w 200"/>
                <a:gd name="T1" fmla="*/ 16 h 187"/>
                <a:gd name="T2" fmla="*/ 43 w 200"/>
                <a:gd name="T3" fmla="*/ 1 h 187"/>
                <a:gd name="T4" fmla="*/ 0 w 200"/>
                <a:gd name="T5" fmla="*/ 81 h 187"/>
                <a:gd name="T6" fmla="*/ 99 w 200"/>
                <a:gd name="T7" fmla="*/ 187 h 187"/>
                <a:gd name="T8" fmla="*/ 200 w 200"/>
                <a:gd name="T9" fmla="*/ 81 h 187"/>
                <a:gd name="T10" fmla="*/ 157 w 200"/>
                <a:gd name="T11" fmla="*/ 0 h 187"/>
                <a:gd name="T12" fmla="*/ 100 w 200"/>
                <a:gd name="T13" fmla="*/ 16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0" h="187">
                  <a:moveTo>
                    <a:pt x="100" y="16"/>
                  </a:moveTo>
                  <a:cubicBezTo>
                    <a:pt x="79" y="16"/>
                    <a:pt x="60" y="11"/>
                    <a:pt x="43" y="1"/>
                  </a:cubicBezTo>
                  <a:cubicBezTo>
                    <a:pt x="34" y="28"/>
                    <a:pt x="20" y="55"/>
                    <a:pt x="0" y="81"/>
                  </a:cubicBezTo>
                  <a:cubicBezTo>
                    <a:pt x="33" y="81"/>
                    <a:pt x="66" y="187"/>
                    <a:pt x="99" y="187"/>
                  </a:cubicBezTo>
                  <a:cubicBezTo>
                    <a:pt x="132" y="187"/>
                    <a:pt x="166" y="81"/>
                    <a:pt x="200" y="81"/>
                  </a:cubicBezTo>
                  <a:cubicBezTo>
                    <a:pt x="180" y="55"/>
                    <a:pt x="166" y="28"/>
                    <a:pt x="157" y="0"/>
                  </a:cubicBezTo>
                  <a:cubicBezTo>
                    <a:pt x="139" y="11"/>
                    <a:pt x="120" y="16"/>
                    <a:pt x="100" y="16"/>
                  </a:cubicBezTo>
                  <a:close/>
                </a:path>
              </a:pathLst>
            </a:custGeom>
            <a:solidFill>
              <a:srgbClr val="F9DF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23"/>
            <p:cNvSpPr>
              <a:spLocks/>
            </p:cNvSpPr>
            <p:nvPr/>
          </p:nvSpPr>
          <p:spPr bwMode="auto">
            <a:xfrm>
              <a:off x="4398963" y="2882900"/>
              <a:ext cx="90488" cy="163513"/>
            </a:xfrm>
            <a:custGeom>
              <a:avLst/>
              <a:gdLst>
                <a:gd name="T0" fmla="*/ 28 w 57"/>
                <a:gd name="T1" fmla="*/ 13 h 103"/>
                <a:gd name="T2" fmla="*/ 11 w 57"/>
                <a:gd name="T3" fmla="*/ 0 h 103"/>
                <a:gd name="T4" fmla="*/ 0 w 57"/>
                <a:gd name="T5" fmla="*/ 82 h 103"/>
                <a:gd name="T6" fmla="*/ 28 w 57"/>
                <a:gd name="T7" fmla="*/ 103 h 103"/>
                <a:gd name="T8" fmla="*/ 57 w 57"/>
                <a:gd name="T9" fmla="*/ 82 h 103"/>
                <a:gd name="T10" fmla="*/ 46 w 57"/>
                <a:gd name="T11" fmla="*/ 0 h 103"/>
                <a:gd name="T12" fmla="*/ 28 w 57"/>
                <a:gd name="T13" fmla="*/ 1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" h="103">
                  <a:moveTo>
                    <a:pt x="28" y="13"/>
                  </a:moveTo>
                  <a:lnTo>
                    <a:pt x="11" y="0"/>
                  </a:lnTo>
                  <a:lnTo>
                    <a:pt x="0" y="82"/>
                  </a:lnTo>
                  <a:lnTo>
                    <a:pt x="28" y="103"/>
                  </a:lnTo>
                  <a:lnTo>
                    <a:pt x="57" y="82"/>
                  </a:lnTo>
                  <a:lnTo>
                    <a:pt x="46" y="0"/>
                  </a:lnTo>
                  <a:lnTo>
                    <a:pt x="28" y="13"/>
                  </a:lnTo>
                  <a:close/>
                </a:path>
              </a:pathLst>
            </a:custGeom>
            <a:solidFill>
              <a:srgbClr val="E072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24"/>
            <p:cNvSpPr>
              <a:spLocks/>
            </p:cNvSpPr>
            <p:nvPr/>
          </p:nvSpPr>
          <p:spPr bwMode="auto">
            <a:xfrm>
              <a:off x="4024313" y="2760663"/>
              <a:ext cx="839788" cy="365125"/>
            </a:xfrm>
            <a:custGeom>
              <a:avLst/>
              <a:gdLst>
                <a:gd name="T0" fmla="*/ 264 w 529"/>
                <a:gd name="T1" fmla="*/ 230 h 230"/>
                <a:gd name="T2" fmla="*/ 0 w 529"/>
                <a:gd name="T3" fmla="*/ 67 h 230"/>
                <a:gd name="T4" fmla="*/ 177 w 529"/>
                <a:gd name="T5" fmla="*/ 0 h 230"/>
                <a:gd name="T6" fmla="*/ 264 w 529"/>
                <a:gd name="T7" fmla="*/ 163 h 230"/>
                <a:gd name="T8" fmla="*/ 352 w 529"/>
                <a:gd name="T9" fmla="*/ 0 h 230"/>
                <a:gd name="T10" fmla="*/ 529 w 529"/>
                <a:gd name="T11" fmla="*/ 67 h 230"/>
                <a:gd name="T12" fmla="*/ 264 w 529"/>
                <a:gd name="T13" fmla="*/ 23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9" h="230">
                  <a:moveTo>
                    <a:pt x="264" y="230"/>
                  </a:moveTo>
                  <a:lnTo>
                    <a:pt x="0" y="67"/>
                  </a:lnTo>
                  <a:lnTo>
                    <a:pt x="177" y="0"/>
                  </a:lnTo>
                  <a:lnTo>
                    <a:pt x="264" y="163"/>
                  </a:lnTo>
                  <a:lnTo>
                    <a:pt x="352" y="0"/>
                  </a:lnTo>
                  <a:lnTo>
                    <a:pt x="529" y="67"/>
                  </a:lnTo>
                  <a:lnTo>
                    <a:pt x="264" y="230"/>
                  </a:lnTo>
                  <a:close/>
                </a:path>
              </a:pathLst>
            </a:custGeom>
            <a:solidFill>
              <a:srgbClr val="C7D6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25"/>
            <p:cNvSpPr>
              <a:spLocks/>
            </p:cNvSpPr>
            <p:nvPr/>
          </p:nvSpPr>
          <p:spPr bwMode="auto">
            <a:xfrm>
              <a:off x="4398963" y="2798763"/>
              <a:ext cx="90488" cy="84138"/>
            </a:xfrm>
            <a:custGeom>
              <a:avLst/>
              <a:gdLst>
                <a:gd name="T0" fmla="*/ 46 w 57"/>
                <a:gd name="T1" fmla="*/ 0 h 53"/>
                <a:gd name="T2" fmla="*/ 57 w 57"/>
                <a:gd name="T3" fmla="*/ 32 h 53"/>
                <a:gd name="T4" fmla="*/ 28 w 57"/>
                <a:gd name="T5" fmla="*/ 53 h 53"/>
                <a:gd name="T6" fmla="*/ 0 w 57"/>
                <a:gd name="T7" fmla="*/ 32 h 53"/>
                <a:gd name="T8" fmla="*/ 11 w 57"/>
                <a:gd name="T9" fmla="*/ 0 h 53"/>
                <a:gd name="T10" fmla="*/ 46 w 57"/>
                <a:gd name="T11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" h="53">
                  <a:moveTo>
                    <a:pt x="46" y="0"/>
                  </a:moveTo>
                  <a:lnTo>
                    <a:pt x="57" y="32"/>
                  </a:lnTo>
                  <a:lnTo>
                    <a:pt x="28" y="53"/>
                  </a:lnTo>
                  <a:lnTo>
                    <a:pt x="0" y="32"/>
                  </a:lnTo>
                  <a:lnTo>
                    <a:pt x="11" y="0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E072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26"/>
            <p:cNvSpPr>
              <a:spLocks/>
            </p:cNvSpPr>
            <p:nvPr/>
          </p:nvSpPr>
          <p:spPr bwMode="auto">
            <a:xfrm>
              <a:off x="4305300" y="2732088"/>
              <a:ext cx="138113" cy="163513"/>
            </a:xfrm>
            <a:custGeom>
              <a:avLst/>
              <a:gdLst>
                <a:gd name="T0" fmla="*/ 19 w 87"/>
                <a:gd name="T1" fmla="*/ 0 h 103"/>
                <a:gd name="T2" fmla="*/ 87 w 87"/>
                <a:gd name="T3" fmla="*/ 35 h 103"/>
                <a:gd name="T4" fmla="*/ 33 w 87"/>
                <a:gd name="T5" fmla="*/ 103 h 103"/>
                <a:gd name="T6" fmla="*/ 0 w 87"/>
                <a:gd name="T7" fmla="*/ 18 h 103"/>
                <a:gd name="T8" fmla="*/ 19 w 87"/>
                <a:gd name="T9" fmla="*/ 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" h="103">
                  <a:moveTo>
                    <a:pt x="19" y="0"/>
                  </a:moveTo>
                  <a:lnTo>
                    <a:pt x="87" y="35"/>
                  </a:lnTo>
                  <a:lnTo>
                    <a:pt x="33" y="103"/>
                  </a:lnTo>
                  <a:lnTo>
                    <a:pt x="0" y="18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F3B3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27"/>
            <p:cNvSpPr>
              <a:spLocks/>
            </p:cNvSpPr>
            <p:nvPr/>
          </p:nvSpPr>
          <p:spPr bwMode="auto">
            <a:xfrm>
              <a:off x="4443413" y="2732088"/>
              <a:ext cx="139700" cy="163513"/>
            </a:xfrm>
            <a:custGeom>
              <a:avLst/>
              <a:gdLst>
                <a:gd name="T0" fmla="*/ 69 w 88"/>
                <a:gd name="T1" fmla="*/ 0 h 103"/>
                <a:gd name="T2" fmla="*/ 0 w 88"/>
                <a:gd name="T3" fmla="*/ 35 h 103"/>
                <a:gd name="T4" fmla="*/ 55 w 88"/>
                <a:gd name="T5" fmla="*/ 103 h 103"/>
                <a:gd name="T6" fmla="*/ 88 w 88"/>
                <a:gd name="T7" fmla="*/ 18 h 103"/>
                <a:gd name="T8" fmla="*/ 69 w 88"/>
                <a:gd name="T9" fmla="*/ 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" h="103">
                  <a:moveTo>
                    <a:pt x="69" y="0"/>
                  </a:moveTo>
                  <a:lnTo>
                    <a:pt x="0" y="35"/>
                  </a:lnTo>
                  <a:lnTo>
                    <a:pt x="55" y="103"/>
                  </a:lnTo>
                  <a:lnTo>
                    <a:pt x="88" y="18"/>
                  </a:lnTo>
                  <a:lnTo>
                    <a:pt x="69" y="0"/>
                  </a:lnTo>
                  <a:close/>
                </a:path>
              </a:pathLst>
            </a:custGeom>
            <a:solidFill>
              <a:srgbClr val="F3B3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4135739" y="2213703"/>
            <a:ext cx="611755" cy="735493"/>
            <a:chOff x="4024313" y="2116138"/>
            <a:chExt cx="839788" cy="1009650"/>
          </a:xfrm>
        </p:grpSpPr>
        <p:sp>
          <p:nvSpPr>
            <p:cNvPr id="51" name="Oval 16"/>
            <p:cNvSpPr>
              <a:spLocks noChangeArrowheads="1"/>
            </p:cNvSpPr>
            <p:nvPr/>
          </p:nvSpPr>
          <p:spPr bwMode="auto">
            <a:xfrm>
              <a:off x="4159250" y="2462213"/>
              <a:ext cx="28575" cy="25400"/>
            </a:xfrm>
            <a:prstGeom prst="ellipse">
              <a:avLst/>
            </a:prstGeom>
            <a:solidFill>
              <a:srgbClr val="E072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17"/>
            <p:cNvSpPr>
              <a:spLocks/>
            </p:cNvSpPr>
            <p:nvPr/>
          </p:nvSpPr>
          <p:spPr bwMode="auto">
            <a:xfrm>
              <a:off x="4167188" y="2278063"/>
              <a:ext cx="12700" cy="177800"/>
            </a:xfrm>
            <a:custGeom>
              <a:avLst/>
              <a:gdLst>
                <a:gd name="T0" fmla="*/ 4 w 8"/>
                <a:gd name="T1" fmla="*/ 103 h 103"/>
                <a:gd name="T2" fmla="*/ 8 w 8"/>
                <a:gd name="T3" fmla="*/ 103 h 103"/>
                <a:gd name="T4" fmla="*/ 8 w 8"/>
                <a:gd name="T5" fmla="*/ 3 h 103"/>
                <a:gd name="T6" fmla="*/ 0 w 8"/>
                <a:gd name="T7" fmla="*/ 0 h 103"/>
                <a:gd name="T8" fmla="*/ 0 w 8"/>
                <a:gd name="T9" fmla="*/ 103 h 103"/>
                <a:gd name="T10" fmla="*/ 4 w 8"/>
                <a:gd name="T11" fmla="*/ 10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03">
                  <a:moveTo>
                    <a:pt x="4" y="103"/>
                  </a:moveTo>
                  <a:cubicBezTo>
                    <a:pt x="5" y="103"/>
                    <a:pt x="7" y="103"/>
                    <a:pt x="8" y="10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03"/>
                    <a:pt x="0" y="103"/>
                  </a:cubicBezTo>
                  <a:cubicBezTo>
                    <a:pt x="1" y="103"/>
                    <a:pt x="2" y="103"/>
                    <a:pt x="4" y="103"/>
                  </a:cubicBezTo>
                  <a:close/>
                </a:path>
              </a:pathLst>
            </a:custGeom>
            <a:solidFill>
              <a:srgbClr val="C7D6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18"/>
            <p:cNvSpPr>
              <a:spLocks/>
            </p:cNvSpPr>
            <p:nvPr/>
          </p:nvSpPr>
          <p:spPr bwMode="auto">
            <a:xfrm>
              <a:off x="4154488" y="2493963"/>
              <a:ext cx="36513" cy="38100"/>
            </a:xfrm>
            <a:custGeom>
              <a:avLst/>
              <a:gdLst>
                <a:gd name="T0" fmla="*/ 16 w 21"/>
                <a:gd name="T1" fmla="*/ 0 h 23"/>
                <a:gd name="T2" fmla="*/ 11 w 21"/>
                <a:gd name="T3" fmla="*/ 2 h 23"/>
                <a:gd name="T4" fmla="*/ 6 w 21"/>
                <a:gd name="T5" fmla="*/ 1 h 23"/>
                <a:gd name="T6" fmla="*/ 1 w 21"/>
                <a:gd name="T7" fmla="*/ 15 h 23"/>
                <a:gd name="T8" fmla="*/ 1 w 21"/>
                <a:gd name="T9" fmla="*/ 15 h 23"/>
                <a:gd name="T10" fmla="*/ 0 w 21"/>
                <a:gd name="T11" fmla="*/ 18 h 23"/>
                <a:gd name="T12" fmla="*/ 1 w 21"/>
                <a:gd name="T13" fmla="*/ 16 h 23"/>
                <a:gd name="T14" fmla="*/ 2 w 21"/>
                <a:gd name="T15" fmla="*/ 12 h 23"/>
                <a:gd name="T16" fmla="*/ 2 w 21"/>
                <a:gd name="T17" fmla="*/ 19 h 23"/>
                <a:gd name="T18" fmla="*/ 4 w 21"/>
                <a:gd name="T19" fmla="*/ 13 h 23"/>
                <a:gd name="T20" fmla="*/ 3 w 21"/>
                <a:gd name="T21" fmla="*/ 19 h 23"/>
                <a:gd name="T22" fmla="*/ 5 w 21"/>
                <a:gd name="T23" fmla="*/ 13 h 23"/>
                <a:gd name="T24" fmla="*/ 5 w 21"/>
                <a:gd name="T25" fmla="*/ 20 h 23"/>
                <a:gd name="T26" fmla="*/ 6 w 21"/>
                <a:gd name="T27" fmla="*/ 14 h 23"/>
                <a:gd name="T28" fmla="*/ 6 w 21"/>
                <a:gd name="T29" fmla="*/ 20 h 23"/>
                <a:gd name="T30" fmla="*/ 7 w 21"/>
                <a:gd name="T31" fmla="*/ 15 h 23"/>
                <a:gd name="T32" fmla="*/ 8 w 21"/>
                <a:gd name="T33" fmla="*/ 20 h 23"/>
                <a:gd name="T34" fmla="*/ 9 w 21"/>
                <a:gd name="T35" fmla="*/ 16 h 23"/>
                <a:gd name="T36" fmla="*/ 9 w 21"/>
                <a:gd name="T37" fmla="*/ 21 h 23"/>
                <a:gd name="T38" fmla="*/ 10 w 21"/>
                <a:gd name="T39" fmla="*/ 21 h 23"/>
                <a:gd name="T40" fmla="*/ 10 w 21"/>
                <a:gd name="T41" fmla="*/ 21 h 23"/>
                <a:gd name="T42" fmla="*/ 11 w 21"/>
                <a:gd name="T43" fmla="*/ 16 h 23"/>
                <a:gd name="T44" fmla="*/ 11 w 21"/>
                <a:gd name="T45" fmla="*/ 21 h 23"/>
                <a:gd name="T46" fmla="*/ 12 w 21"/>
                <a:gd name="T47" fmla="*/ 17 h 23"/>
                <a:gd name="T48" fmla="*/ 13 w 21"/>
                <a:gd name="T49" fmla="*/ 22 h 23"/>
                <a:gd name="T50" fmla="*/ 14 w 21"/>
                <a:gd name="T51" fmla="*/ 18 h 23"/>
                <a:gd name="T52" fmla="*/ 15 w 21"/>
                <a:gd name="T53" fmla="*/ 22 h 23"/>
                <a:gd name="T54" fmla="*/ 16 w 21"/>
                <a:gd name="T55" fmla="*/ 19 h 23"/>
                <a:gd name="T56" fmla="*/ 18 w 21"/>
                <a:gd name="T57" fmla="*/ 23 h 23"/>
                <a:gd name="T58" fmla="*/ 18 w 21"/>
                <a:gd name="T59" fmla="*/ 19 h 23"/>
                <a:gd name="T60" fmla="*/ 20 w 21"/>
                <a:gd name="T61" fmla="*/ 23 h 23"/>
                <a:gd name="T62" fmla="*/ 21 w 21"/>
                <a:gd name="T63" fmla="*/ 20 h 23"/>
                <a:gd name="T64" fmla="*/ 21 w 21"/>
                <a:gd name="T65" fmla="*/ 23 h 23"/>
                <a:gd name="T66" fmla="*/ 21 w 21"/>
                <a:gd name="T67" fmla="*/ 19 h 23"/>
                <a:gd name="T68" fmla="*/ 16 w 21"/>
                <a:gd name="T6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" h="23">
                  <a:moveTo>
                    <a:pt x="16" y="0"/>
                  </a:moveTo>
                  <a:cubicBezTo>
                    <a:pt x="15" y="1"/>
                    <a:pt x="13" y="2"/>
                    <a:pt x="11" y="2"/>
                  </a:cubicBezTo>
                  <a:cubicBezTo>
                    <a:pt x="9" y="2"/>
                    <a:pt x="7" y="1"/>
                    <a:pt x="6" y="1"/>
                  </a:cubicBezTo>
                  <a:cubicBezTo>
                    <a:pt x="4" y="4"/>
                    <a:pt x="2" y="9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6"/>
                    <a:pt x="1" y="17"/>
                    <a:pt x="0" y="18"/>
                  </a:cubicBezTo>
                  <a:cubicBezTo>
                    <a:pt x="1" y="18"/>
                    <a:pt x="1" y="17"/>
                    <a:pt x="1" y="16"/>
                  </a:cubicBezTo>
                  <a:cubicBezTo>
                    <a:pt x="2" y="15"/>
                    <a:pt x="2" y="14"/>
                    <a:pt x="2" y="12"/>
                  </a:cubicBezTo>
                  <a:cubicBezTo>
                    <a:pt x="3" y="14"/>
                    <a:pt x="2" y="17"/>
                    <a:pt x="2" y="19"/>
                  </a:cubicBezTo>
                  <a:cubicBezTo>
                    <a:pt x="3" y="17"/>
                    <a:pt x="3" y="15"/>
                    <a:pt x="4" y="13"/>
                  </a:cubicBezTo>
                  <a:cubicBezTo>
                    <a:pt x="4" y="15"/>
                    <a:pt x="3" y="17"/>
                    <a:pt x="3" y="19"/>
                  </a:cubicBezTo>
                  <a:cubicBezTo>
                    <a:pt x="4" y="17"/>
                    <a:pt x="4" y="15"/>
                    <a:pt x="5" y="13"/>
                  </a:cubicBezTo>
                  <a:cubicBezTo>
                    <a:pt x="5" y="15"/>
                    <a:pt x="5" y="17"/>
                    <a:pt x="5" y="20"/>
                  </a:cubicBezTo>
                  <a:cubicBezTo>
                    <a:pt x="5" y="18"/>
                    <a:pt x="6" y="16"/>
                    <a:pt x="6" y="14"/>
                  </a:cubicBezTo>
                  <a:cubicBezTo>
                    <a:pt x="6" y="16"/>
                    <a:pt x="6" y="18"/>
                    <a:pt x="6" y="20"/>
                  </a:cubicBezTo>
                  <a:cubicBezTo>
                    <a:pt x="7" y="18"/>
                    <a:pt x="7" y="16"/>
                    <a:pt x="7" y="15"/>
                  </a:cubicBezTo>
                  <a:cubicBezTo>
                    <a:pt x="8" y="17"/>
                    <a:pt x="8" y="19"/>
                    <a:pt x="8" y="20"/>
                  </a:cubicBezTo>
                  <a:cubicBezTo>
                    <a:pt x="8" y="19"/>
                    <a:pt x="9" y="17"/>
                    <a:pt x="9" y="16"/>
                  </a:cubicBezTo>
                  <a:cubicBezTo>
                    <a:pt x="9" y="17"/>
                    <a:pt x="9" y="19"/>
                    <a:pt x="9" y="21"/>
                  </a:cubicBezTo>
                  <a:cubicBezTo>
                    <a:pt x="9" y="21"/>
                    <a:pt x="9" y="21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19"/>
                    <a:pt x="10" y="18"/>
                    <a:pt x="11" y="16"/>
                  </a:cubicBezTo>
                  <a:cubicBezTo>
                    <a:pt x="11" y="18"/>
                    <a:pt x="11" y="20"/>
                    <a:pt x="11" y="21"/>
                  </a:cubicBezTo>
                  <a:cubicBezTo>
                    <a:pt x="12" y="20"/>
                    <a:pt x="12" y="19"/>
                    <a:pt x="12" y="17"/>
                  </a:cubicBezTo>
                  <a:cubicBezTo>
                    <a:pt x="13" y="19"/>
                    <a:pt x="13" y="20"/>
                    <a:pt x="13" y="22"/>
                  </a:cubicBezTo>
                  <a:cubicBezTo>
                    <a:pt x="14" y="21"/>
                    <a:pt x="14" y="19"/>
                    <a:pt x="14" y="18"/>
                  </a:cubicBezTo>
                  <a:cubicBezTo>
                    <a:pt x="14" y="19"/>
                    <a:pt x="15" y="21"/>
                    <a:pt x="15" y="22"/>
                  </a:cubicBezTo>
                  <a:cubicBezTo>
                    <a:pt x="16" y="21"/>
                    <a:pt x="16" y="20"/>
                    <a:pt x="16" y="19"/>
                  </a:cubicBezTo>
                  <a:cubicBezTo>
                    <a:pt x="17" y="20"/>
                    <a:pt x="17" y="21"/>
                    <a:pt x="18" y="23"/>
                  </a:cubicBezTo>
                  <a:cubicBezTo>
                    <a:pt x="18" y="21"/>
                    <a:pt x="18" y="20"/>
                    <a:pt x="18" y="19"/>
                  </a:cubicBezTo>
                  <a:cubicBezTo>
                    <a:pt x="19" y="21"/>
                    <a:pt x="19" y="22"/>
                    <a:pt x="20" y="23"/>
                  </a:cubicBezTo>
                  <a:cubicBezTo>
                    <a:pt x="20" y="22"/>
                    <a:pt x="20" y="21"/>
                    <a:pt x="21" y="20"/>
                  </a:cubicBezTo>
                  <a:cubicBezTo>
                    <a:pt x="21" y="20"/>
                    <a:pt x="21" y="23"/>
                    <a:pt x="21" y="23"/>
                  </a:cubicBezTo>
                  <a:cubicBezTo>
                    <a:pt x="21" y="22"/>
                    <a:pt x="21" y="20"/>
                    <a:pt x="21" y="19"/>
                  </a:cubicBezTo>
                  <a:cubicBezTo>
                    <a:pt x="21" y="11"/>
                    <a:pt x="19" y="4"/>
                    <a:pt x="16" y="0"/>
                  </a:cubicBezTo>
                  <a:close/>
                </a:path>
              </a:pathLst>
            </a:custGeom>
            <a:solidFill>
              <a:srgbClr val="E072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19"/>
            <p:cNvSpPr>
              <a:spLocks/>
            </p:cNvSpPr>
            <p:nvPr/>
          </p:nvSpPr>
          <p:spPr bwMode="auto">
            <a:xfrm>
              <a:off x="4052888" y="2116138"/>
              <a:ext cx="782638" cy="174625"/>
            </a:xfrm>
            <a:custGeom>
              <a:avLst/>
              <a:gdLst>
                <a:gd name="T0" fmla="*/ 443 w 454"/>
                <a:gd name="T1" fmla="*/ 63 h 101"/>
                <a:gd name="T2" fmla="*/ 246 w 454"/>
                <a:gd name="T3" fmla="*/ 3 h 101"/>
                <a:gd name="T4" fmla="*/ 208 w 454"/>
                <a:gd name="T5" fmla="*/ 3 h 101"/>
                <a:gd name="T6" fmla="*/ 11 w 454"/>
                <a:gd name="T7" fmla="*/ 63 h 101"/>
                <a:gd name="T8" fmla="*/ 11 w 454"/>
                <a:gd name="T9" fmla="*/ 75 h 101"/>
                <a:gd name="T10" fmla="*/ 99 w 454"/>
                <a:gd name="T11" fmla="*/ 101 h 101"/>
                <a:gd name="T12" fmla="*/ 99 w 454"/>
                <a:gd name="T13" fmla="*/ 101 h 101"/>
                <a:gd name="T14" fmla="*/ 99 w 454"/>
                <a:gd name="T15" fmla="*/ 99 h 101"/>
                <a:gd name="T16" fmla="*/ 100 w 454"/>
                <a:gd name="T17" fmla="*/ 99 h 101"/>
                <a:gd name="T18" fmla="*/ 227 w 454"/>
                <a:gd name="T19" fmla="*/ 60 h 101"/>
                <a:gd name="T20" fmla="*/ 354 w 454"/>
                <a:gd name="T21" fmla="*/ 99 h 101"/>
                <a:gd name="T22" fmla="*/ 355 w 454"/>
                <a:gd name="T23" fmla="*/ 99 h 101"/>
                <a:gd name="T24" fmla="*/ 355 w 454"/>
                <a:gd name="T25" fmla="*/ 101 h 101"/>
                <a:gd name="T26" fmla="*/ 355 w 454"/>
                <a:gd name="T27" fmla="*/ 101 h 101"/>
                <a:gd name="T28" fmla="*/ 443 w 454"/>
                <a:gd name="T29" fmla="*/ 75 h 101"/>
                <a:gd name="T30" fmla="*/ 443 w 454"/>
                <a:gd name="T31" fmla="*/ 63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54" h="101">
                  <a:moveTo>
                    <a:pt x="443" y="63"/>
                  </a:moveTo>
                  <a:cubicBezTo>
                    <a:pt x="246" y="3"/>
                    <a:pt x="246" y="3"/>
                    <a:pt x="246" y="3"/>
                  </a:cubicBezTo>
                  <a:cubicBezTo>
                    <a:pt x="236" y="0"/>
                    <a:pt x="218" y="0"/>
                    <a:pt x="208" y="3"/>
                  </a:cubicBezTo>
                  <a:cubicBezTo>
                    <a:pt x="11" y="63"/>
                    <a:pt x="11" y="63"/>
                    <a:pt x="11" y="63"/>
                  </a:cubicBezTo>
                  <a:cubicBezTo>
                    <a:pt x="0" y="66"/>
                    <a:pt x="0" y="71"/>
                    <a:pt x="11" y="75"/>
                  </a:cubicBezTo>
                  <a:cubicBezTo>
                    <a:pt x="99" y="101"/>
                    <a:pt x="99" y="101"/>
                    <a:pt x="99" y="101"/>
                  </a:cubicBezTo>
                  <a:cubicBezTo>
                    <a:pt x="99" y="101"/>
                    <a:pt x="99" y="101"/>
                    <a:pt x="99" y="101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00" y="99"/>
                    <a:pt x="100" y="99"/>
                    <a:pt x="100" y="99"/>
                  </a:cubicBezTo>
                  <a:cubicBezTo>
                    <a:pt x="102" y="77"/>
                    <a:pt x="158" y="60"/>
                    <a:pt x="227" y="60"/>
                  </a:cubicBezTo>
                  <a:cubicBezTo>
                    <a:pt x="296" y="60"/>
                    <a:pt x="352" y="77"/>
                    <a:pt x="354" y="99"/>
                  </a:cubicBezTo>
                  <a:cubicBezTo>
                    <a:pt x="355" y="99"/>
                    <a:pt x="355" y="99"/>
                    <a:pt x="355" y="99"/>
                  </a:cubicBezTo>
                  <a:cubicBezTo>
                    <a:pt x="355" y="101"/>
                    <a:pt x="355" y="101"/>
                    <a:pt x="355" y="101"/>
                  </a:cubicBezTo>
                  <a:cubicBezTo>
                    <a:pt x="355" y="101"/>
                    <a:pt x="355" y="101"/>
                    <a:pt x="355" y="101"/>
                  </a:cubicBezTo>
                  <a:cubicBezTo>
                    <a:pt x="443" y="75"/>
                    <a:pt x="443" y="75"/>
                    <a:pt x="443" y="75"/>
                  </a:cubicBezTo>
                  <a:cubicBezTo>
                    <a:pt x="454" y="71"/>
                    <a:pt x="454" y="66"/>
                    <a:pt x="443" y="63"/>
                  </a:cubicBezTo>
                  <a:close/>
                </a:path>
              </a:pathLst>
            </a:custGeom>
            <a:solidFill>
              <a:srgbClr val="C7D6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20"/>
            <p:cNvSpPr>
              <a:spLocks/>
            </p:cNvSpPr>
            <p:nvPr/>
          </p:nvSpPr>
          <p:spPr bwMode="auto">
            <a:xfrm>
              <a:off x="4224338" y="2276475"/>
              <a:ext cx="439738" cy="449263"/>
            </a:xfrm>
            <a:custGeom>
              <a:avLst/>
              <a:gdLst>
                <a:gd name="T0" fmla="*/ 256 w 256"/>
                <a:gd name="T1" fmla="*/ 108 h 261"/>
                <a:gd name="T2" fmla="*/ 128 w 256"/>
                <a:gd name="T3" fmla="*/ 261 h 261"/>
                <a:gd name="T4" fmla="*/ 0 w 256"/>
                <a:gd name="T5" fmla="*/ 108 h 261"/>
                <a:gd name="T6" fmla="*/ 3 w 256"/>
                <a:gd name="T7" fmla="*/ 55 h 261"/>
                <a:gd name="T8" fmla="*/ 128 w 256"/>
                <a:gd name="T9" fmla="*/ 6 h 261"/>
                <a:gd name="T10" fmla="*/ 253 w 256"/>
                <a:gd name="T11" fmla="*/ 54 h 261"/>
                <a:gd name="T12" fmla="*/ 256 w 256"/>
                <a:gd name="T13" fmla="*/ 108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6" h="261">
                  <a:moveTo>
                    <a:pt x="256" y="108"/>
                  </a:moveTo>
                  <a:cubicBezTo>
                    <a:pt x="256" y="193"/>
                    <a:pt x="199" y="261"/>
                    <a:pt x="128" y="261"/>
                  </a:cubicBezTo>
                  <a:cubicBezTo>
                    <a:pt x="58" y="261"/>
                    <a:pt x="0" y="193"/>
                    <a:pt x="0" y="108"/>
                  </a:cubicBezTo>
                  <a:cubicBezTo>
                    <a:pt x="0" y="98"/>
                    <a:pt x="1" y="62"/>
                    <a:pt x="3" y="55"/>
                  </a:cubicBezTo>
                  <a:cubicBezTo>
                    <a:pt x="15" y="0"/>
                    <a:pt x="66" y="6"/>
                    <a:pt x="128" y="6"/>
                  </a:cubicBezTo>
                  <a:cubicBezTo>
                    <a:pt x="189" y="6"/>
                    <a:pt x="241" y="0"/>
                    <a:pt x="253" y="54"/>
                  </a:cubicBezTo>
                  <a:cubicBezTo>
                    <a:pt x="255" y="62"/>
                    <a:pt x="256" y="98"/>
                    <a:pt x="256" y="108"/>
                  </a:cubicBezTo>
                  <a:close/>
                </a:path>
              </a:pathLst>
            </a:custGeom>
            <a:solidFill>
              <a:srgbClr val="F9DF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21"/>
            <p:cNvSpPr>
              <a:spLocks/>
            </p:cNvSpPr>
            <p:nvPr/>
          </p:nvSpPr>
          <p:spPr bwMode="auto">
            <a:xfrm>
              <a:off x="4224338" y="2225675"/>
              <a:ext cx="439738" cy="158750"/>
            </a:xfrm>
            <a:custGeom>
              <a:avLst/>
              <a:gdLst>
                <a:gd name="T0" fmla="*/ 256 w 256"/>
                <a:gd name="T1" fmla="*/ 40 h 92"/>
                <a:gd name="T2" fmla="*/ 128 w 256"/>
                <a:gd name="T3" fmla="*/ 0 h 92"/>
                <a:gd name="T4" fmla="*/ 128 w 256"/>
                <a:gd name="T5" fmla="*/ 0 h 92"/>
                <a:gd name="T6" fmla="*/ 0 w 256"/>
                <a:gd name="T7" fmla="*/ 40 h 92"/>
                <a:gd name="T8" fmla="*/ 0 w 256"/>
                <a:gd name="T9" fmla="*/ 39 h 92"/>
                <a:gd name="T10" fmla="*/ 0 w 256"/>
                <a:gd name="T11" fmla="*/ 41 h 92"/>
                <a:gd name="T12" fmla="*/ 0 w 256"/>
                <a:gd name="T13" fmla="*/ 84 h 92"/>
                <a:gd name="T14" fmla="*/ 2 w 256"/>
                <a:gd name="T15" fmla="*/ 92 h 92"/>
                <a:gd name="T16" fmla="*/ 9 w 256"/>
                <a:gd name="T17" fmla="*/ 81 h 92"/>
                <a:gd name="T18" fmla="*/ 128 w 256"/>
                <a:gd name="T19" fmla="*/ 68 h 92"/>
                <a:gd name="T20" fmla="*/ 128 w 256"/>
                <a:gd name="T21" fmla="*/ 68 h 92"/>
                <a:gd name="T22" fmla="*/ 247 w 256"/>
                <a:gd name="T23" fmla="*/ 81 h 92"/>
                <a:gd name="T24" fmla="*/ 255 w 256"/>
                <a:gd name="T25" fmla="*/ 92 h 92"/>
                <a:gd name="T26" fmla="*/ 256 w 256"/>
                <a:gd name="T27" fmla="*/ 84 h 92"/>
                <a:gd name="T28" fmla="*/ 256 w 256"/>
                <a:gd name="T29" fmla="*/ 41 h 92"/>
                <a:gd name="T30" fmla="*/ 256 w 256"/>
                <a:gd name="T31" fmla="*/ 39 h 92"/>
                <a:gd name="T32" fmla="*/ 256 w 256"/>
                <a:gd name="T33" fmla="*/ 4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56" h="92">
                  <a:moveTo>
                    <a:pt x="256" y="40"/>
                  </a:moveTo>
                  <a:cubicBezTo>
                    <a:pt x="253" y="17"/>
                    <a:pt x="197" y="0"/>
                    <a:pt x="128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59" y="0"/>
                    <a:pt x="3" y="17"/>
                    <a:pt x="0" y="40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90"/>
                    <a:pt x="2" y="92"/>
                  </a:cubicBezTo>
                  <a:cubicBezTo>
                    <a:pt x="2" y="92"/>
                    <a:pt x="1" y="85"/>
                    <a:pt x="9" y="81"/>
                  </a:cubicBezTo>
                  <a:cubicBezTo>
                    <a:pt x="25" y="73"/>
                    <a:pt x="72" y="68"/>
                    <a:pt x="128" y="68"/>
                  </a:cubicBezTo>
                  <a:cubicBezTo>
                    <a:pt x="128" y="68"/>
                    <a:pt x="128" y="68"/>
                    <a:pt x="128" y="68"/>
                  </a:cubicBezTo>
                  <a:cubicBezTo>
                    <a:pt x="184" y="68"/>
                    <a:pt x="231" y="73"/>
                    <a:pt x="247" y="81"/>
                  </a:cubicBezTo>
                  <a:cubicBezTo>
                    <a:pt x="255" y="85"/>
                    <a:pt x="255" y="92"/>
                    <a:pt x="255" y="92"/>
                  </a:cubicBezTo>
                  <a:cubicBezTo>
                    <a:pt x="256" y="90"/>
                    <a:pt x="256" y="84"/>
                    <a:pt x="256" y="84"/>
                  </a:cubicBezTo>
                  <a:cubicBezTo>
                    <a:pt x="256" y="41"/>
                    <a:pt x="256" y="41"/>
                    <a:pt x="256" y="41"/>
                  </a:cubicBezTo>
                  <a:cubicBezTo>
                    <a:pt x="256" y="39"/>
                    <a:pt x="256" y="39"/>
                    <a:pt x="256" y="39"/>
                  </a:cubicBezTo>
                  <a:lnTo>
                    <a:pt x="256" y="40"/>
                  </a:lnTo>
                  <a:close/>
                </a:path>
              </a:pathLst>
            </a:custGeom>
            <a:solidFill>
              <a:srgbClr val="B3C1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22"/>
            <p:cNvSpPr>
              <a:spLocks/>
            </p:cNvSpPr>
            <p:nvPr/>
          </p:nvSpPr>
          <p:spPr bwMode="auto">
            <a:xfrm>
              <a:off x="4271963" y="2709863"/>
              <a:ext cx="344488" cy="322263"/>
            </a:xfrm>
            <a:custGeom>
              <a:avLst/>
              <a:gdLst>
                <a:gd name="T0" fmla="*/ 100 w 200"/>
                <a:gd name="T1" fmla="*/ 16 h 187"/>
                <a:gd name="T2" fmla="*/ 43 w 200"/>
                <a:gd name="T3" fmla="*/ 1 h 187"/>
                <a:gd name="T4" fmla="*/ 0 w 200"/>
                <a:gd name="T5" fmla="*/ 81 h 187"/>
                <a:gd name="T6" fmla="*/ 99 w 200"/>
                <a:gd name="T7" fmla="*/ 187 h 187"/>
                <a:gd name="T8" fmla="*/ 200 w 200"/>
                <a:gd name="T9" fmla="*/ 81 h 187"/>
                <a:gd name="T10" fmla="*/ 157 w 200"/>
                <a:gd name="T11" fmla="*/ 0 h 187"/>
                <a:gd name="T12" fmla="*/ 100 w 200"/>
                <a:gd name="T13" fmla="*/ 16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0" h="187">
                  <a:moveTo>
                    <a:pt x="100" y="16"/>
                  </a:moveTo>
                  <a:cubicBezTo>
                    <a:pt x="79" y="16"/>
                    <a:pt x="60" y="11"/>
                    <a:pt x="43" y="1"/>
                  </a:cubicBezTo>
                  <a:cubicBezTo>
                    <a:pt x="34" y="28"/>
                    <a:pt x="20" y="55"/>
                    <a:pt x="0" y="81"/>
                  </a:cubicBezTo>
                  <a:cubicBezTo>
                    <a:pt x="33" y="81"/>
                    <a:pt x="66" y="187"/>
                    <a:pt x="99" y="187"/>
                  </a:cubicBezTo>
                  <a:cubicBezTo>
                    <a:pt x="132" y="187"/>
                    <a:pt x="166" y="81"/>
                    <a:pt x="200" y="81"/>
                  </a:cubicBezTo>
                  <a:cubicBezTo>
                    <a:pt x="180" y="55"/>
                    <a:pt x="166" y="28"/>
                    <a:pt x="157" y="0"/>
                  </a:cubicBezTo>
                  <a:cubicBezTo>
                    <a:pt x="139" y="11"/>
                    <a:pt x="120" y="16"/>
                    <a:pt x="100" y="16"/>
                  </a:cubicBezTo>
                  <a:close/>
                </a:path>
              </a:pathLst>
            </a:custGeom>
            <a:solidFill>
              <a:srgbClr val="F9DF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23"/>
            <p:cNvSpPr>
              <a:spLocks/>
            </p:cNvSpPr>
            <p:nvPr/>
          </p:nvSpPr>
          <p:spPr bwMode="auto">
            <a:xfrm>
              <a:off x="4398963" y="2882900"/>
              <a:ext cx="90488" cy="163513"/>
            </a:xfrm>
            <a:custGeom>
              <a:avLst/>
              <a:gdLst>
                <a:gd name="T0" fmla="*/ 28 w 57"/>
                <a:gd name="T1" fmla="*/ 13 h 103"/>
                <a:gd name="T2" fmla="*/ 11 w 57"/>
                <a:gd name="T3" fmla="*/ 0 h 103"/>
                <a:gd name="T4" fmla="*/ 0 w 57"/>
                <a:gd name="T5" fmla="*/ 82 h 103"/>
                <a:gd name="T6" fmla="*/ 28 w 57"/>
                <a:gd name="T7" fmla="*/ 103 h 103"/>
                <a:gd name="T8" fmla="*/ 57 w 57"/>
                <a:gd name="T9" fmla="*/ 82 h 103"/>
                <a:gd name="T10" fmla="*/ 46 w 57"/>
                <a:gd name="T11" fmla="*/ 0 h 103"/>
                <a:gd name="T12" fmla="*/ 28 w 57"/>
                <a:gd name="T13" fmla="*/ 1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" h="103">
                  <a:moveTo>
                    <a:pt x="28" y="13"/>
                  </a:moveTo>
                  <a:lnTo>
                    <a:pt x="11" y="0"/>
                  </a:lnTo>
                  <a:lnTo>
                    <a:pt x="0" y="82"/>
                  </a:lnTo>
                  <a:lnTo>
                    <a:pt x="28" y="103"/>
                  </a:lnTo>
                  <a:lnTo>
                    <a:pt x="57" y="82"/>
                  </a:lnTo>
                  <a:lnTo>
                    <a:pt x="46" y="0"/>
                  </a:lnTo>
                  <a:lnTo>
                    <a:pt x="28" y="13"/>
                  </a:lnTo>
                  <a:close/>
                </a:path>
              </a:pathLst>
            </a:custGeom>
            <a:solidFill>
              <a:srgbClr val="E072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24"/>
            <p:cNvSpPr>
              <a:spLocks/>
            </p:cNvSpPr>
            <p:nvPr/>
          </p:nvSpPr>
          <p:spPr bwMode="auto">
            <a:xfrm>
              <a:off x="4024313" y="2760663"/>
              <a:ext cx="839788" cy="365125"/>
            </a:xfrm>
            <a:custGeom>
              <a:avLst/>
              <a:gdLst>
                <a:gd name="T0" fmla="*/ 264 w 529"/>
                <a:gd name="T1" fmla="*/ 230 h 230"/>
                <a:gd name="T2" fmla="*/ 0 w 529"/>
                <a:gd name="T3" fmla="*/ 67 h 230"/>
                <a:gd name="T4" fmla="*/ 177 w 529"/>
                <a:gd name="T5" fmla="*/ 0 h 230"/>
                <a:gd name="T6" fmla="*/ 264 w 529"/>
                <a:gd name="T7" fmla="*/ 163 h 230"/>
                <a:gd name="T8" fmla="*/ 352 w 529"/>
                <a:gd name="T9" fmla="*/ 0 h 230"/>
                <a:gd name="T10" fmla="*/ 529 w 529"/>
                <a:gd name="T11" fmla="*/ 67 h 230"/>
                <a:gd name="T12" fmla="*/ 264 w 529"/>
                <a:gd name="T13" fmla="*/ 23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9" h="230">
                  <a:moveTo>
                    <a:pt x="264" y="230"/>
                  </a:moveTo>
                  <a:lnTo>
                    <a:pt x="0" y="67"/>
                  </a:lnTo>
                  <a:lnTo>
                    <a:pt x="177" y="0"/>
                  </a:lnTo>
                  <a:lnTo>
                    <a:pt x="264" y="163"/>
                  </a:lnTo>
                  <a:lnTo>
                    <a:pt x="352" y="0"/>
                  </a:lnTo>
                  <a:lnTo>
                    <a:pt x="529" y="67"/>
                  </a:lnTo>
                  <a:lnTo>
                    <a:pt x="264" y="230"/>
                  </a:lnTo>
                  <a:close/>
                </a:path>
              </a:pathLst>
            </a:custGeom>
            <a:solidFill>
              <a:srgbClr val="C7D6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25"/>
            <p:cNvSpPr>
              <a:spLocks/>
            </p:cNvSpPr>
            <p:nvPr/>
          </p:nvSpPr>
          <p:spPr bwMode="auto">
            <a:xfrm>
              <a:off x="4398963" y="2798763"/>
              <a:ext cx="90488" cy="84138"/>
            </a:xfrm>
            <a:custGeom>
              <a:avLst/>
              <a:gdLst>
                <a:gd name="T0" fmla="*/ 46 w 57"/>
                <a:gd name="T1" fmla="*/ 0 h 53"/>
                <a:gd name="T2" fmla="*/ 57 w 57"/>
                <a:gd name="T3" fmla="*/ 32 h 53"/>
                <a:gd name="T4" fmla="*/ 28 w 57"/>
                <a:gd name="T5" fmla="*/ 53 h 53"/>
                <a:gd name="T6" fmla="*/ 0 w 57"/>
                <a:gd name="T7" fmla="*/ 32 h 53"/>
                <a:gd name="T8" fmla="*/ 11 w 57"/>
                <a:gd name="T9" fmla="*/ 0 h 53"/>
                <a:gd name="T10" fmla="*/ 46 w 57"/>
                <a:gd name="T11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" h="53">
                  <a:moveTo>
                    <a:pt x="46" y="0"/>
                  </a:moveTo>
                  <a:lnTo>
                    <a:pt x="57" y="32"/>
                  </a:lnTo>
                  <a:lnTo>
                    <a:pt x="28" y="53"/>
                  </a:lnTo>
                  <a:lnTo>
                    <a:pt x="0" y="32"/>
                  </a:lnTo>
                  <a:lnTo>
                    <a:pt x="11" y="0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E072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26"/>
            <p:cNvSpPr>
              <a:spLocks/>
            </p:cNvSpPr>
            <p:nvPr/>
          </p:nvSpPr>
          <p:spPr bwMode="auto">
            <a:xfrm>
              <a:off x="4305300" y="2732088"/>
              <a:ext cx="138113" cy="163513"/>
            </a:xfrm>
            <a:custGeom>
              <a:avLst/>
              <a:gdLst>
                <a:gd name="T0" fmla="*/ 19 w 87"/>
                <a:gd name="T1" fmla="*/ 0 h 103"/>
                <a:gd name="T2" fmla="*/ 87 w 87"/>
                <a:gd name="T3" fmla="*/ 35 h 103"/>
                <a:gd name="T4" fmla="*/ 33 w 87"/>
                <a:gd name="T5" fmla="*/ 103 h 103"/>
                <a:gd name="T6" fmla="*/ 0 w 87"/>
                <a:gd name="T7" fmla="*/ 18 h 103"/>
                <a:gd name="T8" fmla="*/ 19 w 87"/>
                <a:gd name="T9" fmla="*/ 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" h="103">
                  <a:moveTo>
                    <a:pt x="19" y="0"/>
                  </a:moveTo>
                  <a:lnTo>
                    <a:pt x="87" y="35"/>
                  </a:lnTo>
                  <a:lnTo>
                    <a:pt x="33" y="103"/>
                  </a:lnTo>
                  <a:lnTo>
                    <a:pt x="0" y="18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F3B3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27"/>
            <p:cNvSpPr>
              <a:spLocks/>
            </p:cNvSpPr>
            <p:nvPr/>
          </p:nvSpPr>
          <p:spPr bwMode="auto">
            <a:xfrm>
              <a:off x="4443413" y="2732088"/>
              <a:ext cx="139700" cy="163513"/>
            </a:xfrm>
            <a:custGeom>
              <a:avLst/>
              <a:gdLst>
                <a:gd name="T0" fmla="*/ 69 w 88"/>
                <a:gd name="T1" fmla="*/ 0 h 103"/>
                <a:gd name="T2" fmla="*/ 0 w 88"/>
                <a:gd name="T3" fmla="*/ 35 h 103"/>
                <a:gd name="T4" fmla="*/ 55 w 88"/>
                <a:gd name="T5" fmla="*/ 103 h 103"/>
                <a:gd name="T6" fmla="*/ 88 w 88"/>
                <a:gd name="T7" fmla="*/ 18 h 103"/>
                <a:gd name="T8" fmla="*/ 69 w 88"/>
                <a:gd name="T9" fmla="*/ 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" h="103">
                  <a:moveTo>
                    <a:pt x="69" y="0"/>
                  </a:moveTo>
                  <a:lnTo>
                    <a:pt x="0" y="35"/>
                  </a:lnTo>
                  <a:lnTo>
                    <a:pt x="55" y="103"/>
                  </a:lnTo>
                  <a:lnTo>
                    <a:pt x="88" y="18"/>
                  </a:lnTo>
                  <a:lnTo>
                    <a:pt x="69" y="0"/>
                  </a:lnTo>
                  <a:close/>
                </a:path>
              </a:pathLst>
            </a:custGeom>
            <a:solidFill>
              <a:srgbClr val="F3B3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2161985" y="2148819"/>
            <a:ext cx="617537" cy="741275"/>
            <a:chOff x="5554663" y="2111375"/>
            <a:chExt cx="847725" cy="1017588"/>
          </a:xfrm>
        </p:grpSpPr>
        <p:sp>
          <p:nvSpPr>
            <p:cNvPr id="64" name="Freeform 6"/>
            <p:cNvSpPr>
              <a:spLocks/>
            </p:cNvSpPr>
            <p:nvPr/>
          </p:nvSpPr>
          <p:spPr bwMode="auto">
            <a:xfrm>
              <a:off x="5665788" y="2363788"/>
              <a:ext cx="641350" cy="754063"/>
            </a:xfrm>
            <a:custGeom>
              <a:avLst/>
              <a:gdLst>
                <a:gd name="T0" fmla="*/ 373 w 373"/>
                <a:gd name="T1" fmla="*/ 285 h 438"/>
                <a:gd name="T2" fmla="*/ 182 w 373"/>
                <a:gd name="T3" fmla="*/ 438 h 438"/>
                <a:gd name="T4" fmla="*/ 0 w 373"/>
                <a:gd name="T5" fmla="*/ 271 h 438"/>
                <a:gd name="T6" fmla="*/ 57 w 373"/>
                <a:gd name="T7" fmla="*/ 0 h 438"/>
                <a:gd name="T8" fmla="*/ 309 w 373"/>
                <a:gd name="T9" fmla="*/ 0 h 438"/>
                <a:gd name="T10" fmla="*/ 373 w 373"/>
                <a:gd name="T11" fmla="*/ 285 h 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3" h="438">
                  <a:moveTo>
                    <a:pt x="373" y="285"/>
                  </a:moveTo>
                  <a:cubicBezTo>
                    <a:pt x="303" y="285"/>
                    <a:pt x="182" y="438"/>
                    <a:pt x="182" y="438"/>
                  </a:cubicBezTo>
                  <a:cubicBezTo>
                    <a:pt x="182" y="438"/>
                    <a:pt x="70" y="271"/>
                    <a:pt x="0" y="271"/>
                  </a:cubicBezTo>
                  <a:cubicBezTo>
                    <a:pt x="54" y="153"/>
                    <a:pt x="51" y="119"/>
                    <a:pt x="57" y="0"/>
                  </a:cubicBezTo>
                  <a:cubicBezTo>
                    <a:pt x="141" y="0"/>
                    <a:pt x="225" y="0"/>
                    <a:pt x="309" y="0"/>
                  </a:cubicBezTo>
                  <a:cubicBezTo>
                    <a:pt x="315" y="119"/>
                    <a:pt x="319" y="166"/>
                    <a:pt x="373" y="285"/>
                  </a:cubicBezTo>
                  <a:close/>
                </a:path>
              </a:pathLst>
            </a:custGeom>
            <a:solidFill>
              <a:srgbClr val="F3B3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Oval 7"/>
            <p:cNvSpPr>
              <a:spLocks noChangeArrowheads="1"/>
            </p:cNvSpPr>
            <p:nvPr/>
          </p:nvSpPr>
          <p:spPr bwMode="auto">
            <a:xfrm>
              <a:off x="5691188" y="2460625"/>
              <a:ext cx="26988" cy="26988"/>
            </a:xfrm>
            <a:prstGeom prst="ellipse">
              <a:avLst/>
            </a:prstGeom>
            <a:solidFill>
              <a:srgbClr val="E072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8"/>
            <p:cNvSpPr>
              <a:spLocks/>
            </p:cNvSpPr>
            <p:nvPr/>
          </p:nvSpPr>
          <p:spPr bwMode="auto">
            <a:xfrm>
              <a:off x="5697538" y="2274888"/>
              <a:ext cx="14288" cy="179388"/>
            </a:xfrm>
            <a:custGeom>
              <a:avLst/>
              <a:gdLst>
                <a:gd name="T0" fmla="*/ 4 w 8"/>
                <a:gd name="T1" fmla="*/ 104 h 104"/>
                <a:gd name="T2" fmla="*/ 8 w 8"/>
                <a:gd name="T3" fmla="*/ 104 h 104"/>
                <a:gd name="T4" fmla="*/ 8 w 8"/>
                <a:gd name="T5" fmla="*/ 3 h 104"/>
                <a:gd name="T6" fmla="*/ 1 w 8"/>
                <a:gd name="T7" fmla="*/ 0 h 104"/>
                <a:gd name="T8" fmla="*/ 0 w 8"/>
                <a:gd name="T9" fmla="*/ 104 h 104"/>
                <a:gd name="T10" fmla="*/ 4 w 8"/>
                <a:gd name="T11" fmla="*/ 10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04">
                  <a:moveTo>
                    <a:pt x="4" y="104"/>
                  </a:moveTo>
                  <a:cubicBezTo>
                    <a:pt x="6" y="104"/>
                    <a:pt x="7" y="104"/>
                    <a:pt x="8" y="104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04"/>
                    <a:pt x="0" y="104"/>
                  </a:cubicBezTo>
                  <a:cubicBezTo>
                    <a:pt x="2" y="104"/>
                    <a:pt x="3" y="104"/>
                    <a:pt x="4" y="104"/>
                  </a:cubicBezTo>
                  <a:close/>
                </a:path>
              </a:pathLst>
            </a:custGeom>
            <a:solidFill>
              <a:srgbClr val="C7D6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9"/>
            <p:cNvSpPr>
              <a:spLocks/>
            </p:cNvSpPr>
            <p:nvPr/>
          </p:nvSpPr>
          <p:spPr bwMode="auto">
            <a:xfrm>
              <a:off x="5688013" y="2493963"/>
              <a:ext cx="34925" cy="38100"/>
            </a:xfrm>
            <a:custGeom>
              <a:avLst/>
              <a:gdLst>
                <a:gd name="T0" fmla="*/ 15 w 21"/>
                <a:gd name="T1" fmla="*/ 0 h 23"/>
                <a:gd name="T2" fmla="*/ 10 w 21"/>
                <a:gd name="T3" fmla="*/ 1 h 23"/>
                <a:gd name="T4" fmla="*/ 6 w 21"/>
                <a:gd name="T5" fmla="*/ 0 h 23"/>
                <a:gd name="T6" fmla="*/ 1 w 21"/>
                <a:gd name="T7" fmla="*/ 14 h 23"/>
                <a:gd name="T8" fmla="*/ 1 w 21"/>
                <a:gd name="T9" fmla="*/ 14 h 23"/>
                <a:gd name="T10" fmla="*/ 0 w 21"/>
                <a:gd name="T11" fmla="*/ 18 h 23"/>
                <a:gd name="T12" fmla="*/ 1 w 21"/>
                <a:gd name="T13" fmla="*/ 16 h 23"/>
                <a:gd name="T14" fmla="*/ 2 w 21"/>
                <a:gd name="T15" fmla="*/ 11 h 23"/>
                <a:gd name="T16" fmla="*/ 1 w 21"/>
                <a:gd name="T17" fmla="*/ 18 h 23"/>
                <a:gd name="T18" fmla="*/ 3 w 21"/>
                <a:gd name="T19" fmla="*/ 12 h 23"/>
                <a:gd name="T20" fmla="*/ 3 w 21"/>
                <a:gd name="T21" fmla="*/ 19 h 23"/>
                <a:gd name="T22" fmla="*/ 4 w 21"/>
                <a:gd name="T23" fmla="*/ 13 h 23"/>
                <a:gd name="T24" fmla="*/ 4 w 21"/>
                <a:gd name="T25" fmla="*/ 19 h 23"/>
                <a:gd name="T26" fmla="*/ 5 w 21"/>
                <a:gd name="T27" fmla="*/ 13 h 23"/>
                <a:gd name="T28" fmla="*/ 6 w 21"/>
                <a:gd name="T29" fmla="*/ 19 h 23"/>
                <a:gd name="T30" fmla="*/ 7 w 21"/>
                <a:gd name="T31" fmla="*/ 14 h 23"/>
                <a:gd name="T32" fmla="*/ 7 w 21"/>
                <a:gd name="T33" fmla="*/ 20 h 23"/>
                <a:gd name="T34" fmla="*/ 8 w 21"/>
                <a:gd name="T35" fmla="*/ 15 h 23"/>
                <a:gd name="T36" fmla="*/ 9 w 21"/>
                <a:gd name="T37" fmla="*/ 20 h 23"/>
                <a:gd name="T38" fmla="*/ 9 w 21"/>
                <a:gd name="T39" fmla="*/ 20 h 23"/>
                <a:gd name="T40" fmla="*/ 9 w 21"/>
                <a:gd name="T41" fmla="*/ 20 h 23"/>
                <a:gd name="T42" fmla="*/ 10 w 21"/>
                <a:gd name="T43" fmla="*/ 16 h 23"/>
                <a:gd name="T44" fmla="*/ 11 w 21"/>
                <a:gd name="T45" fmla="*/ 21 h 23"/>
                <a:gd name="T46" fmla="*/ 12 w 21"/>
                <a:gd name="T47" fmla="*/ 17 h 23"/>
                <a:gd name="T48" fmla="*/ 13 w 21"/>
                <a:gd name="T49" fmla="*/ 21 h 23"/>
                <a:gd name="T50" fmla="*/ 14 w 21"/>
                <a:gd name="T51" fmla="*/ 17 h 23"/>
                <a:gd name="T52" fmla="*/ 15 w 21"/>
                <a:gd name="T53" fmla="*/ 22 h 23"/>
                <a:gd name="T54" fmla="*/ 16 w 21"/>
                <a:gd name="T55" fmla="*/ 18 h 23"/>
                <a:gd name="T56" fmla="*/ 17 w 21"/>
                <a:gd name="T57" fmla="*/ 22 h 23"/>
                <a:gd name="T58" fmla="*/ 18 w 21"/>
                <a:gd name="T59" fmla="*/ 19 h 23"/>
                <a:gd name="T60" fmla="*/ 19 w 21"/>
                <a:gd name="T61" fmla="*/ 22 h 23"/>
                <a:gd name="T62" fmla="*/ 20 w 21"/>
                <a:gd name="T63" fmla="*/ 19 h 23"/>
                <a:gd name="T64" fmla="*/ 21 w 21"/>
                <a:gd name="T65" fmla="*/ 23 h 23"/>
                <a:gd name="T66" fmla="*/ 21 w 21"/>
                <a:gd name="T67" fmla="*/ 18 h 23"/>
                <a:gd name="T68" fmla="*/ 15 w 21"/>
                <a:gd name="T6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" h="23">
                  <a:moveTo>
                    <a:pt x="15" y="0"/>
                  </a:moveTo>
                  <a:cubicBezTo>
                    <a:pt x="14" y="0"/>
                    <a:pt x="12" y="1"/>
                    <a:pt x="10" y="1"/>
                  </a:cubicBezTo>
                  <a:cubicBezTo>
                    <a:pt x="9" y="1"/>
                    <a:pt x="7" y="1"/>
                    <a:pt x="6" y="0"/>
                  </a:cubicBezTo>
                  <a:cubicBezTo>
                    <a:pt x="3" y="3"/>
                    <a:pt x="1" y="8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6"/>
                    <a:pt x="0" y="17"/>
                    <a:pt x="0" y="18"/>
                  </a:cubicBezTo>
                  <a:cubicBezTo>
                    <a:pt x="0" y="17"/>
                    <a:pt x="0" y="17"/>
                    <a:pt x="1" y="16"/>
                  </a:cubicBezTo>
                  <a:cubicBezTo>
                    <a:pt x="1" y="14"/>
                    <a:pt x="2" y="13"/>
                    <a:pt x="2" y="11"/>
                  </a:cubicBezTo>
                  <a:cubicBezTo>
                    <a:pt x="2" y="14"/>
                    <a:pt x="2" y="16"/>
                    <a:pt x="1" y="18"/>
                  </a:cubicBezTo>
                  <a:cubicBezTo>
                    <a:pt x="2" y="16"/>
                    <a:pt x="3" y="14"/>
                    <a:pt x="3" y="12"/>
                  </a:cubicBezTo>
                  <a:cubicBezTo>
                    <a:pt x="3" y="14"/>
                    <a:pt x="3" y="17"/>
                    <a:pt x="3" y="19"/>
                  </a:cubicBezTo>
                  <a:cubicBezTo>
                    <a:pt x="3" y="17"/>
                    <a:pt x="4" y="15"/>
                    <a:pt x="4" y="13"/>
                  </a:cubicBezTo>
                  <a:cubicBezTo>
                    <a:pt x="4" y="15"/>
                    <a:pt x="4" y="17"/>
                    <a:pt x="4" y="19"/>
                  </a:cubicBezTo>
                  <a:cubicBezTo>
                    <a:pt x="5" y="17"/>
                    <a:pt x="5" y="15"/>
                    <a:pt x="5" y="13"/>
                  </a:cubicBezTo>
                  <a:cubicBezTo>
                    <a:pt x="6" y="16"/>
                    <a:pt x="6" y="18"/>
                    <a:pt x="6" y="19"/>
                  </a:cubicBezTo>
                  <a:cubicBezTo>
                    <a:pt x="6" y="18"/>
                    <a:pt x="7" y="16"/>
                    <a:pt x="7" y="14"/>
                  </a:cubicBezTo>
                  <a:cubicBezTo>
                    <a:pt x="7" y="16"/>
                    <a:pt x="7" y="18"/>
                    <a:pt x="7" y="20"/>
                  </a:cubicBezTo>
                  <a:cubicBezTo>
                    <a:pt x="8" y="18"/>
                    <a:pt x="8" y="17"/>
                    <a:pt x="8" y="15"/>
                  </a:cubicBezTo>
                  <a:cubicBezTo>
                    <a:pt x="9" y="17"/>
                    <a:pt x="9" y="19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19"/>
                    <a:pt x="10" y="17"/>
                    <a:pt x="10" y="16"/>
                  </a:cubicBezTo>
                  <a:cubicBezTo>
                    <a:pt x="10" y="18"/>
                    <a:pt x="11" y="19"/>
                    <a:pt x="11" y="21"/>
                  </a:cubicBezTo>
                  <a:cubicBezTo>
                    <a:pt x="11" y="19"/>
                    <a:pt x="12" y="18"/>
                    <a:pt x="12" y="17"/>
                  </a:cubicBezTo>
                  <a:cubicBezTo>
                    <a:pt x="12" y="18"/>
                    <a:pt x="12" y="20"/>
                    <a:pt x="13" y="21"/>
                  </a:cubicBezTo>
                  <a:cubicBezTo>
                    <a:pt x="13" y="20"/>
                    <a:pt x="13" y="19"/>
                    <a:pt x="14" y="17"/>
                  </a:cubicBezTo>
                  <a:cubicBezTo>
                    <a:pt x="14" y="19"/>
                    <a:pt x="14" y="20"/>
                    <a:pt x="15" y="22"/>
                  </a:cubicBezTo>
                  <a:cubicBezTo>
                    <a:pt x="15" y="21"/>
                    <a:pt x="15" y="19"/>
                    <a:pt x="16" y="18"/>
                  </a:cubicBezTo>
                  <a:cubicBezTo>
                    <a:pt x="16" y="20"/>
                    <a:pt x="17" y="21"/>
                    <a:pt x="17" y="22"/>
                  </a:cubicBezTo>
                  <a:cubicBezTo>
                    <a:pt x="17" y="21"/>
                    <a:pt x="18" y="20"/>
                    <a:pt x="18" y="19"/>
                  </a:cubicBezTo>
                  <a:cubicBezTo>
                    <a:pt x="18" y="20"/>
                    <a:pt x="19" y="21"/>
                    <a:pt x="19" y="22"/>
                  </a:cubicBezTo>
                  <a:cubicBezTo>
                    <a:pt x="20" y="21"/>
                    <a:pt x="20" y="20"/>
                    <a:pt x="20" y="19"/>
                  </a:cubicBezTo>
                  <a:cubicBezTo>
                    <a:pt x="20" y="20"/>
                    <a:pt x="21" y="22"/>
                    <a:pt x="21" y="23"/>
                  </a:cubicBezTo>
                  <a:cubicBezTo>
                    <a:pt x="21" y="22"/>
                    <a:pt x="21" y="19"/>
                    <a:pt x="21" y="18"/>
                  </a:cubicBezTo>
                  <a:cubicBezTo>
                    <a:pt x="21" y="10"/>
                    <a:pt x="19" y="3"/>
                    <a:pt x="15" y="0"/>
                  </a:cubicBezTo>
                  <a:close/>
                </a:path>
              </a:pathLst>
            </a:custGeom>
            <a:solidFill>
              <a:srgbClr val="E072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10"/>
            <p:cNvSpPr>
              <a:spLocks/>
            </p:cNvSpPr>
            <p:nvPr/>
          </p:nvSpPr>
          <p:spPr bwMode="auto">
            <a:xfrm>
              <a:off x="5756275" y="2273300"/>
              <a:ext cx="444500" cy="452438"/>
            </a:xfrm>
            <a:custGeom>
              <a:avLst/>
              <a:gdLst>
                <a:gd name="T0" fmla="*/ 258 w 258"/>
                <a:gd name="T1" fmla="*/ 110 h 263"/>
                <a:gd name="T2" fmla="*/ 129 w 258"/>
                <a:gd name="T3" fmla="*/ 263 h 263"/>
                <a:gd name="T4" fmla="*/ 0 w 258"/>
                <a:gd name="T5" fmla="*/ 110 h 263"/>
                <a:gd name="T6" fmla="*/ 3 w 258"/>
                <a:gd name="T7" fmla="*/ 55 h 263"/>
                <a:gd name="T8" fmla="*/ 129 w 258"/>
                <a:gd name="T9" fmla="*/ 6 h 263"/>
                <a:gd name="T10" fmla="*/ 255 w 258"/>
                <a:gd name="T11" fmla="*/ 55 h 263"/>
                <a:gd name="T12" fmla="*/ 258 w 258"/>
                <a:gd name="T13" fmla="*/ 110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8" h="263">
                  <a:moveTo>
                    <a:pt x="258" y="110"/>
                  </a:moveTo>
                  <a:cubicBezTo>
                    <a:pt x="258" y="194"/>
                    <a:pt x="200" y="263"/>
                    <a:pt x="129" y="263"/>
                  </a:cubicBezTo>
                  <a:cubicBezTo>
                    <a:pt x="58" y="263"/>
                    <a:pt x="0" y="194"/>
                    <a:pt x="0" y="110"/>
                  </a:cubicBezTo>
                  <a:cubicBezTo>
                    <a:pt x="0" y="99"/>
                    <a:pt x="1" y="63"/>
                    <a:pt x="3" y="55"/>
                  </a:cubicBezTo>
                  <a:cubicBezTo>
                    <a:pt x="15" y="0"/>
                    <a:pt x="67" y="6"/>
                    <a:pt x="129" y="6"/>
                  </a:cubicBezTo>
                  <a:cubicBezTo>
                    <a:pt x="191" y="6"/>
                    <a:pt x="243" y="0"/>
                    <a:pt x="255" y="55"/>
                  </a:cubicBezTo>
                  <a:cubicBezTo>
                    <a:pt x="257" y="63"/>
                    <a:pt x="258" y="99"/>
                    <a:pt x="258" y="110"/>
                  </a:cubicBezTo>
                  <a:close/>
                </a:path>
              </a:pathLst>
            </a:custGeom>
            <a:solidFill>
              <a:srgbClr val="F9DF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11"/>
            <p:cNvSpPr>
              <a:spLocks/>
            </p:cNvSpPr>
            <p:nvPr/>
          </p:nvSpPr>
          <p:spPr bwMode="auto">
            <a:xfrm>
              <a:off x="5829300" y="2709863"/>
              <a:ext cx="300038" cy="207963"/>
            </a:xfrm>
            <a:custGeom>
              <a:avLst/>
              <a:gdLst>
                <a:gd name="T0" fmla="*/ 87 w 175"/>
                <a:gd name="T1" fmla="*/ 16 h 121"/>
                <a:gd name="T2" fmla="*/ 37 w 175"/>
                <a:gd name="T3" fmla="*/ 0 h 121"/>
                <a:gd name="T4" fmla="*/ 0 w 175"/>
                <a:gd name="T5" fmla="*/ 81 h 121"/>
                <a:gd name="T6" fmla="*/ 86 w 175"/>
                <a:gd name="T7" fmla="*/ 121 h 121"/>
                <a:gd name="T8" fmla="*/ 175 w 175"/>
                <a:gd name="T9" fmla="*/ 81 h 121"/>
                <a:gd name="T10" fmla="*/ 138 w 175"/>
                <a:gd name="T11" fmla="*/ 0 h 121"/>
                <a:gd name="T12" fmla="*/ 87 w 175"/>
                <a:gd name="T13" fmla="*/ 16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5" h="121">
                  <a:moveTo>
                    <a:pt x="87" y="16"/>
                  </a:moveTo>
                  <a:cubicBezTo>
                    <a:pt x="67" y="16"/>
                    <a:pt x="54" y="10"/>
                    <a:pt x="37" y="0"/>
                  </a:cubicBezTo>
                  <a:cubicBezTo>
                    <a:pt x="28" y="48"/>
                    <a:pt x="20" y="55"/>
                    <a:pt x="0" y="81"/>
                  </a:cubicBezTo>
                  <a:cubicBezTo>
                    <a:pt x="33" y="81"/>
                    <a:pt x="53" y="121"/>
                    <a:pt x="86" y="121"/>
                  </a:cubicBezTo>
                  <a:cubicBezTo>
                    <a:pt x="120" y="121"/>
                    <a:pt x="141" y="81"/>
                    <a:pt x="175" y="81"/>
                  </a:cubicBezTo>
                  <a:cubicBezTo>
                    <a:pt x="155" y="55"/>
                    <a:pt x="148" y="46"/>
                    <a:pt x="138" y="0"/>
                  </a:cubicBezTo>
                  <a:cubicBezTo>
                    <a:pt x="120" y="10"/>
                    <a:pt x="108" y="16"/>
                    <a:pt x="87" y="16"/>
                  </a:cubicBezTo>
                  <a:close/>
                </a:path>
              </a:pathLst>
            </a:custGeom>
            <a:solidFill>
              <a:srgbClr val="F9DF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12"/>
            <p:cNvSpPr>
              <a:spLocks/>
            </p:cNvSpPr>
            <p:nvPr/>
          </p:nvSpPr>
          <p:spPr bwMode="auto">
            <a:xfrm>
              <a:off x="5757863" y="2273300"/>
              <a:ext cx="442913" cy="211138"/>
            </a:xfrm>
            <a:custGeom>
              <a:avLst/>
              <a:gdLst>
                <a:gd name="T0" fmla="*/ 128 w 257"/>
                <a:gd name="T1" fmla="*/ 6 h 123"/>
                <a:gd name="T2" fmla="*/ 2 w 257"/>
                <a:gd name="T3" fmla="*/ 55 h 123"/>
                <a:gd name="T4" fmla="*/ 0 w 257"/>
                <a:gd name="T5" fmla="*/ 80 h 123"/>
                <a:gd name="T6" fmla="*/ 13 w 257"/>
                <a:gd name="T7" fmla="*/ 81 h 123"/>
                <a:gd name="T8" fmla="*/ 100 w 257"/>
                <a:gd name="T9" fmla="*/ 31 h 123"/>
                <a:gd name="T10" fmla="*/ 248 w 257"/>
                <a:gd name="T11" fmla="*/ 123 h 123"/>
                <a:gd name="T12" fmla="*/ 256 w 257"/>
                <a:gd name="T13" fmla="*/ 123 h 123"/>
                <a:gd name="T14" fmla="*/ 257 w 257"/>
                <a:gd name="T15" fmla="*/ 110 h 123"/>
                <a:gd name="T16" fmla="*/ 254 w 257"/>
                <a:gd name="T17" fmla="*/ 55 h 123"/>
                <a:gd name="T18" fmla="*/ 128 w 257"/>
                <a:gd name="T19" fmla="*/ 6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7" h="123">
                  <a:moveTo>
                    <a:pt x="128" y="6"/>
                  </a:moveTo>
                  <a:cubicBezTo>
                    <a:pt x="66" y="6"/>
                    <a:pt x="14" y="0"/>
                    <a:pt x="2" y="55"/>
                  </a:cubicBezTo>
                  <a:cubicBezTo>
                    <a:pt x="1" y="59"/>
                    <a:pt x="0" y="69"/>
                    <a:pt x="0" y="80"/>
                  </a:cubicBezTo>
                  <a:cubicBezTo>
                    <a:pt x="4" y="81"/>
                    <a:pt x="9" y="81"/>
                    <a:pt x="13" y="81"/>
                  </a:cubicBezTo>
                  <a:cubicBezTo>
                    <a:pt x="50" y="81"/>
                    <a:pt x="83" y="61"/>
                    <a:pt x="100" y="31"/>
                  </a:cubicBezTo>
                  <a:cubicBezTo>
                    <a:pt x="127" y="86"/>
                    <a:pt x="183" y="123"/>
                    <a:pt x="248" y="123"/>
                  </a:cubicBezTo>
                  <a:cubicBezTo>
                    <a:pt x="251" y="123"/>
                    <a:pt x="254" y="123"/>
                    <a:pt x="256" y="123"/>
                  </a:cubicBezTo>
                  <a:cubicBezTo>
                    <a:pt x="257" y="118"/>
                    <a:pt x="257" y="114"/>
                    <a:pt x="257" y="110"/>
                  </a:cubicBezTo>
                  <a:cubicBezTo>
                    <a:pt x="257" y="99"/>
                    <a:pt x="256" y="63"/>
                    <a:pt x="254" y="55"/>
                  </a:cubicBezTo>
                  <a:cubicBezTo>
                    <a:pt x="242" y="0"/>
                    <a:pt x="190" y="6"/>
                    <a:pt x="128" y="6"/>
                  </a:cubicBezTo>
                  <a:close/>
                </a:path>
              </a:pathLst>
            </a:custGeom>
            <a:solidFill>
              <a:srgbClr val="F3B3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13"/>
            <p:cNvSpPr>
              <a:spLocks/>
            </p:cNvSpPr>
            <p:nvPr/>
          </p:nvSpPr>
          <p:spPr bwMode="auto">
            <a:xfrm>
              <a:off x="5584825" y="2111375"/>
              <a:ext cx="787400" cy="176213"/>
            </a:xfrm>
            <a:custGeom>
              <a:avLst/>
              <a:gdLst>
                <a:gd name="T0" fmla="*/ 447 w 458"/>
                <a:gd name="T1" fmla="*/ 64 h 103"/>
                <a:gd name="T2" fmla="*/ 248 w 458"/>
                <a:gd name="T3" fmla="*/ 4 h 103"/>
                <a:gd name="T4" fmla="*/ 210 w 458"/>
                <a:gd name="T5" fmla="*/ 4 h 103"/>
                <a:gd name="T6" fmla="*/ 11 w 458"/>
                <a:gd name="T7" fmla="*/ 64 h 103"/>
                <a:gd name="T8" fmla="*/ 11 w 458"/>
                <a:gd name="T9" fmla="*/ 76 h 103"/>
                <a:gd name="T10" fmla="*/ 100 w 458"/>
                <a:gd name="T11" fmla="*/ 103 h 103"/>
                <a:gd name="T12" fmla="*/ 100 w 458"/>
                <a:gd name="T13" fmla="*/ 102 h 103"/>
                <a:gd name="T14" fmla="*/ 100 w 458"/>
                <a:gd name="T15" fmla="*/ 101 h 103"/>
                <a:gd name="T16" fmla="*/ 100 w 458"/>
                <a:gd name="T17" fmla="*/ 101 h 103"/>
                <a:gd name="T18" fmla="*/ 229 w 458"/>
                <a:gd name="T19" fmla="*/ 61 h 103"/>
                <a:gd name="T20" fmla="*/ 358 w 458"/>
                <a:gd name="T21" fmla="*/ 101 h 103"/>
                <a:gd name="T22" fmla="*/ 358 w 458"/>
                <a:gd name="T23" fmla="*/ 101 h 103"/>
                <a:gd name="T24" fmla="*/ 358 w 458"/>
                <a:gd name="T25" fmla="*/ 102 h 103"/>
                <a:gd name="T26" fmla="*/ 358 w 458"/>
                <a:gd name="T27" fmla="*/ 103 h 103"/>
                <a:gd name="T28" fmla="*/ 447 w 458"/>
                <a:gd name="T29" fmla="*/ 76 h 103"/>
                <a:gd name="T30" fmla="*/ 447 w 458"/>
                <a:gd name="T31" fmla="*/ 64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58" h="103">
                  <a:moveTo>
                    <a:pt x="447" y="64"/>
                  </a:moveTo>
                  <a:cubicBezTo>
                    <a:pt x="248" y="4"/>
                    <a:pt x="248" y="4"/>
                    <a:pt x="248" y="4"/>
                  </a:cubicBezTo>
                  <a:cubicBezTo>
                    <a:pt x="238" y="0"/>
                    <a:pt x="220" y="0"/>
                    <a:pt x="210" y="4"/>
                  </a:cubicBezTo>
                  <a:cubicBezTo>
                    <a:pt x="11" y="64"/>
                    <a:pt x="11" y="64"/>
                    <a:pt x="11" y="64"/>
                  </a:cubicBezTo>
                  <a:cubicBezTo>
                    <a:pt x="0" y="67"/>
                    <a:pt x="0" y="72"/>
                    <a:pt x="11" y="76"/>
                  </a:cubicBezTo>
                  <a:cubicBezTo>
                    <a:pt x="100" y="103"/>
                    <a:pt x="100" y="103"/>
                    <a:pt x="100" y="103"/>
                  </a:cubicBezTo>
                  <a:cubicBezTo>
                    <a:pt x="100" y="102"/>
                    <a:pt x="100" y="102"/>
                    <a:pt x="100" y="102"/>
                  </a:cubicBezTo>
                  <a:cubicBezTo>
                    <a:pt x="100" y="101"/>
                    <a:pt x="100" y="101"/>
                    <a:pt x="100" y="101"/>
                  </a:cubicBezTo>
                  <a:cubicBezTo>
                    <a:pt x="100" y="101"/>
                    <a:pt x="100" y="101"/>
                    <a:pt x="100" y="101"/>
                  </a:cubicBezTo>
                  <a:cubicBezTo>
                    <a:pt x="103" y="78"/>
                    <a:pt x="160" y="61"/>
                    <a:pt x="229" y="61"/>
                  </a:cubicBezTo>
                  <a:cubicBezTo>
                    <a:pt x="298" y="61"/>
                    <a:pt x="355" y="78"/>
                    <a:pt x="358" y="101"/>
                  </a:cubicBezTo>
                  <a:cubicBezTo>
                    <a:pt x="358" y="101"/>
                    <a:pt x="358" y="101"/>
                    <a:pt x="358" y="101"/>
                  </a:cubicBezTo>
                  <a:cubicBezTo>
                    <a:pt x="358" y="102"/>
                    <a:pt x="358" y="102"/>
                    <a:pt x="358" y="102"/>
                  </a:cubicBezTo>
                  <a:cubicBezTo>
                    <a:pt x="358" y="103"/>
                    <a:pt x="358" y="103"/>
                    <a:pt x="358" y="103"/>
                  </a:cubicBezTo>
                  <a:cubicBezTo>
                    <a:pt x="447" y="76"/>
                    <a:pt x="447" y="76"/>
                    <a:pt x="447" y="76"/>
                  </a:cubicBezTo>
                  <a:cubicBezTo>
                    <a:pt x="458" y="72"/>
                    <a:pt x="458" y="67"/>
                    <a:pt x="447" y="64"/>
                  </a:cubicBezTo>
                  <a:close/>
                </a:path>
              </a:pathLst>
            </a:custGeom>
            <a:solidFill>
              <a:srgbClr val="C7D6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14"/>
            <p:cNvSpPr>
              <a:spLocks/>
            </p:cNvSpPr>
            <p:nvPr/>
          </p:nvSpPr>
          <p:spPr bwMode="auto">
            <a:xfrm>
              <a:off x="5756275" y="2222500"/>
              <a:ext cx="444500" cy="160338"/>
            </a:xfrm>
            <a:custGeom>
              <a:avLst/>
              <a:gdLst>
                <a:gd name="T0" fmla="*/ 258 w 258"/>
                <a:gd name="T1" fmla="*/ 40 h 93"/>
                <a:gd name="T2" fmla="*/ 129 w 258"/>
                <a:gd name="T3" fmla="*/ 0 h 93"/>
                <a:gd name="T4" fmla="*/ 129 w 258"/>
                <a:gd name="T5" fmla="*/ 0 h 93"/>
                <a:gd name="T6" fmla="*/ 0 w 258"/>
                <a:gd name="T7" fmla="*/ 40 h 93"/>
                <a:gd name="T8" fmla="*/ 0 w 258"/>
                <a:gd name="T9" fmla="*/ 40 h 93"/>
                <a:gd name="T10" fmla="*/ 0 w 258"/>
                <a:gd name="T11" fmla="*/ 42 h 93"/>
                <a:gd name="T12" fmla="*/ 0 w 258"/>
                <a:gd name="T13" fmla="*/ 85 h 93"/>
                <a:gd name="T14" fmla="*/ 1 w 258"/>
                <a:gd name="T15" fmla="*/ 93 h 93"/>
                <a:gd name="T16" fmla="*/ 9 w 258"/>
                <a:gd name="T17" fmla="*/ 81 h 93"/>
                <a:gd name="T18" fmla="*/ 129 w 258"/>
                <a:gd name="T19" fmla="*/ 68 h 93"/>
                <a:gd name="T20" fmla="*/ 129 w 258"/>
                <a:gd name="T21" fmla="*/ 68 h 93"/>
                <a:gd name="T22" fmla="*/ 249 w 258"/>
                <a:gd name="T23" fmla="*/ 81 h 93"/>
                <a:gd name="T24" fmla="*/ 257 w 258"/>
                <a:gd name="T25" fmla="*/ 93 h 93"/>
                <a:gd name="T26" fmla="*/ 258 w 258"/>
                <a:gd name="T27" fmla="*/ 85 h 93"/>
                <a:gd name="T28" fmla="*/ 258 w 258"/>
                <a:gd name="T29" fmla="*/ 42 h 93"/>
                <a:gd name="T30" fmla="*/ 258 w 258"/>
                <a:gd name="T31" fmla="*/ 4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58" h="93">
                  <a:moveTo>
                    <a:pt x="258" y="40"/>
                  </a:moveTo>
                  <a:cubicBezTo>
                    <a:pt x="255" y="18"/>
                    <a:pt x="198" y="0"/>
                    <a:pt x="129" y="0"/>
                  </a:cubicBezTo>
                  <a:cubicBezTo>
                    <a:pt x="129" y="0"/>
                    <a:pt x="129" y="0"/>
                    <a:pt x="129" y="0"/>
                  </a:cubicBezTo>
                  <a:cubicBezTo>
                    <a:pt x="60" y="0"/>
                    <a:pt x="3" y="18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90"/>
                    <a:pt x="1" y="93"/>
                  </a:cubicBezTo>
                  <a:cubicBezTo>
                    <a:pt x="1" y="93"/>
                    <a:pt x="1" y="85"/>
                    <a:pt x="9" y="81"/>
                  </a:cubicBezTo>
                  <a:cubicBezTo>
                    <a:pt x="25" y="74"/>
                    <a:pt x="73" y="68"/>
                    <a:pt x="129" y="68"/>
                  </a:cubicBezTo>
                  <a:cubicBezTo>
                    <a:pt x="129" y="68"/>
                    <a:pt x="129" y="68"/>
                    <a:pt x="129" y="68"/>
                  </a:cubicBezTo>
                  <a:cubicBezTo>
                    <a:pt x="185" y="68"/>
                    <a:pt x="233" y="74"/>
                    <a:pt x="249" y="81"/>
                  </a:cubicBezTo>
                  <a:cubicBezTo>
                    <a:pt x="257" y="85"/>
                    <a:pt x="257" y="93"/>
                    <a:pt x="257" y="93"/>
                  </a:cubicBezTo>
                  <a:cubicBezTo>
                    <a:pt x="258" y="90"/>
                    <a:pt x="258" y="85"/>
                    <a:pt x="258" y="85"/>
                  </a:cubicBezTo>
                  <a:cubicBezTo>
                    <a:pt x="258" y="42"/>
                    <a:pt x="258" y="42"/>
                    <a:pt x="258" y="42"/>
                  </a:cubicBezTo>
                  <a:cubicBezTo>
                    <a:pt x="258" y="40"/>
                    <a:pt x="258" y="40"/>
                    <a:pt x="258" y="40"/>
                  </a:cubicBezTo>
                  <a:close/>
                </a:path>
              </a:pathLst>
            </a:custGeom>
            <a:solidFill>
              <a:srgbClr val="B3C1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15"/>
            <p:cNvSpPr>
              <a:spLocks/>
            </p:cNvSpPr>
            <p:nvPr/>
          </p:nvSpPr>
          <p:spPr bwMode="auto">
            <a:xfrm>
              <a:off x="5554663" y="2762250"/>
              <a:ext cx="847725" cy="366713"/>
            </a:xfrm>
            <a:custGeom>
              <a:avLst/>
              <a:gdLst>
                <a:gd name="T0" fmla="*/ 267 w 534"/>
                <a:gd name="T1" fmla="*/ 231 h 231"/>
                <a:gd name="T2" fmla="*/ 0 w 534"/>
                <a:gd name="T3" fmla="*/ 67 h 231"/>
                <a:gd name="T4" fmla="*/ 186 w 534"/>
                <a:gd name="T5" fmla="*/ 0 h 231"/>
                <a:gd name="T6" fmla="*/ 267 w 534"/>
                <a:gd name="T7" fmla="*/ 92 h 231"/>
                <a:gd name="T8" fmla="*/ 348 w 534"/>
                <a:gd name="T9" fmla="*/ 0 h 231"/>
                <a:gd name="T10" fmla="*/ 534 w 534"/>
                <a:gd name="T11" fmla="*/ 67 h 231"/>
                <a:gd name="T12" fmla="*/ 267 w 534"/>
                <a:gd name="T13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4" h="231">
                  <a:moveTo>
                    <a:pt x="267" y="231"/>
                  </a:moveTo>
                  <a:lnTo>
                    <a:pt x="0" y="67"/>
                  </a:lnTo>
                  <a:lnTo>
                    <a:pt x="186" y="0"/>
                  </a:lnTo>
                  <a:lnTo>
                    <a:pt x="267" y="92"/>
                  </a:lnTo>
                  <a:lnTo>
                    <a:pt x="348" y="0"/>
                  </a:lnTo>
                  <a:lnTo>
                    <a:pt x="534" y="67"/>
                  </a:lnTo>
                  <a:lnTo>
                    <a:pt x="267" y="231"/>
                  </a:lnTo>
                  <a:close/>
                </a:path>
              </a:pathLst>
            </a:custGeom>
            <a:solidFill>
              <a:srgbClr val="C7D6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2838336" y="2078766"/>
            <a:ext cx="611755" cy="735493"/>
            <a:chOff x="4024313" y="2116138"/>
            <a:chExt cx="839788" cy="1009650"/>
          </a:xfrm>
        </p:grpSpPr>
        <p:sp>
          <p:nvSpPr>
            <p:cNvPr id="75" name="Oval 16"/>
            <p:cNvSpPr>
              <a:spLocks noChangeArrowheads="1"/>
            </p:cNvSpPr>
            <p:nvPr/>
          </p:nvSpPr>
          <p:spPr bwMode="auto">
            <a:xfrm>
              <a:off x="4159250" y="2462213"/>
              <a:ext cx="28575" cy="25400"/>
            </a:xfrm>
            <a:prstGeom prst="ellipse">
              <a:avLst/>
            </a:prstGeom>
            <a:solidFill>
              <a:srgbClr val="E072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17"/>
            <p:cNvSpPr>
              <a:spLocks/>
            </p:cNvSpPr>
            <p:nvPr/>
          </p:nvSpPr>
          <p:spPr bwMode="auto">
            <a:xfrm>
              <a:off x="4167188" y="2278063"/>
              <a:ext cx="12700" cy="177800"/>
            </a:xfrm>
            <a:custGeom>
              <a:avLst/>
              <a:gdLst>
                <a:gd name="T0" fmla="*/ 4 w 8"/>
                <a:gd name="T1" fmla="*/ 103 h 103"/>
                <a:gd name="T2" fmla="*/ 8 w 8"/>
                <a:gd name="T3" fmla="*/ 103 h 103"/>
                <a:gd name="T4" fmla="*/ 8 w 8"/>
                <a:gd name="T5" fmla="*/ 3 h 103"/>
                <a:gd name="T6" fmla="*/ 0 w 8"/>
                <a:gd name="T7" fmla="*/ 0 h 103"/>
                <a:gd name="T8" fmla="*/ 0 w 8"/>
                <a:gd name="T9" fmla="*/ 103 h 103"/>
                <a:gd name="T10" fmla="*/ 4 w 8"/>
                <a:gd name="T11" fmla="*/ 10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03">
                  <a:moveTo>
                    <a:pt x="4" y="103"/>
                  </a:moveTo>
                  <a:cubicBezTo>
                    <a:pt x="5" y="103"/>
                    <a:pt x="7" y="103"/>
                    <a:pt x="8" y="10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03"/>
                    <a:pt x="0" y="103"/>
                  </a:cubicBezTo>
                  <a:cubicBezTo>
                    <a:pt x="1" y="103"/>
                    <a:pt x="2" y="103"/>
                    <a:pt x="4" y="103"/>
                  </a:cubicBezTo>
                  <a:close/>
                </a:path>
              </a:pathLst>
            </a:custGeom>
            <a:solidFill>
              <a:srgbClr val="C7D6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18"/>
            <p:cNvSpPr>
              <a:spLocks/>
            </p:cNvSpPr>
            <p:nvPr/>
          </p:nvSpPr>
          <p:spPr bwMode="auto">
            <a:xfrm>
              <a:off x="4154488" y="2493963"/>
              <a:ext cx="36513" cy="38100"/>
            </a:xfrm>
            <a:custGeom>
              <a:avLst/>
              <a:gdLst>
                <a:gd name="T0" fmla="*/ 16 w 21"/>
                <a:gd name="T1" fmla="*/ 0 h 23"/>
                <a:gd name="T2" fmla="*/ 11 w 21"/>
                <a:gd name="T3" fmla="*/ 2 h 23"/>
                <a:gd name="T4" fmla="*/ 6 w 21"/>
                <a:gd name="T5" fmla="*/ 1 h 23"/>
                <a:gd name="T6" fmla="*/ 1 w 21"/>
                <a:gd name="T7" fmla="*/ 15 h 23"/>
                <a:gd name="T8" fmla="*/ 1 w 21"/>
                <a:gd name="T9" fmla="*/ 15 h 23"/>
                <a:gd name="T10" fmla="*/ 0 w 21"/>
                <a:gd name="T11" fmla="*/ 18 h 23"/>
                <a:gd name="T12" fmla="*/ 1 w 21"/>
                <a:gd name="T13" fmla="*/ 16 h 23"/>
                <a:gd name="T14" fmla="*/ 2 w 21"/>
                <a:gd name="T15" fmla="*/ 12 h 23"/>
                <a:gd name="T16" fmla="*/ 2 w 21"/>
                <a:gd name="T17" fmla="*/ 19 h 23"/>
                <a:gd name="T18" fmla="*/ 4 w 21"/>
                <a:gd name="T19" fmla="*/ 13 h 23"/>
                <a:gd name="T20" fmla="*/ 3 w 21"/>
                <a:gd name="T21" fmla="*/ 19 h 23"/>
                <a:gd name="T22" fmla="*/ 5 w 21"/>
                <a:gd name="T23" fmla="*/ 13 h 23"/>
                <a:gd name="T24" fmla="*/ 5 w 21"/>
                <a:gd name="T25" fmla="*/ 20 h 23"/>
                <a:gd name="T26" fmla="*/ 6 w 21"/>
                <a:gd name="T27" fmla="*/ 14 h 23"/>
                <a:gd name="T28" fmla="*/ 6 w 21"/>
                <a:gd name="T29" fmla="*/ 20 h 23"/>
                <a:gd name="T30" fmla="*/ 7 w 21"/>
                <a:gd name="T31" fmla="*/ 15 h 23"/>
                <a:gd name="T32" fmla="*/ 8 w 21"/>
                <a:gd name="T33" fmla="*/ 20 h 23"/>
                <a:gd name="T34" fmla="*/ 9 w 21"/>
                <a:gd name="T35" fmla="*/ 16 h 23"/>
                <a:gd name="T36" fmla="*/ 9 w 21"/>
                <a:gd name="T37" fmla="*/ 21 h 23"/>
                <a:gd name="T38" fmla="*/ 10 w 21"/>
                <a:gd name="T39" fmla="*/ 21 h 23"/>
                <a:gd name="T40" fmla="*/ 10 w 21"/>
                <a:gd name="T41" fmla="*/ 21 h 23"/>
                <a:gd name="T42" fmla="*/ 11 w 21"/>
                <a:gd name="T43" fmla="*/ 16 h 23"/>
                <a:gd name="T44" fmla="*/ 11 w 21"/>
                <a:gd name="T45" fmla="*/ 21 h 23"/>
                <a:gd name="T46" fmla="*/ 12 w 21"/>
                <a:gd name="T47" fmla="*/ 17 h 23"/>
                <a:gd name="T48" fmla="*/ 13 w 21"/>
                <a:gd name="T49" fmla="*/ 22 h 23"/>
                <a:gd name="T50" fmla="*/ 14 w 21"/>
                <a:gd name="T51" fmla="*/ 18 h 23"/>
                <a:gd name="T52" fmla="*/ 15 w 21"/>
                <a:gd name="T53" fmla="*/ 22 h 23"/>
                <a:gd name="T54" fmla="*/ 16 w 21"/>
                <a:gd name="T55" fmla="*/ 19 h 23"/>
                <a:gd name="T56" fmla="*/ 18 w 21"/>
                <a:gd name="T57" fmla="*/ 23 h 23"/>
                <a:gd name="T58" fmla="*/ 18 w 21"/>
                <a:gd name="T59" fmla="*/ 19 h 23"/>
                <a:gd name="T60" fmla="*/ 20 w 21"/>
                <a:gd name="T61" fmla="*/ 23 h 23"/>
                <a:gd name="T62" fmla="*/ 21 w 21"/>
                <a:gd name="T63" fmla="*/ 20 h 23"/>
                <a:gd name="T64" fmla="*/ 21 w 21"/>
                <a:gd name="T65" fmla="*/ 23 h 23"/>
                <a:gd name="T66" fmla="*/ 21 w 21"/>
                <a:gd name="T67" fmla="*/ 19 h 23"/>
                <a:gd name="T68" fmla="*/ 16 w 21"/>
                <a:gd name="T6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" h="23">
                  <a:moveTo>
                    <a:pt x="16" y="0"/>
                  </a:moveTo>
                  <a:cubicBezTo>
                    <a:pt x="15" y="1"/>
                    <a:pt x="13" y="2"/>
                    <a:pt x="11" y="2"/>
                  </a:cubicBezTo>
                  <a:cubicBezTo>
                    <a:pt x="9" y="2"/>
                    <a:pt x="7" y="1"/>
                    <a:pt x="6" y="1"/>
                  </a:cubicBezTo>
                  <a:cubicBezTo>
                    <a:pt x="4" y="4"/>
                    <a:pt x="2" y="9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6"/>
                    <a:pt x="1" y="17"/>
                    <a:pt x="0" y="18"/>
                  </a:cubicBezTo>
                  <a:cubicBezTo>
                    <a:pt x="1" y="18"/>
                    <a:pt x="1" y="17"/>
                    <a:pt x="1" y="16"/>
                  </a:cubicBezTo>
                  <a:cubicBezTo>
                    <a:pt x="2" y="15"/>
                    <a:pt x="2" y="14"/>
                    <a:pt x="2" y="12"/>
                  </a:cubicBezTo>
                  <a:cubicBezTo>
                    <a:pt x="3" y="14"/>
                    <a:pt x="2" y="17"/>
                    <a:pt x="2" y="19"/>
                  </a:cubicBezTo>
                  <a:cubicBezTo>
                    <a:pt x="3" y="17"/>
                    <a:pt x="3" y="15"/>
                    <a:pt x="4" y="13"/>
                  </a:cubicBezTo>
                  <a:cubicBezTo>
                    <a:pt x="4" y="15"/>
                    <a:pt x="3" y="17"/>
                    <a:pt x="3" y="19"/>
                  </a:cubicBezTo>
                  <a:cubicBezTo>
                    <a:pt x="4" y="17"/>
                    <a:pt x="4" y="15"/>
                    <a:pt x="5" y="13"/>
                  </a:cubicBezTo>
                  <a:cubicBezTo>
                    <a:pt x="5" y="15"/>
                    <a:pt x="5" y="17"/>
                    <a:pt x="5" y="20"/>
                  </a:cubicBezTo>
                  <a:cubicBezTo>
                    <a:pt x="5" y="18"/>
                    <a:pt x="6" y="16"/>
                    <a:pt x="6" y="14"/>
                  </a:cubicBezTo>
                  <a:cubicBezTo>
                    <a:pt x="6" y="16"/>
                    <a:pt x="6" y="18"/>
                    <a:pt x="6" y="20"/>
                  </a:cubicBezTo>
                  <a:cubicBezTo>
                    <a:pt x="7" y="18"/>
                    <a:pt x="7" y="16"/>
                    <a:pt x="7" y="15"/>
                  </a:cubicBezTo>
                  <a:cubicBezTo>
                    <a:pt x="8" y="17"/>
                    <a:pt x="8" y="19"/>
                    <a:pt x="8" y="20"/>
                  </a:cubicBezTo>
                  <a:cubicBezTo>
                    <a:pt x="8" y="19"/>
                    <a:pt x="9" y="17"/>
                    <a:pt x="9" y="16"/>
                  </a:cubicBezTo>
                  <a:cubicBezTo>
                    <a:pt x="9" y="17"/>
                    <a:pt x="9" y="19"/>
                    <a:pt x="9" y="21"/>
                  </a:cubicBezTo>
                  <a:cubicBezTo>
                    <a:pt x="9" y="21"/>
                    <a:pt x="9" y="21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19"/>
                    <a:pt x="10" y="18"/>
                    <a:pt x="11" y="16"/>
                  </a:cubicBezTo>
                  <a:cubicBezTo>
                    <a:pt x="11" y="18"/>
                    <a:pt x="11" y="20"/>
                    <a:pt x="11" y="21"/>
                  </a:cubicBezTo>
                  <a:cubicBezTo>
                    <a:pt x="12" y="20"/>
                    <a:pt x="12" y="19"/>
                    <a:pt x="12" y="17"/>
                  </a:cubicBezTo>
                  <a:cubicBezTo>
                    <a:pt x="13" y="19"/>
                    <a:pt x="13" y="20"/>
                    <a:pt x="13" y="22"/>
                  </a:cubicBezTo>
                  <a:cubicBezTo>
                    <a:pt x="14" y="21"/>
                    <a:pt x="14" y="19"/>
                    <a:pt x="14" y="18"/>
                  </a:cubicBezTo>
                  <a:cubicBezTo>
                    <a:pt x="14" y="19"/>
                    <a:pt x="15" y="21"/>
                    <a:pt x="15" y="22"/>
                  </a:cubicBezTo>
                  <a:cubicBezTo>
                    <a:pt x="16" y="21"/>
                    <a:pt x="16" y="20"/>
                    <a:pt x="16" y="19"/>
                  </a:cubicBezTo>
                  <a:cubicBezTo>
                    <a:pt x="17" y="20"/>
                    <a:pt x="17" y="21"/>
                    <a:pt x="18" y="23"/>
                  </a:cubicBezTo>
                  <a:cubicBezTo>
                    <a:pt x="18" y="21"/>
                    <a:pt x="18" y="20"/>
                    <a:pt x="18" y="19"/>
                  </a:cubicBezTo>
                  <a:cubicBezTo>
                    <a:pt x="19" y="21"/>
                    <a:pt x="19" y="22"/>
                    <a:pt x="20" y="23"/>
                  </a:cubicBezTo>
                  <a:cubicBezTo>
                    <a:pt x="20" y="22"/>
                    <a:pt x="20" y="21"/>
                    <a:pt x="21" y="20"/>
                  </a:cubicBezTo>
                  <a:cubicBezTo>
                    <a:pt x="21" y="20"/>
                    <a:pt x="21" y="23"/>
                    <a:pt x="21" y="23"/>
                  </a:cubicBezTo>
                  <a:cubicBezTo>
                    <a:pt x="21" y="22"/>
                    <a:pt x="21" y="20"/>
                    <a:pt x="21" y="19"/>
                  </a:cubicBezTo>
                  <a:cubicBezTo>
                    <a:pt x="21" y="11"/>
                    <a:pt x="19" y="4"/>
                    <a:pt x="16" y="0"/>
                  </a:cubicBezTo>
                  <a:close/>
                </a:path>
              </a:pathLst>
            </a:custGeom>
            <a:solidFill>
              <a:srgbClr val="E072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19"/>
            <p:cNvSpPr>
              <a:spLocks/>
            </p:cNvSpPr>
            <p:nvPr/>
          </p:nvSpPr>
          <p:spPr bwMode="auto">
            <a:xfrm>
              <a:off x="4052888" y="2116138"/>
              <a:ext cx="782638" cy="174625"/>
            </a:xfrm>
            <a:custGeom>
              <a:avLst/>
              <a:gdLst>
                <a:gd name="T0" fmla="*/ 443 w 454"/>
                <a:gd name="T1" fmla="*/ 63 h 101"/>
                <a:gd name="T2" fmla="*/ 246 w 454"/>
                <a:gd name="T3" fmla="*/ 3 h 101"/>
                <a:gd name="T4" fmla="*/ 208 w 454"/>
                <a:gd name="T5" fmla="*/ 3 h 101"/>
                <a:gd name="T6" fmla="*/ 11 w 454"/>
                <a:gd name="T7" fmla="*/ 63 h 101"/>
                <a:gd name="T8" fmla="*/ 11 w 454"/>
                <a:gd name="T9" fmla="*/ 75 h 101"/>
                <a:gd name="T10" fmla="*/ 99 w 454"/>
                <a:gd name="T11" fmla="*/ 101 h 101"/>
                <a:gd name="T12" fmla="*/ 99 w 454"/>
                <a:gd name="T13" fmla="*/ 101 h 101"/>
                <a:gd name="T14" fmla="*/ 99 w 454"/>
                <a:gd name="T15" fmla="*/ 99 h 101"/>
                <a:gd name="T16" fmla="*/ 100 w 454"/>
                <a:gd name="T17" fmla="*/ 99 h 101"/>
                <a:gd name="T18" fmla="*/ 227 w 454"/>
                <a:gd name="T19" fmla="*/ 60 h 101"/>
                <a:gd name="T20" fmla="*/ 354 w 454"/>
                <a:gd name="T21" fmla="*/ 99 h 101"/>
                <a:gd name="T22" fmla="*/ 355 w 454"/>
                <a:gd name="T23" fmla="*/ 99 h 101"/>
                <a:gd name="T24" fmla="*/ 355 w 454"/>
                <a:gd name="T25" fmla="*/ 101 h 101"/>
                <a:gd name="T26" fmla="*/ 355 w 454"/>
                <a:gd name="T27" fmla="*/ 101 h 101"/>
                <a:gd name="T28" fmla="*/ 443 w 454"/>
                <a:gd name="T29" fmla="*/ 75 h 101"/>
                <a:gd name="T30" fmla="*/ 443 w 454"/>
                <a:gd name="T31" fmla="*/ 63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54" h="101">
                  <a:moveTo>
                    <a:pt x="443" y="63"/>
                  </a:moveTo>
                  <a:cubicBezTo>
                    <a:pt x="246" y="3"/>
                    <a:pt x="246" y="3"/>
                    <a:pt x="246" y="3"/>
                  </a:cubicBezTo>
                  <a:cubicBezTo>
                    <a:pt x="236" y="0"/>
                    <a:pt x="218" y="0"/>
                    <a:pt x="208" y="3"/>
                  </a:cubicBezTo>
                  <a:cubicBezTo>
                    <a:pt x="11" y="63"/>
                    <a:pt x="11" y="63"/>
                    <a:pt x="11" y="63"/>
                  </a:cubicBezTo>
                  <a:cubicBezTo>
                    <a:pt x="0" y="66"/>
                    <a:pt x="0" y="71"/>
                    <a:pt x="11" y="75"/>
                  </a:cubicBezTo>
                  <a:cubicBezTo>
                    <a:pt x="99" y="101"/>
                    <a:pt x="99" y="101"/>
                    <a:pt x="99" y="101"/>
                  </a:cubicBezTo>
                  <a:cubicBezTo>
                    <a:pt x="99" y="101"/>
                    <a:pt x="99" y="101"/>
                    <a:pt x="99" y="101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00" y="99"/>
                    <a:pt x="100" y="99"/>
                    <a:pt x="100" y="99"/>
                  </a:cubicBezTo>
                  <a:cubicBezTo>
                    <a:pt x="102" y="77"/>
                    <a:pt x="158" y="60"/>
                    <a:pt x="227" y="60"/>
                  </a:cubicBezTo>
                  <a:cubicBezTo>
                    <a:pt x="296" y="60"/>
                    <a:pt x="352" y="77"/>
                    <a:pt x="354" y="99"/>
                  </a:cubicBezTo>
                  <a:cubicBezTo>
                    <a:pt x="355" y="99"/>
                    <a:pt x="355" y="99"/>
                    <a:pt x="355" y="99"/>
                  </a:cubicBezTo>
                  <a:cubicBezTo>
                    <a:pt x="355" y="101"/>
                    <a:pt x="355" y="101"/>
                    <a:pt x="355" y="101"/>
                  </a:cubicBezTo>
                  <a:cubicBezTo>
                    <a:pt x="355" y="101"/>
                    <a:pt x="355" y="101"/>
                    <a:pt x="355" y="101"/>
                  </a:cubicBezTo>
                  <a:cubicBezTo>
                    <a:pt x="443" y="75"/>
                    <a:pt x="443" y="75"/>
                    <a:pt x="443" y="75"/>
                  </a:cubicBezTo>
                  <a:cubicBezTo>
                    <a:pt x="454" y="71"/>
                    <a:pt x="454" y="66"/>
                    <a:pt x="443" y="63"/>
                  </a:cubicBezTo>
                  <a:close/>
                </a:path>
              </a:pathLst>
            </a:custGeom>
            <a:solidFill>
              <a:srgbClr val="C7D6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20"/>
            <p:cNvSpPr>
              <a:spLocks/>
            </p:cNvSpPr>
            <p:nvPr/>
          </p:nvSpPr>
          <p:spPr bwMode="auto">
            <a:xfrm>
              <a:off x="4224338" y="2276475"/>
              <a:ext cx="439738" cy="449263"/>
            </a:xfrm>
            <a:custGeom>
              <a:avLst/>
              <a:gdLst>
                <a:gd name="T0" fmla="*/ 256 w 256"/>
                <a:gd name="T1" fmla="*/ 108 h 261"/>
                <a:gd name="T2" fmla="*/ 128 w 256"/>
                <a:gd name="T3" fmla="*/ 261 h 261"/>
                <a:gd name="T4" fmla="*/ 0 w 256"/>
                <a:gd name="T5" fmla="*/ 108 h 261"/>
                <a:gd name="T6" fmla="*/ 3 w 256"/>
                <a:gd name="T7" fmla="*/ 55 h 261"/>
                <a:gd name="T8" fmla="*/ 128 w 256"/>
                <a:gd name="T9" fmla="*/ 6 h 261"/>
                <a:gd name="T10" fmla="*/ 253 w 256"/>
                <a:gd name="T11" fmla="*/ 54 h 261"/>
                <a:gd name="T12" fmla="*/ 256 w 256"/>
                <a:gd name="T13" fmla="*/ 108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6" h="261">
                  <a:moveTo>
                    <a:pt x="256" y="108"/>
                  </a:moveTo>
                  <a:cubicBezTo>
                    <a:pt x="256" y="193"/>
                    <a:pt x="199" y="261"/>
                    <a:pt x="128" y="261"/>
                  </a:cubicBezTo>
                  <a:cubicBezTo>
                    <a:pt x="58" y="261"/>
                    <a:pt x="0" y="193"/>
                    <a:pt x="0" y="108"/>
                  </a:cubicBezTo>
                  <a:cubicBezTo>
                    <a:pt x="0" y="98"/>
                    <a:pt x="1" y="62"/>
                    <a:pt x="3" y="55"/>
                  </a:cubicBezTo>
                  <a:cubicBezTo>
                    <a:pt x="15" y="0"/>
                    <a:pt x="66" y="6"/>
                    <a:pt x="128" y="6"/>
                  </a:cubicBezTo>
                  <a:cubicBezTo>
                    <a:pt x="189" y="6"/>
                    <a:pt x="241" y="0"/>
                    <a:pt x="253" y="54"/>
                  </a:cubicBezTo>
                  <a:cubicBezTo>
                    <a:pt x="255" y="62"/>
                    <a:pt x="256" y="98"/>
                    <a:pt x="256" y="108"/>
                  </a:cubicBezTo>
                  <a:close/>
                </a:path>
              </a:pathLst>
            </a:custGeom>
            <a:solidFill>
              <a:srgbClr val="F9DF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21"/>
            <p:cNvSpPr>
              <a:spLocks/>
            </p:cNvSpPr>
            <p:nvPr/>
          </p:nvSpPr>
          <p:spPr bwMode="auto">
            <a:xfrm>
              <a:off x="4224338" y="2225675"/>
              <a:ext cx="439738" cy="158750"/>
            </a:xfrm>
            <a:custGeom>
              <a:avLst/>
              <a:gdLst>
                <a:gd name="T0" fmla="*/ 256 w 256"/>
                <a:gd name="T1" fmla="*/ 40 h 92"/>
                <a:gd name="T2" fmla="*/ 128 w 256"/>
                <a:gd name="T3" fmla="*/ 0 h 92"/>
                <a:gd name="T4" fmla="*/ 128 w 256"/>
                <a:gd name="T5" fmla="*/ 0 h 92"/>
                <a:gd name="T6" fmla="*/ 0 w 256"/>
                <a:gd name="T7" fmla="*/ 40 h 92"/>
                <a:gd name="T8" fmla="*/ 0 w 256"/>
                <a:gd name="T9" fmla="*/ 39 h 92"/>
                <a:gd name="T10" fmla="*/ 0 w 256"/>
                <a:gd name="T11" fmla="*/ 41 h 92"/>
                <a:gd name="T12" fmla="*/ 0 w 256"/>
                <a:gd name="T13" fmla="*/ 84 h 92"/>
                <a:gd name="T14" fmla="*/ 2 w 256"/>
                <a:gd name="T15" fmla="*/ 92 h 92"/>
                <a:gd name="T16" fmla="*/ 9 w 256"/>
                <a:gd name="T17" fmla="*/ 81 h 92"/>
                <a:gd name="T18" fmla="*/ 128 w 256"/>
                <a:gd name="T19" fmla="*/ 68 h 92"/>
                <a:gd name="T20" fmla="*/ 128 w 256"/>
                <a:gd name="T21" fmla="*/ 68 h 92"/>
                <a:gd name="T22" fmla="*/ 247 w 256"/>
                <a:gd name="T23" fmla="*/ 81 h 92"/>
                <a:gd name="T24" fmla="*/ 255 w 256"/>
                <a:gd name="T25" fmla="*/ 92 h 92"/>
                <a:gd name="T26" fmla="*/ 256 w 256"/>
                <a:gd name="T27" fmla="*/ 84 h 92"/>
                <a:gd name="T28" fmla="*/ 256 w 256"/>
                <a:gd name="T29" fmla="*/ 41 h 92"/>
                <a:gd name="T30" fmla="*/ 256 w 256"/>
                <a:gd name="T31" fmla="*/ 39 h 92"/>
                <a:gd name="T32" fmla="*/ 256 w 256"/>
                <a:gd name="T33" fmla="*/ 4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56" h="92">
                  <a:moveTo>
                    <a:pt x="256" y="40"/>
                  </a:moveTo>
                  <a:cubicBezTo>
                    <a:pt x="253" y="17"/>
                    <a:pt x="197" y="0"/>
                    <a:pt x="128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59" y="0"/>
                    <a:pt x="3" y="17"/>
                    <a:pt x="0" y="40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90"/>
                    <a:pt x="2" y="92"/>
                  </a:cubicBezTo>
                  <a:cubicBezTo>
                    <a:pt x="2" y="92"/>
                    <a:pt x="1" y="85"/>
                    <a:pt x="9" y="81"/>
                  </a:cubicBezTo>
                  <a:cubicBezTo>
                    <a:pt x="25" y="73"/>
                    <a:pt x="72" y="68"/>
                    <a:pt x="128" y="68"/>
                  </a:cubicBezTo>
                  <a:cubicBezTo>
                    <a:pt x="128" y="68"/>
                    <a:pt x="128" y="68"/>
                    <a:pt x="128" y="68"/>
                  </a:cubicBezTo>
                  <a:cubicBezTo>
                    <a:pt x="184" y="68"/>
                    <a:pt x="231" y="73"/>
                    <a:pt x="247" y="81"/>
                  </a:cubicBezTo>
                  <a:cubicBezTo>
                    <a:pt x="255" y="85"/>
                    <a:pt x="255" y="92"/>
                    <a:pt x="255" y="92"/>
                  </a:cubicBezTo>
                  <a:cubicBezTo>
                    <a:pt x="256" y="90"/>
                    <a:pt x="256" y="84"/>
                    <a:pt x="256" y="84"/>
                  </a:cubicBezTo>
                  <a:cubicBezTo>
                    <a:pt x="256" y="41"/>
                    <a:pt x="256" y="41"/>
                    <a:pt x="256" y="41"/>
                  </a:cubicBezTo>
                  <a:cubicBezTo>
                    <a:pt x="256" y="39"/>
                    <a:pt x="256" y="39"/>
                    <a:pt x="256" y="39"/>
                  </a:cubicBezTo>
                  <a:lnTo>
                    <a:pt x="256" y="40"/>
                  </a:lnTo>
                  <a:close/>
                </a:path>
              </a:pathLst>
            </a:custGeom>
            <a:solidFill>
              <a:srgbClr val="B3C1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22"/>
            <p:cNvSpPr>
              <a:spLocks/>
            </p:cNvSpPr>
            <p:nvPr/>
          </p:nvSpPr>
          <p:spPr bwMode="auto">
            <a:xfrm>
              <a:off x="4271963" y="2709863"/>
              <a:ext cx="344488" cy="322263"/>
            </a:xfrm>
            <a:custGeom>
              <a:avLst/>
              <a:gdLst>
                <a:gd name="T0" fmla="*/ 100 w 200"/>
                <a:gd name="T1" fmla="*/ 16 h 187"/>
                <a:gd name="T2" fmla="*/ 43 w 200"/>
                <a:gd name="T3" fmla="*/ 1 h 187"/>
                <a:gd name="T4" fmla="*/ 0 w 200"/>
                <a:gd name="T5" fmla="*/ 81 h 187"/>
                <a:gd name="T6" fmla="*/ 99 w 200"/>
                <a:gd name="T7" fmla="*/ 187 h 187"/>
                <a:gd name="T8" fmla="*/ 200 w 200"/>
                <a:gd name="T9" fmla="*/ 81 h 187"/>
                <a:gd name="T10" fmla="*/ 157 w 200"/>
                <a:gd name="T11" fmla="*/ 0 h 187"/>
                <a:gd name="T12" fmla="*/ 100 w 200"/>
                <a:gd name="T13" fmla="*/ 16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0" h="187">
                  <a:moveTo>
                    <a:pt x="100" y="16"/>
                  </a:moveTo>
                  <a:cubicBezTo>
                    <a:pt x="79" y="16"/>
                    <a:pt x="60" y="11"/>
                    <a:pt x="43" y="1"/>
                  </a:cubicBezTo>
                  <a:cubicBezTo>
                    <a:pt x="34" y="28"/>
                    <a:pt x="20" y="55"/>
                    <a:pt x="0" y="81"/>
                  </a:cubicBezTo>
                  <a:cubicBezTo>
                    <a:pt x="33" y="81"/>
                    <a:pt x="66" y="187"/>
                    <a:pt x="99" y="187"/>
                  </a:cubicBezTo>
                  <a:cubicBezTo>
                    <a:pt x="132" y="187"/>
                    <a:pt x="166" y="81"/>
                    <a:pt x="200" y="81"/>
                  </a:cubicBezTo>
                  <a:cubicBezTo>
                    <a:pt x="180" y="55"/>
                    <a:pt x="166" y="28"/>
                    <a:pt x="157" y="0"/>
                  </a:cubicBezTo>
                  <a:cubicBezTo>
                    <a:pt x="139" y="11"/>
                    <a:pt x="120" y="16"/>
                    <a:pt x="100" y="16"/>
                  </a:cubicBezTo>
                  <a:close/>
                </a:path>
              </a:pathLst>
            </a:custGeom>
            <a:solidFill>
              <a:srgbClr val="F9DF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23"/>
            <p:cNvSpPr>
              <a:spLocks/>
            </p:cNvSpPr>
            <p:nvPr/>
          </p:nvSpPr>
          <p:spPr bwMode="auto">
            <a:xfrm>
              <a:off x="4398963" y="2882900"/>
              <a:ext cx="90488" cy="163513"/>
            </a:xfrm>
            <a:custGeom>
              <a:avLst/>
              <a:gdLst>
                <a:gd name="T0" fmla="*/ 28 w 57"/>
                <a:gd name="T1" fmla="*/ 13 h 103"/>
                <a:gd name="T2" fmla="*/ 11 w 57"/>
                <a:gd name="T3" fmla="*/ 0 h 103"/>
                <a:gd name="T4" fmla="*/ 0 w 57"/>
                <a:gd name="T5" fmla="*/ 82 h 103"/>
                <a:gd name="T6" fmla="*/ 28 w 57"/>
                <a:gd name="T7" fmla="*/ 103 h 103"/>
                <a:gd name="T8" fmla="*/ 57 w 57"/>
                <a:gd name="T9" fmla="*/ 82 h 103"/>
                <a:gd name="T10" fmla="*/ 46 w 57"/>
                <a:gd name="T11" fmla="*/ 0 h 103"/>
                <a:gd name="T12" fmla="*/ 28 w 57"/>
                <a:gd name="T13" fmla="*/ 1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" h="103">
                  <a:moveTo>
                    <a:pt x="28" y="13"/>
                  </a:moveTo>
                  <a:lnTo>
                    <a:pt x="11" y="0"/>
                  </a:lnTo>
                  <a:lnTo>
                    <a:pt x="0" y="82"/>
                  </a:lnTo>
                  <a:lnTo>
                    <a:pt x="28" y="103"/>
                  </a:lnTo>
                  <a:lnTo>
                    <a:pt x="57" y="82"/>
                  </a:lnTo>
                  <a:lnTo>
                    <a:pt x="46" y="0"/>
                  </a:lnTo>
                  <a:lnTo>
                    <a:pt x="28" y="13"/>
                  </a:lnTo>
                  <a:close/>
                </a:path>
              </a:pathLst>
            </a:custGeom>
            <a:solidFill>
              <a:srgbClr val="E072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24"/>
            <p:cNvSpPr>
              <a:spLocks/>
            </p:cNvSpPr>
            <p:nvPr/>
          </p:nvSpPr>
          <p:spPr bwMode="auto">
            <a:xfrm>
              <a:off x="4024313" y="2760663"/>
              <a:ext cx="839788" cy="365125"/>
            </a:xfrm>
            <a:custGeom>
              <a:avLst/>
              <a:gdLst>
                <a:gd name="T0" fmla="*/ 264 w 529"/>
                <a:gd name="T1" fmla="*/ 230 h 230"/>
                <a:gd name="T2" fmla="*/ 0 w 529"/>
                <a:gd name="T3" fmla="*/ 67 h 230"/>
                <a:gd name="T4" fmla="*/ 177 w 529"/>
                <a:gd name="T5" fmla="*/ 0 h 230"/>
                <a:gd name="T6" fmla="*/ 264 w 529"/>
                <a:gd name="T7" fmla="*/ 163 h 230"/>
                <a:gd name="T8" fmla="*/ 352 w 529"/>
                <a:gd name="T9" fmla="*/ 0 h 230"/>
                <a:gd name="T10" fmla="*/ 529 w 529"/>
                <a:gd name="T11" fmla="*/ 67 h 230"/>
                <a:gd name="T12" fmla="*/ 264 w 529"/>
                <a:gd name="T13" fmla="*/ 23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9" h="230">
                  <a:moveTo>
                    <a:pt x="264" y="230"/>
                  </a:moveTo>
                  <a:lnTo>
                    <a:pt x="0" y="67"/>
                  </a:lnTo>
                  <a:lnTo>
                    <a:pt x="177" y="0"/>
                  </a:lnTo>
                  <a:lnTo>
                    <a:pt x="264" y="163"/>
                  </a:lnTo>
                  <a:lnTo>
                    <a:pt x="352" y="0"/>
                  </a:lnTo>
                  <a:lnTo>
                    <a:pt x="529" y="67"/>
                  </a:lnTo>
                  <a:lnTo>
                    <a:pt x="264" y="230"/>
                  </a:lnTo>
                  <a:close/>
                </a:path>
              </a:pathLst>
            </a:custGeom>
            <a:solidFill>
              <a:srgbClr val="C7D6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25"/>
            <p:cNvSpPr>
              <a:spLocks/>
            </p:cNvSpPr>
            <p:nvPr/>
          </p:nvSpPr>
          <p:spPr bwMode="auto">
            <a:xfrm>
              <a:off x="4398963" y="2798763"/>
              <a:ext cx="90488" cy="84138"/>
            </a:xfrm>
            <a:custGeom>
              <a:avLst/>
              <a:gdLst>
                <a:gd name="T0" fmla="*/ 46 w 57"/>
                <a:gd name="T1" fmla="*/ 0 h 53"/>
                <a:gd name="T2" fmla="*/ 57 w 57"/>
                <a:gd name="T3" fmla="*/ 32 h 53"/>
                <a:gd name="T4" fmla="*/ 28 w 57"/>
                <a:gd name="T5" fmla="*/ 53 h 53"/>
                <a:gd name="T6" fmla="*/ 0 w 57"/>
                <a:gd name="T7" fmla="*/ 32 h 53"/>
                <a:gd name="T8" fmla="*/ 11 w 57"/>
                <a:gd name="T9" fmla="*/ 0 h 53"/>
                <a:gd name="T10" fmla="*/ 46 w 57"/>
                <a:gd name="T11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" h="53">
                  <a:moveTo>
                    <a:pt x="46" y="0"/>
                  </a:moveTo>
                  <a:lnTo>
                    <a:pt x="57" y="32"/>
                  </a:lnTo>
                  <a:lnTo>
                    <a:pt x="28" y="53"/>
                  </a:lnTo>
                  <a:lnTo>
                    <a:pt x="0" y="32"/>
                  </a:lnTo>
                  <a:lnTo>
                    <a:pt x="11" y="0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E072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26"/>
            <p:cNvSpPr>
              <a:spLocks/>
            </p:cNvSpPr>
            <p:nvPr/>
          </p:nvSpPr>
          <p:spPr bwMode="auto">
            <a:xfrm>
              <a:off x="4305300" y="2732088"/>
              <a:ext cx="138113" cy="163513"/>
            </a:xfrm>
            <a:custGeom>
              <a:avLst/>
              <a:gdLst>
                <a:gd name="T0" fmla="*/ 19 w 87"/>
                <a:gd name="T1" fmla="*/ 0 h 103"/>
                <a:gd name="T2" fmla="*/ 87 w 87"/>
                <a:gd name="T3" fmla="*/ 35 h 103"/>
                <a:gd name="T4" fmla="*/ 33 w 87"/>
                <a:gd name="T5" fmla="*/ 103 h 103"/>
                <a:gd name="T6" fmla="*/ 0 w 87"/>
                <a:gd name="T7" fmla="*/ 18 h 103"/>
                <a:gd name="T8" fmla="*/ 19 w 87"/>
                <a:gd name="T9" fmla="*/ 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" h="103">
                  <a:moveTo>
                    <a:pt x="19" y="0"/>
                  </a:moveTo>
                  <a:lnTo>
                    <a:pt x="87" y="35"/>
                  </a:lnTo>
                  <a:lnTo>
                    <a:pt x="33" y="103"/>
                  </a:lnTo>
                  <a:lnTo>
                    <a:pt x="0" y="18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F3B3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27"/>
            <p:cNvSpPr>
              <a:spLocks/>
            </p:cNvSpPr>
            <p:nvPr/>
          </p:nvSpPr>
          <p:spPr bwMode="auto">
            <a:xfrm>
              <a:off x="4443413" y="2732088"/>
              <a:ext cx="139700" cy="163513"/>
            </a:xfrm>
            <a:custGeom>
              <a:avLst/>
              <a:gdLst>
                <a:gd name="T0" fmla="*/ 69 w 88"/>
                <a:gd name="T1" fmla="*/ 0 h 103"/>
                <a:gd name="T2" fmla="*/ 0 w 88"/>
                <a:gd name="T3" fmla="*/ 35 h 103"/>
                <a:gd name="T4" fmla="*/ 55 w 88"/>
                <a:gd name="T5" fmla="*/ 103 h 103"/>
                <a:gd name="T6" fmla="*/ 88 w 88"/>
                <a:gd name="T7" fmla="*/ 18 h 103"/>
                <a:gd name="T8" fmla="*/ 69 w 88"/>
                <a:gd name="T9" fmla="*/ 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" h="103">
                  <a:moveTo>
                    <a:pt x="69" y="0"/>
                  </a:moveTo>
                  <a:lnTo>
                    <a:pt x="0" y="35"/>
                  </a:lnTo>
                  <a:lnTo>
                    <a:pt x="55" y="103"/>
                  </a:lnTo>
                  <a:lnTo>
                    <a:pt x="88" y="18"/>
                  </a:lnTo>
                  <a:lnTo>
                    <a:pt x="69" y="0"/>
                  </a:lnTo>
                  <a:close/>
                </a:path>
              </a:pathLst>
            </a:custGeom>
            <a:solidFill>
              <a:srgbClr val="F3B3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1" name="组合 110"/>
          <p:cNvGrpSpPr/>
          <p:nvPr/>
        </p:nvGrpSpPr>
        <p:grpSpPr>
          <a:xfrm>
            <a:off x="2407035" y="3203947"/>
            <a:ext cx="617537" cy="741275"/>
            <a:chOff x="5554663" y="2111375"/>
            <a:chExt cx="847725" cy="1017588"/>
          </a:xfrm>
        </p:grpSpPr>
        <p:sp>
          <p:nvSpPr>
            <p:cNvPr id="112" name="Freeform 6"/>
            <p:cNvSpPr>
              <a:spLocks/>
            </p:cNvSpPr>
            <p:nvPr/>
          </p:nvSpPr>
          <p:spPr bwMode="auto">
            <a:xfrm>
              <a:off x="5665788" y="2363788"/>
              <a:ext cx="641350" cy="754063"/>
            </a:xfrm>
            <a:custGeom>
              <a:avLst/>
              <a:gdLst>
                <a:gd name="T0" fmla="*/ 373 w 373"/>
                <a:gd name="T1" fmla="*/ 285 h 438"/>
                <a:gd name="T2" fmla="*/ 182 w 373"/>
                <a:gd name="T3" fmla="*/ 438 h 438"/>
                <a:gd name="T4" fmla="*/ 0 w 373"/>
                <a:gd name="T5" fmla="*/ 271 h 438"/>
                <a:gd name="T6" fmla="*/ 57 w 373"/>
                <a:gd name="T7" fmla="*/ 0 h 438"/>
                <a:gd name="T8" fmla="*/ 309 w 373"/>
                <a:gd name="T9" fmla="*/ 0 h 438"/>
                <a:gd name="T10" fmla="*/ 373 w 373"/>
                <a:gd name="T11" fmla="*/ 285 h 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3" h="438">
                  <a:moveTo>
                    <a:pt x="373" y="285"/>
                  </a:moveTo>
                  <a:cubicBezTo>
                    <a:pt x="303" y="285"/>
                    <a:pt x="182" y="438"/>
                    <a:pt x="182" y="438"/>
                  </a:cubicBezTo>
                  <a:cubicBezTo>
                    <a:pt x="182" y="438"/>
                    <a:pt x="70" y="271"/>
                    <a:pt x="0" y="271"/>
                  </a:cubicBezTo>
                  <a:cubicBezTo>
                    <a:pt x="54" y="153"/>
                    <a:pt x="51" y="119"/>
                    <a:pt x="57" y="0"/>
                  </a:cubicBezTo>
                  <a:cubicBezTo>
                    <a:pt x="141" y="0"/>
                    <a:pt x="225" y="0"/>
                    <a:pt x="309" y="0"/>
                  </a:cubicBezTo>
                  <a:cubicBezTo>
                    <a:pt x="315" y="119"/>
                    <a:pt x="319" y="166"/>
                    <a:pt x="373" y="285"/>
                  </a:cubicBezTo>
                  <a:close/>
                </a:path>
              </a:pathLst>
            </a:custGeom>
            <a:solidFill>
              <a:srgbClr val="F3B3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Oval 7"/>
            <p:cNvSpPr>
              <a:spLocks noChangeArrowheads="1"/>
            </p:cNvSpPr>
            <p:nvPr/>
          </p:nvSpPr>
          <p:spPr bwMode="auto">
            <a:xfrm>
              <a:off x="5691188" y="2460625"/>
              <a:ext cx="26988" cy="26988"/>
            </a:xfrm>
            <a:prstGeom prst="ellipse">
              <a:avLst/>
            </a:prstGeom>
            <a:solidFill>
              <a:srgbClr val="E072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8"/>
            <p:cNvSpPr>
              <a:spLocks/>
            </p:cNvSpPr>
            <p:nvPr/>
          </p:nvSpPr>
          <p:spPr bwMode="auto">
            <a:xfrm>
              <a:off x="5697538" y="2274888"/>
              <a:ext cx="14288" cy="179388"/>
            </a:xfrm>
            <a:custGeom>
              <a:avLst/>
              <a:gdLst>
                <a:gd name="T0" fmla="*/ 4 w 8"/>
                <a:gd name="T1" fmla="*/ 104 h 104"/>
                <a:gd name="T2" fmla="*/ 8 w 8"/>
                <a:gd name="T3" fmla="*/ 104 h 104"/>
                <a:gd name="T4" fmla="*/ 8 w 8"/>
                <a:gd name="T5" fmla="*/ 3 h 104"/>
                <a:gd name="T6" fmla="*/ 1 w 8"/>
                <a:gd name="T7" fmla="*/ 0 h 104"/>
                <a:gd name="T8" fmla="*/ 0 w 8"/>
                <a:gd name="T9" fmla="*/ 104 h 104"/>
                <a:gd name="T10" fmla="*/ 4 w 8"/>
                <a:gd name="T11" fmla="*/ 10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04">
                  <a:moveTo>
                    <a:pt x="4" y="104"/>
                  </a:moveTo>
                  <a:cubicBezTo>
                    <a:pt x="6" y="104"/>
                    <a:pt x="7" y="104"/>
                    <a:pt x="8" y="104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04"/>
                    <a:pt x="0" y="104"/>
                  </a:cubicBezTo>
                  <a:cubicBezTo>
                    <a:pt x="2" y="104"/>
                    <a:pt x="3" y="104"/>
                    <a:pt x="4" y="104"/>
                  </a:cubicBezTo>
                  <a:close/>
                </a:path>
              </a:pathLst>
            </a:custGeom>
            <a:solidFill>
              <a:srgbClr val="C7D6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9"/>
            <p:cNvSpPr>
              <a:spLocks/>
            </p:cNvSpPr>
            <p:nvPr/>
          </p:nvSpPr>
          <p:spPr bwMode="auto">
            <a:xfrm>
              <a:off x="5688013" y="2493963"/>
              <a:ext cx="34925" cy="38100"/>
            </a:xfrm>
            <a:custGeom>
              <a:avLst/>
              <a:gdLst>
                <a:gd name="T0" fmla="*/ 15 w 21"/>
                <a:gd name="T1" fmla="*/ 0 h 23"/>
                <a:gd name="T2" fmla="*/ 10 w 21"/>
                <a:gd name="T3" fmla="*/ 1 h 23"/>
                <a:gd name="T4" fmla="*/ 6 w 21"/>
                <a:gd name="T5" fmla="*/ 0 h 23"/>
                <a:gd name="T6" fmla="*/ 1 w 21"/>
                <a:gd name="T7" fmla="*/ 14 h 23"/>
                <a:gd name="T8" fmla="*/ 1 w 21"/>
                <a:gd name="T9" fmla="*/ 14 h 23"/>
                <a:gd name="T10" fmla="*/ 0 w 21"/>
                <a:gd name="T11" fmla="*/ 18 h 23"/>
                <a:gd name="T12" fmla="*/ 1 w 21"/>
                <a:gd name="T13" fmla="*/ 16 h 23"/>
                <a:gd name="T14" fmla="*/ 2 w 21"/>
                <a:gd name="T15" fmla="*/ 11 h 23"/>
                <a:gd name="T16" fmla="*/ 1 w 21"/>
                <a:gd name="T17" fmla="*/ 18 h 23"/>
                <a:gd name="T18" fmla="*/ 3 w 21"/>
                <a:gd name="T19" fmla="*/ 12 h 23"/>
                <a:gd name="T20" fmla="*/ 3 w 21"/>
                <a:gd name="T21" fmla="*/ 19 h 23"/>
                <a:gd name="T22" fmla="*/ 4 w 21"/>
                <a:gd name="T23" fmla="*/ 13 h 23"/>
                <a:gd name="T24" fmla="*/ 4 w 21"/>
                <a:gd name="T25" fmla="*/ 19 h 23"/>
                <a:gd name="T26" fmla="*/ 5 w 21"/>
                <a:gd name="T27" fmla="*/ 13 h 23"/>
                <a:gd name="T28" fmla="*/ 6 w 21"/>
                <a:gd name="T29" fmla="*/ 19 h 23"/>
                <a:gd name="T30" fmla="*/ 7 w 21"/>
                <a:gd name="T31" fmla="*/ 14 h 23"/>
                <a:gd name="T32" fmla="*/ 7 w 21"/>
                <a:gd name="T33" fmla="*/ 20 h 23"/>
                <a:gd name="T34" fmla="*/ 8 w 21"/>
                <a:gd name="T35" fmla="*/ 15 h 23"/>
                <a:gd name="T36" fmla="*/ 9 w 21"/>
                <a:gd name="T37" fmla="*/ 20 h 23"/>
                <a:gd name="T38" fmla="*/ 9 w 21"/>
                <a:gd name="T39" fmla="*/ 20 h 23"/>
                <a:gd name="T40" fmla="*/ 9 w 21"/>
                <a:gd name="T41" fmla="*/ 20 h 23"/>
                <a:gd name="T42" fmla="*/ 10 w 21"/>
                <a:gd name="T43" fmla="*/ 16 h 23"/>
                <a:gd name="T44" fmla="*/ 11 w 21"/>
                <a:gd name="T45" fmla="*/ 21 h 23"/>
                <a:gd name="T46" fmla="*/ 12 w 21"/>
                <a:gd name="T47" fmla="*/ 17 h 23"/>
                <a:gd name="T48" fmla="*/ 13 w 21"/>
                <a:gd name="T49" fmla="*/ 21 h 23"/>
                <a:gd name="T50" fmla="*/ 14 w 21"/>
                <a:gd name="T51" fmla="*/ 17 h 23"/>
                <a:gd name="T52" fmla="*/ 15 w 21"/>
                <a:gd name="T53" fmla="*/ 22 h 23"/>
                <a:gd name="T54" fmla="*/ 16 w 21"/>
                <a:gd name="T55" fmla="*/ 18 h 23"/>
                <a:gd name="T56" fmla="*/ 17 w 21"/>
                <a:gd name="T57" fmla="*/ 22 h 23"/>
                <a:gd name="T58" fmla="*/ 18 w 21"/>
                <a:gd name="T59" fmla="*/ 19 h 23"/>
                <a:gd name="T60" fmla="*/ 19 w 21"/>
                <a:gd name="T61" fmla="*/ 22 h 23"/>
                <a:gd name="T62" fmla="*/ 20 w 21"/>
                <a:gd name="T63" fmla="*/ 19 h 23"/>
                <a:gd name="T64" fmla="*/ 21 w 21"/>
                <a:gd name="T65" fmla="*/ 23 h 23"/>
                <a:gd name="T66" fmla="*/ 21 w 21"/>
                <a:gd name="T67" fmla="*/ 18 h 23"/>
                <a:gd name="T68" fmla="*/ 15 w 21"/>
                <a:gd name="T6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" h="23">
                  <a:moveTo>
                    <a:pt x="15" y="0"/>
                  </a:moveTo>
                  <a:cubicBezTo>
                    <a:pt x="14" y="0"/>
                    <a:pt x="12" y="1"/>
                    <a:pt x="10" y="1"/>
                  </a:cubicBezTo>
                  <a:cubicBezTo>
                    <a:pt x="9" y="1"/>
                    <a:pt x="7" y="1"/>
                    <a:pt x="6" y="0"/>
                  </a:cubicBezTo>
                  <a:cubicBezTo>
                    <a:pt x="3" y="3"/>
                    <a:pt x="1" y="8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6"/>
                    <a:pt x="0" y="17"/>
                    <a:pt x="0" y="18"/>
                  </a:cubicBezTo>
                  <a:cubicBezTo>
                    <a:pt x="0" y="17"/>
                    <a:pt x="0" y="17"/>
                    <a:pt x="1" y="16"/>
                  </a:cubicBezTo>
                  <a:cubicBezTo>
                    <a:pt x="1" y="14"/>
                    <a:pt x="2" y="13"/>
                    <a:pt x="2" y="11"/>
                  </a:cubicBezTo>
                  <a:cubicBezTo>
                    <a:pt x="2" y="14"/>
                    <a:pt x="2" y="16"/>
                    <a:pt x="1" y="18"/>
                  </a:cubicBezTo>
                  <a:cubicBezTo>
                    <a:pt x="2" y="16"/>
                    <a:pt x="3" y="14"/>
                    <a:pt x="3" y="12"/>
                  </a:cubicBezTo>
                  <a:cubicBezTo>
                    <a:pt x="3" y="14"/>
                    <a:pt x="3" y="17"/>
                    <a:pt x="3" y="19"/>
                  </a:cubicBezTo>
                  <a:cubicBezTo>
                    <a:pt x="3" y="17"/>
                    <a:pt x="4" y="15"/>
                    <a:pt x="4" y="13"/>
                  </a:cubicBezTo>
                  <a:cubicBezTo>
                    <a:pt x="4" y="15"/>
                    <a:pt x="4" y="17"/>
                    <a:pt x="4" y="19"/>
                  </a:cubicBezTo>
                  <a:cubicBezTo>
                    <a:pt x="5" y="17"/>
                    <a:pt x="5" y="15"/>
                    <a:pt x="5" y="13"/>
                  </a:cubicBezTo>
                  <a:cubicBezTo>
                    <a:pt x="6" y="16"/>
                    <a:pt x="6" y="18"/>
                    <a:pt x="6" y="19"/>
                  </a:cubicBezTo>
                  <a:cubicBezTo>
                    <a:pt x="6" y="18"/>
                    <a:pt x="7" y="16"/>
                    <a:pt x="7" y="14"/>
                  </a:cubicBezTo>
                  <a:cubicBezTo>
                    <a:pt x="7" y="16"/>
                    <a:pt x="7" y="18"/>
                    <a:pt x="7" y="20"/>
                  </a:cubicBezTo>
                  <a:cubicBezTo>
                    <a:pt x="8" y="18"/>
                    <a:pt x="8" y="17"/>
                    <a:pt x="8" y="15"/>
                  </a:cubicBezTo>
                  <a:cubicBezTo>
                    <a:pt x="9" y="17"/>
                    <a:pt x="9" y="19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19"/>
                    <a:pt x="10" y="17"/>
                    <a:pt x="10" y="16"/>
                  </a:cubicBezTo>
                  <a:cubicBezTo>
                    <a:pt x="10" y="18"/>
                    <a:pt x="11" y="19"/>
                    <a:pt x="11" y="21"/>
                  </a:cubicBezTo>
                  <a:cubicBezTo>
                    <a:pt x="11" y="19"/>
                    <a:pt x="12" y="18"/>
                    <a:pt x="12" y="17"/>
                  </a:cubicBezTo>
                  <a:cubicBezTo>
                    <a:pt x="12" y="18"/>
                    <a:pt x="12" y="20"/>
                    <a:pt x="13" y="21"/>
                  </a:cubicBezTo>
                  <a:cubicBezTo>
                    <a:pt x="13" y="20"/>
                    <a:pt x="13" y="19"/>
                    <a:pt x="14" y="17"/>
                  </a:cubicBezTo>
                  <a:cubicBezTo>
                    <a:pt x="14" y="19"/>
                    <a:pt x="14" y="20"/>
                    <a:pt x="15" y="22"/>
                  </a:cubicBezTo>
                  <a:cubicBezTo>
                    <a:pt x="15" y="21"/>
                    <a:pt x="15" y="19"/>
                    <a:pt x="16" y="18"/>
                  </a:cubicBezTo>
                  <a:cubicBezTo>
                    <a:pt x="16" y="20"/>
                    <a:pt x="17" y="21"/>
                    <a:pt x="17" y="22"/>
                  </a:cubicBezTo>
                  <a:cubicBezTo>
                    <a:pt x="17" y="21"/>
                    <a:pt x="18" y="20"/>
                    <a:pt x="18" y="19"/>
                  </a:cubicBezTo>
                  <a:cubicBezTo>
                    <a:pt x="18" y="20"/>
                    <a:pt x="19" y="21"/>
                    <a:pt x="19" y="22"/>
                  </a:cubicBezTo>
                  <a:cubicBezTo>
                    <a:pt x="20" y="21"/>
                    <a:pt x="20" y="20"/>
                    <a:pt x="20" y="19"/>
                  </a:cubicBezTo>
                  <a:cubicBezTo>
                    <a:pt x="20" y="20"/>
                    <a:pt x="21" y="22"/>
                    <a:pt x="21" y="23"/>
                  </a:cubicBezTo>
                  <a:cubicBezTo>
                    <a:pt x="21" y="22"/>
                    <a:pt x="21" y="19"/>
                    <a:pt x="21" y="18"/>
                  </a:cubicBezTo>
                  <a:cubicBezTo>
                    <a:pt x="21" y="10"/>
                    <a:pt x="19" y="3"/>
                    <a:pt x="15" y="0"/>
                  </a:cubicBezTo>
                  <a:close/>
                </a:path>
              </a:pathLst>
            </a:custGeom>
            <a:solidFill>
              <a:srgbClr val="E072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10"/>
            <p:cNvSpPr>
              <a:spLocks/>
            </p:cNvSpPr>
            <p:nvPr/>
          </p:nvSpPr>
          <p:spPr bwMode="auto">
            <a:xfrm>
              <a:off x="5756275" y="2273300"/>
              <a:ext cx="444500" cy="452438"/>
            </a:xfrm>
            <a:custGeom>
              <a:avLst/>
              <a:gdLst>
                <a:gd name="T0" fmla="*/ 258 w 258"/>
                <a:gd name="T1" fmla="*/ 110 h 263"/>
                <a:gd name="T2" fmla="*/ 129 w 258"/>
                <a:gd name="T3" fmla="*/ 263 h 263"/>
                <a:gd name="T4" fmla="*/ 0 w 258"/>
                <a:gd name="T5" fmla="*/ 110 h 263"/>
                <a:gd name="T6" fmla="*/ 3 w 258"/>
                <a:gd name="T7" fmla="*/ 55 h 263"/>
                <a:gd name="T8" fmla="*/ 129 w 258"/>
                <a:gd name="T9" fmla="*/ 6 h 263"/>
                <a:gd name="T10" fmla="*/ 255 w 258"/>
                <a:gd name="T11" fmla="*/ 55 h 263"/>
                <a:gd name="T12" fmla="*/ 258 w 258"/>
                <a:gd name="T13" fmla="*/ 110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8" h="263">
                  <a:moveTo>
                    <a:pt x="258" y="110"/>
                  </a:moveTo>
                  <a:cubicBezTo>
                    <a:pt x="258" y="194"/>
                    <a:pt x="200" y="263"/>
                    <a:pt x="129" y="263"/>
                  </a:cubicBezTo>
                  <a:cubicBezTo>
                    <a:pt x="58" y="263"/>
                    <a:pt x="0" y="194"/>
                    <a:pt x="0" y="110"/>
                  </a:cubicBezTo>
                  <a:cubicBezTo>
                    <a:pt x="0" y="99"/>
                    <a:pt x="1" y="63"/>
                    <a:pt x="3" y="55"/>
                  </a:cubicBezTo>
                  <a:cubicBezTo>
                    <a:pt x="15" y="0"/>
                    <a:pt x="67" y="6"/>
                    <a:pt x="129" y="6"/>
                  </a:cubicBezTo>
                  <a:cubicBezTo>
                    <a:pt x="191" y="6"/>
                    <a:pt x="243" y="0"/>
                    <a:pt x="255" y="55"/>
                  </a:cubicBezTo>
                  <a:cubicBezTo>
                    <a:pt x="257" y="63"/>
                    <a:pt x="258" y="99"/>
                    <a:pt x="258" y="110"/>
                  </a:cubicBezTo>
                  <a:close/>
                </a:path>
              </a:pathLst>
            </a:custGeom>
            <a:solidFill>
              <a:srgbClr val="F9DF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11"/>
            <p:cNvSpPr>
              <a:spLocks/>
            </p:cNvSpPr>
            <p:nvPr/>
          </p:nvSpPr>
          <p:spPr bwMode="auto">
            <a:xfrm>
              <a:off x="5829300" y="2709863"/>
              <a:ext cx="300038" cy="207963"/>
            </a:xfrm>
            <a:custGeom>
              <a:avLst/>
              <a:gdLst>
                <a:gd name="T0" fmla="*/ 87 w 175"/>
                <a:gd name="T1" fmla="*/ 16 h 121"/>
                <a:gd name="T2" fmla="*/ 37 w 175"/>
                <a:gd name="T3" fmla="*/ 0 h 121"/>
                <a:gd name="T4" fmla="*/ 0 w 175"/>
                <a:gd name="T5" fmla="*/ 81 h 121"/>
                <a:gd name="T6" fmla="*/ 86 w 175"/>
                <a:gd name="T7" fmla="*/ 121 h 121"/>
                <a:gd name="T8" fmla="*/ 175 w 175"/>
                <a:gd name="T9" fmla="*/ 81 h 121"/>
                <a:gd name="T10" fmla="*/ 138 w 175"/>
                <a:gd name="T11" fmla="*/ 0 h 121"/>
                <a:gd name="T12" fmla="*/ 87 w 175"/>
                <a:gd name="T13" fmla="*/ 16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5" h="121">
                  <a:moveTo>
                    <a:pt x="87" y="16"/>
                  </a:moveTo>
                  <a:cubicBezTo>
                    <a:pt x="67" y="16"/>
                    <a:pt x="54" y="10"/>
                    <a:pt x="37" y="0"/>
                  </a:cubicBezTo>
                  <a:cubicBezTo>
                    <a:pt x="28" y="48"/>
                    <a:pt x="20" y="55"/>
                    <a:pt x="0" y="81"/>
                  </a:cubicBezTo>
                  <a:cubicBezTo>
                    <a:pt x="33" y="81"/>
                    <a:pt x="53" y="121"/>
                    <a:pt x="86" y="121"/>
                  </a:cubicBezTo>
                  <a:cubicBezTo>
                    <a:pt x="120" y="121"/>
                    <a:pt x="141" y="81"/>
                    <a:pt x="175" y="81"/>
                  </a:cubicBezTo>
                  <a:cubicBezTo>
                    <a:pt x="155" y="55"/>
                    <a:pt x="148" y="46"/>
                    <a:pt x="138" y="0"/>
                  </a:cubicBezTo>
                  <a:cubicBezTo>
                    <a:pt x="120" y="10"/>
                    <a:pt x="108" y="16"/>
                    <a:pt x="87" y="16"/>
                  </a:cubicBezTo>
                  <a:close/>
                </a:path>
              </a:pathLst>
            </a:custGeom>
            <a:solidFill>
              <a:srgbClr val="F9DF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12"/>
            <p:cNvSpPr>
              <a:spLocks/>
            </p:cNvSpPr>
            <p:nvPr/>
          </p:nvSpPr>
          <p:spPr bwMode="auto">
            <a:xfrm>
              <a:off x="5757863" y="2273300"/>
              <a:ext cx="442913" cy="211138"/>
            </a:xfrm>
            <a:custGeom>
              <a:avLst/>
              <a:gdLst>
                <a:gd name="T0" fmla="*/ 128 w 257"/>
                <a:gd name="T1" fmla="*/ 6 h 123"/>
                <a:gd name="T2" fmla="*/ 2 w 257"/>
                <a:gd name="T3" fmla="*/ 55 h 123"/>
                <a:gd name="T4" fmla="*/ 0 w 257"/>
                <a:gd name="T5" fmla="*/ 80 h 123"/>
                <a:gd name="T6" fmla="*/ 13 w 257"/>
                <a:gd name="T7" fmla="*/ 81 h 123"/>
                <a:gd name="T8" fmla="*/ 100 w 257"/>
                <a:gd name="T9" fmla="*/ 31 h 123"/>
                <a:gd name="T10" fmla="*/ 248 w 257"/>
                <a:gd name="T11" fmla="*/ 123 h 123"/>
                <a:gd name="T12" fmla="*/ 256 w 257"/>
                <a:gd name="T13" fmla="*/ 123 h 123"/>
                <a:gd name="T14" fmla="*/ 257 w 257"/>
                <a:gd name="T15" fmla="*/ 110 h 123"/>
                <a:gd name="T16" fmla="*/ 254 w 257"/>
                <a:gd name="T17" fmla="*/ 55 h 123"/>
                <a:gd name="T18" fmla="*/ 128 w 257"/>
                <a:gd name="T19" fmla="*/ 6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7" h="123">
                  <a:moveTo>
                    <a:pt x="128" y="6"/>
                  </a:moveTo>
                  <a:cubicBezTo>
                    <a:pt x="66" y="6"/>
                    <a:pt x="14" y="0"/>
                    <a:pt x="2" y="55"/>
                  </a:cubicBezTo>
                  <a:cubicBezTo>
                    <a:pt x="1" y="59"/>
                    <a:pt x="0" y="69"/>
                    <a:pt x="0" y="80"/>
                  </a:cubicBezTo>
                  <a:cubicBezTo>
                    <a:pt x="4" y="81"/>
                    <a:pt x="9" y="81"/>
                    <a:pt x="13" y="81"/>
                  </a:cubicBezTo>
                  <a:cubicBezTo>
                    <a:pt x="50" y="81"/>
                    <a:pt x="83" y="61"/>
                    <a:pt x="100" y="31"/>
                  </a:cubicBezTo>
                  <a:cubicBezTo>
                    <a:pt x="127" y="86"/>
                    <a:pt x="183" y="123"/>
                    <a:pt x="248" y="123"/>
                  </a:cubicBezTo>
                  <a:cubicBezTo>
                    <a:pt x="251" y="123"/>
                    <a:pt x="254" y="123"/>
                    <a:pt x="256" y="123"/>
                  </a:cubicBezTo>
                  <a:cubicBezTo>
                    <a:pt x="257" y="118"/>
                    <a:pt x="257" y="114"/>
                    <a:pt x="257" y="110"/>
                  </a:cubicBezTo>
                  <a:cubicBezTo>
                    <a:pt x="257" y="99"/>
                    <a:pt x="256" y="63"/>
                    <a:pt x="254" y="55"/>
                  </a:cubicBezTo>
                  <a:cubicBezTo>
                    <a:pt x="242" y="0"/>
                    <a:pt x="190" y="6"/>
                    <a:pt x="128" y="6"/>
                  </a:cubicBezTo>
                  <a:close/>
                </a:path>
              </a:pathLst>
            </a:custGeom>
            <a:solidFill>
              <a:srgbClr val="F3B3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13"/>
            <p:cNvSpPr>
              <a:spLocks/>
            </p:cNvSpPr>
            <p:nvPr/>
          </p:nvSpPr>
          <p:spPr bwMode="auto">
            <a:xfrm>
              <a:off x="5584825" y="2111375"/>
              <a:ext cx="787400" cy="176213"/>
            </a:xfrm>
            <a:custGeom>
              <a:avLst/>
              <a:gdLst>
                <a:gd name="T0" fmla="*/ 447 w 458"/>
                <a:gd name="T1" fmla="*/ 64 h 103"/>
                <a:gd name="T2" fmla="*/ 248 w 458"/>
                <a:gd name="T3" fmla="*/ 4 h 103"/>
                <a:gd name="T4" fmla="*/ 210 w 458"/>
                <a:gd name="T5" fmla="*/ 4 h 103"/>
                <a:gd name="T6" fmla="*/ 11 w 458"/>
                <a:gd name="T7" fmla="*/ 64 h 103"/>
                <a:gd name="T8" fmla="*/ 11 w 458"/>
                <a:gd name="T9" fmla="*/ 76 h 103"/>
                <a:gd name="T10" fmla="*/ 100 w 458"/>
                <a:gd name="T11" fmla="*/ 103 h 103"/>
                <a:gd name="T12" fmla="*/ 100 w 458"/>
                <a:gd name="T13" fmla="*/ 102 h 103"/>
                <a:gd name="T14" fmla="*/ 100 w 458"/>
                <a:gd name="T15" fmla="*/ 101 h 103"/>
                <a:gd name="T16" fmla="*/ 100 w 458"/>
                <a:gd name="T17" fmla="*/ 101 h 103"/>
                <a:gd name="T18" fmla="*/ 229 w 458"/>
                <a:gd name="T19" fmla="*/ 61 h 103"/>
                <a:gd name="T20" fmla="*/ 358 w 458"/>
                <a:gd name="T21" fmla="*/ 101 h 103"/>
                <a:gd name="T22" fmla="*/ 358 w 458"/>
                <a:gd name="T23" fmla="*/ 101 h 103"/>
                <a:gd name="T24" fmla="*/ 358 w 458"/>
                <a:gd name="T25" fmla="*/ 102 h 103"/>
                <a:gd name="T26" fmla="*/ 358 w 458"/>
                <a:gd name="T27" fmla="*/ 103 h 103"/>
                <a:gd name="T28" fmla="*/ 447 w 458"/>
                <a:gd name="T29" fmla="*/ 76 h 103"/>
                <a:gd name="T30" fmla="*/ 447 w 458"/>
                <a:gd name="T31" fmla="*/ 64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58" h="103">
                  <a:moveTo>
                    <a:pt x="447" y="64"/>
                  </a:moveTo>
                  <a:cubicBezTo>
                    <a:pt x="248" y="4"/>
                    <a:pt x="248" y="4"/>
                    <a:pt x="248" y="4"/>
                  </a:cubicBezTo>
                  <a:cubicBezTo>
                    <a:pt x="238" y="0"/>
                    <a:pt x="220" y="0"/>
                    <a:pt x="210" y="4"/>
                  </a:cubicBezTo>
                  <a:cubicBezTo>
                    <a:pt x="11" y="64"/>
                    <a:pt x="11" y="64"/>
                    <a:pt x="11" y="64"/>
                  </a:cubicBezTo>
                  <a:cubicBezTo>
                    <a:pt x="0" y="67"/>
                    <a:pt x="0" y="72"/>
                    <a:pt x="11" y="76"/>
                  </a:cubicBezTo>
                  <a:cubicBezTo>
                    <a:pt x="100" y="103"/>
                    <a:pt x="100" y="103"/>
                    <a:pt x="100" y="103"/>
                  </a:cubicBezTo>
                  <a:cubicBezTo>
                    <a:pt x="100" y="102"/>
                    <a:pt x="100" y="102"/>
                    <a:pt x="100" y="102"/>
                  </a:cubicBezTo>
                  <a:cubicBezTo>
                    <a:pt x="100" y="101"/>
                    <a:pt x="100" y="101"/>
                    <a:pt x="100" y="101"/>
                  </a:cubicBezTo>
                  <a:cubicBezTo>
                    <a:pt x="100" y="101"/>
                    <a:pt x="100" y="101"/>
                    <a:pt x="100" y="101"/>
                  </a:cubicBezTo>
                  <a:cubicBezTo>
                    <a:pt x="103" y="78"/>
                    <a:pt x="160" y="61"/>
                    <a:pt x="229" y="61"/>
                  </a:cubicBezTo>
                  <a:cubicBezTo>
                    <a:pt x="298" y="61"/>
                    <a:pt x="355" y="78"/>
                    <a:pt x="358" y="101"/>
                  </a:cubicBezTo>
                  <a:cubicBezTo>
                    <a:pt x="358" y="101"/>
                    <a:pt x="358" y="101"/>
                    <a:pt x="358" y="101"/>
                  </a:cubicBezTo>
                  <a:cubicBezTo>
                    <a:pt x="358" y="102"/>
                    <a:pt x="358" y="102"/>
                    <a:pt x="358" y="102"/>
                  </a:cubicBezTo>
                  <a:cubicBezTo>
                    <a:pt x="358" y="103"/>
                    <a:pt x="358" y="103"/>
                    <a:pt x="358" y="103"/>
                  </a:cubicBezTo>
                  <a:cubicBezTo>
                    <a:pt x="447" y="76"/>
                    <a:pt x="447" y="76"/>
                    <a:pt x="447" y="76"/>
                  </a:cubicBezTo>
                  <a:cubicBezTo>
                    <a:pt x="458" y="72"/>
                    <a:pt x="458" y="67"/>
                    <a:pt x="447" y="64"/>
                  </a:cubicBezTo>
                  <a:close/>
                </a:path>
              </a:pathLst>
            </a:custGeom>
            <a:solidFill>
              <a:srgbClr val="C7D6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14"/>
            <p:cNvSpPr>
              <a:spLocks/>
            </p:cNvSpPr>
            <p:nvPr/>
          </p:nvSpPr>
          <p:spPr bwMode="auto">
            <a:xfrm>
              <a:off x="5756275" y="2222500"/>
              <a:ext cx="444500" cy="160338"/>
            </a:xfrm>
            <a:custGeom>
              <a:avLst/>
              <a:gdLst>
                <a:gd name="T0" fmla="*/ 258 w 258"/>
                <a:gd name="T1" fmla="*/ 40 h 93"/>
                <a:gd name="T2" fmla="*/ 129 w 258"/>
                <a:gd name="T3" fmla="*/ 0 h 93"/>
                <a:gd name="T4" fmla="*/ 129 w 258"/>
                <a:gd name="T5" fmla="*/ 0 h 93"/>
                <a:gd name="T6" fmla="*/ 0 w 258"/>
                <a:gd name="T7" fmla="*/ 40 h 93"/>
                <a:gd name="T8" fmla="*/ 0 w 258"/>
                <a:gd name="T9" fmla="*/ 40 h 93"/>
                <a:gd name="T10" fmla="*/ 0 w 258"/>
                <a:gd name="T11" fmla="*/ 42 h 93"/>
                <a:gd name="T12" fmla="*/ 0 w 258"/>
                <a:gd name="T13" fmla="*/ 85 h 93"/>
                <a:gd name="T14" fmla="*/ 1 w 258"/>
                <a:gd name="T15" fmla="*/ 93 h 93"/>
                <a:gd name="T16" fmla="*/ 9 w 258"/>
                <a:gd name="T17" fmla="*/ 81 h 93"/>
                <a:gd name="T18" fmla="*/ 129 w 258"/>
                <a:gd name="T19" fmla="*/ 68 h 93"/>
                <a:gd name="T20" fmla="*/ 129 w 258"/>
                <a:gd name="T21" fmla="*/ 68 h 93"/>
                <a:gd name="T22" fmla="*/ 249 w 258"/>
                <a:gd name="T23" fmla="*/ 81 h 93"/>
                <a:gd name="T24" fmla="*/ 257 w 258"/>
                <a:gd name="T25" fmla="*/ 93 h 93"/>
                <a:gd name="T26" fmla="*/ 258 w 258"/>
                <a:gd name="T27" fmla="*/ 85 h 93"/>
                <a:gd name="T28" fmla="*/ 258 w 258"/>
                <a:gd name="T29" fmla="*/ 42 h 93"/>
                <a:gd name="T30" fmla="*/ 258 w 258"/>
                <a:gd name="T31" fmla="*/ 4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58" h="93">
                  <a:moveTo>
                    <a:pt x="258" y="40"/>
                  </a:moveTo>
                  <a:cubicBezTo>
                    <a:pt x="255" y="18"/>
                    <a:pt x="198" y="0"/>
                    <a:pt x="129" y="0"/>
                  </a:cubicBezTo>
                  <a:cubicBezTo>
                    <a:pt x="129" y="0"/>
                    <a:pt x="129" y="0"/>
                    <a:pt x="129" y="0"/>
                  </a:cubicBezTo>
                  <a:cubicBezTo>
                    <a:pt x="60" y="0"/>
                    <a:pt x="3" y="18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90"/>
                    <a:pt x="1" y="93"/>
                  </a:cubicBezTo>
                  <a:cubicBezTo>
                    <a:pt x="1" y="93"/>
                    <a:pt x="1" y="85"/>
                    <a:pt x="9" y="81"/>
                  </a:cubicBezTo>
                  <a:cubicBezTo>
                    <a:pt x="25" y="74"/>
                    <a:pt x="73" y="68"/>
                    <a:pt x="129" y="68"/>
                  </a:cubicBezTo>
                  <a:cubicBezTo>
                    <a:pt x="129" y="68"/>
                    <a:pt x="129" y="68"/>
                    <a:pt x="129" y="68"/>
                  </a:cubicBezTo>
                  <a:cubicBezTo>
                    <a:pt x="185" y="68"/>
                    <a:pt x="233" y="74"/>
                    <a:pt x="249" y="81"/>
                  </a:cubicBezTo>
                  <a:cubicBezTo>
                    <a:pt x="257" y="85"/>
                    <a:pt x="257" y="93"/>
                    <a:pt x="257" y="93"/>
                  </a:cubicBezTo>
                  <a:cubicBezTo>
                    <a:pt x="258" y="90"/>
                    <a:pt x="258" y="85"/>
                    <a:pt x="258" y="85"/>
                  </a:cubicBezTo>
                  <a:cubicBezTo>
                    <a:pt x="258" y="42"/>
                    <a:pt x="258" y="42"/>
                    <a:pt x="258" y="42"/>
                  </a:cubicBezTo>
                  <a:cubicBezTo>
                    <a:pt x="258" y="40"/>
                    <a:pt x="258" y="40"/>
                    <a:pt x="258" y="40"/>
                  </a:cubicBezTo>
                  <a:close/>
                </a:path>
              </a:pathLst>
            </a:custGeom>
            <a:solidFill>
              <a:srgbClr val="B3C1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15"/>
            <p:cNvSpPr>
              <a:spLocks/>
            </p:cNvSpPr>
            <p:nvPr/>
          </p:nvSpPr>
          <p:spPr bwMode="auto">
            <a:xfrm>
              <a:off x="5554663" y="2762250"/>
              <a:ext cx="847725" cy="366713"/>
            </a:xfrm>
            <a:custGeom>
              <a:avLst/>
              <a:gdLst>
                <a:gd name="T0" fmla="*/ 267 w 534"/>
                <a:gd name="T1" fmla="*/ 231 h 231"/>
                <a:gd name="T2" fmla="*/ 0 w 534"/>
                <a:gd name="T3" fmla="*/ 67 h 231"/>
                <a:gd name="T4" fmla="*/ 186 w 534"/>
                <a:gd name="T5" fmla="*/ 0 h 231"/>
                <a:gd name="T6" fmla="*/ 267 w 534"/>
                <a:gd name="T7" fmla="*/ 92 h 231"/>
                <a:gd name="T8" fmla="*/ 348 w 534"/>
                <a:gd name="T9" fmla="*/ 0 h 231"/>
                <a:gd name="T10" fmla="*/ 534 w 534"/>
                <a:gd name="T11" fmla="*/ 67 h 231"/>
                <a:gd name="T12" fmla="*/ 267 w 534"/>
                <a:gd name="T13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4" h="231">
                  <a:moveTo>
                    <a:pt x="267" y="231"/>
                  </a:moveTo>
                  <a:lnTo>
                    <a:pt x="0" y="67"/>
                  </a:lnTo>
                  <a:lnTo>
                    <a:pt x="186" y="0"/>
                  </a:lnTo>
                  <a:lnTo>
                    <a:pt x="267" y="92"/>
                  </a:lnTo>
                  <a:lnTo>
                    <a:pt x="348" y="0"/>
                  </a:lnTo>
                  <a:lnTo>
                    <a:pt x="534" y="67"/>
                  </a:lnTo>
                  <a:lnTo>
                    <a:pt x="267" y="231"/>
                  </a:lnTo>
                  <a:close/>
                </a:path>
              </a:pathLst>
            </a:custGeom>
            <a:solidFill>
              <a:srgbClr val="C7D6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2" name="组合 121"/>
          <p:cNvGrpSpPr/>
          <p:nvPr/>
        </p:nvGrpSpPr>
        <p:grpSpPr>
          <a:xfrm>
            <a:off x="3109869" y="3088789"/>
            <a:ext cx="611755" cy="735493"/>
            <a:chOff x="4024313" y="2116138"/>
            <a:chExt cx="839788" cy="1009650"/>
          </a:xfrm>
        </p:grpSpPr>
        <p:sp>
          <p:nvSpPr>
            <p:cNvPr id="123" name="Oval 16"/>
            <p:cNvSpPr>
              <a:spLocks noChangeArrowheads="1"/>
            </p:cNvSpPr>
            <p:nvPr/>
          </p:nvSpPr>
          <p:spPr bwMode="auto">
            <a:xfrm>
              <a:off x="4159250" y="2462213"/>
              <a:ext cx="28575" cy="25400"/>
            </a:xfrm>
            <a:prstGeom prst="ellipse">
              <a:avLst/>
            </a:prstGeom>
            <a:solidFill>
              <a:srgbClr val="E072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17"/>
            <p:cNvSpPr>
              <a:spLocks/>
            </p:cNvSpPr>
            <p:nvPr/>
          </p:nvSpPr>
          <p:spPr bwMode="auto">
            <a:xfrm>
              <a:off x="4167188" y="2278063"/>
              <a:ext cx="12700" cy="177800"/>
            </a:xfrm>
            <a:custGeom>
              <a:avLst/>
              <a:gdLst>
                <a:gd name="T0" fmla="*/ 4 w 8"/>
                <a:gd name="T1" fmla="*/ 103 h 103"/>
                <a:gd name="T2" fmla="*/ 8 w 8"/>
                <a:gd name="T3" fmla="*/ 103 h 103"/>
                <a:gd name="T4" fmla="*/ 8 w 8"/>
                <a:gd name="T5" fmla="*/ 3 h 103"/>
                <a:gd name="T6" fmla="*/ 0 w 8"/>
                <a:gd name="T7" fmla="*/ 0 h 103"/>
                <a:gd name="T8" fmla="*/ 0 w 8"/>
                <a:gd name="T9" fmla="*/ 103 h 103"/>
                <a:gd name="T10" fmla="*/ 4 w 8"/>
                <a:gd name="T11" fmla="*/ 10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03">
                  <a:moveTo>
                    <a:pt x="4" y="103"/>
                  </a:moveTo>
                  <a:cubicBezTo>
                    <a:pt x="5" y="103"/>
                    <a:pt x="7" y="103"/>
                    <a:pt x="8" y="10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03"/>
                    <a:pt x="0" y="103"/>
                  </a:cubicBezTo>
                  <a:cubicBezTo>
                    <a:pt x="1" y="103"/>
                    <a:pt x="2" y="103"/>
                    <a:pt x="4" y="103"/>
                  </a:cubicBezTo>
                  <a:close/>
                </a:path>
              </a:pathLst>
            </a:custGeom>
            <a:solidFill>
              <a:srgbClr val="C7D6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18"/>
            <p:cNvSpPr>
              <a:spLocks/>
            </p:cNvSpPr>
            <p:nvPr/>
          </p:nvSpPr>
          <p:spPr bwMode="auto">
            <a:xfrm>
              <a:off x="4154488" y="2493963"/>
              <a:ext cx="36513" cy="38100"/>
            </a:xfrm>
            <a:custGeom>
              <a:avLst/>
              <a:gdLst>
                <a:gd name="T0" fmla="*/ 16 w 21"/>
                <a:gd name="T1" fmla="*/ 0 h 23"/>
                <a:gd name="T2" fmla="*/ 11 w 21"/>
                <a:gd name="T3" fmla="*/ 2 h 23"/>
                <a:gd name="T4" fmla="*/ 6 w 21"/>
                <a:gd name="T5" fmla="*/ 1 h 23"/>
                <a:gd name="T6" fmla="*/ 1 w 21"/>
                <a:gd name="T7" fmla="*/ 15 h 23"/>
                <a:gd name="T8" fmla="*/ 1 w 21"/>
                <a:gd name="T9" fmla="*/ 15 h 23"/>
                <a:gd name="T10" fmla="*/ 0 w 21"/>
                <a:gd name="T11" fmla="*/ 18 h 23"/>
                <a:gd name="T12" fmla="*/ 1 w 21"/>
                <a:gd name="T13" fmla="*/ 16 h 23"/>
                <a:gd name="T14" fmla="*/ 2 w 21"/>
                <a:gd name="T15" fmla="*/ 12 h 23"/>
                <a:gd name="T16" fmla="*/ 2 w 21"/>
                <a:gd name="T17" fmla="*/ 19 h 23"/>
                <a:gd name="T18" fmla="*/ 4 w 21"/>
                <a:gd name="T19" fmla="*/ 13 h 23"/>
                <a:gd name="T20" fmla="*/ 3 w 21"/>
                <a:gd name="T21" fmla="*/ 19 h 23"/>
                <a:gd name="T22" fmla="*/ 5 w 21"/>
                <a:gd name="T23" fmla="*/ 13 h 23"/>
                <a:gd name="T24" fmla="*/ 5 w 21"/>
                <a:gd name="T25" fmla="*/ 20 h 23"/>
                <a:gd name="T26" fmla="*/ 6 w 21"/>
                <a:gd name="T27" fmla="*/ 14 h 23"/>
                <a:gd name="T28" fmla="*/ 6 w 21"/>
                <a:gd name="T29" fmla="*/ 20 h 23"/>
                <a:gd name="T30" fmla="*/ 7 w 21"/>
                <a:gd name="T31" fmla="*/ 15 h 23"/>
                <a:gd name="T32" fmla="*/ 8 w 21"/>
                <a:gd name="T33" fmla="*/ 20 h 23"/>
                <a:gd name="T34" fmla="*/ 9 w 21"/>
                <a:gd name="T35" fmla="*/ 16 h 23"/>
                <a:gd name="T36" fmla="*/ 9 w 21"/>
                <a:gd name="T37" fmla="*/ 21 h 23"/>
                <a:gd name="T38" fmla="*/ 10 w 21"/>
                <a:gd name="T39" fmla="*/ 21 h 23"/>
                <a:gd name="T40" fmla="*/ 10 w 21"/>
                <a:gd name="T41" fmla="*/ 21 h 23"/>
                <a:gd name="T42" fmla="*/ 11 w 21"/>
                <a:gd name="T43" fmla="*/ 16 h 23"/>
                <a:gd name="T44" fmla="*/ 11 w 21"/>
                <a:gd name="T45" fmla="*/ 21 h 23"/>
                <a:gd name="T46" fmla="*/ 12 w 21"/>
                <a:gd name="T47" fmla="*/ 17 h 23"/>
                <a:gd name="T48" fmla="*/ 13 w 21"/>
                <a:gd name="T49" fmla="*/ 22 h 23"/>
                <a:gd name="T50" fmla="*/ 14 w 21"/>
                <a:gd name="T51" fmla="*/ 18 h 23"/>
                <a:gd name="T52" fmla="*/ 15 w 21"/>
                <a:gd name="T53" fmla="*/ 22 h 23"/>
                <a:gd name="T54" fmla="*/ 16 w 21"/>
                <a:gd name="T55" fmla="*/ 19 h 23"/>
                <a:gd name="T56" fmla="*/ 18 w 21"/>
                <a:gd name="T57" fmla="*/ 23 h 23"/>
                <a:gd name="T58" fmla="*/ 18 w 21"/>
                <a:gd name="T59" fmla="*/ 19 h 23"/>
                <a:gd name="T60" fmla="*/ 20 w 21"/>
                <a:gd name="T61" fmla="*/ 23 h 23"/>
                <a:gd name="T62" fmla="*/ 21 w 21"/>
                <a:gd name="T63" fmla="*/ 20 h 23"/>
                <a:gd name="T64" fmla="*/ 21 w 21"/>
                <a:gd name="T65" fmla="*/ 23 h 23"/>
                <a:gd name="T66" fmla="*/ 21 w 21"/>
                <a:gd name="T67" fmla="*/ 19 h 23"/>
                <a:gd name="T68" fmla="*/ 16 w 21"/>
                <a:gd name="T6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" h="23">
                  <a:moveTo>
                    <a:pt x="16" y="0"/>
                  </a:moveTo>
                  <a:cubicBezTo>
                    <a:pt x="15" y="1"/>
                    <a:pt x="13" y="2"/>
                    <a:pt x="11" y="2"/>
                  </a:cubicBezTo>
                  <a:cubicBezTo>
                    <a:pt x="9" y="2"/>
                    <a:pt x="7" y="1"/>
                    <a:pt x="6" y="1"/>
                  </a:cubicBezTo>
                  <a:cubicBezTo>
                    <a:pt x="4" y="4"/>
                    <a:pt x="2" y="9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6"/>
                    <a:pt x="1" y="17"/>
                    <a:pt x="0" y="18"/>
                  </a:cubicBezTo>
                  <a:cubicBezTo>
                    <a:pt x="1" y="18"/>
                    <a:pt x="1" y="17"/>
                    <a:pt x="1" y="16"/>
                  </a:cubicBezTo>
                  <a:cubicBezTo>
                    <a:pt x="2" y="15"/>
                    <a:pt x="2" y="14"/>
                    <a:pt x="2" y="12"/>
                  </a:cubicBezTo>
                  <a:cubicBezTo>
                    <a:pt x="3" y="14"/>
                    <a:pt x="2" y="17"/>
                    <a:pt x="2" y="19"/>
                  </a:cubicBezTo>
                  <a:cubicBezTo>
                    <a:pt x="3" y="17"/>
                    <a:pt x="3" y="15"/>
                    <a:pt x="4" y="13"/>
                  </a:cubicBezTo>
                  <a:cubicBezTo>
                    <a:pt x="4" y="15"/>
                    <a:pt x="3" y="17"/>
                    <a:pt x="3" y="19"/>
                  </a:cubicBezTo>
                  <a:cubicBezTo>
                    <a:pt x="4" y="17"/>
                    <a:pt x="4" y="15"/>
                    <a:pt x="5" y="13"/>
                  </a:cubicBezTo>
                  <a:cubicBezTo>
                    <a:pt x="5" y="15"/>
                    <a:pt x="5" y="17"/>
                    <a:pt x="5" y="20"/>
                  </a:cubicBezTo>
                  <a:cubicBezTo>
                    <a:pt x="5" y="18"/>
                    <a:pt x="6" y="16"/>
                    <a:pt x="6" y="14"/>
                  </a:cubicBezTo>
                  <a:cubicBezTo>
                    <a:pt x="6" y="16"/>
                    <a:pt x="6" y="18"/>
                    <a:pt x="6" y="20"/>
                  </a:cubicBezTo>
                  <a:cubicBezTo>
                    <a:pt x="7" y="18"/>
                    <a:pt x="7" y="16"/>
                    <a:pt x="7" y="15"/>
                  </a:cubicBezTo>
                  <a:cubicBezTo>
                    <a:pt x="8" y="17"/>
                    <a:pt x="8" y="19"/>
                    <a:pt x="8" y="20"/>
                  </a:cubicBezTo>
                  <a:cubicBezTo>
                    <a:pt x="8" y="19"/>
                    <a:pt x="9" y="17"/>
                    <a:pt x="9" y="16"/>
                  </a:cubicBezTo>
                  <a:cubicBezTo>
                    <a:pt x="9" y="17"/>
                    <a:pt x="9" y="19"/>
                    <a:pt x="9" y="21"/>
                  </a:cubicBezTo>
                  <a:cubicBezTo>
                    <a:pt x="9" y="21"/>
                    <a:pt x="9" y="21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19"/>
                    <a:pt x="10" y="18"/>
                    <a:pt x="11" y="16"/>
                  </a:cubicBezTo>
                  <a:cubicBezTo>
                    <a:pt x="11" y="18"/>
                    <a:pt x="11" y="20"/>
                    <a:pt x="11" y="21"/>
                  </a:cubicBezTo>
                  <a:cubicBezTo>
                    <a:pt x="12" y="20"/>
                    <a:pt x="12" y="19"/>
                    <a:pt x="12" y="17"/>
                  </a:cubicBezTo>
                  <a:cubicBezTo>
                    <a:pt x="13" y="19"/>
                    <a:pt x="13" y="20"/>
                    <a:pt x="13" y="22"/>
                  </a:cubicBezTo>
                  <a:cubicBezTo>
                    <a:pt x="14" y="21"/>
                    <a:pt x="14" y="19"/>
                    <a:pt x="14" y="18"/>
                  </a:cubicBezTo>
                  <a:cubicBezTo>
                    <a:pt x="14" y="19"/>
                    <a:pt x="15" y="21"/>
                    <a:pt x="15" y="22"/>
                  </a:cubicBezTo>
                  <a:cubicBezTo>
                    <a:pt x="16" y="21"/>
                    <a:pt x="16" y="20"/>
                    <a:pt x="16" y="19"/>
                  </a:cubicBezTo>
                  <a:cubicBezTo>
                    <a:pt x="17" y="20"/>
                    <a:pt x="17" y="21"/>
                    <a:pt x="18" y="23"/>
                  </a:cubicBezTo>
                  <a:cubicBezTo>
                    <a:pt x="18" y="21"/>
                    <a:pt x="18" y="20"/>
                    <a:pt x="18" y="19"/>
                  </a:cubicBezTo>
                  <a:cubicBezTo>
                    <a:pt x="19" y="21"/>
                    <a:pt x="19" y="22"/>
                    <a:pt x="20" y="23"/>
                  </a:cubicBezTo>
                  <a:cubicBezTo>
                    <a:pt x="20" y="22"/>
                    <a:pt x="20" y="21"/>
                    <a:pt x="21" y="20"/>
                  </a:cubicBezTo>
                  <a:cubicBezTo>
                    <a:pt x="21" y="20"/>
                    <a:pt x="21" y="23"/>
                    <a:pt x="21" y="23"/>
                  </a:cubicBezTo>
                  <a:cubicBezTo>
                    <a:pt x="21" y="22"/>
                    <a:pt x="21" y="20"/>
                    <a:pt x="21" y="19"/>
                  </a:cubicBezTo>
                  <a:cubicBezTo>
                    <a:pt x="21" y="11"/>
                    <a:pt x="19" y="4"/>
                    <a:pt x="16" y="0"/>
                  </a:cubicBezTo>
                  <a:close/>
                </a:path>
              </a:pathLst>
            </a:custGeom>
            <a:solidFill>
              <a:srgbClr val="E072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19"/>
            <p:cNvSpPr>
              <a:spLocks/>
            </p:cNvSpPr>
            <p:nvPr/>
          </p:nvSpPr>
          <p:spPr bwMode="auto">
            <a:xfrm>
              <a:off x="4052888" y="2116138"/>
              <a:ext cx="782638" cy="174625"/>
            </a:xfrm>
            <a:custGeom>
              <a:avLst/>
              <a:gdLst>
                <a:gd name="T0" fmla="*/ 443 w 454"/>
                <a:gd name="T1" fmla="*/ 63 h 101"/>
                <a:gd name="T2" fmla="*/ 246 w 454"/>
                <a:gd name="T3" fmla="*/ 3 h 101"/>
                <a:gd name="T4" fmla="*/ 208 w 454"/>
                <a:gd name="T5" fmla="*/ 3 h 101"/>
                <a:gd name="T6" fmla="*/ 11 w 454"/>
                <a:gd name="T7" fmla="*/ 63 h 101"/>
                <a:gd name="T8" fmla="*/ 11 w 454"/>
                <a:gd name="T9" fmla="*/ 75 h 101"/>
                <a:gd name="T10" fmla="*/ 99 w 454"/>
                <a:gd name="T11" fmla="*/ 101 h 101"/>
                <a:gd name="T12" fmla="*/ 99 w 454"/>
                <a:gd name="T13" fmla="*/ 101 h 101"/>
                <a:gd name="T14" fmla="*/ 99 w 454"/>
                <a:gd name="T15" fmla="*/ 99 h 101"/>
                <a:gd name="T16" fmla="*/ 100 w 454"/>
                <a:gd name="T17" fmla="*/ 99 h 101"/>
                <a:gd name="T18" fmla="*/ 227 w 454"/>
                <a:gd name="T19" fmla="*/ 60 h 101"/>
                <a:gd name="T20" fmla="*/ 354 w 454"/>
                <a:gd name="T21" fmla="*/ 99 h 101"/>
                <a:gd name="T22" fmla="*/ 355 w 454"/>
                <a:gd name="T23" fmla="*/ 99 h 101"/>
                <a:gd name="T24" fmla="*/ 355 w 454"/>
                <a:gd name="T25" fmla="*/ 101 h 101"/>
                <a:gd name="T26" fmla="*/ 355 w 454"/>
                <a:gd name="T27" fmla="*/ 101 h 101"/>
                <a:gd name="T28" fmla="*/ 443 w 454"/>
                <a:gd name="T29" fmla="*/ 75 h 101"/>
                <a:gd name="T30" fmla="*/ 443 w 454"/>
                <a:gd name="T31" fmla="*/ 63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54" h="101">
                  <a:moveTo>
                    <a:pt x="443" y="63"/>
                  </a:moveTo>
                  <a:cubicBezTo>
                    <a:pt x="246" y="3"/>
                    <a:pt x="246" y="3"/>
                    <a:pt x="246" y="3"/>
                  </a:cubicBezTo>
                  <a:cubicBezTo>
                    <a:pt x="236" y="0"/>
                    <a:pt x="218" y="0"/>
                    <a:pt x="208" y="3"/>
                  </a:cubicBezTo>
                  <a:cubicBezTo>
                    <a:pt x="11" y="63"/>
                    <a:pt x="11" y="63"/>
                    <a:pt x="11" y="63"/>
                  </a:cubicBezTo>
                  <a:cubicBezTo>
                    <a:pt x="0" y="66"/>
                    <a:pt x="0" y="71"/>
                    <a:pt x="11" y="75"/>
                  </a:cubicBezTo>
                  <a:cubicBezTo>
                    <a:pt x="99" y="101"/>
                    <a:pt x="99" y="101"/>
                    <a:pt x="99" y="101"/>
                  </a:cubicBezTo>
                  <a:cubicBezTo>
                    <a:pt x="99" y="101"/>
                    <a:pt x="99" y="101"/>
                    <a:pt x="99" y="101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00" y="99"/>
                    <a:pt x="100" y="99"/>
                    <a:pt x="100" y="99"/>
                  </a:cubicBezTo>
                  <a:cubicBezTo>
                    <a:pt x="102" y="77"/>
                    <a:pt x="158" y="60"/>
                    <a:pt x="227" y="60"/>
                  </a:cubicBezTo>
                  <a:cubicBezTo>
                    <a:pt x="296" y="60"/>
                    <a:pt x="352" y="77"/>
                    <a:pt x="354" y="99"/>
                  </a:cubicBezTo>
                  <a:cubicBezTo>
                    <a:pt x="355" y="99"/>
                    <a:pt x="355" y="99"/>
                    <a:pt x="355" y="99"/>
                  </a:cubicBezTo>
                  <a:cubicBezTo>
                    <a:pt x="355" y="101"/>
                    <a:pt x="355" y="101"/>
                    <a:pt x="355" y="101"/>
                  </a:cubicBezTo>
                  <a:cubicBezTo>
                    <a:pt x="355" y="101"/>
                    <a:pt x="355" y="101"/>
                    <a:pt x="355" y="101"/>
                  </a:cubicBezTo>
                  <a:cubicBezTo>
                    <a:pt x="443" y="75"/>
                    <a:pt x="443" y="75"/>
                    <a:pt x="443" y="75"/>
                  </a:cubicBezTo>
                  <a:cubicBezTo>
                    <a:pt x="454" y="71"/>
                    <a:pt x="454" y="66"/>
                    <a:pt x="443" y="63"/>
                  </a:cubicBezTo>
                  <a:close/>
                </a:path>
              </a:pathLst>
            </a:custGeom>
            <a:solidFill>
              <a:srgbClr val="C7D6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20"/>
            <p:cNvSpPr>
              <a:spLocks/>
            </p:cNvSpPr>
            <p:nvPr/>
          </p:nvSpPr>
          <p:spPr bwMode="auto">
            <a:xfrm>
              <a:off x="4224338" y="2276475"/>
              <a:ext cx="439738" cy="449263"/>
            </a:xfrm>
            <a:custGeom>
              <a:avLst/>
              <a:gdLst>
                <a:gd name="T0" fmla="*/ 256 w 256"/>
                <a:gd name="T1" fmla="*/ 108 h 261"/>
                <a:gd name="T2" fmla="*/ 128 w 256"/>
                <a:gd name="T3" fmla="*/ 261 h 261"/>
                <a:gd name="T4" fmla="*/ 0 w 256"/>
                <a:gd name="T5" fmla="*/ 108 h 261"/>
                <a:gd name="T6" fmla="*/ 3 w 256"/>
                <a:gd name="T7" fmla="*/ 55 h 261"/>
                <a:gd name="T8" fmla="*/ 128 w 256"/>
                <a:gd name="T9" fmla="*/ 6 h 261"/>
                <a:gd name="T10" fmla="*/ 253 w 256"/>
                <a:gd name="T11" fmla="*/ 54 h 261"/>
                <a:gd name="T12" fmla="*/ 256 w 256"/>
                <a:gd name="T13" fmla="*/ 108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6" h="261">
                  <a:moveTo>
                    <a:pt x="256" y="108"/>
                  </a:moveTo>
                  <a:cubicBezTo>
                    <a:pt x="256" y="193"/>
                    <a:pt x="199" y="261"/>
                    <a:pt x="128" y="261"/>
                  </a:cubicBezTo>
                  <a:cubicBezTo>
                    <a:pt x="58" y="261"/>
                    <a:pt x="0" y="193"/>
                    <a:pt x="0" y="108"/>
                  </a:cubicBezTo>
                  <a:cubicBezTo>
                    <a:pt x="0" y="98"/>
                    <a:pt x="1" y="62"/>
                    <a:pt x="3" y="55"/>
                  </a:cubicBezTo>
                  <a:cubicBezTo>
                    <a:pt x="15" y="0"/>
                    <a:pt x="66" y="6"/>
                    <a:pt x="128" y="6"/>
                  </a:cubicBezTo>
                  <a:cubicBezTo>
                    <a:pt x="189" y="6"/>
                    <a:pt x="241" y="0"/>
                    <a:pt x="253" y="54"/>
                  </a:cubicBezTo>
                  <a:cubicBezTo>
                    <a:pt x="255" y="62"/>
                    <a:pt x="256" y="98"/>
                    <a:pt x="256" y="108"/>
                  </a:cubicBezTo>
                  <a:close/>
                </a:path>
              </a:pathLst>
            </a:custGeom>
            <a:solidFill>
              <a:srgbClr val="F9DF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21"/>
            <p:cNvSpPr>
              <a:spLocks/>
            </p:cNvSpPr>
            <p:nvPr/>
          </p:nvSpPr>
          <p:spPr bwMode="auto">
            <a:xfrm>
              <a:off x="4224338" y="2225675"/>
              <a:ext cx="439738" cy="158750"/>
            </a:xfrm>
            <a:custGeom>
              <a:avLst/>
              <a:gdLst>
                <a:gd name="T0" fmla="*/ 256 w 256"/>
                <a:gd name="T1" fmla="*/ 40 h 92"/>
                <a:gd name="T2" fmla="*/ 128 w 256"/>
                <a:gd name="T3" fmla="*/ 0 h 92"/>
                <a:gd name="T4" fmla="*/ 128 w 256"/>
                <a:gd name="T5" fmla="*/ 0 h 92"/>
                <a:gd name="T6" fmla="*/ 0 w 256"/>
                <a:gd name="T7" fmla="*/ 40 h 92"/>
                <a:gd name="T8" fmla="*/ 0 w 256"/>
                <a:gd name="T9" fmla="*/ 39 h 92"/>
                <a:gd name="T10" fmla="*/ 0 w 256"/>
                <a:gd name="T11" fmla="*/ 41 h 92"/>
                <a:gd name="T12" fmla="*/ 0 w 256"/>
                <a:gd name="T13" fmla="*/ 84 h 92"/>
                <a:gd name="T14" fmla="*/ 2 w 256"/>
                <a:gd name="T15" fmla="*/ 92 h 92"/>
                <a:gd name="T16" fmla="*/ 9 w 256"/>
                <a:gd name="T17" fmla="*/ 81 h 92"/>
                <a:gd name="T18" fmla="*/ 128 w 256"/>
                <a:gd name="T19" fmla="*/ 68 h 92"/>
                <a:gd name="T20" fmla="*/ 128 w 256"/>
                <a:gd name="T21" fmla="*/ 68 h 92"/>
                <a:gd name="T22" fmla="*/ 247 w 256"/>
                <a:gd name="T23" fmla="*/ 81 h 92"/>
                <a:gd name="T24" fmla="*/ 255 w 256"/>
                <a:gd name="T25" fmla="*/ 92 h 92"/>
                <a:gd name="T26" fmla="*/ 256 w 256"/>
                <a:gd name="T27" fmla="*/ 84 h 92"/>
                <a:gd name="T28" fmla="*/ 256 w 256"/>
                <a:gd name="T29" fmla="*/ 41 h 92"/>
                <a:gd name="T30" fmla="*/ 256 w 256"/>
                <a:gd name="T31" fmla="*/ 39 h 92"/>
                <a:gd name="T32" fmla="*/ 256 w 256"/>
                <a:gd name="T33" fmla="*/ 4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56" h="92">
                  <a:moveTo>
                    <a:pt x="256" y="40"/>
                  </a:moveTo>
                  <a:cubicBezTo>
                    <a:pt x="253" y="17"/>
                    <a:pt x="197" y="0"/>
                    <a:pt x="128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59" y="0"/>
                    <a:pt x="3" y="17"/>
                    <a:pt x="0" y="40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90"/>
                    <a:pt x="2" y="92"/>
                  </a:cubicBezTo>
                  <a:cubicBezTo>
                    <a:pt x="2" y="92"/>
                    <a:pt x="1" y="85"/>
                    <a:pt x="9" y="81"/>
                  </a:cubicBezTo>
                  <a:cubicBezTo>
                    <a:pt x="25" y="73"/>
                    <a:pt x="72" y="68"/>
                    <a:pt x="128" y="68"/>
                  </a:cubicBezTo>
                  <a:cubicBezTo>
                    <a:pt x="128" y="68"/>
                    <a:pt x="128" y="68"/>
                    <a:pt x="128" y="68"/>
                  </a:cubicBezTo>
                  <a:cubicBezTo>
                    <a:pt x="184" y="68"/>
                    <a:pt x="231" y="73"/>
                    <a:pt x="247" y="81"/>
                  </a:cubicBezTo>
                  <a:cubicBezTo>
                    <a:pt x="255" y="85"/>
                    <a:pt x="255" y="92"/>
                    <a:pt x="255" y="92"/>
                  </a:cubicBezTo>
                  <a:cubicBezTo>
                    <a:pt x="256" y="90"/>
                    <a:pt x="256" y="84"/>
                    <a:pt x="256" y="84"/>
                  </a:cubicBezTo>
                  <a:cubicBezTo>
                    <a:pt x="256" y="41"/>
                    <a:pt x="256" y="41"/>
                    <a:pt x="256" y="41"/>
                  </a:cubicBezTo>
                  <a:cubicBezTo>
                    <a:pt x="256" y="39"/>
                    <a:pt x="256" y="39"/>
                    <a:pt x="256" y="39"/>
                  </a:cubicBezTo>
                  <a:lnTo>
                    <a:pt x="256" y="40"/>
                  </a:lnTo>
                  <a:close/>
                </a:path>
              </a:pathLst>
            </a:custGeom>
            <a:solidFill>
              <a:srgbClr val="B3C1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22"/>
            <p:cNvSpPr>
              <a:spLocks/>
            </p:cNvSpPr>
            <p:nvPr/>
          </p:nvSpPr>
          <p:spPr bwMode="auto">
            <a:xfrm>
              <a:off x="4271963" y="2709863"/>
              <a:ext cx="344488" cy="322263"/>
            </a:xfrm>
            <a:custGeom>
              <a:avLst/>
              <a:gdLst>
                <a:gd name="T0" fmla="*/ 100 w 200"/>
                <a:gd name="T1" fmla="*/ 16 h 187"/>
                <a:gd name="T2" fmla="*/ 43 w 200"/>
                <a:gd name="T3" fmla="*/ 1 h 187"/>
                <a:gd name="T4" fmla="*/ 0 w 200"/>
                <a:gd name="T5" fmla="*/ 81 h 187"/>
                <a:gd name="T6" fmla="*/ 99 w 200"/>
                <a:gd name="T7" fmla="*/ 187 h 187"/>
                <a:gd name="T8" fmla="*/ 200 w 200"/>
                <a:gd name="T9" fmla="*/ 81 h 187"/>
                <a:gd name="T10" fmla="*/ 157 w 200"/>
                <a:gd name="T11" fmla="*/ 0 h 187"/>
                <a:gd name="T12" fmla="*/ 100 w 200"/>
                <a:gd name="T13" fmla="*/ 16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0" h="187">
                  <a:moveTo>
                    <a:pt x="100" y="16"/>
                  </a:moveTo>
                  <a:cubicBezTo>
                    <a:pt x="79" y="16"/>
                    <a:pt x="60" y="11"/>
                    <a:pt x="43" y="1"/>
                  </a:cubicBezTo>
                  <a:cubicBezTo>
                    <a:pt x="34" y="28"/>
                    <a:pt x="20" y="55"/>
                    <a:pt x="0" y="81"/>
                  </a:cubicBezTo>
                  <a:cubicBezTo>
                    <a:pt x="33" y="81"/>
                    <a:pt x="66" y="187"/>
                    <a:pt x="99" y="187"/>
                  </a:cubicBezTo>
                  <a:cubicBezTo>
                    <a:pt x="132" y="187"/>
                    <a:pt x="166" y="81"/>
                    <a:pt x="200" y="81"/>
                  </a:cubicBezTo>
                  <a:cubicBezTo>
                    <a:pt x="180" y="55"/>
                    <a:pt x="166" y="28"/>
                    <a:pt x="157" y="0"/>
                  </a:cubicBezTo>
                  <a:cubicBezTo>
                    <a:pt x="139" y="11"/>
                    <a:pt x="120" y="16"/>
                    <a:pt x="100" y="16"/>
                  </a:cubicBezTo>
                  <a:close/>
                </a:path>
              </a:pathLst>
            </a:custGeom>
            <a:solidFill>
              <a:srgbClr val="F9DF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23"/>
            <p:cNvSpPr>
              <a:spLocks/>
            </p:cNvSpPr>
            <p:nvPr/>
          </p:nvSpPr>
          <p:spPr bwMode="auto">
            <a:xfrm>
              <a:off x="4398963" y="2882900"/>
              <a:ext cx="90488" cy="163513"/>
            </a:xfrm>
            <a:custGeom>
              <a:avLst/>
              <a:gdLst>
                <a:gd name="T0" fmla="*/ 28 w 57"/>
                <a:gd name="T1" fmla="*/ 13 h 103"/>
                <a:gd name="T2" fmla="*/ 11 w 57"/>
                <a:gd name="T3" fmla="*/ 0 h 103"/>
                <a:gd name="T4" fmla="*/ 0 w 57"/>
                <a:gd name="T5" fmla="*/ 82 h 103"/>
                <a:gd name="T6" fmla="*/ 28 w 57"/>
                <a:gd name="T7" fmla="*/ 103 h 103"/>
                <a:gd name="T8" fmla="*/ 57 w 57"/>
                <a:gd name="T9" fmla="*/ 82 h 103"/>
                <a:gd name="T10" fmla="*/ 46 w 57"/>
                <a:gd name="T11" fmla="*/ 0 h 103"/>
                <a:gd name="T12" fmla="*/ 28 w 57"/>
                <a:gd name="T13" fmla="*/ 1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" h="103">
                  <a:moveTo>
                    <a:pt x="28" y="13"/>
                  </a:moveTo>
                  <a:lnTo>
                    <a:pt x="11" y="0"/>
                  </a:lnTo>
                  <a:lnTo>
                    <a:pt x="0" y="82"/>
                  </a:lnTo>
                  <a:lnTo>
                    <a:pt x="28" y="103"/>
                  </a:lnTo>
                  <a:lnTo>
                    <a:pt x="57" y="82"/>
                  </a:lnTo>
                  <a:lnTo>
                    <a:pt x="46" y="0"/>
                  </a:lnTo>
                  <a:lnTo>
                    <a:pt x="28" y="13"/>
                  </a:lnTo>
                  <a:close/>
                </a:path>
              </a:pathLst>
            </a:custGeom>
            <a:solidFill>
              <a:srgbClr val="E072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24"/>
            <p:cNvSpPr>
              <a:spLocks/>
            </p:cNvSpPr>
            <p:nvPr/>
          </p:nvSpPr>
          <p:spPr bwMode="auto">
            <a:xfrm>
              <a:off x="4024313" y="2760663"/>
              <a:ext cx="839788" cy="365125"/>
            </a:xfrm>
            <a:custGeom>
              <a:avLst/>
              <a:gdLst>
                <a:gd name="T0" fmla="*/ 264 w 529"/>
                <a:gd name="T1" fmla="*/ 230 h 230"/>
                <a:gd name="T2" fmla="*/ 0 w 529"/>
                <a:gd name="T3" fmla="*/ 67 h 230"/>
                <a:gd name="T4" fmla="*/ 177 w 529"/>
                <a:gd name="T5" fmla="*/ 0 h 230"/>
                <a:gd name="T6" fmla="*/ 264 w 529"/>
                <a:gd name="T7" fmla="*/ 163 h 230"/>
                <a:gd name="T8" fmla="*/ 352 w 529"/>
                <a:gd name="T9" fmla="*/ 0 h 230"/>
                <a:gd name="T10" fmla="*/ 529 w 529"/>
                <a:gd name="T11" fmla="*/ 67 h 230"/>
                <a:gd name="T12" fmla="*/ 264 w 529"/>
                <a:gd name="T13" fmla="*/ 23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9" h="230">
                  <a:moveTo>
                    <a:pt x="264" y="230"/>
                  </a:moveTo>
                  <a:lnTo>
                    <a:pt x="0" y="67"/>
                  </a:lnTo>
                  <a:lnTo>
                    <a:pt x="177" y="0"/>
                  </a:lnTo>
                  <a:lnTo>
                    <a:pt x="264" y="163"/>
                  </a:lnTo>
                  <a:lnTo>
                    <a:pt x="352" y="0"/>
                  </a:lnTo>
                  <a:lnTo>
                    <a:pt x="529" y="67"/>
                  </a:lnTo>
                  <a:lnTo>
                    <a:pt x="264" y="230"/>
                  </a:lnTo>
                  <a:close/>
                </a:path>
              </a:pathLst>
            </a:custGeom>
            <a:solidFill>
              <a:srgbClr val="C7D6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25"/>
            <p:cNvSpPr>
              <a:spLocks/>
            </p:cNvSpPr>
            <p:nvPr/>
          </p:nvSpPr>
          <p:spPr bwMode="auto">
            <a:xfrm>
              <a:off x="4398963" y="2798763"/>
              <a:ext cx="90488" cy="84138"/>
            </a:xfrm>
            <a:custGeom>
              <a:avLst/>
              <a:gdLst>
                <a:gd name="T0" fmla="*/ 46 w 57"/>
                <a:gd name="T1" fmla="*/ 0 h 53"/>
                <a:gd name="T2" fmla="*/ 57 w 57"/>
                <a:gd name="T3" fmla="*/ 32 h 53"/>
                <a:gd name="T4" fmla="*/ 28 w 57"/>
                <a:gd name="T5" fmla="*/ 53 h 53"/>
                <a:gd name="T6" fmla="*/ 0 w 57"/>
                <a:gd name="T7" fmla="*/ 32 h 53"/>
                <a:gd name="T8" fmla="*/ 11 w 57"/>
                <a:gd name="T9" fmla="*/ 0 h 53"/>
                <a:gd name="T10" fmla="*/ 46 w 57"/>
                <a:gd name="T11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" h="53">
                  <a:moveTo>
                    <a:pt x="46" y="0"/>
                  </a:moveTo>
                  <a:lnTo>
                    <a:pt x="57" y="32"/>
                  </a:lnTo>
                  <a:lnTo>
                    <a:pt x="28" y="53"/>
                  </a:lnTo>
                  <a:lnTo>
                    <a:pt x="0" y="32"/>
                  </a:lnTo>
                  <a:lnTo>
                    <a:pt x="11" y="0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E072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26"/>
            <p:cNvSpPr>
              <a:spLocks/>
            </p:cNvSpPr>
            <p:nvPr/>
          </p:nvSpPr>
          <p:spPr bwMode="auto">
            <a:xfrm>
              <a:off x="4305300" y="2732088"/>
              <a:ext cx="138113" cy="163513"/>
            </a:xfrm>
            <a:custGeom>
              <a:avLst/>
              <a:gdLst>
                <a:gd name="T0" fmla="*/ 19 w 87"/>
                <a:gd name="T1" fmla="*/ 0 h 103"/>
                <a:gd name="T2" fmla="*/ 87 w 87"/>
                <a:gd name="T3" fmla="*/ 35 h 103"/>
                <a:gd name="T4" fmla="*/ 33 w 87"/>
                <a:gd name="T5" fmla="*/ 103 h 103"/>
                <a:gd name="T6" fmla="*/ 0 w 87"/>
                <a:gd name="T7" fmla="*/ 18 h 103"/>
                <a:gd name="T8" fmla="*/ 19 w 87"/>
                <a:gd name="T9" fmla="*/ 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" h="103">
                  <a:moveTo>
                    <a:pt x="19" y="0"/>
                  </a:moveTo>
                  <a:lnTo>
                    <a:pt x="87" y="35"/>
                  </a:lnTo>
                  <a:lnTo>
                    <a:pt x="33" y="103"/>
                  </a:lnTo>
                  <a:lnTo>
                    <a:pt x="0" y="18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F3B3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27"/>
            <p:cNvSpPr>
              <a:spLocks/>
            </p:cNvSpPr>
            <p:nvPr/>
          </p:nvSpPr>
          <p:spPr bwMode="auto">
            <a:xfrm>
              <a:off x="4443413" y="2732088"/>
              <a:ext cx="139700" cy="163513"/>
            </a:xfrm>
            <a:custGeom>
              <a:avLst/>
              <a:gdLst>
                <a:gd name="T0" fmla="*/ 69 w 88"/>
                <a:gd name="T1" fmla="*/ 0 h 103"/>
                <a:gd name="T2" fmla="*/ 0 w 88"/>
                <a:gd name="T3" fmla="*/ 35 h 103"/>
                <a:gd name="T4" fmla="*/ 55 w 88"/>
                <a:gd name="T5" fmla="*/ 103 h 103"/>
                <a:gd name="T6" fmla="*/ 88 w 88"/>
                <a:gd name="T7" fmla="*/ 18 h 103"/>
                <a:gd name="T8" fmla="*/ 69 w 88"/>
                <a:gd name="T9" fmla="*/ 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" h="103">
                  <a:moveTo>
                    <a:pt x="69" y="0"/>
                  </a:moveTo>
                  <a:lnTo>
                    <a:pt x="0" y="35"/>
                  </a:lnTo>
                  <a:lnTo>
                    <a:pt x="55" y="103"/>
                  </a:lnTo>
                  <a:lnTo>
                    <a:pt x="88" y="18"/>
                  </a:lnTo>
                  <a:lnTo>
                    <a:pt x="69" y="0"/>
                  </a:lnTo>
                  <a:close/>
                </a:path>
              </a:pathLst>
            </a:custGeom>
            <a:solidFill>
              <a:srgbClr val="F3B3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35" name="组合 134"/>
          <p:cNvGrpSpPr/>
          <p:nvPr/>
        </p:nvGrpSpPr>
        <p:grpSpPr>
          <a:xfrm>
            <a:off x="1098825" y="2704718"/>
            <a:ext cx="617537" cy="741275"/>
            <a:chOff x="5554663" y="2111375"/>
            <a:chExt cx="847725" cy="1017588"/>
          </a:xfrm>
        </p:grpSpPr>
        <p:sp>
          <p:nvSpPr>
            <p:cNvPr id="136" name="Freeform 6"/>
            <p:cNvSpPr>
              <a:spLocks/>
            </p:cNvSpPr>
            <p:nvPr/>
          </p:nvSpPr>
          <p:spPr bwMode="auto">
            <a:xfrm>
              <a:off x="5665788" y="2363788"/>
              <a:ext cx="641350" cy="754063"/>
            </a:xfrm>
            <a:custGeom>
              <a:avLst/>
              <a:gdLst>
                <a:gd name="T0" fmla="*/ 373 w 373"/>
                <a:gd name="T1" fmla="*/ 285 h 438"/>
                <a:gd name="T2" fmla="*/ 182 w 373"/>
                <a:gd name="T3" fmla="*/ 438 h 438"/>
                <a:gd name="T4" fmla="*/ 0 w 373"/>
                <a:gd name="T5" fmla="*/ 271 h 438"/>
                <a:gd name="T6" fmla="*/ 57 w 373"/>
                <a:gd name="T7" fmla="*/ 0 h 438"/>
                <a:gd name="T8" fmla="*/ 309 w 373"/>
                <a:gd name="T9" fmla="*/ 0 h 438"/>
                <a:gd name="T10" fmla="*/ 373 w 373"/>
                <a:gd name="T11" fmla="*/ 285 h 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3" h="438">
                  <a:moveTo>
                    <a:pt x="373" y="285"/>
                  </a:moveTo>
                  <a:cubicBezTo>
                    <a:pt x="303" y="285"/>
                    <a:pt x="182" y="438"/>
                    <a:pt x="182" y="438"/>
                  </a:cubicBezTo>
                  <a:cubicBezTo>
                    <a:pt x="182" y="438"/>
                    <a:pt x="70" y="271"/>
                    <a:pt x="0" y="271"/>
                  </a:cubicBezTo>
                  <a:cubicBezTo>
                    <a:pt x="54" y="153"/>
                    <a:pt x="51" y="119"/>
                    <a:pt x="57" y="0"/>
                  </a:cubicBezTo>
                  <a:cubicBezTo>
                    <a:pt x="141" y="0"/>
                    <a:pt x="225" y="0"/>
                    <a:pt x="309" y="0"/>
                  </a:cubicBezTo>
                  <a:cubicBezTo>
                    <a:pt x="315" y="119"/>
                    <a:pt x="319" y="166"/>
                    <a:pt x="373" y="285"/>
                  </a:cubicBezTo>
                  <a:close/>
                </a:path>
              </a:pathLst>
            </a:custGeom>
            <a:solidFill>
              <a:srgbClr val="F3B3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Oval 7"/>
            <p:cNvSpPr>
              <a:spLocks noChangeArrowheads="1"/>
            </p:cNvSpPr>
            <p:nvPr/>
          </p:nvSpPr>
          <p:spPr bwMode="auto">
            <a:xfrm>
              <a:off x="5691188" y="2460625"/>
              <a:ext cx="26988" cy="26988"/>
            </a:xfrm>
            <a:prstGeom prst="ellipse">
              <a:avLst/>
            </a:prstGeom>
            <a:solidFill>
              <a:srgbClr val="E072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8"/>
            <p:cNvSpPr>
              <a:spLocks/>
            </p:cNvSpPr>
            <p:nvPr/>
          </p:nvSpPr>
          <p:spPr bwMode="auto">
            <a:xfrm>
              <a:off x="5697538" y="2274888"/>
              <a:ext cx="14288" cy="179388"/>
            </a:xfrm>
            <a:custGeom>
              <a:avLst/>
              <a:gdLst>
                <a:gd name="T0" fmla="*/ 4 w 8"/>
                <a:gd name="T1" fmla="*/ 104 h 104"/>
                <a:gd name="T2" fmla="*/ 8 w 8"/>
                <a:gd name="T3" fmla="*/ 104 h 104"/>
                <a:gd name="T4" fmla="*/ 8 w 8"/>
                <a:gd name="T5" fmla="*/ 3 h 104"/>
                <a:gd name="T6" fmla="*/ 1 w 8"/>
                <a:gd name="T7" fmla="*/ 0 h 104"/>
                <a:gd name="T8" fmla="*/ 0 w 8"/>
                <a:gd name="T9" fmla="*/ 104 h 104"/>
                <a:gd name="T10" fmla="*/ 4 w 8"/>
                <a:gd name="T11" fmla="*/ 10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04">
                  <a:moveTo>
                    <a:pt x="4" y="104"/>
                  </a:moveTo>
                  <a:cubicBezTo>
                    <a:pt x="6" y="104"/>
                    <a:pt x="7" y="104"/>
                    <a:pt x="8" y="104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04"/>
                    <a:pt x="0" y="104"/>
                  </a:cubicBezTo>
                  <a:cubicBezTo>
                    <a:pt x="2" y="104"/>
                    <a:pt x="3" y="104"/>
                    <a:pt x="4" y="104"/>
                  </a:cubicBezTo>
                  <a:close/>
                </a:path>
              </a:pathLst>
            </a:custGeom>
            <a:solidFill>
              <a:srgbClr val="C7D6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9"/>
            <p:cNvSpPr>
              <a:spLocks/>
            </p:cNvSpPr>
            <p:nvPr/>
          </p:nvSpPr>
          <p:spPr bwMode="auto">
            <a:xfrm>
              <a:off x="5688013" y="2493963"/>
              <a:ext cx="34925" cy="38100"/>
            </a:xfrm>
            <a:custGeom>
              <a:avLst/>
              <a:gdLst>
                <a:gd name="T0" fmla="*/ 15 w 21"/>
                <a:gd name="T1" fmla="*/ 0 h 23"/>
                <a:gd name="T2" fmla="*/ 10 w 21"/>
                <a:gd name="T3" fmla="*/ 1 h 23"/>
                <a:gd name="T4" fmla="*/ 6 w 21"/>
                <a:gd name="T5" fmla="*/ 0 h 23"/>
                <a:gd name="T6" fmla="*/ 1 w 21"/>
                <a:gd name="T7" fmla="*/ 14 h 23"/>
                <a:gd name="T8" fmla="*/ 1 w 21"/>
                <a:gd name="T9" fmla="*/ 14 h 23"/>
                <a:gd name="T10" fmla="*/ 0 w 21"/>
                <a:gd name="T11" fmla="*/ 18 h 23"/>
                <a:gd name="T12" fmla="*/ 1 w 21"/>
                <a:gd name="T13" fmla="*/ 16 h 23"/>
                <a:gd name="T14" fmla="*/ 2 w 21"/>
                <a:gd name="T15" fmla="*/ 11 h 23"/>
                <a:gd name="T16" fmla="*/ 1 w 21"/>
                <a:gd name="T17" fmla="*/ 18 h 23"/>
                <a:gd name="T18" fmla="*/ 3 w 21"/>
                <a:gd name="T19" fmla="*/ 12 h 23"/>
                <a:gd name="T20" fmla="*/ 3 w 21"/>
                <a:gd name="T21" fmla="*/ 19 h 23"/>
                <a:gd name="T22" fmla="*/ 4 w 21"/>
                <a:gd name="T23" fmla="*/ 13 h 23"/>
                <a:gd name="T24" fmla="*/ 4 w 21"/>
                <a:gd name="T25" fmla="*/ 19 h 23"/>
                <a:gd name="T26" fmla="*/ 5 w 21"/>
                <a:gd name="T27" fmla="*/ 13 h 23"/>
                <a:gd name="T28" fmla="*/ 6 w 21"/>
                <a:gd name="T29" fmla="*/ 19 h 23"/>
                <a:gd name="T30" fmla="*/ 7 w 21"/>
                <a:gd name="T31" fmla="*/ 14 h 23"/>
                <a:gd name="T32" fmla="*/ 7 w 21"/>
                <a:gd name="T33" fmla="*/ 20 h 23"/>
                <a:gd name="T34" fmla="*/ 8 w 21"/>
                <a:gd name="T35" fmla="*/ 15 h 23"/>
                <a:gd name="T36" fmla="*/ 9 w 21"/>
                <a:gd name="T37" fmla="*/ 20 h 23"/>
                <a:gd name="T38" fmla="*/ 9 w 21"/>
                <a:gd name="T39" fmla="*/ 20 h 23"/>
                <a:gd name="T40" fmla="*/ 9 w 21"/>
                <a:gd name="T41" fmla="*/ 20 h 23"/>
                <a:gd name="T42" fmla="*/ 10 w 21"/>
                <a:gd name="T43" fmla="*/ 16 h 23"/>
                <a:gd name="T44" fmla="*/ 11 w 21"/>
                <a:gd name="T45" fmla="*/ 21 h 23"/>
                <a:gd name="T46" fmla="*/ 12 w 21"/>
                <a:gd name="T47" fmla="*/ 17 h 23"/>
                <a:gd name="T48" fmla="*/ 13 w 21"/>
                <a:gd name="T49" fmla="*/ 21 h 23"/>
                <a:gd name="T50" fmla="*/ 14 w 21"/>
                <a:gd name="T51" fmla="*/ 17 h 23"/>
                <a:gd name="T52" fmla="*/ 15 w 21"/>
                <a:gd name="T53" fmla="*/ 22 h 23"/>
                <a:gd name="T54" fmla="*/ 16 w 21"/>
                <a:gd name="T55" fmla="*/ 18 h 23"/>
                <a:gd name="T56" fmla="*/ 17 w 21"/>
                <a:gd name="T57" fmla="*/ 22 h 23"/>
                <a:gd name="T58" fmla="*/ 18 w 21"/>
                <a:gd name="T59" fmla="*/ 19 h 23"/>
                <a:gd name="T60" fmla="*/ 19 w 21"/>
                <a:gd name="T61" fmla="*/ 22 h 23"/>
                <a:gd name="T62" fmla="*/ 20 w 21"/>
                <a:gd name="T63" fmla="*/ 19 h 23"/>
                <a:gd name="T64" fmla="*/ 21 w 21"/>
                <a:gd name="T65" fmla="*/ 23 h 23"/>
                <a:gd name="T66" fmla="*/ 21 w 21"/>
                <a:gd name="T67" fmla="*/ 18 h 23"/>
                <a:gd name="T68" fmla="*/ 15 w 21"/>
                <a:gd name="T6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" h="23">
                  <a:moveTo>
                    <a:pt x="15" y="0"/>
                  </a:moveTo>
                  <a:cubicBezTo>
                    <a:pt x="14" y="0"/>
                    <a:pt x="12" y="1"/>
                    <a:pt x="10" y="1"/>
                  </a:cubicBezTo>
                  <a:cubicBezTo>
                    <a:pt x="9" y="1"/>
                    <a:pt x="7" y="1"/>
                    <a:pt x="6" y="0"/>
                  </a:cubicBezTo>
                  <a:cubicBezTo>
                    <a:pt x="3" y="3"/>
                    <a:pt x="1" y="8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6"/>
                    <a:pt x="0" y="17"/>
                    <a:pt x="0" y="18"/>
                  </a:cubicBezTo>
                  <a:cubicBezTo>
                    <a:pt x="0" y="17"/>
                    <a:pt x="0" y="17"/>
                    <a:pt x="1" y="16"/>
                  </a:cubicBezTo>
                  <a:cubicBezTo>
                    <a:pt x="1" y="14"/>
                    <a:pt x="2" y="13"/>
                    <a:pt x="2" y="11"/>
                  </a:cubicBezTo>
                  <a:cubicBezTo>
                    <a:pt x="2" y="14"/>
                    <a:pt x="2" y="16"/>
                    <a:pt x="1" y="18"/>
                  </a:cubicBezTo>
                  <a:cubicBezTo>
                    <a:pt x="2" y="16"/>
                    <a:pt x="3" y="14"/>
                    <a:pt x="3" y="12"/>
                  </a:cubicBezTo>
                  <a:cubicBezTo>
                    <a:pt x="3" y="14"/>
                    <a:pt x="3" y="17"/>
                    <a:pt x="3" y="19"/>
                  </a:cubicBezTo>
                  <a:cubicBezTo>
                    <a:pt x="3" y="17"/>
                    <a:pt x="4" y="15"/>
                    <a:pt x="4" y="13"/>
                  </a:cubicBezTo>
                  <a:cubicBezTo>
                    <a:pt x="4" y="15"/>
                    <a:pt x="4" y="17"/>
                    <a:pt x="4" y="19"/>
                  </a:cubicBezTo>
                  <a:cubicBezTo>
                    <a:pt x="5" y="17"/>
                    <a:pt x="5" y="15"/>
                    <a:pt x="5" y="13"/>
                  </a:cubicBezTo>
                  <a:cubicBezTo>
                    <a:pt x="6" y="16"/>
                    <a:pt x="6" y="18"/>
                    <a:pt x="6" y="19"/>
                  </a:cubicBezTo>
                  <a:cubicBezTo>
                    <a:pt x="6" y="18"/>
                    <a:pt x="7" y="16"/>
                    <a:pt x="7" y="14"/>
                  </a:cubicBezTo>
                  <a:cubicBezTo>
                    <a:pt x="7" y="16"/>
                    <a:pt x="7" y="18"/>
                    <a:pt x="7" y="20"/>
                  </a:cubicBezTo>
                  <a:cubicBezTo>
                    <a:pt x="8" y="18"/>
                    <a:pt x="8" y="17"/>
                    <a:pt x="8" y="15"/>
                  </a:cubicBezTo>
                  <a:cubicBezTo>
                    <a:pt x="9" y="17"/>
                    <a:pt x="9" y="19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19"/>
                    <a:pt x="10" y="17"/>
                    <a:pt x="10" y="16"/>
                  </a:cubicBezTo>
                  <a:cubicBezTo>
                    <a:pt x="10" y="18"/>
                    <a:pt x="11" y="19"/>
                    <a:pt x="11" y="21"/>
                  </a:cubicBezTo>
                  <a:cubicBezTo>
                    <a:pt x="11" y="19"/>
                    <a:pt x="12" y="18"/>
                    <a:pt x="12" y="17"/>
                  </a:cubicBezTo>
                  <a:cubicBezTo>
                    <a:pt x="12" y="18"/>
                    <a:pt x="12" y="20"/>
                    <a:pt x="13" y="21"/>
                  </a:cubicBezTo>
                  <a:cubicBezTo>
                    <a:pt x="13" y="20"/>
                    <a:pt x="13" y="19"/>
                    <a:pt x="14" y="17"/>
                  </a:cubicBezTo>
                  <a:cubicBezTo>
                    <a:pt x="14" y="19"/>
                    <a:pt x="14" y="20"/>
                    <a:pt x="15" y="22"/>
                  </a:cubicBezTo>
                  <a:cubicBezTo>
                    <a:pt x="15" y="21"/>
                    <a:pt x="15" y="19"/>
                    <a:pt x="16" y="18"/>
                  </a:cubicBezTo>
                  <a:cubicBezTo>
                    <a:pt x="16" y="20"/>
                    <a:pt x="17" y="21"/>
                    <a:pt x="17" y="22"/>
                  </a:cubicBezTo>
                  <a:cubicBezTo>
                    <a:pt x="17" y="21"/>
                    <a:pt x="18" y="20"/>
                    <a:pt x="18" y="19"/>
                  </a:cubicBezTo>
                  <a:cubicBezTo>
                    <a:pt x="18" y="20"/>
                    <a:pt x="19" y="21"/>
                    <a:pt x="19" y="22"/>
                  </a:cubicBezTo>
                  <a:cubicBezTo>
                    <a:pt x="20" y="21"/>
                    <a:pt x="20" y="20"/>
                    <a:pt x="20" y="19"/>
                  </a:cubicBezTo>
                  <a:cubicBezTo>
                    <a:pt x="20" y="20"/>
                    <a:pt x="21" y="22"/>
                    <a:pt x="21" y="23"/>
                  </a:cubicBezTo>
                  <a:cubicBezTo>
                    <a:pt x="21" y="22"/>
                    <a:pt x="21" y="19"/>
                    <a:pt x="21" y="18"/>
                  </a:cubicBezTo>
                  <a:cubicBezTo>
                    <a:pt x="21" y="10"/>
                    <a:pt x="19" y="3"/>
                    <a:pt x="15" y="0"/>
                  </a:cubicBezTo>
                  <a:close/>
                </a:path>
              </a:pathLst>
            </a:custGeom>
            <a:solidFill>
              <a:srgbClr val="E072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10"/>
            <p:cNvSpPr>
              <a:spLocks/>
            </p:cNvSpPr>
            <p:nvPr/>
          </p:nvSpPr>
          <p:spPr bwMode="auto">
            <a:xfrm>
              <a:off x="5756275" y="2273300"/>
              <a:ext cx="444500" cy="452438"/>
            </a:xfrm>
            <a:custGeom>
              <a:avLst/>
              <a:gdLst>
                <a:gd name="T0" fmla="*/ 258 w 258"/>
                <a:gd name="T1" fmla="*/ 110 h 263"/>
                <a:gd name="T2" fmla="*/ 129 w 258"/>
                <a:gd name="T3" fmla="*/ 263 h 263"/>
                <a:gd name="T4" fmla="*/ 0 w 258"/>
                <a:gd name="T5" fmla="*/ 110 h 263"/>
                <a:gd name="T6" fmla="*/ 3 w 258"/>
                <a:gd name="T7" fmla="*/ 55 h 263"/>
                <a:gd name="T8" fmla="*/ 129 w 258"/>
                <a:gd name="T9" fmla="*/ 6 h 263"/>
                <a:gd name="T10" fmla="*/ 255 w 258"/>
                <a:gd name="T11" fmla="*/ 55 h 263"/>
                <a:gd name="T12" fmla="*/ 258 w 258"/>
                <a:gd name="T13" fmla="*/ 110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8" h="263">
                  <a:moveTo>
                    <a:pt x="258" y="110"/>
                  </a:moveTo>
                  <a:cubicBezTo>
                    <a:pt x="258" y="194"/>
                    <a:pt x="200" y="263"/>
                    <a:pt x="129" y="263"/>
                  </a:cubicBezTo>
                  <a:cubicBezTo>
                    <a:pt x="58" y="263"/>
                    <a:pt x="0" y="194"/>
                    <a:pt x="0" y="110"/>
                  </a:cubicBezTo>
                  <a:cubicBezTo>
                    <a:pt x="0" y="99"/>
                    <a:pt x="1" y="63"/>
                    <a:pt x="3" y="55"/>
                  </a:cubicBezTo>
                  <a:cubicBezTo>
                    <a:pt x="15" y="0"/>
                    <a:pt x="67" y="6"/>
                    <a:pt x="129" y="6"/>
                  </a:cubicBezTo>
                  <a:cubicBezTo>
                    <a:pt x="191" y="6"/>
                    <a:pt x="243" y="0"/>
                    <a:pt x="255" y="55"/>
                  </a:cubicBezTo>
                  <a:cubicBezTo>
                    <a:pt x="257" y="63"/>
                    <a:pt x="258" y="99"/>
                    <a:pt x="258" y="110"/>
                  </a:cubicBezTo>
                  <a:close/>
                </a:path>
              </a:pathLst>
            </a:custGeom>
            <a:solidFill>
              <a:srgbClr val="F9DF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11"/>
            <p:cNvSpPr>
              <a:spLocks/>
            </p:cNvSpPr>
            <p:nvPr/>
          </p:nvSpPr>
          <p:spPr bwMode="auto">
            <a:xfrm>
              <a:off x="5829300" y="2709863"/>
              <a:ext cx="300038" cy="207963"/>
            </a:xfrm>
            <a:custGeom>
              <a:avLst/>
              <a:gdLst>
                <a:gd name="T0" fmla="*/ 87 w 175"/>
                <a:gd name="T1" fmla="*/ 16 h 121"/>
                <a:gd name="T2" fmla="*/ 37 w 175"/>
                <a:gd name="T3" fmla="*/ 0 h 121"/>
                <a:gd name="T4" fmla="*/ 0 w 175"/>
                <a:gd name="T5" fmla="*/ 81 h 121"/>
                <a:gd name="T6" fmla="*/ 86 w 175"/>
                <a:gd name="T7" fmla="*/ 121 h 121"/>
                <a:gd name="T8" fmla="*/ 175 w 175"/>
                <a:gd name="T9" fmla="*/ 81 h 121"/>
                <a:gd name="T10" fmla="*/ 138 w 175"/>
                <a:gd name="T11" fmla="*/ 0 h 121"/>
                <a:gd name="T12" fmla="*/ 87 w 175"/>
                <a:gd name="T13" fmla="*/ 16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5" h="121">
                  <a:moveTo>
                    <a:pt x="87" y="16"/>
                  </a:moveTo>
                  <a:cubicBezTo>
                    <a:pt x="67" y="16"/>
                    <a:pt x="54" y="10"/>
                    <a:pt x="37" y="0"/>
                  </a:cubicBezTo>
                  <a:cubicBezTo>
                    <a:pt x="28" y="48"/>
                    <a:pt x="20" y="55"/>
                    <a:pt x="0" y="81"/>
                  </a:cubicBezTo>
                  <a:cubicBezTo>
                    <a:pt x="33" y="81"/>
                    <a:pt x="53" y="121"/>
                    <a:pt x="86" y="121"/>
                  </a:cubicBezTo>
                  <a:cubicBezTo>
                    <a:pt x="120" y="121"/>
                    <a:pt x="141" y="81"/>
                    <a:pt x="175" y="81"/>
                  </a:cubicBezTo>
                  <a:cubicBezTo>
                    <a:pt x="155" y="55"/>
                    <a:pt x="148" y="46"/>
                    <a:pt x="138" y="0"/>
                  </a:cubicBezTo>
                  <a:cubicBezTo>
                    <a:pt x="120" y="10"/>
                    <a:pt x="108" y="16"/>
                    <a:pt x="87" y="16"/>
                  </a:cubicBezTo>
                  <a:close/>
                </a:path>
              </a:pathLst>
            </a:custGeom>
            <a:solidFill>
              <a:srgbClr val="F9DF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12"/>
            <p:cNvSpPr>
              <a:spLocks/>
            </p:cNvSpPr>
            <p:nvPr/>
          </p:nvSpPr>
          <p:spPr bwMode="auto">
            <a:xfrm>
              <a:off x="5757863" y="2273300"/>
              <a:ext cx="442913" cy="211138"/>
            </a:xfrm>
            <a:custGeom>
              <a:avLst/>
              <a:gdLst>
                <a:gd name="T0" fmla="*/ 128 w 257"/>
                <a:gd name="T1" fmla="*/ 6 h 123"/>
                <a:gd name="T2" fmla="*/ 2 w 257"/>
                <a:gd name="T3" fmla="*/ 55 h 123"/>
                <a:gd name="T4" fmla="*/ 0 w 257"/>
                <a:gd name="T5" fmla="*/ 80 h 123"/>
                <a:gd name="T6" fmla="*/ 13 w 257"/>
                <a:gd name="T7" fmla="*/ 81 h 123"/>
                <a:gd name="T8" fmla="*/ 100 w 257"/>
                <a:gd name="T9" fmla="*/ 31 h 123"/>
                <a:gd name="T10" fmla="*/ 248 w 257"/>
                <a:gd name="T11" fmla="*/ 123 h 123"/>
                <a:gd name="T12" fmla="*/ 256 w 257"/>
                <a:gd name="T13" fmla="*/ 123 h 123"/>
                <a:gd name="T14" fmla="*/ 257 w 257"/>
                <a:gd name="T15" fmla="*/ 110 h 123"/>
                <a:gd name="T16" fmla="*/ 254 w 257"/>
                <a:gd name="T17" fmla="*/ 55 h 123"/>
                <a:gd name="T18" fmla="*/ 128 w 257"/>
                <a:gd name="T19" fmla="*/ 6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7" h="123">
                  <a:moveTo>
                    <a:pt x="128" y="6"/>
                  </a:moveTo>
                  <a:cubicBezTo>
                    <a:pt x="66" y="6"/>
                    <a:pt x="14" y="0"/>
                    <a:pt x="2" y="55"/>
                  </a:cubicBezTo>
                  <a:cubicBezTo>
                    <a:pt x="1" y="59"/>
                    <a:pt x="0" y="69"/>
                    <a:pt x="0" y="80"/>
                  </a:cubicBezTo>
                  <a:cubicBezTo>
                    <a:pt x="4" y="81"/>
                    <a:pt x="9" y="81"/>
                    <a:pt x="13" y="81"/>
                  </a:cubicBezTo>
                  <a:cubicBezTo>
                    <a:pt x="50" y="81"/>
                    <a:pt x="83" y="61"/>
                    <a:pt x="100" y="31"/>
                  </a:cubicBezTo>
                  <a:cubicBezTo>
                    <a:pt x="127" y="86"/>
                    <a:pt x="183" y="123"/>
                    <a:pt x="248" y="123"/>
                  </a:cubicBezTo>
                  <a:cubicBezTo>
                    <a:pt x="251" y="123"/>
                    <a:pt x="254" y="123"/>
                    <a:pt x="256" y="123"/>
                  </a:cubicBezTo>
                  <a:cubicBezTo>
                    <a:pt x="257" y="118"/>
                    <a:pt x="257" y="114"/>
                    <a:pt x="257" y="110"/>
                  </a:cubicBezTo>
                  <a:cubicBezTo>
                    <a:pt x="257" y="99"/>
                    <a:pt x="256" y="63"/>
                    <a:pt x="254" y="55"/>
                  </a:cubicBezTo>
                  <a:cubicBezTo>
                    <a:pt x="242" y="0"/>
                    <a:pt x="190" y="6"/>
                    <a:pt x="128" y="6"/>
                  </a:cubicBezTo>
                  <a:close/>
                </a:path>
              </a:pathLst>
            </a:custGeom>
            <a:solidFill>
              <a:srgbClr val="F3B3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13"/>
            <p:cNvSpPr>
              <a:spLocks/>
            </p:cNvSpPr>
            <p:nvPr/>
          </p:nvSpPr>
          <p:spPr bwMode="auto">
            <a:xfrm>
              <a:off x="5584825" y="2111375"/>
              <a:ext cx="787400" cy="176213"/>
            </a:xfrm>
            <a:custGeom>
              <a:avLst/>
              <a:gdLst>
                <a:gd name="T0" fmla="*/ 447 w 458"/>
                <a:gd name="T1" fmla="*/ 64 h 103"/>
                <a:gd name="T2" fmla="*/ 248 w 458"/>
                <a:gd name="T3" fmla="*/ 4 h 103"/>
                <a:gd name="T4" fmla="*/ 210 w 458"/>
                <a:gd name="T5" fmla="*/ 4 h 103"/>
                <a:gd name="T6" fmla="*/ 11 w 458"/>
                <a:gd name="T7" fmla="*/ 64 h 103"/>
                <a:gd name="T8" fmla="*/ 11 w 458"/>
                <a:gd name="T9" fmla="*/ 76 h 103"/>
                <a:gd name="T10" fmla="*/ 100 w 458"/>
                <a:gd name="T11" fmla="*/ 103 h 103"/>
                <a:gd name="T12" fmla="*/ 100 w 458"/>
                <a:gd name="T13" fmla="*/ 102 h 103"/>
                <a:gd name="T14" fmla="*/ 100 w 458"/>
                <a:gd name="T15" fmla="*/ 101 h 103"/>
                <a:gd name="T16" fmla="*/ 100 w 458"/>
                <a:gd name="T17" fmla="*/ 101 h 103"/>
                <a:gd name="T18" fmla="*/ 229 w 458"/>
                <a:gd name="T19" fmla="*/ 61 h 103"/>
                <a:gd name="T20" fmla="*/ 358 w 458"/>
                <a:gd name="T21" fmla="*/ 101 h 103"/>
                <a:gd name="T22" fmla="*/ 358 w 458"/>
                <a:gd name="T23" fmla="*/ 101 h 103"/>
                <a:gd name="T24" fmla="*/ 358 w 458"/>
                <a:gd name="T25" fmla="*/ 102 h 103"/>
                <a:gd name="T26" fmla="*/ 358 w 458"/>
                <a:gd name="T27" fmla="*/ 103 h 103"/>
                <a:gd name="T28" fmla="*/ 447 w 458"/>
                <a:gd name="T29" fmla="*/ 76 h 103"/>
                <a:gd name="T30" fmla="*/ 447 w 458"/>
                <a:gd name="T31" fmla="*/ 64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58" h="103">
                  <a:moveTo>
                    <a:pt x="447" y="64"/>
                  </a:moveTo>
                  <a:cubicBezTo>
                    <a:pt x="248" y="4"/>
                    <a:pt x="248" y="4"/>
                    <a:pt x="248" y="4"/>
                  </a:cubicBezTo>
                  <a:cubicBezTo>
                    <a:pt x="238" y="0"/>
                    <a:pt x="220" y="0"/>
                    <a:pt x="210" y="4"/>
                  </a:cubicBezTo>
                  <a:cubicBezTo>
                    <a:pt x="11" y="64"/>
                    <a:pt x="11" y="64"/>
                    <a:pt x="11" y="64"/>
                  </a:cubicBezTo>
                  <a:cubicBezTo>
                    <a:pt x="0" y="67"/>
                    <a:pt x="0" y="72"/>
                    <a:pt x="11" y="76"/>
                  </a:cubicBezTo>
                  <a:cubicBezTo>
                    <a:pt x="100" y="103"/>
                    <a:pt x="100" y="103"/>
                    <a:pt x="100" y="103"/>
                  </a:cubicBezTo>
                  <a:cubicBezTo>
                    <a:pt x="100" y="102"/>
                    <a:pt x="100" y="102"/>
                    <a:pt x="100" y="102"/>
                  </a:cubicBezTo>
                  <a:cubicBezTo>
                    <a:pt x="100" y="101"/>
                    <a:pt x="100" y="101"/>
                    <a:pt x="100" y="101"/>
                  </a:cubicBezTo>
                  <a:cubicBezTo>
                    <a:pt x="100" y="101"/>
                    <a:pt x="100" y="101"/>
                    <a:pt x="100" y="101"/>
                  </a:cubicBezTo>
                  <a:cubicBezTo>
                    <a:pt x="103" y="78"/>
                    <a:pt x="160" y="61"/>
                    <a:pt x="229" y="61"/>
                  </a:cubicBezTo>
                  <a:cubicBezTo>
                    <a:pt x="298" y="61"/>
                    <a:pt x="355" y="78"/>
                    <a:pt x="358" y="101"/>
                  </a:cubicBezTo>
                  <a:cubicBezTo>
                    <a:pt x="358" y="101"/>
                    <a:pt x="358" y="101"/>
                    <a:pt x="358" y="101"/>
                  </a:cubicBezTo>
                  <a:cubicBezTo>
                    <a:pt x="358" y="102"/>
                    <a:pt x="358" y="102"/>
                    <a:pt x="358" y="102"/>
                  </a:cubicBezTo>
                  <a:cubicBezTo>
                    <a:pt x="358" y="103"/>
                    <a:pt x="358" y="103"/>
                    <a:pt x="358" y="103"/>
                  </a:cubicBezTo>
                  <a:cubicBezTo>
                    <a:pt x="447" y="76"/>
                    <a:pt x="447" y="76"/>
                    <a:pt x="447" y="76"/>
                  </a:cubicBezTo>
                  <a:cubicBezTo>
                    <a:pt x="458" y="72"/>
                    <a:pt x="458" y="67"/>
                    <a:pt x="447" y="64"/>
                  </a:cubicBezTo>
                  <a:close/>
                </a:path>
              </a:pathLst>
            </a:custGeom>
            <a:solidFill>
              <a:srgbClr val="C7D6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14"/>
            <p:cNvSpPr>
              <a:spLocks/>
            </p:cNvSpPr>
            <p:nvPr/>
          </p:nvSpPr>
          <p:spPr bwMode="auto">
            <a:xfrm>
              <a:off x="5756275" y="2222500"/>
              <a:ext cx="444500" cy="160338"/>
            </a:xfrm>
            <a:custGeom>
              <a:avLst/>
              <a:gdLst>
                <a:gd name="T0" fmla="*/ 258 w 258"/>
                <a:gd name="T1" fmla="*/ 40 h 93"/>
                <a:gd name="T2" fmla="*/ 129 w 258"/>
                <a:gd name="T3" fmla="*/ 0 h 93"/>
                <a:gd name="T4" fmla="*/ 129 w 258"/>
                <a:gd name="T5" fmla="*/ 0 h 93"/>
                <a:gd name="T6" fmla="*/ 0 w 258"/>
                <a:gd name="T7" fmla="*/ 40 h 93"/>
                <a:gd name="T8" fmla="*/ 0 w 258"/>
                <a:gd name="T9" fmla="*/ 40 h 93"/>
                <a:gd name="T10" fmla="*/ 0 w 258"/>
                <a:gd name="T11" fmla="*/ 42 h 93"/>
                <a:gd name="T12" fmla="*/ 0 w 258"/>
                <a:gd name="T13" fmla="*/ 85 h 93"/>
                <a:gd name="T14" fmla="*/ 1 w 258"/>
                <a:gd name="T15" fmla="*/ 93 h 93"/>
                <a:gd name="T16" fmla="*/ 9 w 258"/>
                <a:gd name="T17" fmla="*/ 81 h 93"/>
                <a:gd name="T18" fmla="*/ 129 w 258"/>
                <a:gd name="T19" fmla="*/ 68 h 93"/>
                <a:gd name="T20" fmla="*/ 129 w 258"/>
                <a:gd name="T21" fmla="*/ 68 h 93"/>
                <a:gd name="T22" fmla="*/ 249 w 258"/>
                <a:gd name="T23" fmla="*/ 81 h 93"/>
                <a:gd name="T24" fmla="*/ 257 w 258"/>
                <a:gd name="T25" fmla="*/ 93 h 93"/>
                <a:gd name="T26" fmla="*/ 258 w 258"/>
                <a:gd name="T27" fmla="*/ 85 h 93"/>
                <a:gd name="T28" fmla="*/ 258 w 258"/>
                <a:gd name="T29" fmla="*/ 42 h 93"/>
                <a:gd name="T30" fmla="*/ 258 w 258"/>
                <a:gd name="T31" fmla="*/ 4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58" h="93">
                  <a:moveTo>
                    <a:pt x="258" y="40"/>
                  </a:moveTo>
                  <a:cubicBezTo>
                    <a:pt x="255" y="18"/>
                    <a:pt x="198" y="0"/>
                    <a:pt x="129" y="0"/>
                  </a:cubicBezTo>
                  <a:cubicBezTo>
                    <a:pt x="129" y="0"/>
                    <a:pt x="129" y="0"/>
                    <a:pt x="129" y="0"/>
                  </a:cubicBezTo>
                  <a:cubicBezTo>
                    <a:pt x="60" y="0"/>
                    <a:pt x="3" y="18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90"/>
                    <a:pt x="1" y="93"/>
                  </a:cubicBezTo>
                  <a:cubicBezTo>
                    <a:pt x="1" y="93"/>
                    <a:pt x="1" y="85"/>
                    <a:pt x="9" y="81"/>
                  </a:cubicBezTo>
                  <a:cubicBezTo>
                    <a:pt x="25" y="74"/>
                    <a:pt x="73" y="68"/>
                    <a:pt x="129" y="68"/>
                  </a:cubicBezTo>
                  <a:cubicBezTo>
                    <a:pt x="129" y="68"/>
                    <a:pt x="129" y="68"/>
                    <a:pt x="129" y="68"/>
                  </a:cubicBezTo>
                  <a:cubicBezTo>
                    <a:pt x="185" y="68"/>
                    <a:pt x="233" y="74"/>
                    <a:pt x="249" y="81"/>
                  </a:cubicBezTo>
                  <a:cubicBezTo>
                    <a:pt x="257" y="85"/>
                    <a:pt x="257" y="93"/>
                    <a:pt x="257" y="93"/>
                  </a:cubicBezTo>
                  <a:cubicBezTo>
                    <a:pt x="258" y="90"/>
                    <a:pt x="258" y="85"/>
                    <a:pt x="258" y="85"/>
                  </a:cubicBezTo>
                  <a:cubicBezTo>
                    <a:pt x="258" y="42"/>
                    <a:pt x="258" y="42"/>
                    <a:pt x="258" y="42"/>
                  </a:cubicBezTo>
                  <a:cubicBezTo>
                    <a:pt x="258" y="40"/>
                    <a:pt x="258" y="40"/>
                    <a:pt x="258" y="40"/>
                  </a:cubicBezTo>
                  <a:close/>
                </a:path>
              </a:pathLst>
            </a:custGeom>
            <a:solidFill>
              <a:srgbClr val="B3C1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15"/>
            <p:cNvSpPr>
              <a:spLocks/>
            </p:cNvSpPr>
            <p:nvPr/>
          </p:nvSpPr>
          <p:spPr bwMode="auto">
            <a:xfrm>
              <a:off x="5554663" y="2762250"/>
              <a:ext cx="847725" cy="366713"/>
            </a:xfrm>
            <a:custGeom>
              <a:avLst/>
              <a:gdLst>
                <a:gd name="T0" fmla="*/ 267 w 534"/>
                <a:gd name="T1" fmla="*/ 231 h 231"/>
                <a:gd name="T2" fmla="*/ 0 w 534"/>
                <a:gd name="T3" fmla="*/ 67 h 231"/>
                <a:gd name="T4" fmla="*/ 186 w 534"/>
                <a:gd name="T5" fmla="*/ 0 h 231"/>
                <a:gd name="T6" fmla="*/ 267 w 534"/>
                <a:gd name="T7" fmla="*/ 92 h 231"/>
                <a:gd name="T8" fmla="*/ 348 w 534"/>
                <a:gd name="T9" fmla="*/ 0 h 231"/>
                <a:gd name="T10" fmla="*/ 534 w 534"/>
                <a:gd name="T11" fmla="*/ 67 h 231"/>
                <a:gd name="T12" fmla="*/ 267 w 534"/>
                <a:gd name="T13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4" h="231">
                  <a:moveTo>
                    <a:pt x="267" y="231"/>
                  </a:moveTo>
                  <a:lnTo>
                    <a:pt x="0" y="67"/>
                  </a:lnTo>
                  <a:lnTo>
                    <a:pt x="186" y="0"/>
                  </a:lnTo>
                  <a:lnTo>
                    <a:pt x="267" y="92"/>
                  </a:lnTo>
                  <a:lnTo>
                    <a:pt x="348" y="0"/>
                  </a:lnTo>
                  <a:lnTo>
                    <a:pt x="534" y="67"/>
                  </a:lnTo>
                  <a:lnTo>
                    <a:pt x="267" y="231"/>
                  </a:lnTo>
                  <a:close/>
                </a:path>
              </a:pathLst>
            </a:custGeom>
            <a:solidFill>
              <a:srgbClr val="C7D6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46" name="组合 145"/>
          <p:cNvGrpSpPr/>
          <p:nvPr/>
        </p:nvGrpSpPr>
        <p:grpSpPr>
          <a:xfrm>
            <a:off x="1776776" y="2921106"/>
            <a:ext cx="611755" cy="735493"/>
            <a:chOff x="4024313" y="2116138"/>
            <a:chExt cx="839788" cy="1009650"/>
          </a:xfrm>
        </p:grpSpPr>
        <p:sp>
          <p:nvSpPr>
            <p:cNvPr id="147" name="Oval 16"/>
            <p:cNvSpPr>
              <a:spLocks noChangeArrowheads="1"/>
            </p:cNvSpPr>
            <p:nvPr/>
          </p:nvSpPr>
          <p:spPr bwMode="auto">
            <a:xfrm>
              <a:off x="4159250" y="2462213"/>
              <a:ext cx="28575" cy="25400"/>
            </a:xfrm>
            <a:prstGeom prst="ellipse">
              <a:avLst/>
            </a:prstGeom>
            <a:solidFill>
              <a:srgbClr val="E072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17"/>
            <p:cNvSpPr>
              <a:spLocks/>
            </p:cNvSpPr>
            <p:nvPr/>
          </p:nvSpPr>
          <p:spPr bwMode="auto">
            <a:xfrm>
              <a:off x="4167188" y="2278063"/>
              <a:ext cx="12700" cy="177800"/>
            </a:xfrm>
            <a:custGeom>
              <a:avLst/>
              <a:gdLst>
                <a:gd name="T0" fmla="*/ 4 w 8"/>
                <a:gd name="T1" fmla="*/ 103 h 103"/>
                <a:gd name="T2" fmla="*/ 8 w 8"/>
                <a:gd name="T3" fmla="*/ 103 h 103"/>
                <a:gd name="T4" fmla="*/ 8 w 8"/>
                <a:gd name="T5" fmla="*/ 3 h 103"/>
                <a:gd name="T6" fmla="*/ 0 w 8"/>
                <a:gd name="T7" fmla="*/ 0 h 103"/>
                <a:gd name="T8" fmla="*/ 0 w 8"/>
                <a:gd name="T9" fmla="*/ 103 h 103"/>
                <a:gd name="T10" fmla="*/ 4 w 8"/>
                <a:gd name="T11" fmla="*/ 10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03">
                  <a:moveTo>
                    <a:pt x="4" y="103"/>
                  </a:moveTo>
                  <a:cubicBezTo>
                    <a:pt x="5" y="103"/>
                    <a:pt x="7" y="103"/>
                    <a:pt x="8" y="10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03"/>
                    <a:pt x="0" y="103"/>
                  </a:cubicBezTo>
                  <a:cubicBezTo>
                    <a:pt x="1" y="103"/>
                    <a:pt x="2" y="103"/>
                    <a:pt x="4" y="103"/>
                  </a:cubicBezTo>
                  <a:close/>
                </a:path>
              </a:pathLst>
            </a:custGeom>
            <a:solidFill>
              <a:srgbClr val="C7D6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18"/>
            <p:cNvSpPr>
              <a:spLocks/>
            </p:cNvSpPr>
            <p:nvPr/>
          </p:nvSpPr>
          <p:spPr bwMode="auto">
            <a:xfrm>
              <a:off x="4154488" y="2493963"/>
              <a:ext cx="36513" cy="38100"/>
            </a:xfrm>
            <a:custGeom>
              <a:avLst/>
              <a:gdLst>
                <a:gd name="T0" fmla="*/ 16 w 21"/>
                <a:gd name="T1" fmla="*/ 0 h 23"/>
                <a:gd name="T2" fmla="*/ 11 w 21"/>
                <a:gd name="T3" fmla="*/ 2 h 23"/>
                <a:gd name="T4" fmla="*/ 6 w 21"/>
                <a:gd name="T5" fmla="*/ 1 h 23"/>
                <a:gd name="T6" fmla="*/ 1 w 21"/>
                <a:gd name="T7" fmla="*/ 15 h 23"/>
                <a:gd name="T8" fmla="*/ 1 w 21"/>
                <a:gd name="T9" fmla="*/ 15 h 23"/>
                <a:gd name="T10" fmla="*/ 0 w 21"/>
                <a:gd name="T11" fmla="*/ 18 h 23"/>
                <a:gd name="T12" fmla="*/ 1 w 21"/>
                <a:gd name="T13" fmla="*/ 16 h 23"/>
                <a:gd name="T14" fmla="*/ 2 w 21"/>
                <a:gd name="T15" fmla="*/ 12 h 23"/>
                <a:gd name="T16" fmla="*/ 2 w 21"/>
                <a:gd name="T17" fmla="*/ 19 h 23"/>
                <a:gd name="T18" fmla="*/ 4 w 21"/>
                <a:gd name="T19" fmla="*/ 13 h 23"/>
                <a:gd name="T20" fmla="*/ 3 w 21"/>
                <a:gd name="T21" fmla="*/ 19 h 23"/>
                <a:gd name="T22" fmla="*/ 5 w 21"/>
                <a:gd name="T23" fmla="*/ 13 h 23"/>
                <a:gd name="T24" fmla="*/ 5 w 21"/>
                <a:gd name="T25" fmla="*/ 20 h 23"/>
                <a:gd name="T26" fmla="*/ 6 w 21"/>
                <a:gd name="T27" fmla="*/ 14 h 23"/>
                <a:gd name="T28" fmla="*/ 6 w 21"/>
                <a:gd name="T29" fmla="*/ 20 h 23"/>
                <a:gd name="T30" fmla="*/ 7 w 21"/>
                <a:gd name="T31" fmla="*/ 15 h 23"/>
                <a:gd name="T32" fmla="*/ 8 w 21"/>
                <a:gd name="T33" fmla="*/ 20 h 23"/>
                <a:gd name="T34" fmla="*/ 9 w 21"/>
                <a:gd name="T35" fmla="*/ 16 h 23"/>
                <a:gd name="T36" fmla="*/ 9 w 21"/>
                <a:gd name="T37" fmla="*/ 21 h 23"/>
                <a:gd name="T38" fmla="*/ 10 w 21"/>
                <a:gd name="T39" fmla="*/ 21 h 23"/>
                <a:gd name="T40" fmla="*/ 10 w 21"/>
                <a:gd name="T41" fmla="*/ 21 h 23"/>
                <a:gd name="T42" fmla="*/ 11 w 21"/>
                <a:gd name="T43" fmla="*/ 16 h 23"/>
                <a:gd name="T44" fmla="*/ 11 w 21"/>
                <a:gd name="T45" fmla="*/ 21 h 23"/>
                <a:gd name="T46" fmla="*/ 12 w 21"/>
                <a:gd name="T47" fmla="*/ 17 h 23"/>
                <a:gd name="T48" fmla="*/ 13 w 21"/>
                <a:gd name="T49" fmla="*/ 22 h 23"/>
                <a:gd name="T50" fmla="*/ 14 w 21"/>
                <a:gd name="T51" fmla="*/ 18 h 23"/>
                <a:gd name="T52" fmla="*/ 15 w 21"/>
                <a:gd name="T53" fmla="*/ 22 h 23"/>
                <a:gd name="T54" fmla="*/ 16 w 21"/>
                <a:gd name="T55" fmla="*/ 19 h 23"/>
                <a:gd name="T56" fmla="*/ 18 w 21"/>
                <a:gd name="T57" fmla="*/ 23 h 23"/>
                <a:gd name="T58" fmla="*/ 18 w 21"/>
                <a:gd name="T59" fmla="*/ 19 h 23"/>
                <a:gd name="T60" fmla="*/ 20 w 21"/>
                <a:gd name="T61" fmla="*/ 23 h 23"/>
                <a:gd name="T62" fmla="*/ 21 w 21"/>
                <a:gd name="T63" fmla="*/ 20 h 23"/>
                <a:gd name="T64" fmla="*/ 21 w 21"/>
                <a:gd name="T65" fmla="*/ 23 h 23"/>
                <a:gd name="T66" fmla="*/ 21 w 21"/>
                <a:gd name="T67" fmla="*/ 19 h 23"/>
                <a:gd name="T68" fmla="*/ 16 w 21"/>
                <a:gd name="T6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" h="23">
                  <a:moveTo>
                    <a:pt x="16" y="0"/>
                  </a:moveTo>
                  <a:cubicBezTo>
                    <a:pt x="15" y="1"/>
                    <a:pt x="13" y="2"/>
                    <a:pt x="11" y="2"/>
                  </a:cubicBezTo>
                  <a:cubicBezTo>
                    <a:pt x="9" y="2"/>
                    <a:pt x="7" y="1"/>
                    <a:pt x="6" y="1"/>
                  </a:cubicBezTo>
                  <a:cubicBezTo>
                    <a:pt x="4" y="4"/>
                    <a:pt x="2" y="9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6"/>
                    <a:pt x="1" y="17"/>
                    <a:pt x="0" y="18"/>
                  </a:cubicBezTo>
                  <a:cubicBezTo>
                    <a:pt x="1" y="18"/>
                    <a:pt x="1" y="17"/>
                    <a:pt x="1" y="16"/>
                  </a:cubicBezTo>
                  <a:cubicBezTo>
                    <a:pt x="2" y="15"/>
                    <a:pt x="2" y="14"/>
                    <a:pt x="2" y="12"/>
                  </a:cubicBezTo>
                  <a:cubicBezTo>
                    <a:pt x="3" y="14"/>
                    <a:pt x="2" y="17"/>
                    <a:pt x="2" y="19"/>
                  </a:cubicBezTo>
                  <a:cubicBezTo>
                    <a:pt x="3" y="17"/>
                    <a:pt x="3" y="15"/>
                    <a:pt x="4" y="13"/>
                  </a:cubicBezTo>
                  <a:cubicBezTo>
                    <a:pt x="4" y="15"/>
                    <a:pt x="3" y="17"/>
                    <a:pt x="3" y="19"/>
                  </a:cubicBezTo>
                  <a:cubicBezTo>
                    <a:pt x="4" y="17"/>
                    <a:pt x="4" y="15"/>
                    <a:pt x="5" y="13"/>
                  </a:cubicBezTo>
                  <a:cubicBezTo>
                    <a:pt x="5" y="15"/>
                    <a:pt x="5" y="17"/>
                    <a:pt x="5" y="20"/>
                  </a:cubicBezTo>
                  <a:cubicBezTo>
                    <a:pt x="5" y="18"/>
                    <a:pt x="6" y="16"/>
                    <a:pt x="6" y="14"/>
                  </a:cubicBezTo>
                  <a:cubicBezTo>
                    <a:pt x="6" y="16"/>
                    <a:pt x="6" y="18"/>
                    <a:pt x="6" y="20"/>
                  </a:cubicBezTo>
                  <a:cubicBezTo>
                    <a:pt x="7" y="18"/>
                    <a:pt x="7" y="16"/>
                    <a:pt x="7" y="15"/>
                  </a:cubicBezTo>
                  <a:cubicBezTo>
                    <a:pt x="8" y="17"/>
                    <a:pt x="8" y="19"/>
                    <a:pt x="8" y="20"/>
                  </a:cubicBezTo>
                  <a:cubicBezTo>
                    <a:pt x="8" y="19"/>
                    <a:pt x="9" y="17"/>
                    <a:pt x="9" y="16"/>
                  </a:cubicBezTo>
                  <a:cubicBezTo>
                    <a:pt x="9" y="17"/>
                    <a:pt x="9" y="19"/>
                    <a:pt x="9" y="21"/>
                  </a:cubicBezTo>
                  <a:cubicBezTo>
                    <a:pt x="9" y="21"/>
                    <a:pt x="9" y="21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19"/>
                    <a:pt x="10" y="18"/>
                    <a:pt x="11" y="16"/>
                  </a:cubicBezTo>
                  <a:cubicBezTo>
                    <a:pt x="11" y="18"/>
                    <a:pt x="11" y="20"/>
                    <a:pt x="11" y="21"/>
                  </a:cubicBezTo>
                  <a:cubicBezTo>
                    <a:pt x="12" y="20"/>
                    <a:pt x="12" y="19"/>
                    <a:pt x="12" y="17"/>
                  </a:cubicBezTo>
                  <a:cubicBezTo>
                    <a:pt x="13" y="19"/>
                    <a:pt x="13" y="20"/>
                    <a:pt x="13" y="22"/>
                  </a:cubicBezTo>
                  <a:cubicBezTo>
                    <a:pt x="14" y="21"/>
                    <a:pt x="14" y="19"/>
                    <a:pt x="14" y="18"/>
                  </a:cubicBezTo>
                  <a:cubicBezTo>
                    <a:pt x="14" y="19"/>
                    <a:pt x="15" y="21"/>
                    <a:pt x="15" y="22"/>
                  </a:cubicBezTo>
                  <a:cubicBezTo>
                    <a:pt x="16" y="21"/>
                    <a:pt x="16" y="20"/>
                    <a:pt x="16" y="19"/>
                  </a:cubicBezTo>
                  <a:cubicBezTo>
                    <a:pt x="17" y="20"/>
                    <a:pt x="17" y="21"/>
                    <a:pt x="18" y="23"/>
                  </a:cubicBezTo>
                  <a:cubicBezTo>
                    <a:pt x="18" y="21"/>
                    <a:pt x="18" y="20"/>
                    <a:pt x="18" y="19"/>
                  </a:cubicBezTo>
                  <a:cubicBezTo>
                    <a:pt x="19" y="21"/>
                    <a:pt x="19" y="22"/>
                    <a:pt x="20" y="23"/>
                  </a:cubicBezTo>
                  <a:cubicBezTo>
                    <a:pt x="20" y="22"/>
                    <a:pt x="20" y="21"/>
                    <a:pt x="21" y="20"/>
                  </a:cubicBezTo>
                  <a:cubicBezTo>
                    <a:pt x="21" y="20"/>
                    <a:pt x="21" y="23"/>
                    <a:pt x="21" y="23"/>
                  </a:cubicBezTo>
                  <a:cubicBezTo>
                    <a:pt x="21" y="22"/>
                    <a:pt x="21" y="20"/>
                    <a:pt x="21" y="19"/>
                  </a:cubicBezTo>
                  <a:cubicBezTo>
                    <a:pt x="21" y="11"/>
                    <a:pt x="19" y="4"/>
                    <a:pt x="16" y="0"/>
                  </a:cubicBezTo>
                  <a:close/>
                </a:path>
              </a:pathLst>
            </a:custGeom>
            <a:solidFill>
              <a:srgbClr val="E072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19"/>
            <p:cNvSpPr>
              <a:spLocks/>
            </p:cNvSpPr>
            <p:nvPr/>
          </p:nvSpPr>
          <p:spPr bwMode="auto">
            <a:xfrm>
              <a:off x="4052888" y="2116138"/>
              <a:ext cx="782638" cy="174625"/>
            </a:xfrm>
            <a:custGeom>
              <a:avLst/>
              <a:gdLst>
                <a:gd name="T0" fmla="*/ 443 w 454"/>
                <a:gd name="T1" fmla="*/ 63 h 101"/>
                <a:gd name="T2" fmla="*/ 246 w 454"/>
                <a:gd name="T3" fmla="*/ 3 h 101"/>
                <a:gd name="T4" fmla="*/ 208 w 454"/>
                <a:gd name="T5" fmla="*/ 3 h 101"/>
                <a:gd name="T6" fmla="*/ 11 w 454"/>
                <a:gd name="T7" fmla="*/ 63 h 101"/>
                <a:gd name="T8" fmla="*/ 11 w 454"/>
                <a:gd name="T9" fmla="*/ 75 h 101"/>
                <a:gd name="T10" fmla="*/ 99 w 454"/>
                <a:gd name="T11" fmla="*/ 101 h 101"/>
                <a:gd name="T12" fmla="*/ 99 w 454"/>
                <a:gd name="T13" fmla="*/ 101 h 101"/>
                <a:gd name="T14" fmla="*/ 99 w 454"/>
                <a:gd name="T15" fmla="*/ 99 h 101"/>
                <a:gd name="T16" fmla="*/ 100 w 454"/>
                <a:gd name="T17" fmla="*/ 99 h 101"/>
                <a:gd name="T18" fmla="*/ 227 w 454"/>
                <a:gd name="T19" fmla="*/ 60 h 101"/>
                <a:gd name="T20" fmla="*/ 354 w 454"/>
                <a:gd name="T21" fmla="*/ 99 h 101"/>
                <a:gd name="T22" fmla="*/ 355 w 454"/>
                <a:gd name="T23" fmla="*/ 99 h 101"/>
                <a:gd name="T24" fmla="*/ 355 w 454"/>
                <a:gd name="T25" fmla="*/ 101 h 101"/>
                <a:gd name="T26" fmla="*/ 355 w 454"/>
                <a:gd name="T27" fmla="*/ 101 h 101"/>
                <a:gd name="T28" fmla="*/ 443 w 454"/>
                <a:gd name="T29" fmla="*/ 75 h 101"/>
                <a:gd name="T30" fmla="*/ 443 w 454"/>
                <a:gd name="T31" fmla="*/ 63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54" h="101">
                  <a:moveTo>
                    <a:pt x="443" y="63"/>
                  </a:moveTo>
                  <a:cubicBezTo>
                    <a:pt x="246" y="3"/>
                    <a:pt x="246" y="3"/>
                    <a:pt x="246" y="3"/>
                  </a:cubicBezTo>
                  <a:cubicBezTo>
                    <a:pt x="236" y="0"/>
                    <a:pt x="218" y="0"/>
                    <a:pt x="208" y="3"/>
                  </a:cubicBezTo>
                  <a:cubicBezTo>
                    <a:pt x="11" y="63"/>
                    <a:pt x="11" y="63"/>
                    <a:pt x="11" y="63"/>
                  </a:cubicBezTo>
                  <a:cubicBezTo>
                    <a:pt x="0" y="66"/>
                    <a:pt x="0" y="71"/>
                    <a:pt x="11" y="75"/>
                  </a:cubicBezTo>
                  <a:cubicBezTo>
                    <a:pt x="99" y="101"/>
                    <a:pt x="99" y="101"/>
                    <a:pt x="99" y="101"/>
                  </a:cubicBezTo>
                  <a:cubicBezTo>
                    <a:pt x="99" y="101"/>
                    <a:pt x="99" y="101"/>
                    <a:pt x="99" y="101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00" y="99"/>
                    <a:pt x="100" y="99"/>
                    <a:pt x="100" y="99"/>
                  </a:cubicBezTo>
                  <a:cubicBezTo>
                    <a:pt x="102" y="77"/>
                    <a:pt x="158" y="60"/>
                    <a:pt x="227" y="60"/>
                  </a:cubicBezTo>
                  <a:cubicBezTo>
                    <a:pt x="296" y="60"/>
                    <a:pt x="352" y="77"/>
                    <a:pt x="354" y="99"/>
                  </a:cubicBezTo>
                  <a:cubicBezTo>
                    <a:pt x="355" y="99"/>
                    <a:pt x="355" y="99"/>
                    <a:pt x="355" y="99"/>
                  </a:cubicBezTo>
                  <a:cubicBezTo>
                    <a:pt x="355" y="101"/>
                    <a:pt x="355" y="101"/>
                    <a:pt x="355" y="101"/>
                  </a:cubicBezTo>
                  <a:cubicBezTo>
                    <a:pt x="355" y="101"/>
                    <a:pt x="355" y="101"/>
                    <a:pt x="355" y="101"/>
                  </a:cubicBezTo>
                  <a:cubicBezTo>
                    <a:pt x="443" y="75"/>
                    <a:pt x="443" y="75"/>
                    <a:pt x="443" y="75"/>
                  </a:cubicBezTo>
                  <a:cubicBezTo>
                    <a:pt x="454" y="71"/>
                    <a:pt x="454" y="66"/>
                    <a:pt x="443" y="63"/>
                  </a:cubicBezTo>
                  <a:close/>
                </a:path>
              </a:pathLst>
            </a:custGeom>
            <a:solidFill>
              <a:srgbClr val="C7D6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20"/>
            <p:cNvSpPr>
              <a:spLocks/>
            </p:cNvSpPr>
            <p:nvPr/>
          </p:nvSpPr>
          <p:spPr bwMode="auto">
            <a:xfrm>
              <a:off x="4224338" y="2276475"/>
              <a:ext cx="439738" cy="449263"/>
            </a:xfrm>
            <a:custGeom>
              <a:avLst/>
              <a:gdLst>
                <a:gd name="T0" fmla="*/ 256 w 256"/>
                <a:gd name="T1" fmla="*/ 108 h 261"/>
                <a:gd name="T2" fmla="*/ 128 w 256"/>
                <a:gd name="T3" fmla="*/ 261 h 261"/>
                <a:gd name="T4" fmla="*/ 0 w 256"/>
                <a:gd name="T5" fmla="*/ 108 h 261"/>
                <a:gd name="T6" fmla="*/ 3 w 256"/>
                <a:gd name="T7" fmla="*/ 55 h 261"/>
                <a:gd name="T8" fmla="*/ 128 w 256"/>
                <a:gd name="T9" fmla="*/ 6 h 261"/>
                <a:gd name="T10" fmla="*/ 253 w 256"/>
                <a:gd name="T11" fmla="*/ 54 h 261"/>
                <a:gd name="T12" fmla="*/ 256 w 256"/>
                <a:gd name="T13" fmla="*/ 108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6" h="261">
                  <a:moveTo>
                    <a:pt x="256" y="108"/>
                  </a:moveTo>
                  <a:cubicBezTo>
                    <a:pt x="256" y="193"/>
                    <a:pt x="199" y="261"/>
                    <a:pt x="128" y="261"/>
                  </a:cubicBezTo>
                  <a:cubicBezTo>
                    <a:pt x="58" y="261"/>
                    <a:pt x="0" y="193"/>
                    <a:pt x="0" y="108"/>
                  </a:cubicBezTo>
                  <a:cubicBezTo>
                    <a:pt x="0" y="98"/>
                    <a:pt x="1" y="62"/>
                    <a:pt x="3" y="55"/>
                  </a:cubicBezTo>
                  <a:cubicBezTo>
                    <a:pt x="15" y="0"/>
                    <a:pt x="66" y="6"/>
                    <a:pt x="128" y="6"/>
                  </a:cubicBezTo>
                  <a:cubicBezTo>
                    <a:pt x="189" y="6"/>
                    <a:pt x="241" y="0"/>
                    <a:pt x="253" y="54"/>
                  </a:cubicBezTo>
                  <a:cubicBezTo>
                    <a:pt x="255" y="62"/>
                    <a:pt x="256" y="98"/>
                    <a:pt x="256" y="108"/>
                  </a:cubicBezTo>
                  <a:close/>
                </a:path>
              </a:pathLst>
            </a:custGeom>
            <a:solidFill>
              <a:srgbClr val="F9DF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21"/>
            <p:cNvSpPr>
              <a:spLocks/>
            </p:cNvSpPr>
            <p:nvPr/>
          </p:nvSpPr>
          <p:spPr bwMode="auto">
            <a:xfrm>
              <a:off x="4224338" y="2225675"/>
              <a:ext cx="439738" cy="158750"/>
            </a:xfrm>
            <a:custGeom>
              <a:avLst/>
              <a:gdLst>
                <a:gd name="T0" fmla="*/ 256 w 256"/>
                <a:gd name="T1" fmla="*/ 40 h 92"/>
                <a:gd name="T2" fmla="*/ 128 w 256"/>
                <a:gd name="T3" fmla="*/ 0 h 92"/>
                <a:gd name="T4" fmla="*/ 128 w 256"/>
                <a:gd name="T5" fmla="*/ 0 h 92"/>
                <a:gd name="T6" fmla="*/ 0 w 256"/>
                <a:gd name="T7" fmla="*/ 40 h 92"/>
                <a:gd name="T8" fmla="*/ 0 w 256"/>
                <a:gd name="T9" fmla="*/ 39 h 92"/>
                <a:gd name="T10" fmla="*/ 0 w 256"/>
                <a:gd name="T11" fmla="*/ 41 h 92"/>
                <a:gd name="T12" fmla="*/ 0 w 256"/>
                <a:gd name="T13" fmla="*/ 84 h 92"/>
                <a:gd name="T14" fmla="*/ 2 w 256"/>
                <a:gd name="T15" fmla="*/ 92 h 92"/>
                <a:gd name="T16" fmla="*/ 9 w 256"/>
                <a:gd name="T17" fmla="*/ 81 h 92"/>
                <a:gd name="T18" fmla="*/ 128 w 256"/>
                <a:gd name="T19" fmla="*/ 68 h 92"/>
                <a:gd name="T20" fmla="*/ 128 w 256"/>
                <a:gd name="T21" fmla="*/ 68 h 92"/>
                <a:gd name="T22" fmla="*/ 247 w 256"/>
                <a:gd name="T23" fmla="*/ 81 h 92"/>
                <a:gd name="T24" fmla="*/ 255 w 256"/>
                <a:gd name="T25" fmla="*/ 92 h 92"/>
                <a:gd name="T26" fmla="*/ 256 w 256"/>
                <a:gd name="T27" fmla="*/ 84 h 92"/>
                <a:gd name="T28" fmla="*/ 256 w 256"/>
                <a:gd name="T29" fmla="*/ 41 h 92"/>
                <a:gd name="T30" fmla="*/ 256 w 256"/>
                <a:gd name="T31" fmla="*/ 39 h 92"/>
                <a:gd name="T32" fmla="*/ 256 w 256"/>
                <a:gd name="T33" fmla="*/ 4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56" h="92">
                  <a:moveTo>
                    <a:pt x="256" y="40"/>
                  </a:moveTo>
                  <a:cubicBezTo>
                    <a:pt x="253" y="17"/>
                    <a:pt x="197" y="0"/>
                    <a:pt x="128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59" y="0"/>
                    <a:pt x="3" y="17"/>
                    <a:pt x="0" y="40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90"/>
                    <a:pt x="2" y="92"/>
                  </a:cubicBezTo>
                  <a:cubicBezTo>
                    <a:pt x="2" y="92"/>
                    <a:pt x="1" y="85"/>
                    <a:pt x="9" y="81"/>
                  </a:cubicBezTo>
                  <a:cubicBezTo>
                    <a:pt x="25" y="73"/>
                    <a:pt x="72" y="68"/>
                    <a:pt x="128" y="68"/>
                  </a:cubicBezTo>
                  <a:cubicBezTo>
                    <a:pt x="128" y="68"/>
                    <a:pt x="128" y="68"/>
                    <a:pt x="128" y="68"/>
                  </a:cubicBezTo>
                  <a:cubicBezTo>
                    <a:pt x="184" y="68"/>
                    <a:pt x="231" y="73"/>
                    <a:pt x="247" y="81"/>
                  </a:cubicBezTo>
                  <a:cubicBezTo>
                    <a:pt x="255" y="85"/>
                    <a:pt x="255" y="92"/>
                    <a:pt x="255" y="92"/>
                  </a:cubicBezTo>
                  <a:cubicBezTo>
                    <a:pt x="256" y="90"/>
                    <a:pt x="256" y="84"/>
                    <a:pt x="256" y="84"/>
                  </a:cubicBezTo>
                  <a:cubicBezTo>
                    <a:pt x="256" y="41"/>
                    <a:pt x="256" y="41"/>
                    <a:pt x="256" y="41"/>
                  </a:cubicBezTo>
                  <a:cubicBezTo>
                    <a:pt x="256" y="39"/>
                    <a:pt x="256" y="39"/>
                    <a:pt x="256" y="39"/>
                  </a:cubicBezTo>
                  <a:lnTo>
                    <a:pt x="256" y="40"/>
                  </a:lnTo>
                  <a:close/>
                </a:path>
              </a:pathLst>
            </a:custGeom>
            <a:solidFill>
              <a:srgbClr val="B3C1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22"/>
            <p:cNvSpPr>
              <a:spLocks/>
            </p:cNvSpPr>
            <p:nvPr/>
          </p:nvSpPr>
          <p:spPr bwMode="auto">
            <a:xfrm>
              <a:off x="4271963" y="2709863"/>
              <a:ext cx="344488" cy="322263"/>
            </a:xfrm>
            <a:custGeom>
              <a:avLst/>
              <a:gdLst>
                <a:gd name="T0" fmla="*/ 100 w 200"/>
                <a:gd name="T1" fmla="*/ 16 h 187"/>
                <a:gd name="T2" fmla="*/ 43 w 200"/>
                <a:gd name="T3" fmla="*/ 1 h 187"/>
                <a:gd name="T4" fmla="*/ 0 w 200"/>
                <a:gd name="T5" fmla="*/ 81 h 187"/>
                <a:gd name="T6" fmla="*/ 99 w 200"/>
                <a:gd name="T7" fmla="*/ 187 h 187"/>
                <a:gd name="T8" fmla="*/ 200 w 200"/>
                <a:gd name="T9" fmla="*/ 81 h 187"/>
                <a:gd name="T10" fmla="*/ 157 w 200"/>
                <a:gd name="T11" fmla="*/ 0 h 187"/>
                <a:gd name="T12" fmla="*/ 100 w 200"/>
                <a:gd name="T13" fmla="*/ 16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0" h="187">
                  <a:moveTo>
                    <a:pt x="100" y="16"/>
                  </a:moveTo>
                  <a:cubicBezTo>
                    <a:pt x="79" y="16"/>
                    <a:pt x="60" y="11"/>
                    <a:pt x="43" y="1"/>
                  </a:cubicBezTo>
                  <a:cubicBezTo>
                    <a:pt x="34" y="28"/>
                    <a:pt x="20" y="55"/>
                    <a:pt x="0" y="81"/>
                  </a:cubicBezTo>
                  <a:cubicBezTo>
                    <a:pt x="33" y="81"/>
                    <a:pt x="66" y="187"/>
                    <a:pt x="99" y="187"/>
                  </a:cubicBezTo>
                  <a:cubicBezTo>
                    <a:pt x="132" y="187"/>
                    <a:pt x="166" y="81"/>
                    <a:pt x="200" y="81"/>
                  </a:cubicBezTo>
                  <a:cubicBezTo>
                    <a:pt x="180" y="55"/>
                    <a:pt x="166" y="28"/>
                    <a:pt x="157" y="0"/>
                  </a:cubicBezTo>
                  <a:cubicBezTo>
                    <a:pt x="139" y="11"/>
                    <a:pt x="120" y="16"/>
                    <a:pt x="100" y="16"/>
                  </a:cubicBezTo>
                  <a:close/>
                </a:path>
              </a:pathLst>
            </a:custGeom>
            <a:solidFill>
              <a:srgbClr val="F9DF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23"/>
            <p:cNvSpPr>
              <a:spLocks/>
            </p:cNvSpPr>
            <p:nvPr/>
          </p:nvSpPr>
          <p:spPr bwMode="auto">
            <a:xfrm>
              <a:off x="4398963" y="2882900"/>
              <a:ext cx="90488" cy="163513"/>
            </a:xfrm>
            <a:custGeom>
              <a:avLst/>
              <a:gdLst>
                <a:gd name="T0" fmla="*/ 28 w 57"/>
                <a:gd name="T1" fmla="*/ 13 h 103"/>
                <a:gd name="T2" fmla="*/ 11 w 57"/>
                <a:gd name="T3" fmla="*/ 0 h 103"/>
                <a:gd name="T4" fmla="*/ 0 w 57"/>
                <a:gd name="T5" fmla="*/ 82 h 103"/>
                <a:gd name="T6" fmla="*/ 28 w 57"/>
                <a:gd name="T7" fmla="*/ 103 h 103"/>
                <a:gd name="T8" fmla="*/ 57 w 57"/>
                <a:gd name="T9" fmla="*/ 82 h 103"/>
                <a:gd name="T10" fmla="*/ 46 w 57"/>
                <a:gd name="T11" fmla="*/ 0 h 103"/>
                <a:gd name="T12" fmla="*/ 28 w 57"/>
                <a:gd name="T13" fmla="*/ 1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" h="103">
                  <a:moveTo>
                    <a:pt x="28" y="13"/>
                  </a:moveTo>
                  <a:lnTo>
                    <a:pt x="11" y="0"/>
                  </a:lnTo>
                  <a:lnTo>
                    <a:pt x="0" y="82"/>
                  </a:lnTo>
                  <a:lnTo>
                    <a:pt x="28" y="103"/>
                  </a:lnTo>
                  <a:lnTo>
                    <a:pt x="57" y="82"/>
                  </a:lnTo>
                  <a:lnTo>
                    <a:pt x="46" y="0"/>
                  </a:lnTo>
                  <a:lnTo>
                    <a:pt x="28" y="13"/>
                  </a:lnTo>
                  <a:close/>
                </a:path>
              </a:pathLst>
            </a:custGeom>
            <a:solidFill>
              <a:srgbClr val="E072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24"/>
            <p:cNvSpPr>
              <a:spLocks/>
            </p:cNvSpPr>
            <p:nvPr/>
          </p:nvSpPr>
          <p:spPr bwMode="auto">
            <a:xfrm>
              <a:off x="4024313" y="2760663"/>
              <a:ext cx="839788" cy="365125"/>
            </a:xfrm>
            <a:custGeom>
              <a:avLst/>
              <a:gdLst>
                <a:gd name="T0" fmla="*/ 264 w 529"/>
                <a:gd name="T1" fmla="*/ 230 h 230"/>
                <a:gd name="T2" fmla="*/ 0 w 529"/>
                <a:gd name="T3" fmla="*/ 67 h 230"/>
                <a:gd name="T4" fmla="*/ 177 w 529"/>
                <a:gd name="T5" fmla="*/ 0 h 230"/>
                <a:gd name="T6" fmla="*/ 264 w 529"/>
                <a:gd name="T7" fmla="*/ 163 h 230"/>
                <a:gd name="T8" fmla="*/ 352 w 529"/>
                <a:gd name="T9" fmla="*/ 0 h 230"/>
                <a:gd name="T10" fmla="*/ 529 w 529"/>
                <a:gd name="T11" fmla="*/ 67 h 230"/>
                <a:gd name="T12" fmla="*/ 264 w 529"/>
                <a:gd name="T13" fmla="*/ 23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9" h="230">
                  <a:moveTo>
                    <a:pt x="264" y="230"/>
                  </a:moveTo>
                  <a:lnTo>
                    <a:pt x="0" y="67"/>
                  </a:lnTo>
                  <a:lnTo>
                    <a:pt x="177" y="0"/>
                  </a:lnTo>
                  <a:lnTo>
                    <a:pt x="264" y="163"/>
                  </a:lnTo>
                  <a:lnTo>
                    <a:pt x="352" y="0"/>
                  </a:lnTo>
                  <a:lnTo>
                    <a:pt x="529" y="67"/>
                  </a:lnTo>
                  <a:lnTo>
                    <a:pt x="264" y="230"/>
                  </a:lnTo>
                  <a:close/>
                </a:path>
              </a:pathLst>
            </a:custGeom>
            <a:solidFill>
              <a:srgbClr val="C7D6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25"/>
            <p:cNvSpPr>
              <a:spLocks/>
            </p:cNvSpPr>
            <p:nvPr/>
          </p:nvSpPr>
          <p:spPr bwMode="auto">
            <a:xfrm>
              <a:off x="4398963" y="2798763"/>
              <a:ext cx="90488" cy="84138"/>
            </a:xfrm>
            <a:custGeom>
              <a:avLst/>
              <a:gdLst>
                <a:gd name="T0" fmla="*/ 46 w 57"/>
                <a:gd name="T1" fmla="*/ 0 h 53"/>
                <a:gd name="T2" fmla="*/ 57 w 57"/>
                <a:gd name="T3" fmla="*/ 32 h 53"/>
                <a:gd name="T4" fmla="*/ 28 w 57"/>
                <a:gd name="T5" fmla="*/ 53 h 53"/>
                <a:gd name="T6" fmla="*/ 0 w 57"/>
                <a:gd name="T7" fmla="*/ 32 h 53"/>
                <a:gd name="T8" fmla="*/ 11 w 57"/>
                <a:gd name="T9" fmla="*/ 0 h 53"/>
                <a:gd name="T10" fmla="*/ 46 w 57"/>
                <a:gd name="T11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" h="53">
                  <a:moveTo>
                    <a:pt x="46" y="0"/>
                  </a:moveTo>
                  <a:lnTo>
                    <a:pt x="57" y="32"/>
                  </a:lnTo>
                  <a:lnTo>
                    <a:pt x="28" y="53"/>
                  </a:lnTo>
                  <a:lnTo>
                    <a:pt x="0" y="32"/>
                  </a:lnTo>
                  <a:lnTo>
                    <a:pt x="11" y="0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E072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26"/>
            <p:cNvSpPr>
              <a:spLocks/>
            </p:cNvSpPr>
            <p:nvPr/>
          </p:nvSpPr>
          <p:spPr bwMode="auto">
            <a:xfrm>
              <a:off x="4305300" y="2732088"/>
              <a:ext cx="138113" cy="163513"/>
            </a:xfrm>
            <a:custGeom>
              <a:avLst/>
              <a:gdLst>
                <a:gd name="T0" fmla="*/ 19 w 87"/>
                <a:gd name="T1" fmla="*/ 0 h 103"/>
                <a:gd name="T2" fmla="*/ 87 w 87"/>
                <a:gd name="T3" fmla="*/ 35 h 103"/>
                <a:gd name="T4" fmla="*/ 33 w 87"/>
                <a:gd name="T5" fmla="*/ 103 h 103"/>
                <a:gd name="T6" fmla="*/ 0 w 87"/>
                <a:gd name="T7" fmla="*/ 18 h 103"/>
                <a:gd name="T8" fmla="*/ 19 w 87"/>
                <a:gd name="T9" fmla="*/ 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" h="103">
                  <a:moveTo>
                    <a:pt x="19" y="0"/>
                  </a:moveTo>
                  <a:lnTo>
                    <a:pt x="87" y="35"/>
                  </a:lnTo>
                  <a:lnTo>
                    <a:pt x="33" y="103"/>
                  </a:lnTo>
                  <a:lnTo>
                    <a:pt x="0" y="18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F3B3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27"/>
            <p:cNvSpPr>
              <a:spLocks/>
            </p:cNvSpPr>
            <p:nvPr/>
          </p:nvSpPr>
          <p:spPr bwMode="auto">
            <a:xfrm>
              <a:off x="4443413" y="2732088"/>
              <a:ext cx="139700" cy="163513"/>
            </a:xfrm>
            <a:custGeom>
              <a:avLst/>
              <a:gdLst>
                <a:gd name="T0" fmla="*/ 69 w 88"/>
                <a:gd name="T1" fmla="*/ 0 h 103"/>
                <a:gd name="T2" fmla="*/ 0 w 88"/>
                <a:gd name="T3" fmla="*/ 35 h 103"/>
                <a:gd name="T4" fmla="*/ 55 w 88"/>
                <a:gd name="T5" fmla="*/ 103 h 103"/>
                <a:gd name="T6" fmla="*/ 88 w 88"/>
                <a:gd name="T7" fmla="*/ 18 h 103"/>
                <a:gd name="T8" fmla="*/ 69 w 88"/>
                <a:gd name="T9" fmla="*/ 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" h="103">
                  <a:moveTo>
                    <a:pt x="69" y="0"/>
                  </a:moveTo>
                  <a:lnTo>
                    <a:pt x="0" y="35"/>
                  </a:lnTo>
                  <a:lnTo>
                    <a:pt x="55" y="103"/>
                  </a:lnTo>
                  <a:lnTo>
                    <a:pt x="88" y="18"/>
                  </a:lnTo>
                  <a:lnTo>
                    <a:pt x="69" y="0"/>
                  </a:lnTo>
                  <a:close/>
                </a:path>
              </a:pathLst>
            </a:custGeom>
            <a:solidFill>
              <a:srgbClr val="F3B3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59" name="组合 158"/>
          <p:cNvGrpSpPr/>
          <p:nvPr/>
        </p:nvGrpSpPr>
        <p:grpSpPr>
          <a:xfrm>
            <a:off x="854964" y="1896140"/>
            <a:ext cx="617537" cy="741275"/>
            <a:chOff x="5554663" y="2111375"/>
            <a:chExt cx="847725" cy="1017588"/>
          </a:xfrm>
        </p:grpSpPr>
        <p:sp>
          <p:nvSpPr>
            <p:cNvPr id="160" name="Freeform 6"/>
            <p:cNvSpPr>
              <a:spLocks/>
            </p:cNvSpPr>
            <p:nvPr/>
          </p:nvSpPr>
          <p:spPr bwMode="auto">
            <a:xfrm>
              <a:off x="5665788" y="2363788"/>
              <a:ext cx="641350" cy="754063"/>
            </a:xfrm>
            <a:custGeom>
              <a:avLst/>
              <a:gdLst>
                <a:gd name="T0" fmla="*/ 373 w 373"/>
                <a:gd name="T1" fmla="*/ 285 h 438"/>
                <a:gd name="T2" fmla="*/ 182 w 373"/>
                <a:gd name="T3" fmla="*/ 438 h 438"/>
                <a:gd name="T4" fmla="*/ 0 w 373"/>
                <a:gd name="T5" fmla="*/ 271 h 438"/>
                <a:gd name="T6" fmla="*/ 57 w 373"/>
                <a:gd name="T7" fmla="*/ 0 h 438"/>
                <a:gd name="T8" fmla="*/ 309 w 373"/>
                <a:gd name="T9" fmla="*/ 0 h 438"/>
                <a:gd name="T10" fmla="*/ 373 w 373"/>
                <a:gd name="T11" fmla="*/ 285 h 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3" h="438">
                  <a:moveTo>
                    <a:pt x="373" y="285"/>
                  </a:moveTo>
                  <a:cubicBezTo>
                    <a:pt x="303" y="285"/>
                    <a:pt x="182" y="438"/>
                    <a:pt x="182" y="438"/>
                  </a:cubicBezTo>
                  <a:cubicBezTo>
                    <a:pt x="182" y="438"/>
                    <a:pt x="70" y="271"/>
                    <a:pt x="0" y="271"/>
                  </a:cubicBezTo>
                  <a:cubicBezTo>
                    <a:pt x="54" y="153"/>
                    <a:pt x="51" y="119"/>
                    <a:pt x="57" y="0"/>
                  </a:cubicBezTo>
                  <a:cubicBezTo>
                    <a:pt x="141" y="0"/>
                    <a:pt x="225" y="0"/>
                    <a:pt x="309" y="0"/>
                  </a:cubicBezTo>
                  <a:cubicBezTo>
                    <a:pt x="315" y="119"/>
                    <a:pt x="319" y="166"/>
                    <a:pt x="373" y="285"/>
                  </a:cubicBezTo>
                  <a:close/>
                </a:path>
              </a:pathLst>
            </a:custGeom>
            <a:solidFill>
              <a:srgbClr val="F3B3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Oval 7"/>
            <p:cNvSpPr>
              <a:spLocks noChangeArrowheads="1"/>
            </p:cNvSpPr>
            <p:nvPr/>
          </p:nvSpPr>
          <p:spPr bwMode="auto">
            <a:xfrm>
              <a:off x="5691188" y="2460625"/>
              <a:ext cx="26988" cy="26988"/>
            </a:xfrm>
            <a:prstGeom prst="ellipse">
              <a:avLst/>
            </a:prstGeom>
            <a:solidFill>
              <a:srgbClr val="E072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8"/>
            <p:cNvSpPr>
              <a:spLocks/>
            </p:cNvSpPr>
            <p:nvPr/>
          </p:nvSpPr>
          <p:spPr bwMode="auto">
            <a:xfrm>
              <a:off x="5697538" y="2274888"/>
              <a:ext cx="14288" cy="179388"/>
            </a:xfrm>
            <a:custGeom>
              <a:avLst/>
              <a:gdLst>
                <a:gd name="T0" fmla="*/ 4 w 8"/>
                <a:gd name="T1" fmla="*/ 104 h 104"/>
                <a:gd name="T2" fmla="*/ 8 w 8"/>
                <a:gd name="T3" fmla="*/ 104 h 104"/>
                <a:gd name="T4" fmla="*/ 8 w 8"/>
                <a:gd name="T5" fmla="*/ 3 h 104"/>
                <a:gd name="T6" fmla="*/ 1 w 8"/>
                <a:gd name="T7" fmla="*/ 0 h 104"/>
                <a:gd name="T8" fmla="*/ 0 w 8"/>
                <a:gd name="T9" fmla="*/ 104 h 104"/>
                <a:gd name="T10" fmla="*/ 4 w 8"/>
                <a:gd name="T11" fmla="*/ 10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04">
                  <a:moveTo>
                    <a:pt x="4" y="104"/>
                  </a:moveTo>
                  <a:cubicBezTo>
                    <a:pt x="6" y="104"/>
                    <a:pt x="7" y="104"/>
                    <a:pt x="8" y="104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04"/>
                    <a:pt x="0" y="104"/>
                  </a:cubicBezTo>
                  <a:cubicBezTo>
                    <a:pt x="2" y="104"/>
                    <a:pt x="3" y="104"/>
                    <a:pt x="4" y="104"/>
                  </a:cubicBezTo>
                  <a:close/>
                </a:path>
              </a:pathLst>
            </a:custGeom>
            <a:solidFill>
              <a:srgbClr val="C7D6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9"/>
            <p:cNvSpPr>
              <a:spLocks/>
            </p:cNvSpPr>
            <p:nvPr/>
          </p:nvSpPr>
          <p:spPr bwMode="auto">
            <a:xfrm>
              <a:off x="5688013" y="2493963"/>
              <a:ext cx="34925" cy="38100"/>
            </a:xfrm>
            <a:custGeom>
              <a:avLst/>
              <a:gdLst>
                <a:gd name="T0" fmla="*/ 15 w 21"/>
                <a:gd name="T1" fmla="*/ 0 h 23"/>
                <a:gd name="T2" fmla="*/ 10 w 21"/>
                <a:gd name="T3" fmla="*/ 1 h 23"/>
                <a:gd name="T4" fmla="*/ 6 w 21"/>
                <a:gd name="T5" fmla="*/ 0 h 23"/>
                <a:gd name="T6" fmla="*/ 1 w 21"/>
                <a:gd name="T7" fmla="*/ 14 h 23"/>
                <a:gd name="T8" fmla="*/ 1 w 21"/>
                <a:gd name="T9" fmla="*/ 14 h 23"/>
                <a:gd name="T10" fmla="*/ 0 w 21"/>
                <a:gd name="T11" fmla="*/ 18 h 23"/>
                <a:gd name="T12" fmla="*/ 1 w 21"/>
                <a:gd name="T13" fmla="*/ 16 h 23"/>
                <a:gd name="T14" fmla="*/ 2 w 21"/>
                <a:gd name="T15" fmla="*/ 11 h 23"/>
                <a:gd name="T16" fmla="*/ 1 w 21"/>
                <a:gd name="T17" fmla="*/ 18 h 23"/>
                <a:gd name="T18" fmla="*/ 3 w 21"/>
                <a:gd name="T19" fmla="*/ 12 h 23"/>
                <a:gd name="T20" fmla="*/ 3 w 21"/>
                <a:gd name="T21" fmla="*/ 19 h 23"/>
                <a:gd name="T22" fmla="*/ 4 w 21"/>
                <a:gd name="T23" fmla="*/ 13 h 23"/>
                <a:gd name="T24" fmla="*/ 4 w 21"/>
                <a:gd name="T25" fmla="*/ 19 h 23"/>
                <a:gd name="T26" fmla="*/ 5 w 21"/>
                <a:gd name="T27" fmla="*/ 13 h 23"/>
                <a:gd name="T28" fmla="*/ 6 w 21"/>
                <a:gd name="T29" fmla="*/ 19 h 23"/>
                <a:gd name="T30" fmla="*/ 7 w 21"/>
                <a:gd name="T31" fmla="*/ 14 h 23"/>
                <a:gd name="T32" fmla="*/ 7 w 21"/>
                <a:gd name="T33" fmla="*/ 20 h 23"/>
                <a:gd name="T34" fmla="*/ 8 w 21"/>
                <a:gd name="T35" fmla="*/ 15 h 23"/>
                <a:gd name="T36" fmla="*/ 9 w 21"/>
                <a:gd name="T37" fmla="*/ 20 h 23"/>
                <a:gd name="T38" fmla="*/ 9 w 21"/>
                <a:gd name="T39" fmla="*/ 20 h 23"/>
                <a:gd name="T40" fmla="*/ 9 w 21"/>
                <a:gd name="T41" fmla="*/ 20 h 23"/>
                <a:gd name="T42" fmla="*/ 10 w 21"/>
                <a:gd name="T43" fmla="*/ 16 h 23"/>
                <a:gd name="T44" fmla="*/ 11 w 21"/>
                <a:gd name="T45" fmla="*/ 21 h 23"/>
                <a:gd name="T46" fmla="*/ 12 w 21"/>
                <a:gd name="T47" fmla="*/ 17 h 23"/>
                <a:gd name="T48" fmla="*/ 13 w 21"/>
                <a:gd name="T49" fmla="*/ 21 h 23"/>
                <a:gd name="T50" fmla="*/ 14 w 21"/>
                <a:gd name="T51" fmla="*/ 17 h 23"/>
                <a:gd name="T52" fmla="*/ 15 w 21"/>
                <a:gd name="T53" fmla="*/ 22 h 23"/>
                <a:gd name="T54" fmla="*/ 16 w 21"/>
                <a:gd name="T55" fmla="*/ 18 h 23"/>
                <a:gd name="T56" fmla="*/ 17 w 21"/>
                <a:gd name="T57" fmla="*/ 22 h 23"/>
                <a:gd name="T58" fmla="*/ 18 w 21"/>
                <a:gd name="T59" fmla="*/ 19 h 23"/>
                <a:gd name="T60" fmla="*/ 19 w 21"/>
                <a:gd name="T61" fmla="*/ 22 h 23"/>
                <a:gd name="T62" fmla="*/ 20 w 21"/>
                <a:gd name="T63" fmla="*/ 19 h 23"/>
                <a:gd name="T64" fmla="*/ 21 w 21"/>
                <a:gd name="T65" fmla="*/ 23 h 23"/>
                <a:gd name="T66" fmla="*/ 21 w 21"/>
                <a:gd name="T67" fmla="*/ 18 h 23"/>
                <a:gd name="T68" fmla="*/ 15 w 21"/>
                <a:gd name="T6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" h="23">
                  <a:moveTo>
                    <a:pt x="15" y="0"/>
                  </a:moveTo>
                  <a:cubicBezTo>
                    <a:pt x="14" y="0"/>
                    <a:pt x="12" y="1"/>
                    <a:pt x="10" y="1"/>
                  </a:cubicBezTo>
                  <a:cubicBezTo>
                    <a:pt x="9" y="1"/>
                    <a:pt x="7" y="1"/>
                    <a:pt x="6" y="0"/>
                  </a:cubicBezTo>
                  <a:cubicBezTo>
                    <a:pt x="3" y="3"/>
                    <a:pt x="1" y="8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6"/>
                    <a:pt x="0" y="17"/>
                    <a:pt x="0" y="18"/>
                  </a:cubicBezTo>
                  <a:cubicBezTo>
                    <a:pt x="0" y="17"/>
                    <a:pt x="0" y="17"/>
                    <a:pt x="1" y="16"/>
                  </a:cubicBezTo>
                  <a:cubicBezTo>
                    <a:pt x="1" y="14"/>
                    <a:pt x="2" y="13"/>
                    <a:pt x="2" y="11"/>
                  </a:cubicBezTo>
                  <a:cubicBezTo>
                    <a:pt x="2" y="14"/>
                    <a:pt x="2" y="16"/>
                    <a:pt x="1" y="18"/>
                  </a:cubicBezTo>
                  <a:cubicBezTo>
                    <a:pt x="2" y="16"/>
                    <a:pt x="3" y="14"/>
                    <a:pt x="3" y="12"/>
                  </a:cubicBezTo>
                  <a:cubicBezTo>
                    <a:pt x="3" y="14"/>
                    <a:pt x="3" y="17"/>
                    <a:pt x="3" y="19"/>
                  </a:cubicBezTo>
                  <a:cubicBezTo>
                    <a:pt x="3" y="17"/>
                    <a:pt x="4" y="15"/>
                    <a:pt x="4" y="13"/>
                  </a:cubicBezTo>
                  <a:cubicBezTo>
                    <a:pt x="4" y="15"/>
                    <a:pt x="4" y="17"/>
                    <a:pt x="4" y="19"/>
                  </a:cubicBezTo>
                  <a:cubicBezTo>
                    <a:pt x="5" y="17"/>
                    <a:pt x="5" y="15"/>
                    <a:pt x="5" y="13"/>
                  </a:cubicBezTo>
                  <a:cubicBezTo>
                    <a:pt x="6" y="16"/>
                    <a:pt x="6" y="18"/>
                    <a:pt x="6" y="19"/>
                  </a:cubicBezTo>
                  <a:cubicBezTo>
                    <a:pt x="6" y="18"/>
                    <a:pt x="7" y="16"/>
                    <a:pt x="7" y="14"/>
                  </a:cubicBezTo>
                  <a:cubicBezTo>
                    <a:pt x="7" y="16"/>
                    <a:pt x="7" y="18"/>
                    <a:pt x="7" y="20"/>
                  </a:cubicBezTo>
                  <a:cubicBezTo>
                    <a:pt x="8" y="18"/>
                    <a:pt x="8" y="17"/>
                    <a:pt x="8" y="15"/>
                  </a:cubicBezTo>
                  <a:cubicBezTo>
                    <a:pt x="9" y="17"/>
                    <a:pt x="9" y="19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19"/>
                    <a:pt x="10" y="17"/>
                    <a:pt x="10" y="16"/>
                  </a:cubicBezTo>
                  <a:cubicBezTo>
                    <a:pt x="10" y="18"/>
                    <a:pt x="11" y="19"/>
                    <a:pt x="11" y="21"/>
                  </a:cubicBezTo>
                  <a:cubicBezTo>
                    <a:pt x="11" y="19"/>
                    <a:pt x="12" y="18"/>
                    <a:pt x="12" y="17"/>
                  </a:cubicBezTo>
                  <a:cubicBezTo>
                    <a:pt x="12" y="18"/>
                    <a:pt x="12" y="20"/>
                    <a:pt x="13" y="21"/>
                  </a:cubicBezTo>
                  <a:cubicBezTo>
                    <a:pt x="13" y="20"/>
                    <a:pt x="13" y="19"/>
                    <a:pt x="14" y="17"/>
                  </a:cubicBezTo>
                  <a:cubicBezTo>
                    <a:pt x="14" y="19"/>
                    <a:pt x="14" y="20"/>
                    <a:pt x="15" y="22"/>
                  </a:cubicBezTo>
                  <a:cubicBezTo>
                    <a:pt x="15" y="21"/>
                    <a:pt x="15" y="19"/>
                    <a:pt x="16" y="18"/>
                  </a:cubicBezTo>
                  <a:cubicBezTo>
                    <a:pt x="16" y="20"/>
                    <a:pt x="17" y="21"/>
                    <a:pt x="17" y="22"/>
                  </a:cubicBezTo>
                  <a:cubicBezTo>
                    <a:pt x="17" y="21"/>
                    <a:pt x="18" y="20"/>
                    <a:pt x="18" y="19"/>
                  </a:cubicBezTo>
                  <a:cubicBezTo>
                    <a:pt x="18" y="20"/>
                    <a:pt x="19" y="21"/>
                    <a:pt x="19" y="22"/>
                  </a:cubicBezTo>
                  <a:cubicBezTo>
                    <a:pt x="20" y="21"/>
                    <a:pt x="20" y="20"/>
                    <a:pt x="20" y="19"/>
                  </a:cubicBezTo>
                  <a:cubicBezTo>
                    <a:pt x="20" y="20"/>
                    <a:pt x="21" y="22"/>
                    <a:pt x="21" y="23"/>
                  </a:cubicBezTo>
                  <a:cubicBezTo>
                    <a:pt x="21" y="22"/>
                    <a:pt x="21" y="19"/>
                    <a:pt x="21" y="18"/>
                  </a:cubicBezTo>
                  <a:cubicBezTo>
                    <a:pt x="21" y="10"/>
                    <a:pt x="19" y="3"/>
                    <a:pt x="15" y="0"/>
                  </a:cubicBezTo>
                  <a:close/>
                </a:path>
              </a:pathLst>
            </a:custGeom>
            <a:solidFill>
              <a:srgbClr val="E072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Freeform 10"/>
            <p:cNvSpPr>
              <a:spLocks/>
            </p:cNvSpPr>
            <p:nvPr/>
          </p:nvSpPr>
          <p:spPr bwMode="auto">
            <a:xfrm>
              <a:off x="5756275" y="2273300"/>
              <a:ext cx="444500" cy="452438"/>
            </a:xfrm>
            <a:custGeom>
              <a:avLst/>
              <a:gdLst>
                <a:gd name="T0" fmla="*/ 258 w 258"/>
                <a:gd name="T1" fmla="*/ 110 h 263"/>
                <a:gd name="T2" fmla="*/ 129 w 258"/>
                <a:gd name="T3" fmla="*/ 263 h 263"/>
                <a:gd name="T4" fmla="*/ 0 w 258"/>
                <a:gd name="T5" fmla="*/ 110 h 263"/>
                <a:gd name="T6" fmla="*/ 3 w 258"/>
                <a:gd name="T7" fmla="*/ 55 h 263"/>
                <a:gd name="T8" fmla="*/ 129 w 258"/>
                <a:gd name="T9" fmla="*/ 6 h 263"/>
                <a:gd name="T10" fmla="*/ 255 w 258"/>
                <a:gd name="T11" fmla="*/ 55 h 263"/>
                <a:gd name="T12" fmla="*/ 258 w 258"/>
                <a:gd name="T13" fmla="*/ 110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8" h="263">
                  <a:moveTo>
                    <a:pt x="258" y="110"/>
                  </a:moveTo>
                  <a:cubicBezTo>
                    <a:pt x="258" y="194"/>
                    <a:pt x="200" y="263"/>
                    <a:pt x="129" y="263"/>
                  </a:cubicBezTo>
                  <a:cubicBezTo>
                    <a:pt x="58" y="263"/>
                    <a:pt x="0" y="194"/>
                    <a:pt x="0" y="110"/>
                  </a:cubicBezTo>
                  <a:cubicBezTo>
                    <a:pt x="0" y="99"/>
                    <a:pt x="1" y="63"/>
                    <a:pt x="3" y="55"/>
                  </a:cubicBezTo>
                  <a:cubicBezTo>
                    <a:pt x="15" y="0"/>
                    <a:pt x="67" y="6"/>
                    <a:pt x="129" y="6"/>
                  </a:cubicBezTo>
                  <a:cubicBezTo>
                    <a:pt x="191" y="6"/>
                    <a:pt x="243" y="0"/>
                    <a:pt x="255" y="55"/>
                  </a:cubicBezTo>
                  <a:cubicBezTo>
                    <a:pt x="257" y="63"/>
                    <a:pt x="258" y="99"/>
                    <a:pt x="258" y="110"/>
                  </a:cubicBezTo>
                  <a:close/>
                </a:path>
              </a:pathLst>
            </a:custGeom>
            <a:solidFill>
              <a:srgbClr val="F9DF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11"/>
            <p:cNvSpPr>
              <a:spLocks/>
            </p:cNvSpPr>
            <p:nvPr/>
          </p:nvSpPr>
          <p:spPr bwMode="auto">
            <a:xfrm>
              <a:off x="5829300" y="2709863"/>
              <a:ext cx="300038" cy="207963"/>
            </a:xfrm>
            <a:custGeom>
              <a:avLst/>
              <a:gdLst>
                <a:gd name="T0" fmla="*/ 87 w 175"/>
                <a:gd name="T1" fmla="*/ 16 h 121"/>
                <a:gd name="T2" fmla="*/ 37 w 175"/>
                <a:gd name="T3" fmla="*/ 0 h 121"/>
                <a:gd name="T4" fmla="*/ 0 w 175"/>
                <a:gd name="T5" fmla="*/ 81 h 121"/>
                <a:gd name="T6" fmla="*/ 86 w 175"/>
                <a:gd name="T7" fmla="*/ 121 h 121"/>
                <a:gd name="T8" fmla="*/ 175 w 175"/>
                <a:gd name="T9" fmla="*/ 81 h 121"/>
                <a:gd name="T10" fmla="*/ 138 w 175"/>
                <a:gd name="T11" fmla="*/ 0 h 121"/>
                <a:gd name="T12" fmla="*/ 87 w 175"/>
                <a:gd name="T13" fmla="*/ 16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5" h="121">
                  <a:moveTo>
                    <a:pt x="87" y="16"/>
                  </a:moveTo>
                  <a:cubicBezTo>
                    <a:pt x="67" y="16"/>
                    <a:pt x="54" y="10"/>
                    <a:pt x="37" y="0"/>
                  </a:cubicBezTo>
                  <a:cubicBezTo>
                    <a:pt x="28" y="48"/>
                    <a:pt x="20" y="55"/>
                    <a:pt x="0" y="81"/>
                  </a:cubicBezTo>
                  <a:cubicBezTo>
                    <a:pt x="33" y="81"/>
                    <a:pt x="53" y="121"/>
                    <a:pt x="86" y="121"/>
                  </a:cubicBezTo>
                  <a:cubicBezTo>
                    <a:pt x="120" y="121"/>
                    <a:pt x="141" y="81"/>
                    <a:pt x="175" y="81"/>
                  </a:cubicBezTo>
                  <a:cubicBezTo>
                    <a:pt x="155" y="55"/>
                    <a:pt x="148" y="46"/>
                    <a:pt x="138" y="0"/>
                  </a:cubicBezTo>
                  <a:cubicBezTo>
                    <a:pt x="120" y="10"/>
                    <a:pt x="108" y="16"/>
                    <a:pt x="87" y="16"/>
                  </a:cubicBezTo>
                  <a:close/>
                </a:path>
              </a:pathLst>
            </a:custGeom>
            <a:solidFill>
              <a:srgbClr val="F9DF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12"/>
            <p:cNvSpPr>
              <a:spLocks/>
            </p:cNvSpPr>
            <p:nvPr/>
          </p:nvSpPr>
          <p:spPr bwMode="auto">
            <a:xfrm>
              <a:off x="5757863" y="2273300"/>
              <a:ext cx="442913" cy="211138"/>
            </a:xfrm>
            <a:custGeom>
              <a:avLst/>
              <a:gdLst>
                <a:gd name="T0" fmla="*/ 128 w 257"/>
                <a:gd name="T1" fmla="*/ 6 h 123"/>
                <a:gd name="T2" fmla="*/ 2 w 257"/>
                <a:gd name="T3" fmla="*/ 55 h 123"/>
                <a:gd name="T4" fmla="*/ 0 w 257"/>
                <a:gd name="T5" fmla="*/ 80 h 123"/>
                <a:gd name="T6" fmla="*/ 13 w 257"/>
                <a:gd name="T7" fmla="*/ 81 h 123"/>
                <a:gd name="T8" fmla="*/ 100 w 257"/>
                <a:gd name="T9" fmla="*/ 31 h 123"/>
                <a:gd name="T10" fmla="*/ 248 w 257"/>
                <a:gd name="T11" fmla="*/ 123 h 123"/>
                <a:gd name="T12" fmla="*/ 256 w 257"/>
                <a:gd name="T13" fmla="*/ 123 h 123"/>
                <a:gd name="T14" fmla="*/ 257 w 257"/>
                <a:gd name="T15" fmla="*/ 110 h 123"/>
                <a:gd name="T16" fmla="*/ 254 w 257"/>
                <a:gd name="T17" fmla="*/ 55 h 123"/>
                <a:gd name="T18" fmla="*/ 128 w 257"/>
                <a:gd name="T19" fmla="*/ 6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7" h="123">
                  <a:moveTo>
                    <a:pt x="128" y="6"/>
                  </a:moveTo>
                  <a:cubicBezTo>
                    <a:pt x="66" y="6"/>
                    <a:pt x="14" y="0"/>
                    <a:pt x="2" y="55"/>
                  </a:cubicBezTo>
                  <a:cubicBezTo>
                    <a:pt x="1" y="59"/>
                    <a:pt x="0" y="69"/>
                    <a:pt x="0" y="80"/>
                  </a:cubicBezTo>
                  <a:cubicBezTo>
                    <a:pt x="4" y="81"/>
                    <a:pt x="9" y="81"/>
                    <a:pt x="13" y="81"/>
                  </a:cubicBezTo>
                  <a:cubicBezTo>
                    <a:pt x="50" y="81"/>
                    <a:pt x="83" y="61"/>
                    <a:pt x="100" y="31"/>
                  </a:cubicBezTo>
                  <a:cubicBezTo>
                    <a:pt x="127" y="86"/>
                    <a:pt x="183" y="123"/>
                    <a:pt x="248" y="123"/>
                  </a:cubicBezTo>
                  <a:cubicBezTo>
                    <a:pt x="251" y="123"/>
                    <a:pt x="254" y="123"/>
                    <a:pt x="256" y="123"/>
                  </a:cubicBezTo>
                  <a:cubicBezTo>
                    <a:pt x="257" y="118"/>
                    <a:pt x="257" y="114"/>
                    <a:pt x="257" y="110"/>
                  </a:cubicBezTo>
                  <a:cubicBezTo>
                    <a:pt x="257" y="99"/>
                    <a:pt x="256" y="63"/>
                    <a:pt x="254" y="55"/>
                  </a:cubicBezTo>
                  <a:cubicBezTo>
                    <a:pt x="242" y="0"/>
                    <a:pt x="190" y="6"/>
                    <a:pt x="128" y="6"/>
                  </a:cubicBezTo>
                  <a:close/>
                </a:path>
              </a:pathLst>
            </a:custGeom>
            <a:solidFill>
              <a:srgbClr val="F3B3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13"/>
            <p:cNvSpPr>
              <a:spLocks/>
            </p:cNvSpPr>
            <p:nvPr/>
          </p:nvSpPr>
          <p:spPr bwMode="auto">
            <a:xfrm>
              <a:off x="5584825" y="2111375"/>
              <a:ext cx="787400" cy="176213"/>
            </a:xfrm>
            <a:custGeom>
              <a:avLst/>
              <a:gdLst>
                <a:gd name="T0" fmla="*/ 447 w 458"/>
                <a:gd name="T1" fmla="*/ 64 h 103"/>
                <a:gd name="T2" fmla="*/ 248 w 458"/>
                <a:gd name="T3" fmla="*/ 4 h 103"/>
                <a:gd name="T4" fmla="*/ 210 w 458"/>
                <a:gd name="T5" fmla="*/ 4 h 103"/>
                <a:gd name="T6" fmla="*/ 11 w 458"/>
                <a:gd name="T7" fmla="*/ 64 h 103"/>
                <a:gd name="T8" fmla="*/ 11 w 458"/>
                <a:gd name="T9" fmla="*/ 76 h 103"/>
                <a:gd name="T10" fmla="*/ 100 w 458"/>
                <a:gd name="T11" fmla="*/ 103 h 103"/>
                <a:gd name="T12" fmla="*/ 100 w 458"/>
                <a:gd name="T13" fmla="*/ 102 h 103"/>
                <a:gd name="T14" fmla="*/ 100 w 458"/>
                <a:gd name="T15" fmla="*/ 101 h 103"/>
                <a:gd name="T16" fmla="*/ 100 w 458"/>
                <a:gd name="T17" fmla="*/ 101 h 103"/>
                <a:gd name="T18" fmla="*/ 229 w 458"/>
                <a:gd name="T19" fmla="*/ 61 h 103"/>
                <a:gd name="T20" fmla="*/ 358 w 458"/>
                <a:gd name="T21" fmla="*/ 101 h 103"/>
                <a:gd name="T22" fmla="*/ 358 w 458"/>
                <a:gd name="T23" fmla="*/ 101 h 103"/>
                <a:gd name="T24" fmla="*/ 358 w 458"/>
                <a:gd name="T25" fmla="*/ 102 h 103"/>
                <a:gd name="T26" fmla="*/ 358 w 458"/>
                <a:gd name="T27" fmla="*/ 103 h 103"/>
                <a:gd name="T28" fmla="*/ 447 w 458"/>
                <a:gd name="T29" fmla="*/ 76 h 103"/>
                <a:gd name="T30" fmla="*/ 447 w 458"/>
                <a:gd name="T31" fmla="*/ 64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58" h="103">
                  <a:moveTo>
                    <a:pt x="447" y="64"/>
                  </a:moveTo>
                  <a:cubicBezTo>
                    <a:pt x="248" y="4"/>
                    <a:pt x="248" y="4"/>
                    <a:pt x="248" y="4"/>
                  </a:cubicBezTo>
                  <a:cubicBezTo>
                    <a:pt x="238" y="0"/>
                    <a:pt x="220" y="0"/>
                    <a:pt x="210" y="4"/>
                  </a:cubicBezTo>
                  <a:cubicBezTo>
                    <a:pt x="11" y="64"/>
                    <a:pt x="11" y="64"/>
                    <a:pt x="11" y="64"/>
                  </a:cubicBezTo>
                  <a:cubicBezTo>
                    <a:pt x="0" y="67"/>
                    <a:pt x="0" y="72"/>
                    <a:pt x="11" y="76"/>
                  </a:cubicBezTo>
                  <a:cubicBezTo>
                    <a:pt x="100" y="103"/>
                    <a:pt x="100" y="103"/>
                    <a:pt x="100" y="103"/>
                  </a:cubicBezTo>
                  <a:cubicBezTo>
                    <a:pt x="100" y="102"/>
                    <a:pt x="100" y="102"/>
                    <a:pt x="100" y="102"/>
                  </a:cubicBezTo>
                  <a:cubicBezTo>
                    <a:pt x="100" y="101"/>
                    <a:pt x="100" y="101"/>
                    <a:pt x="100" y="101"/>
                  </a:cubicBezTo>
                  <a:cubicBezTo>
                    <a:pt x="100" y="101"/>
                    <a:pt x="100" y="101"/>
                    <a:pt x="100" y="101"/>
                  </a:cubicBezTo>
                  <a:cubicBezTo>
                    <a:pt x="103" y="78"/>
                    <a:pt x="160" y="61"/>
                    <a:pt x="229" y="61"/>
                  </a:cubicBezTo>
                  <a:cubicBezTo>
                    <a:pt x="298" y="61"/>
                    <a:pt x="355" y="78"/>
                    <a:pt x="358" y="101"/>
                  </a:cubicBezTo>
                  <a:cubicBezTo>
                    <a:pt x="358" y="101"/>
                    <a:pt x="358" y="101"/>
                    <a:pt x="358" y="101"/>
                  </a:cubicBezTo>
                  <a:cubicBezTo>
                    <a:pt x="358" y="102"/>
                    <a:pt x="358" y="102"/>
                    <a:pt x="358" y="102"/>
                  </a:cubicBezTo>
                  <a:cubicBezTo>
                    <a:pt x="358" y="103"/>
                    <a:pt x="358" y="103"/>
                    <a:pt x="358" y="103"/>
                  </a:cubicBezTo>
                  <a:cubicBezTo>
                    <a:pt x="447" y="76"/>
                    <a:pt x="447" y="76"/>
                    <a:pt x="447" y="76"/>
                  </a:cubicBezTo>
                  <a:cubicBezTo>
                    <a:pt x="458" y="72"/>
                    <a:pt x="458" y="67"/>
                    <a:pt x="447" y="64"/>
                  </a:cubicBezTo>
                  <a:close/>
                </a:path>
              </a:pathLst>
            </a:custGeom>
            <a:solidFill>
              <a:srgbClr val="C7D6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14"/>
            <p:cNvSpPr>
              <a:spLocks/>
            </p:cNvSpPr>
            <p:nvPr/>
          </p:nvSpPr>
          <p:spPr bwMode="auto">
            <a:xfrm>
              <a:off x="5756275" y="2222500"/>
              <a:ext cx="444500" cy="160338"/>
            </a:xfrm>
            <a:custGeom>
              <a:avLst/>
              <a:gdLst>
                <a:gd name="T0" fmla="*/ 258 w 258"/>
                <a:gd name="T1" fmla="*/ 40 h 93"/>
                <a:gd name="T2" fmla="*/ 129 w 258"/>
                <a:gd name="T3" fmla="*/ 0 h 93"/>
                <a:gd name="T4" fmla="*/ 129 w 258"/>
                <a:gd name="T5" fmla="*/ 0 h 93"/>
                <a:gd name="T6" fmla="*/ 0 w 258"/>
                <a:gd name="T7" fmla="*/ 40 h 93"/>
                <a:gd name="T8" fmla="*/ 0 w 258"/>
                <a:gd name="T9" fmla="*/ 40 h 93"/>
                <a:gd name="T10" fmla="*/ 0 w 258"/>
                <a:gd name="T11" fmla="*/ 42 h 93"/>
                <a:gd name="T12" fmla="*/ 0 w 258"/>
                <a:gd name="T13" fmla="*/ 85 h 93"/>
                <a:gd name="T14" fmla="*/ 1 w 258"/>
                <a:gd name="T15" fmla="*/ 93 h 93"/>
                <a:gd name="T16" fmla="*/ 9 w 258"/>
                <a:gd name="T17" fmla="*/ 81 h 93"/>
                <a:gd name="T18" fmla="*/ 129 w 258"/>
                <a:gd name="T19" fmla="*/ 68 h 93"/>
                <a:gd name="T20" fmla="*/ 129 w 258"/>
                <a:gd name="T21" fmla="*/ 68 h 93"/>
                <a:gd name="T22" fmla="*/ 249 w 258"/>
                <a:gd name="T23" fmla="*/ 81 h 93"/>
                <a:gd name="T24" fmla="*/ 257 w 258"/>
                <a:gd name="T25" fmla="*/ 93 h 93"/>
                <a:gd name="T26" fmla="*/ 258 w 258"/>
                <a:gd name="T27" fmla="*/ 85 h 93"/>
                <a:gd name="T28" fmla="*/ 258 w 258"/>
                <a:gd name="T29" fmla="*/ 42 h 93"/>
                <a:gd name="T30" fmla="*/ 258 w 258"/>
                <a:gd name="T31" fmla="*/ 4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58" h="93">
                  <a:moveTo>
                    <a:pt x="258" y="40"/>
                  </a:moveTo>
                  <a:cubicBezTo>
                    <a:pt x="255" y="18"/>
                    <a:pt x="198" y="0"/>
                    <a:pt x="129" y="0"/>
                  </a:cubicBezTo>
                  <a:cubicBezTo>
                    <a:pt x="129" y="0"/>
                    <a:pt x="129" y="0"/>
                    <a:pt x="129" y="0"/>
                  </a:cubicBezTo>
                  <a:cubicBezTo>
                    <a:pt x="60" y="0"/>
                    <a:pt x="3" y="18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90"/>
                    <a:pt x="1" y="93"/>
                  </a:cubicBezTo>
                  <a:cubicBezTo>
                    <a:pt x="1" y="93"/>
                    <a:pt x="1" y="85"/>
                    <a:pt x="9" y="81"/>
                  </a:cubicBezTo>
                  <a:cubicBezTo>
                    <a:pt x="25" y="74"/>
                    <a:pt x="73" y="68"/>
                    <a:pt x="129" y="68"/>
                  </a:cubicBezTo>
                  <a:cubicBezTo>
                    <a:pt x="129" y="68"/>
                    <a:pt x="129" y="68"/>
                    <a:pt x="129" y="68"/>
                  </a:cubicBezTo>
                  <a:cubicBezTo>
                    <a:pt x="185" y="68"/>
                    <a:pt x="233" y="74"/>
                    <a:pt x="249" y="81"/>
                  </a:cubicBezTo>
                  <a:cubicBezTo>
                    <a:pt x="257" y="85"/>
                    <a:pt x="257" y="93"/>
                    <a:pt x="257" y="93"/>
                  </a:cubicBezTo>
                  <a:cubicBezTo>
                    <a:pt x="258" y="90"/>
                    <a:pt x="258" y="85"/>
                    <a:pt x="258" y="85"/>
                  </a:cubicBezTo>
                  <a:cubicBezTo>
                    <a:pt x="258" y="42"/>
                    <a:pt x="258" y="42"/>
                    <a:pt x="258" y="42"/>
                  </a:cubicBezTo>
                  <a:cubicBezTo>
                    <a:pt x="258" y="40"/>
                    <a:pt x="258" y="40"/>
                    <a:pt x="258" y="40"/>
                  </a:cubicBezTo>
                  <a:close/>
                </a:path>
              </a:pathLst>
            </a:custGeom>
            <a:solidFill>
              <a:srgbClr val="B3C1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Freeform 15"/>
            <p:cNvSpPr>
              <a:spLocks/>
            </p:cNvSpPr>
            <p:nvPr/>
          </p:nvSpPr>
          <p:spPr bwMode="auto">
            <a:xfrm>
              <a:off x="5554663" y="2762250"/>
              <a:ext cx="847725" cy="366713"/>
            </a:xfrm>
            <a:custGeom>
              <a:avLst/>
              <a:gdLst>
                <a:gd name="T0" fmla="*/ 267 w 534"/>
                <a:gd name="T1" fmla="*/ 231 h 231"/>
                <a:gd name="T2" fmla="*/ 0 w 534"/>
                <a:gd name="T3" fmla="*/ 67 h 231"/>
                <a:gd name="T4" fmla="*/ 186 w 534"/>
                <a:gd name="T5" fmla="*/ 0 h 231"/>
                <a:gd name="T6" fmla="*/ 267 w 534"/>
                <a:gd name="T7" fmla="*/ 92 h 231"/>
                <a:gd name="T8" fmla="*/ 348 w 534"/>
                <a:gd name="T9" fmla="*/ 0 h 231"/>
                <a:gd name="T10" fmla="*/ 534 w 534"/>
                <a:gd name="T11" fmla="*/ 67 h 231"/>
                <a:gd name="T12" fmla="*/ 267 w 534"/>
                <a:gd name="T13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4" h="231">
                  <a:moveTo>
                    <a:pt x="267" y="231"/>
                  </a:moveTo>
                  <a:lnTo>
                    <a:pt x="0" y="67"/>
                  </a:lnTo>
                  <a:lnTo>
                    <a:pt x="186" y="0"/>
                  </a:lnTo>
                  <a:lnTo>
                    <a:pt x="267" y="92"/>
                  </a:lnTo>
                  <a:lnTo>
                    <a:pt x="348" y="0"/>
                  </a:lnTo>
                  <a:lnTo>
                    <a:pt x="534" y="67"/>
                  </a:lnTo>
                  <a:lnTo>
                    <a:pt x="267" y="231"/>
                  </a:lnTo>
                  <a:close/>
                </a:path>
              </a:pathLst>
            </a:custGeom>
            <a:solidFill>
              <a:srgbClr val="C7D6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94" name="组合 193"/>
          <p:cNvGrpSpPr/>
          <p:nvPr/>
        </p:nvGrpSpPr>
        <p:grpSpPr>
          <a:xfrm>
            <a:off x="3307938" y="3966150"/>
            <a:ext cx="617537" cy="741275"/>
            <a:chOff x="5554663" y="2111375"/>
            <a:chExt cx="847725" cy="1017588"/>
          </a:xfrm>
        </p:grpSpPr>
        <p:sp>
          <p:nvSpPr>
            <p:cNvPr id="195" name="Freeform 6"/>
            <p:cNvSpPr>
              <a:spLocks/>
            </p:cNvSpPr>
            <p:nvPr/>
          </p:nvSpPr>
          <p:spPr bwMode="auto">
            <a:xfrm>
              <a:off x="5665788" y="2363788"/>
              <a:ext cx="641350" cy="754063"/>
            </a:xfrm>
            <a:custGeom>
              <a:avLst/>
              <a:gdLst>
                <a:gd name="T0" fmla="*/ 373 w 373"/>
                <a:gd name="T1" fmla="*/ 285 h 438"/>
                <a:gd name="T2" fmla="*/ 182 w 373"/>
                <a:gd name="T3" fmla="*/ 438 h 438"/>
                <a:gd name="T4" fmla="*/ 0 w 373"/>
                <a:gd name="T5" fmla="*/ 271 h 438"/>
                <a:gd name="T6" fmla="*/ 57 w 373"/>
                <a:gd name="T7" fmla="*/ 0 h 438"/>
                <a:gd name="T8" fmla="*/ 309 w 373"/>
                <a:gd name="T9" fmla="*/ 0 h 438"/>
                <a:gd name="T10" fmla="*/ 373 w 373"/>
                <a:gd name="T11" fmla="*/ 285 h 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3" h="438">
                  <a:moveTo>
                    <a:pt x="373" y="285"/>
                  </a:moveTo>
                  <a:cubicBezTo>
                    <a:pt x="303" y="285"/>
                    <a:pt x="182" y="438"/>
                    <a:pt x="182" y="438"/>
                  </a:cubicBezTo>
                  <a:cubicBezTo>
                    <a:pt x="182" y="438"/>
                    <a:pt x="70" y="271"/>
                    <a:pt x="0" y="271"/>
                  </a:cubicBezTo>
                  <a:cubicBezTo>
                    <a:pt x="54" y="153"/>
                    <a:pt x="51" y="119"/>
                    <a:pt x="57" y="0"/>
                  </a:cubicBezTo>
                  <a:cubicBezTo>
                    <a:pt x="141" y="0"/>
                    <a:pt x="225" y="0"/>
                    <a:pt x="309" y="0"/>
                  </a:cubicBezTo>
                  <a:cubicBezTo>
                    <a:pt x="315" y="119"/>
                    <a:pt x="319" y="166"/>
                    <a:pt x="373" y="285"/>
                  </a:cubicBezTo>
                  <a:close/>
                </a:path>
              </a:pathLst>
            </a:custGeom>
            <a:solidFill>
              <a:srgbClr val="F3B3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" name="Oval 7"/>
            <p:cNvSpPr>
              <a:spLocks noChangeArrowheads="1"/>
            </p:cNvSpPr>
            <p:nvPr/>
          </p:nvSpPr>
          <p:spPr bwMode="auto">
            <a:xfrm>
              <a:off x="5691188" y="2460625"/>
              <a:ext cx="26988" cy="26988"/>
            </a:xfrm>
            <a:prstGeom prst="ellipse">
              <a:avLst/>
            </a:prstGeom>
            <a:solidFill>
              <a:srgbClr val="E072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" name="Freeform 8"/>
            <p:cNvSpPr>
              <a:spLocks/>
            </p:cNvSpPr>
            <p:nvPr/>
          </p:nvSpPr>
          <p:spPr bwMode="auto">
            <a:xfrm>
              <a:off x="5697538" y="2274888"/>
              <a:ext cx="14288" cy="179388"/>
            </a:xfrm>
            <a:custGeom>
              <a:avLst/>
              <a:gdLst>
                <a:gd name="T0" fmla="*/ 4 w 8"/>
                <a:gd name="T1" fmla="*/ 104 h 104"/>
                <a:gd name="T2" fmla="*/ 8 w 8"/>
                <a:gd name="T3" fmla="*/ 104 h 104"/>
                <a:gd name="T4" fmla="*/ 8 w 8"/>
                <a:gd name="T5" fmla="*/ 3 h 104"/>
                <a:gd name="T6" fmla="*/ 1 w 8"/>
                <a:gd name="T7" fmla="*/ 0 h 104"/>
                <a:gd name="T8" fmla="*/ 0 w 8"/>
                <a:gd name="T9" fmla="*/ 104 h 104"/>
                <a:gd name="T10" fmla="*/ 4 w 8"/>
                <a:gd name="T11" fmla="*/ 10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04">
                  <a:moveTo>
                    <a:pt x="4" y="104"/>
                  </a:moveTo>
                  <a:cubicBezTo>
                    <a:pt x="6" y="104"/>
                    <a:pt x="7" y="104"/>
                    <a:pt x="8" y="104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04"/>
                    <a:pt x="0" y="104"/>
                  </a:cubicBezTo>
                  <a:cubicBezTo>
                    <a:pt x="2" y="104"/>
                    <a:pt x="3" y="104"/>
                    <a:pt x="4" y="104"/>
                  </a:cubicBezTo>
                  <a:close/>
                </a:path>
              </a:pathLst>
            </a:custGeom>
            <a:solidFill>
              <a:srgbClr val="C7D6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" name="Freeform 9"/>
            <p:cNvSpPr>
              <a:spLocks/>
            </p:cNvSpPr>
            <p:nvPr/>
          </p:nvSpPr>
          <p:spPr bwMode="auto">
            <a:xfrm>
              <a:off x="5688013" y="2493963"/>
              <a:ext cx="34925" cy="38100"/>
            </a:xfrm>
            <a:custGeom>
              <a:avLst/>
              <a:gdLst>
                <a:gd name="T0" fmla="*/ 15 w 21"/>
                <a:gd name="T1" fmla="*/ 0 h 23"/>
                <a:gd name="T2" fmla="*/ 10 w 21"/>
                <a:gd name="T3" fmla="*/ 1 h 23"/>
                <a:gd name="T4" fmla="*/ 6 w 21"/>
                <a:gd name="T5" fmla="*/ 0 h 23"/>
                <a:gd name="T6" fmla="*/ 1 w 21"/>
                <a:gd name="T7" fmla="*/ 14 h 23"/>
                <a:gd name="T8" fmla="*/ 1 w 21"/>
                <a:gd name="T9" fmla="*/ 14 h 23"/>
                <a:gd name="T10" fmla="*/ 0 w 21"/>
                <a:gd name="T11" fmla="*/ 18 h 23"/>
                <a:gd name="T12" fmla="*/ 1 w 21"/>
                <a:gd name="T13" fmla="*/ 16 h 23"/>
                <a:gd name="T14" fmla="*/ 2 w 21"/>
                <a:gd name="T15" fmla="*/ 11 h 23"/>
                <a:gd name="T16" fmla="*/ 1 w 21"/>
                <a:gd name="T17" fmla="*/ 18 h 23"/>
                <a:gd name="T18" fmla="*/ 3 w 21"/>
                <a:gd name="T19" fmla="*/ 12 h 23"/>
                <a:gd name="T20" fmla="*/ 3 w 21"/>
                <a:gd name="T21" fmla="*/ 19 h 23"/>
                <a:gd name="T22" fmla="*/ 4 w 21"/>
                <a:gd name="T23" fmla="*/ 13 h 23"/>
                <a:gd name="T24" fmla="*/ 4 w 21"/>
                <a:gd name="T25" fmla="*/ 19 h 23"/>
                <a:gd name="T26" fmla="*/ 5 w 21"/>
                <a:gd name="T27" fmla="*/ 13 h 23"/>
                <a:gd name="T28" fmla="*/ 6 w 21"/>
                <a:gd name="T29" fmla="*/ 19 h 23"/>
                <a:gd name="T30" fmla="*/ 7 w 21"/>
                <a:gd name="T31" fmla="*/ 14 h 23"/>
                <a:gd name="T32" fmla="*/ 7 w 21"/>
                <a:gd name="T33" fmla="*/ 20 h 23"/>
                <a:gd name="T34" fmla="*/ 8 w 21"/>
                <a:gd name="T35" fmla="*/ 15 h 23"/>
                <a:gd name="T36" fmla="*/ 9 w 21"/>
                <a:gd name="T37" fmla="*/ 20 h 23"/>
                <a:gd name="T38" fmla="*/ 9 w 21"/>
                <a:gd name="T39" fmla="*/ 20 h 23"/>
                <a:gd name="T40" fmla="*/ 9 w 21"/>
                <a:gd name="T41" fmla="*/ 20 h 23"/>
                <a:gd name="T42" fmla="*/ 10 w 21"/>
                <a:gd name="T43" fmla="*/ 16 h 23"/>
                <a:gd name="T44" fmla="*/ 11 w 21"/>
                <a:gd name="T45" fmla="*/ 21 h 23"/>
                <a:gd name="T46" fmla="*/ 12 w 21"/>
                <a:gd name="T47" fmla="*/ 17 h 23"/>
                <a:gd name="T48" fmla="*/ 13 w 21"/>
                <a:gd name="T49" fmla="*/ 21 h 23"/>
                <a:gd name="T50" fmla="*/ 14 w 21"/>
                <a:gd name="T51" fmla="*/ 17 h 23"/>
                <a:gd name="T52" fmla="*/ 15 w 21"/>
                <a:gd name="T53" fmla="*/ 22 h 23"/>
                <a:gd name="T54" fmla="*/ 16 w 21"/>
                <a:gd name="T55" fmla="*/ 18 h 23"/>
                <a:gd name="T56" fmla="*/ 17 w 21"/>
                <a:gd name="T57" fmla="*/ 22 h 23"/>
                <a:gd name="T58" fmla="*/ 18 w 21"/>
                <a:gd name="T59" fmla="*/ 19 h 23"/>
                <a:gd name="T60" fmla="*/ 19 w 21"/>
                <a:gd name="T61" fmla="*/ 22 h 23"/>
                <a:gd name="T62" fmla="*/ 20 w 21"/>
                <a:gd name="T63" fmla="*/ 19 h 23"/>
                <a:gd name="T64" fmla="*/ 21 w 21"/>
                <a:gd name="T65" fmla="*/ 23 h 23"/>
                <a:gd name="T66" fmla="*/ 21 w 21"/>
                <a:gd name="T67" fmla="*/ 18 h 23"/>
                <a:gd name="T68" fmla="*/ 15 w 21"/>
                <a:gd name="T6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" h="23">
                  <a:moveTo>
                    <a:pt x="15" y="0"/>
                  </a:moveTo>
                  <a:cubicBezTo>
                    <a:pt x="14" y="0"/>
                    <a:pt x="12" y="1"/>
                    <a:pt x="10" y="1"/>
                  </a:cubicBezTo>
                  <a:cubicBezTo>
                    <a:pt x="9" y="1"/>
                    <a:pt x="7" y="1"/>
                    <a:pt x="6" y="0"/>
                  </a:cubicBezTo>
                  <a:cubicBezTo>
                    <a:pt x="3" y="3"/>
                    <a:pt x="1" y="8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6"/>
                    <a:pt x="0" y="17"/>
                    <a:pt x="0" y="18"/>
                  </a:cubicBezTo>
                  <a:cubicBezTo>
                    <a:pt x="0" y="17"/>
                    <a:pt x="0" y="17"/>
                    <a:pt x="1" y="16"/>
                  </a:cubicBezTo>
                  <a:cubicBezTo>
                    <a:pt x="1" y="14"/>
                    <a:pt x="2" y="13"/>
                    <a:pt x="2" y="11"/>
                  </a:cubicBezTo>
                  <a:cubicBezTo>
                    <a:pt x="2" y="14"/>
                    <a:pt x="2" y="16"/>
                    <a:pt x="1" y="18"/>
                  </a:cubicBezTo>
                  <a:cubicBezTo>
                    <a:pt x="2" y="16"/>
                    <a:pt x="3" y="14"/>
                    <a:pt x="3" y="12"/>
                  </a:cubicBezTo>
                  <a:cubicBezTo>
                    <a:pt x="3" y="14"/>
                    <a:pt x="3" y="17"/>
                    <a:pt x="3" y="19"/>
                  </a:cubicBezTo>
                  <a:cubicBezTo>
                    <a:pt x="3" y="17"/>
                    <a:pt x="4" y="15"/>
                    <a:pt x="4" y="13"/>
                  </a:cubicBezTo>
                  <a:cubicBezTo>
                    <a:pt x="4" y="15"/>
                    <a:pt x="4" y="17"/>
                    <a:pt x="4" y="19"/>
                  </a:cubicBezTo>
                  <a:cubicBezTo>
                    <a:pt x="5" y="17"/>
                    <a:pt x="5" y="15"/>
                    <a:pt x="5" y="13"/>
                  </a:cubicBezTo>
                  <a:cubicBezTo>
                    <a:pt x="6" y="16"/>
                    <a:pt x="6" y="18"/>
                    <a:pt x="6" y="19"/>
                  </a:cubicBezTo>
                  <a:cubicBezTo>
                    <a:pt x="6" y="18"/>
                    <a:pt x="7" y="16"/>
                    <a:pt x="7" y="14"/>
                  </a:cubicBezTo>
                  <a:cubicBezTo>
                    <a:pt x="7" y="16"/>
                    <a:pt x="7" y="18"/>
                    <a:pt x="7" y="20"/>
                  </a:cubicBezTo>
                  <a:cubicBezTo>
                    <a:pt x="8" y="18"/>
                    <a:pt x="8" y="17"/>
                    <a:pt x="8" y="15"/>
                  </a:cubicBezTo>
                  <a:cubicBezTo>
                    <a:pt x="9" y="17"/>
                    <a:pt x="9" y="19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19"/>
                    <a:pt x="10" y="17"/>
                    <a:pt x="10" y="16"/>
                  </a:cubicBezTo>
                  <a:cubicBezTo>
                    <a:pt x="10" y="18"/>
                    <a:pt x="11" y="19"/>
                    <a:pt x="11" y="21"/>
                  </a:cubicBezTo>
                  <a:cubicBezTo>
                    <a:pt x="11" y="19"/>
                    <a:pt x="12" y="18"/>
                    <a:pt x="12" y="17"/>
                  </a:cubicBezTo>
                  <a:cubicBezTo>
                    <a:pt x="12" y="18"/>
                    <a:pt x="12" y="20"/>
                    <a:pt x="13" y="21"/>
                  </a:cubicBezTo>
                  <a:cubicBezTo>
                    <a:pt x="13" y="20"/>
                    <a:pt x="13" y="19"/>
                    <a:pt x="14" y="17"/>
                  </a:cubicBezTo>
                  <a:cubicBezTo>
                    <a:pt x="14" y="19"/>
                    <a:pt x="14" y="20"/>
                    <a:pt x="15" y="22"/>
                  </a:cubicBezTo>
                  <a:cubicBezTo>
                    <a:pt x="15" y="21"/>
                    <a:pt x="15" y="19"/>
                    <a:pt x="16" y="18"/>
                  </a:cubicBezTo>
                  <a:cubicBezTo>
                    <a:pt x="16" y="20"/>
                    <a:pt x="17" y="21"/>
                    <a:pt x="17" y="22"/>
                  </a:cubicBezTo>
                  <a:cubicBezTo>
                    <a:pt x="17" y="21"/>
                    <a:pt x="18" y="20"/>
                    <a:pt x="18" y="19"/>
                  </a:cubicBezTo>
                  <a:cubicBezTo>
                    <a:pt x="18" y="20"/>
                    <a:pt x="19" y="21"/>
                    <a:pt x="19" y="22"/>
                  </a:cubicBezTo>
                  <a:cubicBezTo>
                    <a:pt x="20" y="21"/>
                    <a:pt x="20" y="20"/>
                    <a:pt x="20" y="19"/>
                  </a:cubicBezTo>
                  <a:cubicBezTo>
                    <a:pt x="20" y="20"/>
                    <a:pt x="21" y="22"/>
                    <a:pt x="21" y="23"/>
                  </a:cubicBezTo>
                  <a:cubicBezTo>
                    <a:pt x="21" y="22"/>
                    <a:pt x="21" y="19"/>
                    <a:pt x="21" y="18"/>
                  </a:cubicBezTo>
                  <a:cubicBezTo>
                    <a:pt x="21" y="10"/>
                    <a:pt x="19" y="3"/>
                    <a:pt x="15" y="0"/>
                  </a:cubicBezTo>
                  <a:close/>
                </a:path>
              </a:pathLst>
            </a:custGeom>
            <a:solidFill>
              <a:srgbClr val="E072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" name="Freeform 10"/>
            <p:cNvSpPr>
              <a:spLocks/>
            </p:cNvSpPr>
            <p:nvPr/>
          </p:nvSpPr>
          <p:spPr bwMode="auto">
            <a:xfrm>
              <a:off x="5756275" y="2273300"/>
              <a:ext cx="444500" cy="452438"/>
            </a:xfrm>
            <a:custGeom>
              <a:avLst/>
              <a:gdLst>
                <a:gd name="T0" fmla="*/ 258 w 258"/>
                <a:gd name="T1" fmla="*/ 110 h 263"/>
                <a:gd name="T2" fmla="*/ 129 w 258"/>
                <a:gd name="T3" fmla="*/ 263 h 263"/>
                <a:gd name="T4" fmla="*/ 0 w 258"/>
                <a:gd name="T5" fmla="*/ 110 h 263"/>
                <a:gd name="T6" fmla="*/ 3 w 258"/>
                <a:gd name="T7" fmla="*/ 55 h 263"/>
                <a:gd name="T8" fmla="*/ 129 w 258"/>
                <a:gd name="T9" fmla="*/ 6 h 263"/>
                <a:gd name="T10" fmla="*/ 255 w 258"/>
                <a:gd name="T11" fmla="*/ 55 h 263"/>
                <a:gd name="T12" fmla="*/ 258 w 258"/>
                <a:gd name="T13" fmla="*/ 110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8" h="263">
                  <a:moveTo>
                    <a:pt x="258" y="110"/>
                  </a:moveTo>
                  <a:cubicBezTo>
                    <a:pt x="258" y="194"/>
                    <a:pt x="200" y="263"/>
                    <a:pt x="129" y="263"/>
                  </a:cubicBezTo>
                  <a:cubicBezTo>
                    <a:pt x="58" y="263"/>
                    <a:pt x="0" y="194"/>
                    <a:pt x="0" y="110"/>
                  </a:cubicBezTo>
                  <a:cubicBezTo>
                    <a:pt x="0" y="99"/>
                    <a:pt x="1" y="63"/>
                    <a:pt x="3" y="55"/>
                  </a:cubicBezTo>
                  <a:cubicBezTo>
                    <a:pt x="15" y="0"/>
                    <a:pt x="67" y="6"/>
                    <a:pt x="129" y="6"/>
                  </a:cubicBezTo>
                  <a:cubicBezTo>
                    <a:pt x="191" y="6"/>
                    <a:pt x="243" y="0"/>
                    <a:pt x="255" y="55"/>
                  </a:cubicBezTo>
                  <a:cubicBezTo>
                    <a:pt x="257" y="63"/>
                    <a:pt x="258" y="99"/>
                    <a:pt x="258" y="110"/>
                  </a:cubicBezTo>
                  <a:close/>
                </a:path>
              </a:pathLst>
            </a:custGeom>
            <a:solidFill>
              <a:srgbClr val="F9DF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" name="Freeform 11"/>
            <p:cNvSpPr>
              <a:spLocks/>
            </p:cNvSpPr>
            <p:nvPr/>
          </p:nvSpPr>
          <p:spPr bwMode="auto">
            <a:xfrm>
              <a:off x="5829300" y="2709863"/>
              <a:ext cx="300038" cy="207963"/>
            </a:xfrm>
            <a:custGeom>
              <a:avLst/>
              <a:gdLst>
                <a:gd name="T0" fmla="*/ 87 w 175"/>
                <a:gd name="T1" fmla="*/ 16 h 121"/>
                <a:gd name="T2" fmla="*/ 37 w 175"/>
                <a:gd name="T3" fmla="*/ 0 h 121"/>
                <a:gd name="T4" fmla="*/ 0 w 175"/>
                <a:gd name="T5" fmla="*/ 81 h 121"/>
                <a:gd name="T6" fmla="*/ 86 w 175"/>
                <a:gd name="T7" fmla="*/ 121 h 121"/>
                <a:gd name="T8" fmla="*/ 175 w 175"/>
                <a:gd name="T9" fmla="*/ 81 h 121"/>
                <a:gd name="T10" fmla="*/ 138 w 175"/>
                <a:gd name="T11" fmla="*/ 0 h 121"/>
                <a:gd name="T12" fmla="*/ 87 w 175"/>
                <a:gd name="T13" fmla="*/ 16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5" h="121">
                  <a:moveTo>
                    <a:pt x="87" y="16"/>
                  </a:moveTo>
                  <a:cubicBezTo>
                    <a:pt x="67" y="16"/>
                    <a:pt x="54" y="10"/>
                    <a:pt x="37" y="0"/>
                  </a:cubicBezTo>
                  <a:cubicBezTo>
                    <a:pt x="28" y="48"/>
                    <a:pt x="20" y="55"/>
                    <a:pt x="0" y="81"/>
                  </a:cubicBezTo>
                  <a:cubicBezTo>
                    <a:pt x="33" y="81"/>
                    <a:pt x="53" y="121"/>
                    <a:pt x="86" y="121"/>
                  </a:cubicBezTo>
                  <a:cubicBezTo>
                    <a:pt x="120" y="121"/>
                    <a:pt x="141" y="81"/>
                    <a:pt x="175" y="81"/>
                  </a:cubicBezTo>
                  <a:cubicBezTo>
                    <a:pt x="155" y="55"/>
                    <a:pt x="148" y="46"/>
                    <a:pt x="138" y="0"/>
                  </a:cubicBezTo>
                  <a:cubicBezTo>
                    <a:pt x="120" y="10"/>
                    <a:pt x="108" y="16"/>
                    <a:pt x="87" y="16"/>
                  </a:cubicBezTo>
                  <a:close/>
                </a:path>
              </a:pathLst>
            </a:custGeom>
            <a:solidFill>
              <a:srgbClr val="F9DF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" name="Freeform 12"/>
            <p:cNvSpPr>
              <a:spLocks/>
            </p:cNvSpPr>
            <p:nvPr/>
          </p:nvSpPr>
          <p:spPr bwMode="auto">
            <a:xfrm>
              <a:off x="5757863" y="2273300"/>
              <a:ext cx="442913" cy="211138"/>
            </a:xfrm>
            <a:custGeom>
              <a:avLst/>
              <a:gdLst>
                <a:gd name="T0" fmla="*/ 128 w 257"/>
                <a:gd name="T1" fmla="*/ 6 h 123"/>
                <a:gd name="T2" fmla="*/ 2 w 257"/>
                <a:gd name="T3" fmla="*/ 55 h 123"/>
                <a:gd name="T4" fmla="*/ 0 w 257"/>
                <a:gd name="T5" fmla="*/ 80 h 123"/>
                <a:gd name="T6" fmla="*/ 13 w 257"/>
                <a:gd name="T7" fmla="*/ 81 h 123"/>
                <a:gd name="T8" fmla="*/ 100 w 257"/>
                <a:gd name="T9" fmla="*/ 31 h 123"/>
                <a:gd name="T10" fmla="*/ 248 w 257"/>
                <a:gd name="T11" fmla="*/ 123 h 123"/>
                <a:gd name="T12" fmla="*/ 256 w 257"/>
                <a:gd name="T13" fmla="*/ 123 h 123"/>
                <a:gd name="T14" fmla="*/ 257 w 257"/>
                <a:gd name="T15" fmla="*/ 110 h 123"/>
                <a:gd name="T16" fmla="*/ 254 w 257"/>
                <a:gd name="T17" fmla="*/ 55 h 123"/>
                <a:gd name="T18" fmla="*/ 128 w 257"/>
                <a:gd name="T19" fmla="*/ 6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7" h="123">
                  <a:moveTo>
                    <a:pt x="128" y="6"/>
                  </a:moveTo>
                  <a:cubicBezTo>
                    <a:pt x="66" y="6"/>
                    <a:pt x="14" y="0"/>
                    <a:pt x="2" y="55"/>
                  </a:cubicBezTo>
                  <a:cubicBezTo>
                    <a:pt x="1" y="59"/>
                    <a:pt x="0" y="69"/>
                    <a:pt x="0" y="80"/>
                  </a:cubicBezTo>
                  <a:cubicBezTo>
                    <a:pt x="4" y="81"/>
                    <a:pt x="9" y="81"/>
                    <a:pt x="13" y="81"/>
                  </a:cubicBezTo>
                  <a:cubicBezTo>
                    <a:pt x="50" y="81"/>
                    <a:pt x="83" y="61"/>
                    <a:pt x="100" y="31"/>
                  </a:cubicBezTo>
                  <a:cubicBezTo>
                    <a:pt x="127" y="86"/>
                    <a:pt x="183" y="123"/>
                    <a:pt x="248" y="123"/>
                  </a:cubicBezTo>
                  <a:cubicBezTo>
                    <a:pt x="251" y="123"/>
                    <a:pt x="254" y="123"/>
                    <a:pt x="256" y="123"/>
                  </a:cubicBezTo>
                  <a:cubicBezTo>
                    <a:pt x="257" y="118"/>
                    <a:pt x="257" y="114"/>
                    <a:pt x="257" y="110"/>
                  </a:cubicBezTo>
                  <a:cubicBezTo>
                    <a:pt x="257" y="99"/>
                    <a:pt x="256" y="63"/>
                    <a:pt x="254" y="55"/>
                  </a:cubicBezTo>
                  <a:cubicBezTo>
                    <a:pt x="242" y="0"/>
                    <a:pt x="190" y="6"/>
                    <a:pt x="128" y="6"/>
                  </a:cubicBezTo>
                  <a:close/>
                </a:path>
              </a:pathLst>
            </a:custGeom>
            <a:solidFill>
              <a:srgbClr val="F3B3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" name="Freeform 13"/>
            <p:cNvSpPr>
              <a:spLocks/>
            </p:cNvSpPr>
            <p:nvPr/>
          </p:nvSpPr>
          <p:spPr bwMode="auto">
            <a:xfrm>
              <a:off x="5584825" y="2111375"/>
              <a:ext cx="787400" cy="176213"/>
            </a:xfrm>
            <a:custGeom>
              <a:avLst/>
              <a:gdLst>
                <a:gd name="T0" fmla="*/ 447 w 458"/>
                <a:gd name="T1" fmla="*/ 64 h 103"/>
                <a:gd name="T2" fmla="*/ 248 w 458"/>
                <a:gd name="T3" fmla="*/ 4 h 103"/>
                <a:gd name="T4" fmla="*/ 210 w 458"/>
                <a:gd name="T5" fmla="*/ 4 h 103"/>
                <a:gd name="T6" fmla="*/ 11 w 458"/>
                <a:gd name="T7" fmla="*/ 64 h 103"/>
                <a:gd name="T8" fmla="*/ 11 w 458"/>
                <a:gd name="T9" fmla="*/ 76 h 103"/>
                <a:gd name="T10" fmla="*/ 100 w 458"/>
                <a:gd name="T11" fmla="*/ 103 h 103"/>
                <a:gd name="T12" fmla="*/ 100 w 458"/>
                <a:gd name="T13" fmla="*/ 102 h 103"/>
                <a:gd name="T14" fmla="*/ 100 w 458"/>
                <a:gd name="T15" fmla="*/ 101 h 103"/>
                <a:gd name="T16" fmla="*/ 100 w 458"/>
                <a:gd name="T17" fmla="*/ 101 h 103"/>
                <a:gd name="T18" fmla="*/ 229 w 458"/>
                <a:gd name="T19" fmla="*/ 61 h 103"/>
                <a:gd name="T20" fmla="*/ 358 w 458"/>
                <a:gd name="T21" fmla="*/ 101 h 103"/>
                <a:gd name="T22" fmla="*/ 358 w 458"/>
                <a:gd name="T23" fmla="*/ 101 h 103"/>
                <a:gd name="T24" fmla="*/ 358 w 458"/>
                <a:gd name="T25" fmla="*/ 102 h 103"/>
                <a:gd name="T26" fmla="*/ 358 w 458"/>
                <a:gd name="T27" fmla="*/ 103 h 103"/>
                <a:gd name="T28" fmla="*/ 447 w 458"/>
                <a:gd name="T29" fmla="*/ 76 h 103"/>
                <a:gd name="T30" fmla="*/ 447 w 458"/>
                <a:gd name="T31" fmla="*/ 64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58" h="103">
                  <a:moveTo>
                    <a:pt x="447" y="64"/>
                  </a:moveTo>
                  <a:cubicBezTo>
                    <a:pt x="248" y="4"/>
                    <a:pt x="248" y="4"/>
                    <a:pt x="248" y="4"/>
                  </a:cubicBezTo>
                  <a:cubicBezTo>
                    <a:pt x="238" y="0"/>
                    <a:pt x="220" y="0"/>
                    <a:pt x="210" y="4"/>
                  </a:cubicBezTo>
                  <a:cubicBezTo>
                    <a:pt x="11" y="64"/>
                    <a:pt x="11" y="64"/>
                    <a:pt x="11" y="64"/>
                  </a:cubicBezTo>
                  <a:cubicBezTo>
                    <a:pt x="0" y="67"/>
                    <a:pt x="0" y="72"/>
                    <a:pt x="11" y="76"/>
                  </a:cubicBezTo>
                  <a:cubicBezTo>
                    <a:pt x="100" y="103"/>
                    <a:pt x="100" y="103"/>
                    <a:pt x="100" y="103"/>
                  </a:cubicBezTo>
                  <a:cubicBezTo>
                    <a:pt x="100" y="102"/>
                    <a:pt x="100" y="102"/>
                    <a:pt x="100" y="102"/>
                  </a:cubicBezTo>
                  <a:cubicBezTo>
                    <a:pt x="100" y="101"/>
                    <a:pt x="100" y="101"/>
                    <a:pt x="100" y="101"/>
                  </a:cubicBezTo>
                  <a:cubicBezTo>
                    <a:pt x="100" y="101"/>
                    <a:pt x="100" y="101"/>
                    <a:pt x="100" y="101"/>
                  </a:cubicBezTo>
                  <a:cubicBezTo>
                    <a:pt x="103" y="78"/>
                    <a:pt x="160" y="61"/>
                    <a:pt x="229" y="61"/>
                  </a:cubicBezTo>
                  <a:cubicBezTo>
                    <a:pt x="298" y="61"/>
                    <a:pt x="355" y="78"/>
                    <a:pt x="358" y="101"/>
                  </a:cubicBezTo>
                  <a:cubicBezTo>
                    <a:pt x="358" y="101"/>
                    <a:pt x="358" y="101"/>
                    <a:pt x="358" y="101"/>
                  </a:cubicBezTo>
                  <a:cubicBezTo>
                    <a:pt x="358" y="102"/>
                    <a:pt x="358" y="102"/>
                    <a:pt x="358" y="102"/>
                  </a:cubicBezTo>
                  <a:cubicBezTo>
                    <a:pt x="358" y="103"/>
                    <a:pt x="358" y="103"/>
                    <a:pt x="358" y="103"/>
                  </a:cubicBezTo>
                  <a:cubicBezTo>
                    <a:pt x="447" y="76"/>
                    <a:pt x="447" y="76"/>
                    <a:pt x="447" y="76"/>
                  </a:cubicBezTo>
                  <a:cubicBezTo>
                    <a:pt x="458" y="72"/>
                    <a:pt x="458" y="67"/>
                    <a:pt x="447" y="64"/>
                  </a:cubicBezTo>
                  <a:close/>
                </a:path>
              </a:pathLst>
            </a:custGeom>
            <a:solidFill>
              <a:srgbClr val="C7D6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" name="Freeform 14"/>
            <p:cNvSpPr>
              <a:spLocks/>
            </p:cNvSpPr>
            <p:nvPr/>
          </p:nvSpPr>
          <p:spPr bwMode="auto">
            <a:xfrm>
              <a:off x="5756275" y="2222500"/>
              <a:ext cx="444500" cy="160338"/>
            </a:xfrm>
            <a:custGeom>
              <a:avLst/>
              <a:gdLst>
                <a:gd name="T0" fmla="*/ 258 w 258"/>
                <a:gd name="T1" fmla="*/ 40 h 93"/>
                <a:gd name="T2" fmla="*/ 129 w 258"/>
                <a:gd name="T3" fmla="*/ 0 h 93"/>
                <a:gd name="T4" fmla="*/ 129 w 258"/>
                <a:gd name="T5" fmla="*/ 0 h 93"/>
                <a:gd name="T6" fmla="*/ 0 w 258"/>
                <a:gd name="T7" fmla="*/ 40 h 93"/>
                <a:gd name="T8" fmla="*/ 0 w 258"/>
                <a:gd name="T9" fmla="*/ 40 h 93"/>
                <a:gd name="T10" fmla="*/ 0 w 258"/>
                <a:gd name="T11" fmla="*/ 42 h 93"/>
                <a:gd name="T12" fmla="*/ 0 w 258"/>
                <a:gd name="T13" fmla="*/ 85 h 93"/>
                <a:gd name="T14" fmla="*/ 1 w 258"/>
                <a:gd name="T15" fmla="*/ 93 h 93"/>
                <a:gd name="T16" fmla="*/ 9 w 258"/>
                <a:gd name="T17" fmla="*/ 81 h 93"/>
                <a:gd name="T18" fmla="*/ 129 w 258"/>
                <a:gd name="T19" fmla="*/ 68 h 93"/>
                <a:gd name="T20" fmla="*/ 129 w 258"/>
                <a:gd name="T21" fmla="*/ 68 h 93"/>
                <a:gd name="T22" fmla="*/ 249 w 258"/>
                <a:gd name="T23" fmla="*/ 81 h 93"/>
                <a:gd name="T24" fmla="*/ 257 w 258"/>
                <a:gd name="T25" fmla="*/ 93 h 93"/>
                <a:gd name="T26" fmla="*/ 258 w 258"/>
                <a:gd name="T27" fmla="*/ 85 h 93"/>
                <a:gd name="T28" fmla="*/ 258 w 258"/>
                <a:gd name="T29" fmla="*/ 42 h 93"/>
                <a:gd name="T30" fmla="*/ 258 w 258"/>
                <a:gd name="T31" fmla="*/ 4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58" h="93">
                  <a:moveTo>
                    <a:pt x="258" y="40"/>
                  </a:moveTo>
                  <a:cubicBezTo>
                    <a:pt x="255" y="18"/>
                    <a:pt x="198" y="0"/>
                    <a:pt x="129" y="0"/>
                  </a:cubicBezTo>
                  <a:cubicBezTo>
                    <a:pt x="129" y="0"/>
                    <a:pt x="129" y="0"/>
                    <a:pt x="129" y="0"/>
                  </a:cubicBezTo>
                  <a:cubicBezTo>
                    <a:pt x="60" y="0"/>
                    <a:pt x="3" y="18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90"/>
                    <a:pt x="1" y="93"/>
                  </a:cubicBezTo>
                  <a:cubicBezTo>
                    <a:pt x="1" y="93"/>
                    <a:pt x="1" y="85"/>
                    <a:pt x="9" y="81"/>
                  </a:cubicBezTo>
                  <a:cubicBezTo>
                    <a:pt x="25" y="74"/>
                    <a:pt x="73" y="68"/>
                    <a:pt x="129" y="68"/>
                  </a:cubicBezTo>
                  <a:cubicBezTo>
                    <a:pt x="129" y="68"/>
                    <a:pt x="129" y="68"/>
                    <a:pt x="129" y="68"/>
                  </a:cubicBezTo>
                  <a:cubicBezTo>
                    <a:pt x="185" y="68"/>
                    <a:pt x="233" y="74"/>
                    <a:pt x="249" y="81"/>
                  </a:cubicBezTo>
                  <a:cubicBezTo>
                    <a:pt x="257" y="85"/>
                    <a:pt x="257" y="93"/>
                    <a:pt x="257" y="93"/>
                  </a:cubicBezTo>
                  <a:cubicBezTo>
                    <a:pt x="258" y="90"/>
                    <a:pt x="258" y="85"/>
                    <a:pt x="258" y="85"/>
                  </a:cubicBezTo>
                  <a:cubicBezTo>
                    <a:pt x="258" y="42"/>
                    <a:pt x="258" y="42"/>
                    <a:pt x="258" y="42"/>
                  </a:cubicBezTo>
                  <a:cubicBezTo>
                    <a:pt x="258" y="40"/>
                    <a:pt x="258" y="40"/>
                    <a:pt x="258" y="40"/>
                  </a:cubicBezTo>
                  <a:close/>
                </a:path>
              </a:pathLst>
            </a:custGeom>
            <a:solidFill>
              <a:srgbClr val="B3C1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" name="Freeform 15"/>
            <p:cNvSpPr>
              <a:spLocks/>
            </p:cNvSpPr>
            <p:nvPr/>
          </p:nvSpPr>
          <p:spPr bwMode="auto">
            <a:xfrm>
              <a:off x="5554663" y="2762250"/>
              <a:ext cx="847725" cy="366713"/>
            </a:xfrm>
            <a:custGeom>
              <a:avLst/>
              <a:gdLst>
                <a:gd name="T0" fmla="*/ 267 w 534"/>
                <a:gd name="T1" fmla="*/ 231 h 231"/>
                <a:gd name="T2" fmla="*/ 0 w 534"/>
                <a:gd name="T3" fmla="*/ 67 h 231"/>
                <a:gd name="T4" fmla="*/ 186 w 534"/>
                <a:gd name="T5" fmla="*/ 0 h 231"/>
                <a:gd name="T6" fmla="*/ 267 w 534"/>
                <a:gd name="T7" fmla="*/ 92 h 231"/>
                <a:gd name="T8" fmla="*/ 348 w 534"/>
                <a:gd name="T9" fmla="*/ 0 h 231"/>
                <a:gd name="T10" fmla="*/ 534 w 534"/>
                <a:gd name="T11" fmla="*/ 67 h 231"/>
                <a:gd name="T12" fmla="*/ 267 w 534"/>
                <a:gd name="T13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4" h="231">
                  <a:moveTo>
                    <a:pt x="267" y="231"/>
                  </a:moveTo>
                  <a:lnTo>
                    <a:pt x="0" y="67"/>
                  </a:lnTo>
                  <a:lnTo>
                    <a:pt x="186" y="0"/>
                  </a:lnTo>
                  <a:lnTo>
                    <a:pt x="267" y="92"/>
                  </a:lnTo>
                  <a:lnTo>
                    <a:pt x="348" y="0"/>
                  </a:lnTo>
                  <a:lnTo>
                    <a:pt x="534" y="67"/>
                  </a:lnTo>
                  <a:lnTo>
                    <a:pt x="267" y="231"/>
                  </a:lnTo>
                  <a:close/>
                </a:path>
              </a:pathLst>
            </a:custGeom>
            <a:solidFill>
              <a:srgbClr val="C7D6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05" name="组合 204"/>
          <p:cNvGrpSpPr/>
          <p:nvPr/>
        </p:nvGrpSpPr>
        <p:grpSpPr>
          <a:xfrm>
            <a:off x="4069820" y="4038570"/>
            <a:ext cx="611755" cy="735493"/>
            <a:chOff x="4024313" y="2116138"/>
            <a:chExt cx="839788" cy="1009650"/>
          </a:xfrm>
        </p:grpSpPr>
        <p:sp>
          <p:nvSpPr>
            <p:cNvPr id="206" name="Oval 16"/>
            <p:cNvSpPr>
              <a:spLocks noChangeArrowheads="1"/>
            </p:cNvSpPr>
            <p:nvPr/>
          </p:nvSpPr>
          <p:spPr bwMode="auto">
            <a:xfrm>
              <a:off x="4159250" y="2462213"/>
              <a:ext cx="28575" cy="25400"/>
            </a:xfrm>
            <a:prstGeom prst="ellipse">
              <a:avLst/>
            </a:prstGeom>
            <a:solidFill>
              <a:srgbClr val="E072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" name="Freeform 17"/>
            <p:cNvSpPr>
              <a:spLocks/>
            </p:cNvSpPr>
            <p:nvPr/>
          </p:nvSpPr>
          <p:spPr bwMode="auto">
            <a:xfrm>
              <a:off x="4167188" y="2278063"/>
              <a:ext cx="12700" cy="177800"/>
            </a:xfrm>
            <a:custGeom>
              <a:avLst/>
              <a:gdLst>
                <a:gd name="T0" fmla="*/ 4 w 8"/>
                <a:gd name="T1" fmla="*/ 103 h 103"/>
                <a:gd name="T2" fmla="*/ 8 w 8"/>
                <a:gd name="T3" fmla="*/ 103 h 103"/>
                <a:gd name="T4" fmla="*/ 8 w 8"/>
                <a:gd name="T5" fmla="*/ 3 h 103"/>
                <a:gd name="T6" fmla="*/ 0 w 8"/>
                <a:gd name="T7" fmla="*/ 0 h 103"/>
                <a:gd name="T8" fmla="*/ 0 w 8"/>
                <a:gd name="T9" fmla="*/ 103 h 103"/>
                <a:gd name="T10" fmla="*/ 4 w 8"/>
                <a:gd name="T11" fmla="*/ 10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03">
                  <a:moveTo>
                    <a:pt x="4" y="103"/>
                  </a:moveTo>
                  <a:cubicBezTo>
                    <a:pt x="5" y="103"/>
                    <a:pt x="7" y="103"/>
                    <a:pt x="8" y="10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03"/>
                    <a:pt x="0" y="103"/>
                  </a:cubicBezTo>
                  <a:cubicBezTo>
                    <a:pt x="1" y="103"/>
                    <a:pt x="2" y="103"/>
                    <a:pt x="4" y="103"/>
                  </a:cubicBezTo>
                  <a:close/>
                </a:path>
              </a:pathLst>
            </a:custGeom>
            <a:solidFill>
              <a:srgbClr val="C7D6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" name="Freeform 18"/>
            <p:cNvSpPr>
              <a:spLocks/>
            </p:cNvSpPr>
            <p:nvPr/>
          </p:nvSpPr>
          <p:spPr bwMode="auto">
            <a:xfrm>
              <a:off x="4154488" y="2493963"/>
              <a:ext cx="36513" cy="38100"/>
            </a:xfrm>
            <a:custGeom>
              <a:avLst/>
              <a:gdLst>
                <a:gd name="T0" fmla="*/ 16 w 21"/>
                <a:gd name="T1" fmla="*/ 0 h 23"/>
                <a:gd name="T2" fmla="*/ 11 w 21"/>
                <a:gd name="T3" fmla="*/ 2 h 23"/>
                <a:gd name="T4" fmla="*/ 6 w 21"/>
                <a:gd name="T5" fmla="*/ 1 h 23"/>
                <a:gd name="T6" fmla="*/ 1 w 21"/>
                <a:gd name="T7" fmla="*/ 15 h 23"/>
                <a:gd name="T8" fmla="*/ 1 w 21"/>
                <a:gd name="T9" fmla="*/ 15 h 23"/>
                <a:gd name="T10" fmla="*/ 0 w 21"/>
                <a:gd name="T11" fmla="*/ 18 h 23"/>
                <a:gd name="T12" fmla="*/ 1 w 21"/>
                <a:gd name="T13" fmla="*/ 16 h 23"/>
                <a:gd name="T14" fmla="*/ 2 w 21"/>
                <a:gd name="T15" fmla="*/ 12 h 23"/>
                <a:gd name="T16" fmla="*/ 2 w 21"/>
                <a:gd name="T17" fmla="*/ 19 h 23"/>
                <a:gd name="T18" fmla="*/ 4 w 21"/>
                <a:gd name="T19" fmla="*/ 13 h 23"/>
                <a:gd name="T20" fmla="*/ 3 w 21"/>
                <a:gd name="T21" fmla="*/ 19 h 23"/>
                <a:gd name="T22" fmla="*/ 5 w 21"/>
                <a:gd name="T23" fmla="*/ 13 h 23"/>
                <a:gd name="T24" fmla="*/ 5 w 21"/>
                <a:gd name="T25" fmla="*/ 20 h 23"/>
                <a:gd name="T26" fmla="*/ 6 w 21"/>
                <a:gd name="T27" fmla="*/ 14 h 23"/>
                <a:gd name="T28" fmla="*/ 6 w 21"/>
                <a:gd name="T29" fmla="*/ 20 h 23"/>
                <a:gd name="T30" fmla="*/ 7 w 21"/>
                <a:gd name="T31" fmla="*/ 15 h 23"/>
                <a:gd name="T32" fmla="*/ 8 w 21"/>
                <a:gd name="T33" fmla="*/ 20 h 23"/>
                <a:gd name="T34" fmla="*/ 9 w 21"/>
                <a:gd name="T35" fmla="*/ 16 h 23"/>
                <a:gd name="T36" fmla="*/ 9 w 21"/>
                <a:gd name="T37" fmla="*/ 21 h 23"/>
                <a:gd name="T38" fmla="*/ 10 w 21"/>
                <a:gd name="T39" fmla="*/ 21 h 23"/>
                <a:gd name="T40" fmla="*/ 10 w 21"/>
                <a:gd name="T41" fmla="*/ 21 h 23"/>
                <a:gd name="T42" fmla="*/ 11 w 21"/>
                <a:gd name="T43" fmla="*/ 16 h 23"/>
                <a:gd name="T44" fmla="*/ 11 w 21"/>
                <a:gd name="T45" fmla="*/ 21 h 23"/>
                <a:gd name="T46" fmla="*/ 12 w 21"/>
                <a:gd name="T47" fmla="*/ 17 h 23"/>
                <a:gd name="T48" fmla="*/ 13 w 21"/>
                <a:gd name="T49" fmla="*/ 22 h 23"/>
                <a:gd name="T50" fmla="*/ 14 w 21"/>
                <a:gd name="T51" fmla="*/ 18 h 23"/>
                <a:gd name="T52" fmla="*/ 15 w 21"/>
                <a:gd name="T53" fmla="*/ 22 h 23"/>
                <a:gd name="T54" fmla="*/ 16 w 21"/>
                <a:gd name="T55" fmla="*/ 19 h 23"/>
                <a:gd name="T56" fmla="*/ 18 w 21"/>
                <a:gd name="T57" fmla="*/ 23 h 23"/>
                <a:gd name="T58" fmla="*/ 18 w 21"/>
                <a:gd name="T59" fmla="*/ 19 h 23"/>
                <a:gd name="T60" fmla="*/ 20 w 21"/>
                <a:gd name="T61" fmla="*/ 23 h 23"/>
                <a:gd name="T62" fmla="*/ 21 w 21"/>
                <a:gd name="T63" fmla="*/ 20 h 23"/>
                <a:gd name="T64" fmla="*/ 21 w 21"/>
                <a:gd name="T65" fmla="*/ 23 h 23"/>
                <a:gd name="T66" fmla="*/ 21 w 21"/>
                <a:gd name="T67" fmla="*/ 19 h 23"/>
                <a:gd name="T68" fmla="*/ 16 w 21"/>
                <a:gd name="T6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" h="23">
                  <a:moveTo>
                    <a:pt x="16" y="0"/>
                  </a:moveTo>
                  <a:cubicBezTo>
                    <a:pt x="15" y="1"/>
                    <a:pt x="13" y="2"/>
                    <a:pt x="11" y="2"/>
                  </a:cubicBezTo>
                  <a:cubicBezTo>
                    <a:pt x="9" y="2"/>
                    <a:pt x="7" y="1"/>
                    <a:pt x="6" y="1"/>
                  </a:cubicBezTo>
                  <a:cubicBezTo>
                    <a:pt x="4" y="4"/>
                    <a:pt x="2" y="9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6"/>
                    <a:pt x="1" y="17"/>
                    <a:pt x="0" y="18"/>
                  </a:cubicBezTo>
                  <a:cubicBezTo>
                    <a:pt x="1" y="18"/>
                    <a:pt x="1" y="17"/>
                    <a:pt x="1" y="16"/>
                  </a:cubicBezTo>
                  <a:cubicBezTo>
                    <a:pt x="2" y="15"/>
                    <a:pt x="2" y="14"/>
                    <a:pt x="2" y="12"/>
                  </a:cubicBezTo>
                  <a:cubicBezTo>
                    <a:pt x="3" y="14"/>
                    <a:pt x="2" y="17"/>
                    <a:pt x="2" y="19"/>
                  </a:cubicBezTo>
                  <a:cubicBezTo>
                    <a:pt x="3" y="17"/>
                    <a:pt x="3" y="15"/>
                    <a:pt x="4" y="13"/>
                  </a:cubicBezTo>
                  <a:cubicBezTo>
                    <a:pt x="4" y="15"/>
                    <a:pt x="3" y="17"/>
                    <a:pt x="3" y="19"/>
                  </a:cubicBezTo>
                  <a:cubicBezTo>
                    <a:pt x="4" y="17"/>
                    <a:pt x="4" y="15"/>
                    <a:pt x="5" y="13"/>
                  </a:cubicBezTo>
                  <a:cubicBezTo>
                    <a:pt x="5" y="15"/>
                    <a:pt x="5" y="17"/>
                    <a:pt x="5" y="20"/>
                  </a:cubicBezTo>
                  <a:cubicBezTo>
                    <a:pt x="5" y="18"/>
                    <a:pt x="6" y="16"/>
                    <a:pt x="6" y="14"/>
                  </a:cubicBezTo>
                  <a:cubicBezTo>
                    <a:pt x="6" y="16"/>
                    <a:pt x="6" y="18"/>
                    <a:pt x="6" y="20"/>
                  </a:cubicBezTo>
                  <a:cubicBezTo>
                    <a:pt x="7" y="18"/>
                    <a:pt x="7" y="16"/>
                    <a:pt x="7" y="15"/>
                  </a:cubicBezTo>
                  <a:cubicBezTo>
                    <a:pt x="8" y="17"/>
                    <a:pt x="8" y="19"/>
                    <a:pt x="8" y="20"/>
                  </a:cubicBezTo>
                  <a:cubicBezTo>
                    <a:pt x="8" y="19"/>
                    <a:pt x="9" y="17"/>
                    <a:pt x="9" y="16"/>
                  </a:cubicBezTo>
                  <a:cubicBezTo>
                    <a:pt x="9" y="17"/>
                    <a:pt x="9" y="19"/>
                    <a:pt x="9" y="21"/>
                  </a:cubicBezTo>
                  <a:cubicBezTo>
                    <a:pt x="9" y="21"/>
                    <a:pt x="9" y="21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19"/>
                    <a:pt x="10" y="18"/>
                    <a:pt x="11" y="16"/>
                  </a:cubicBezTo>
                  <a:cubicBezTo>
                    <a:pt x="11" y="18"/>
                    <a:pt x="11" y="20"/>
                    <a:pt x="11" y="21"/>
                  </a:cubicBezTo>
                  <a:cubicBezTo>
                    <a:pt x="12" y="20"/>
                    <a:pt x="12" y="19"/>
                    <a:pt x="12" y="17"/>
                  </a:cubicBezTo>
                  <a:cubicBezTo>
                    <a:pt x="13" y="19"/>
                    <a:pt x="13" y="20"/>
                    <a:pt x="13" y="22"/>
                  </a:cubicBezTo>
                  <a:cubicBezTo>
                    <a:pt x="14" y="21"/>
                    <a:pt x="14" y="19"/>
                    <a:pt x="14" y="18"/>
                  </a:cubicBezTo>
                  <a:cubicBezTo>
                    <a:pt x="14" y="19"/>
                    <a:pt x="15" y="21"/>
                    <a:pt x="15" y="22"/>
                  </a:cubicBezTo>
                  <a:cubicBezTo>
                    <a:pt x="16" y="21"/>
                    <a:pt x="16" y="20"/>
                    <a:pt x="16" y="19"/>
                  </a:cubicBezTo>
                  <a:cubicBezTo>
                    <a:pt x="17" y="20"/>
                    <a:pt x="17" y="21"/>
                    <a:pt x="18" y="23"/>
                  </a:cubicBezTo>
                  <a:cubicBezTo>
                    <a:pt x="18" y="21"/>
                    <a:pt x="18" y="20"/>
                    <a:pt x="18" y="19"/>
                  </a:cubicBezTo>
                  <a:cubicBezTo>
                    <a:pt x="19" y="21"/>
                    <a:pt x="19" y="22"/>
                    <a:pt x="20" y="23"/>
                  </a:cubicBezTo>
                  <a:cubicBezTo>
                    <a:pt x="20" y="22"/>
                    <a:pt x="20" y="21"/>
                    <a:pt x="21" y="20"/>
                  </a:cubicBezTo>
                  <a:cubicBezTo>
                    <a:pt x="21" y="20"/>
                    <a:pt x="21" y="23"/>
                    <a:pt x="21" y="23"/>
                  </a:cubicBezTo>
                  <a:cubicBezTo>
                    <a:pt x="21" y="22"/>
                    <a:pt x="21" y="20"/>
                    <a:pt x="21" y="19"/>
                  </a:cubicBezTo>
                  <a:cubicBezTo>
                    <a:pt x="21" y="11"/>
                    <a:pt x="19" y="4"/>
                    <a:pt x="16" y="0"/>
                  </a:cubicBezTo>
                  <a:close/>
                </a:path>
              </a:pathLst>
            </a:custGeom>
            <a:solidFill>
              <a:srgbClr val="E072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" name="Freeform 19"/>
            <p:cNvSpPr>
              <a:spLocks/>
            </p:cNvSpPr>
            <p:nvPr/>
          </p:nvSpPr>
          <p:spPr bwMode="auto">
            <a:xfrm>
              <a:off x="4052888" y="2116138"/>
              <a:ext cx="782638" cy="174625"/>
            </a:xfrm>
            <a:custGeom>
              <a:avLst/>
              <a:gdLst>
                <a:gd name="T0" fmla="*/ 443 w 454"/>
                <a:gd name="T1" fmla="*/ 63 h 101"/>
                <a:gd name="T2" fmla="*/ 246 w 454"/>
                <a:gd name="T3" fmla="*/ 3 h 101"/>
                <a:gd name="T4" fmla="*/ 208 w 454"/>
                <a:gd name="T5" fmla="*/ 3 h 101"/>
                <a:gd name="T6" fmla="*/ 11 w 454"/>
                <a:gd name="T7" fmla="*/ 63 h 101"/>
                <a:gd name="T8" fmla="*/ 11 w 454"/>
                <a:gd name="T9" fmla="*/ 75 h 101"/>
                <a:gd name="T10" fmla="*/ 99 w 454"/>
                <a:gd name="T11" fmla="*/ 101 h 101"/>
                <a:gd name="T12" fmla="*/ 99 w 454"/>
                <a:gd name="T13" fmla="*/ 101 h 101"/>
                <a:gd name="T14" fmla="*/ 99 w 454"/>
                <a:gd name="T15" fmla="*/ 99 h 101"/>
                <a:gd name="T16" fmla="*/ 100 w 454"/>
                <a:gd name="T17" fmla="*/ 99 h 101"/>
                <a:gd name="T18" fmla="*/ 227 w 454"/>
                <a:gd name="T19" fmla="*/ 60 h 101"/>
                <a:gd name="T20" fmla="*/ 354 w 454"/>
                <a:gd name="T21" fmla="*/ 99 h 101"/>
                <a:gd name="T22" fmla="*/ 355 w 454"/>
                <a:gd name="T23" fmla="*/ 99 h 101"/>
                <a:gd name="T24" fmla="*/ 355 w 454"/>
                <a:gd name="T25" fmla="*/ 101 h 101"/>
                <a:gd name="T26" fmla="*/ 355 w 454"/>
                <a:gd name="T27" fmla="*/ 101 h 101"/>
                <a:gd name="T28" fmla="*/ 443 w 454"/>
                <a:gd name="T29" fmla="*/ 75 h 101"/>
                <a:gd name="T30" fmla="*/ 443 w 454"/>
                <a:gd name="T31" fmla="*/ 63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54" h="101">
                  <a:moveTo>
                    <a:pt x="443" y="63"/>
                  </a:moveTo>
                  <a:cubicBezTo>
                    <a:pt x="246" y="3"/>
                    <a:pt x="246" y="3"/>
                    <a:pt x="246" y="3"/>
                  </a:cubicBezTo>
                  <a:cubicBezTo>
                    <a:pt x="236" y="0"/>
                    <a:pt x="218" y="0"/>
                    <a:pt x="208" y="3"/>
                  </a:cubicBezTo>
                  <a:cubicBezTo>
                    <a:pt x="11" y="63"/>
                    <a:pt x="11" y="63"/>
                    <a:pt x="11" y="63"/>
                  </a:cubicBezTo>
                  <a:cubicBezTo>
                    <a:pt x="0" y="66"/>
                    <a:pt x="0" y="71"/>
                    <a:pt x="11" y="75"/>
                  </a:cubicBezTo>
                  <a:cubicBezTo>
                    <a:pt x="99" y="101"/>
                    <a:pt x="99" y="101"/>
                    <a:pt x="99" y="101"/>
                  </a:cubicBezTo>
                  <a:cubicBezTo>
                    <a:pt x="99" y="101"/>
                    <a:pt x="99" y="101"/>
                    <a:pt x="99" y="101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00" y="99"/>
                    <a:pt x="100" y="99"/>
                    <a:pt x="100" y="99"/>
                  </a:cubicBezTo>
                  <a:cubicBezTo>
                    <a:pt x="102" y="77"/>
                    <a:pt x="158" y="60"/>
                    <a:pt x="227" y="60"/>
                  </a:cubicBezTo>
                  <a:cubicBezTo>
                    <a:pt x="296" y="60"/>
                    <a:pt x="352" y="77"/>
                    <a:pt x="354" y="99"/>
                  </a:cubicBezTo>
                  <a:cubicBezTo>
                    <a:pt x="355" y="99"/>
                    <a:pt x="355" y="99"/>
                    <a:pt x="355" y="99"/>
                  </a:cubicBezTo>
                  <a:cubicBezTo>
                    <a:pt x="355" y="101"/>
                    <a:pt x="355" y="101"/>
                    <a:pt x="355" y="101"/>
                  </a:cubicBezTo>
                  <a:cubicBezTo>
                    <a:pt x="355" y="101"/>
                    <a:pt x="355" y="101"/>
                    <a:pt x="355" y="101"/>
                  </a:cubicBezTo>
                  <a:cubicBezTo>
                    <a:pt x="443" y="75"/>
                    <a:pt x="443" y="75"/>
                    <a:pt x="443" y="75"/>
                  </a:cubicBezTo>
                  <a:cubicBezTo>
                    <a:pt x="454" y="71"/>
                    <a:pt x="454" y="66"/>
                    <a:pt x="443" y="63"/>
                  </a:cubicBezTo>
                  <a:close/>
                </a:path>
              </a:pathLst>
            </a:custGeom>
            <a:solidFill>
              <a:srgbClr val="C7D6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" name="Freeform 20"/>
            <p:cNvSpPr>
              <a:spLocks/>
            </p:cNvSpPr>
            <p:nvPr/>
          </p:nvSpPr>
          <p:spPr bwMode="auto">
            <a:xfrm>
              <a:off x="4224338" y="2276475"/>
              <a:ext cx="439738" cy="449263"/>
            </a:xfrm>
            <a:custGeom>
              <a:avLst/>
              <a:gdLst>
                <a:gd name="T0" fmla="*/ 256 w 256"/>
                <a:gd name="T1" fmla="*/ 108 h 261"/>
                <a:gd name="T2" fmla="*/ 128 w 256"/>
                <a:gd name="T3" fmla="*/ 261 h 261"/>
                <a:gd name="T4" fmla="*/ 0 w 256"/>
                <a:gd name="T5" fmla="*/ 108 h 261"/>
                <a:gd name="T6" fmla="*/ 3 w 256"/>
                <a:gd name="T7" fmla="*/ 55 h 261"/>
                <a:gd name="T8" fmla="*/ 128 w 256"/>
                <a:gd name="T9" fmla="*/ 6 h 261"/>
                <a:gd name="T10" fmla="*/ 253 w 256"/>
                <a:gd name="T11" fmla="*/ 54 h 261"/>
                <a:gd name="T12" fmla="*/ 256 w 256"/>
                <a:gd name="T13" fmla="*/ 108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6" h="261">
                  <a:moveTo>
                    <a:pt x="256" y="108"/>
                  </a:moveTo>
                  <a:cubicBezTo>
                    <a:pt x="256" y="193"/>
                    <a:pt x="199" y="261"/>
                    <a:pt x="128" y="261"/>
                  </a:cubicBezTo>
                  <a:cubicBezTo>
                    <a:pt x="58" y="261"/>
                    <a:pt x="0" y="193"/>
                    <a:pt x="0" y="108"/>
                  </a:cubicBezTo>
                  <a:cubicBezTo>
                    <a:pt x="0" y="98"/>
                    <a:pt x="1" y="62"/>
                    <a:pt x="3" y="55"/>
                  </a:cubicBezTo>
                  <a:cubicBezTo>
                    <a:pt x="15" y="0"/>
                    <a:pt x="66" y="6"/>
                    <a:pt x="128" y="6"/>
                  </a:cubicBezTo>
                  <a:cubicBezTo>
                    <a:pt x="189" y="6"/>
                    <a:pt x="241" y="0"/>
                    <a:pt x="253" y="54"/>
                  </a:cubicBezTo>
                  <a:cubicBezTo>
                    <a:pt x="255" y="62"/>
                    <a:pt x="256" y="98"/>
                    <a:pt x="256" y="108"/>
                  </a:cubicBezTo>
                  <a:close/>
                </a:path>
              </a:pathLst>
            </a:custGeom>
            <a:solidFill>
              <a:srgbClr val="F9DF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" name="Freeform 21"/>
            <p:cNvSpPr>
              <a:spLocks/>
            </p:cNvSpPr>
            <p:nvPr/>
          </p:nvSpPr>
          <p:spPr bwMode="auto">
            <a:xfrm>
              <a:off x="4224338" y="2225675"/>
              <a:ext cx="439738" cy="158750"/>
            </a:xfrm>
            <a:custGeom>
              <a:avLst/>
              <a:gdLst>
                <a:gd name="T0" fmla="*/ 256 w 256"/>
                <a:gd name="T1" fmla="*/ 40 h 92"/>
                <a:gd name="T2" fmla="*/ 128 w 256"/>
                <a:gd name="T3" fmla="*/ 0 h 92"/>
                <a:gd name="T4" fmla="*/ 128 w 256"/>
                <a:gd name="T5" fmla="*/ 0 h 92"/>
                <a:gd name="T6" fmla="*/ 0 w 256"/>
                <a:gd name="T7" fmla="*/ 40 h 92"/>
                <a:gd name="T8" fmla="*/ 0 w 256"/>
                <a:gd name="T9" fmla="*/ 39 h 92"/>
                <a:gd name="T10" fmla="*/ 0 w 256"/>
                <a:gd name="T11" fmla="*/ 41 h 92"/>
                <a:gd name="T12" fmla="*/ 0 w 256"/>
                <a:gd name="T13" fmla="*/ 84 h 92"/>
                <a:gd name="T14" fmla="*/ 2 w 256"/>
                <a:gd name="T15" fmla="*/ 92 h 92"/>
                <a:gd name="T16" fmla="*/ 9 w 256"/>
                <a:gd name="T17" fmla="*/ 81 h 92"/>
                <a:gd name="T18" fmla="*/ 128 w 256"/>
                <a:gd name="T19" fmla="*/ 68 h 92"/>
                <a:gd name="T20" fmla="*/ 128 w 256"/>
                <a:gd name="T21" fmla="*/ 68 h 92"/>
                <a:gd name="T22" fmla="*/ 247 w 256"/>
                <a:gd name="T23" fmla="*/ 81 h 92"/>
                <a:gd name="T24" fmla="*/ 255 w 256"/>
                <a:gd name="T25" fmla="*/ 92 h 92"/>
                <a:gd name="T26" fmla="*/ 256 w 256"/>
                <a:gd name="T27" fmla="*/ 84 h 92"/>
                <a:gd name="T28" fmla="*/ 256 w 256"/>
                <a:gd name="T29" fmla="*/ 41 h 92"/>
                <a:gd name="T30" fmla="*/ 256 w 256"/>
                <a:gd name="T31" fmla="*/ 39 h 92"/>
                <a:gd name="T32" fmla="*/ 256 w 256"/>
                <a:gd name="T33" fmla="*/ 4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56" h="92">
                  <a:moveTo>
                    <a:pt x="256" y="40"/>
                  </a:moveTo>
                  <a:cubicBezTo>
                    <a:pt x="253" y="17"/>
                    <a:pt x="197" y="0"/>
                    <a:pt x="128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59" y="0"/>
                    <a:pt x="3" y="17"/>
                    <a:pt x="0" y="40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90"/>
                    <a:pt x="2" y="92"/>
                  </a:cubicBezTo>
                  <a:cubicBezTo>
                    <a:pt x="2" y="92"/>
                    <a:pt x="1" y="85"/>
                    <a:pt x="9" y="81"/>
                  </a:cubicBezTo>
                  <a:cubicBezTo>
                    <a:pt x="25" y="73"/>
                    <a:pt x="72" y="68"/>
                    <a:pt x="128" y="68"/>
                  </a:cubicBezTo>
                  <a:cubicBezTo>
                    <a:pt x="128" y="68"/>
                    <a:pt x="128" y="68"/>
                    <a:pt x="128" y="68"/>
                  </a:cubicBezTo>
                  <a:cubicBezTo>
                    <a:pt x="184" y="68"/>
                    <a:pt x="231" y="73"/>
                    <a:pt x="247" y="81"/>
                  </a:cubicBezTo>
                  <a:cubicBezTo>
                    <a:pt x="255" y="85"/>
                    <a:pt x="255" y="92"/>
                    <a:pt x="255" y="92"/>
                  </a:cubicBezTo>
                  <a:cubicBezTo>
                    <a:pt x="256" y="90"/>
                    <a:pt x="256" y="84"/>
                    <a:pt x="256" y="84"/>
                  </a:cubicBezTo>
                  <a:cubicBezTo>
                    <a:pt x="256" y="41"/>
                    <a:pt x="256" y="41"/>
                    <a:pt x="256" y="41"/>
                  </a:cubicBezTo>
                  <a:cubicBezTo>
                    <a:pt x="256" y="39"/>
                    <a:pt x="256" y="39"/>
                    <a:pt x="256" y="39"/>
                  </a:cubicBezTo>
                  <a:lnTo>
                    <a:pt x="256" y="40"/>
                  </a:lnTo>
                  <a:close/>
                </a:path>
              </a:pathLst>
            </a:custGeom>
            <a:solidFill>
              <a:srgbClr val="B3C1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" name="Freeform 22"/>
            <p:cNvSpPr>
              <a:spLocks/>
            </p:cNvSpPr>
            <p:nvPr/>
          </p:nvSpPr>
          <p:spPr bwMode="auto">
            <a:xfrm>
              <a:off x="4271963" y="2709863"/>
              <a:ext cx="344488" cy="322263"/>
            </a:xfrm>
            <a:custGeom>
              <a:avLst/>
              <a:gdLst>
                <a:gd name="T0" fmla="*/ 100 w 200"/>
                <a:gd name="T1" fmla="*/ 16 h 187"/>
                <a:gd name="T2" fmla="*/ 43 w 200"/>
                <a:gd name="T3" fmla="*/ 1 h 187"/>
                <a:gd name="T4" fmla="*/ 0 w 200"/>
                <a:gd name="T5" fmla="*/ 81 h 187"/>
                <a:gd name="T6" fmla="*/ 99 w 200"/>
                <a:gd name="T7" fmla="*/ 187 h 187"/>
                <a:gd name="T8" fmla="*/ 200 w 200"/>
                <a:gd name="T9" fmla="*/ 81 h 187"/>
                <a:gd name="T10" fmla="*/ 157 w 200"/>
                <a:gd name="T11" fmla="*/ 0 h 187"/>
                <a:gd name="T12" fmla="*/ 100 w 200"/>
                <a:gd name="T13" fmla="*/ 16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0" h="187">
                  <a:moveTo>
                    <a:pt x="100" y="16"/>
                  </a:moveTo>
                  <a:cubicBezTo>
                    <a:pt x="79" y="16"/>
                    <a:pt x="60" y="11"/>
                    <a:pt x="43" y="1"/>
                  </a:cubicBezTo>
                  <a:cubicBezTo>
                    <a:pt x="34" y="28"/>
                    <a:pt x="20" y="55"/>
                    <a:pt x="0" y="81"/>
                  </a:cubicBezTo>
                  <a:cubicBezTo>
                    <a:pt x="33" y="81"/>
                    <a:pt x="66" y="187"/>
                    <a:pt x="99" y="187"/>
                  </a:cubicBezTo>
                  <a:cubicBezTo>
                    <a:pt x="132" y="187"/>
                    <a:pt x="166" y="81"/>
                    <a:pt x="200" y="81"/>
                  </a:cubicBezTo>
                  <a:cubicBezTo>
                    <a:pt x="180" y="55"/>
                    <a:pt x="166" y="28"/>
                    <a:pt x="157" y="0"/>
                  </a:cubicBezTo>
                  <a:cubicBezTo>
                    <a:pt x="139" y="11"/>
                    <a:pt x="120" y="16"/>
                    <a:pt x="100" y="16"/>
                  </a:cubicBezTo>
                  <a:close/>
                </a:path>
              </a:pathLst>
            </a:custGeom>
            <a:solidFill>
              <a:srgbClr val="F9DF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" name="Freeform 23"/>
            <p:cNvSpPr>
              <a:spLocks/>
            </p:cNvSpPr>
            <p:nvPr/>
          </p:nvSpPr>
          <p:spPr bwMode="auto">
            <a:xfrm>
              <a:off x="4398963" y="2882900"/>
              <a:ext cx="90488" cy="163513"/>
            </a:xfrm>
            <a:custGeom>
              <a:avLst/>
              <a:gdLst>
                <a:gd name="T0" fmla="*/ 28 w 57"/>
                <a:gd name="T1" fmla="*/ 13 h 103"/>
                <a:gd name="T2" fmla="*/ 11 w 57"/>
                <a:gd name="T3" fmla="*/ 0 h 103"/>
                <a:gd name="T4" fmla="*/ 0 w 57"/>
                <a:gd name="T5" fmla="*/ 82 h 103"/>
                <a:gd name="T6" fmla="*/ 28 w 57"/>
                <a:gd name="T7" fmla="*/ 103 h 103"/>
                <a:gd name="T8" fmla="*/ 57 w 57"/>
                <a:gd name="T9" fmla="*/ 82 h 103"/>
                <a:gd name="T10" fmla="*/ 46 w 57"/>
                <a:gd name="T11" fmla="*/ 0 h 103"/>
                <a:gd name="T12" fmla="*/ 28 w 57"/>
                <a:gd name="T13" fmla="*/ 1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" h="103">
                  <a:moveTo>
                    <a:pt x="28" y="13"/>
                  </a:moveTo>
                  <a:lnTo>
                    <a:pt x="11" y="0"/>
                  </a:lnTo>
                  <a:lnTo>
                    <a:pt x="0" y="82"/>
                  </a:lnTo>
                  <a:lnTo>
                    <a:pt x="28" y="103"/>
                  </a:lnTo>
                  <a:lnTo>
                    <a:pt x="57" y="82"/>
                  </a:lnTo>
                  <a:lnTo>
                    <a:pt x="46" y="0"/>
                  </a:lnTo>
                  <a:lnTo>
                    <a:pt x="28" y="13"/>
                  </a:lnTo>
                  <a:close/>
                </a:path>
              </a:pathLst>
            </a:custGeom>
            <a:solidFill>
              <a:srgbClr val="E072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4" name="Freeform 24"/>
            <p:cNvSpPr>
              <a:spLocks/>
            </p:cNvSpPr>
            <p:nvPr/>
          </p:nvSpPr>
          <p:spPr bwMode="auto">
            <a:xfrm>
              <a:off x="4024313" y="2760663"/>
              <a:ext cx="839788" cy="365125"/>
            </a:xfrm>
            <a:custGeom>
              <a:avLst/>
              <a:gdLst>
                <a:gd name="T0" fmla="*/ 264 w 529"/>
                <a:gd name="T1" fmla="*/ 230 h 230"/>
                <a:gd name="T2" fmla="*/ 0 w 529"/>
                <a:gd name="T3" fmla="*/ 67 h 230"/>
                <a:gd name="T4" fmla="*/ 177 w 529"/>
                <a:gd name="T5" fmla="*/ 0 h 230"/>
                <a:gd name="T6" fmla="*/ 264 w 529"/>
                <a:gd name="T7" fmla="*/ 163 h 230"/>
                <a:gd name="T8" fmla="*/ 352 w 529"/>
                <a:gd name="T9" fmla="*/ 0 h 230"/>
                <a:gd name="T10" fmla="*/ 529 w 529"/>
                <a:gd name="T11" fmla="*/ 67 h 230"/>
                <a:gd name="T12" fmla="*/ 264 w 529"/>
                <a:gd name="T13" fmla="*/ 23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9" h="230">
                  <a:moveTo>
                    <a:pt x="264" y="230"/>
                  </a:moveTo>
                  <a:lnTo>
                    <a:pt x="0" y="67"/>
                  </a:lnTo>
                  <a:lnTo>
                    <a:pt x="177" y="0"/>
                  </a:lnTo>
                  <a:lnTo>
                    <a:pt x="264" y="163"/>
                  </a:lnTo>
                  <a:lnTo>
                    <a:pt x="352" y="0"/>
                  </a:lnTo>
                  <a:lnTo>
                    <a:pt x="529" y="67"/>
                  </a:lnTo>
                  <a:lnTo>
                    <a:pt x="264" y="230"/>
                  </a:lnTo>
                  <a:close/>
                </a:path>
              </a:pathLst>
            </a:custGeom>
            <a:solidFill>
              <a:srgbClr val="C7D6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" name="Freeform 25"/>
            <p:cNvSpPr>
              <a:spLocks/>
            </p:cNvSpPr>
            <p:nvPr/>
          </p:nvSpPr>
          <p:spPr bwMode="auto">
            <a:xfrm>
              <a:off x="4398963" y="2798763"/>
              <a:ext cx="90488" cy="84138"/>
            </a:xfrm>
            <a:custGeom>
              <a:avLst/>
              <a:gdLst>
                <a:gd name="T0" fmla="*/ 46 w 57"/>
                <a:gd name="T1" fmla="*/ 0 h 53"/>
                <a:gd name="T2" fmla="*/ 57 w 57"/>
                <a:gd name="T3" fmla="*/ 32 h 53"/>
                <a:gd name="T4" fmla="*/ 28 w 57"/>
                <a:gd name="T5" fmla="*/ 53 h 53"/>
                <a:gd name="T6" fmla="*/ 0 w 57"/>
                <a:gd name="T7" fmla="*/ 32 h 53"/>
                <a:gd name="T8" fmla="*/ 11 w 57"/>
                <a:gd name="T9" fmla="*/ 0 h 53"/>
                <a:gd name="T10" fmla="*/ 46 w 57"/>
                <a:gd name="T11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" h="53">
                  <a:moveTo>
                    <a:pt x="46" y="0"/>
                  </a:moveTo>
                  <a:lnTo>
                    <a:pt x="57" y="32"/>
                  </a:lnTo>
                  <a:lnTo>
                    <a:pt x="28" y="53"/>
                  </a:lnTo>
                  <a:lnTo>
                    <a:pt x="0" y="32"/>
                  </a:lnTo>
                  <a:lnTo>
                    <a:pt x="11" y="0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E072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" name="Freeform 26"/>
            <p:cNvSpPr>
              <a:spLocks/>
            </p:cNvSpPr>
            <p:nvPr/>
          </p:nvSpPr>
          <p:spPr bwMode="auto">
            <a:xfrm>
              <a:off x="4305300" y="2732088"/>
              <a:ext cx="138113" cy="163513"/>
            </a:xfrm>
            <a:custGeom>
              <a:avLst/>
              <a:gdLst>
                <a:gd name="T0" fmla="*/ 19 w 87"/>
                <a:gd name="T1" fmla="*/ 0 h 103"/>
                <a:gd name="T2" fmla="*/ 87 w 87"/>
                <a:gd name="T3" fmla="*/ 35 h 103"/>
                <a:gd name="T4" fmla="*/ 33 w 87"/>
                <a:gd name="T5" fmla="*/ 103 h 103"/>
                <a:gd name="T6" fmla="*/ 0 w 87"/>
                <a:gd name="T7" fmla="*/ 18 h 103"/>
                <a:gd name="T8" fmla="*/ 19 w 87"/>
                <a:gd name="T9" fmla="*/ 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" h="103">
                  <a:moveTo>
                    <a:pt x="19" y="0"/>
                  </a:moveTo>
                  <a:lnTo>
                    <a:pt x="87" y="35"/>
                  </a:lnTo>
                  <a:lnTo>
                    <a:pt x="33" y="103"/>
                  </a:lnTo>
                  <a:lnTo>
                    <a:pt x="0" y="18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F3B3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" name="Freeform 27"/>
            <p:cNvSpPr>
              <a:spLocks/>
            </p:cNvSpPr>
            <p:nvPr/>
          </p:nvSpPr>
          <p:spPr bwMode="auto">
            <a:xfrm>
              <a:off x="4443413" y="2732088"/>
              <a:ext cx="139700" cy="163513"/>
            </a:xfrm>
            <a:custGeom>
              <a:avLst/>
              <a:gdLst>
                <a:gd name="T0" fmla="*/ 69 w 88"/>
                <a:gd name="T1" fmla="*/ 0 h 103"/>
                <a:gd name="T2" fmla="*/ 0 w 88"/>
                <a:gd name="T3" fmla="*/ 35 h 103"/>
                <a:gd name="T4" fmla="*/ 55 w 88"/>
                <a:gd name="T5" fmla="*/ 103 h 103"/>
                <a:gd name="T6" fmla="*/ 88 w 88"/>
                <a:gd name="T7" fmla="*/ 18 h 103"/>
                <a:gd name="T8" fmla="*/ 69 w 88"/>
                <a:gd name="T9" fmla="*/ 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" h="103">
                  <a:moveTo>
                    <a:pt x="69" y="0"/>
                  </a:moveTo>
                  <a:lnTo>
                    <a:pt x="0" y="35"/>
                  </a:lnTo>
                  <a:lnTo>
                    <a:pt x="55" y="103"/>
                  </a:lnTo>
                  <a:lnTo>
                    <a:pt x="88" y="18"/>
                  </a:lnTo>
                  <a:lnTo>
                    <a:pt x="69" y="0"/>
                  </a:lnTo>
                  <a:close/>
                </a:path>
              </a:pathLst>
            </a:custGeom>
            <a:solidFill>
              <a:srgbClr val="F3B3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85" name="组合 284"/>
          <p:cNvGrpSpPr/>
          <p:nvPr/>
        </p:nvGrpSpPr>
        <p:grpSpPr>
          <a:xfrm>
            <a:off x="5370060" y="605532"/>
            <a:ext cx="611755" cy="735493"/>
            <a:chOff x="4024313" y="2116138"/>
            <a:chExt cx="839788" cy="1009650"/>
          </a:xfrm>
        </p:grpSpPr>
        <p:sp>
          <p:nvSpPr>
            <p:cNvPr id="286" name="Oval 16"/>
            <p:cNvSpPr>
              <a:spLocks noChangeArrowheads="1"/>
            </p:cNvSpPr>
            <p:nvPr/>
          </p:nvSpPr>
          <p:spPr bwMode="auto">
            <a:xfrm>
              <a:off x="4159250" y="2462213"/>
              <a:ext cx="28575" cy="25400"/>
            </a:xfrm>
            <a:prstGeom prst="ellipse">
              <a:avLst/>
            </a:prstGeom>
            <a:solidFill>
              <a:srgbClr val="E072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7" name="Freeform 17"/>
            <p:cNvSpPr>
              <a:spLocks/>
            </p:cNvSpPr>
            <p:nvPr/>
          </p:nvSpPr>
          <p:spPr bwMode="auto">
            <a:xfrm>
              <a:off x="4167188" y="2278063"/>
              <a:ext cx="12700" cy="177800"/>
            </a:xfrm>
            <a:custGeom>
              <a:avLst/>
              <a:gdLst>
                <a:gd name="T0" fmla="*/ 4 w 8"/>
                <a:gd name="T1" fmla="*/ 103 h 103"/>
                <a:gd name="T2" fmla="*/ 8 w 8"/>
                <a:gd name="T3" fmla="*/ 103 h 103"/>
                <a:gd name="T4" fmla="*/ 8 w 8"/>
                <a:gd name="T5" fmla="*/ 3 h 103"/>
                <a:gd name="T6" fmla="*/ 0 w 8"/>
                <a:gd name="T7" fmla="*/ 0 h 103"/>
                <a:gd name="T8" fmla="*/ 0 w 8"/>
                <a:gd name="T9" fmla="*/ 103 h 103"/>
                <a:gd name="T10" fmla="*/ 4 w 8"/>
                <a:gd name="T11" fmla="*/ 10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03">
                  <a:moveTo>
                    <a:pt x="4" y="103"/>
                  </a:moveTo>
                  <a:cubicBezTo>
                    <a:pt x="5" y="103"/>
                    <a:pt x="7" y="103"/>
                    <a:pt x="8" y="10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03"/>
                    <a:pt x="0" y="103"/>
                  </a:cubicBezTo>
                  <a:cubicBezTo>
                    <a:pt x="1" y="103"/>
                    <a:pt x="2" y="103"/>
                    <a:pt x="4" y="103"/>
                  </a:cubicBezTo>
                  <a:close/>
                </a:path>
              </a:pathLst>
            </a:custGeom>
            <a:solidFill>
              <a:srgbClr val="C7D6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8" name="Freeform 18"/>
            <p:cNvSpPr>
              <a:spLocks/>
            </p:cNvSpPr>
            <p:nvPr/>
          </p:nvSpPr>
          <p:spPr bwMode="auto">
            <a:xfrm>
              <a:off x="4154488" y="2493963"/>
              <a:ext cx="36513" cy="38100"/>
            </a:xfrm>
            <a:custGeom>
              <a:avLst/>
              <a:gdLst>
                <a:gd name="T0" fmla="*/ 16 w 21"/>
                <a:gd name="T1" fmla="*/ 0 h 23"/>
                <a:gd name="T2" fmla="*/ 11 w 21"/>
                <a:gd name="T3" fmla="*/ 2 h 23"/>
                <a:gd name="T4" fmla="*/ 6 w 21"/>
                <a:gd name="T5" fmla="*/ 1 h 23"/>
                <a:gd name="T6" fmla="*/ 1 w 21"/>
                <a:gd name="T7" fmla="*/ 15 h 23"/>
                <a:gd name="T8" fmla="*/ 1 w 21"/>
                <a:gd name="T9" fmla="*/ 15 h 23"/>
                <a:gd name="T10" fmla="*/ 0 w 21"/>
                <a:gd name="T11" fmla="*/ 18 h 23"/>
                <a:gd name="T12" fmla="*/ 1 w 21"/>
                <a:gd name="T13" fmla="*/ 16 h 23"/>
                <a:gd name="T14" fmla="*/ 2 w 21"/>
                <a:gd name="T15" fmla="*/ 12 h 23"/>
                <a:gd name="T16" fmla="*/ 2 w 21"/>
                <a:gd name="T17" fmla="*/ 19 h 23"/>
                <a:gd name="T18" fmla="*/ 4 w 21"/>
                <a:gd name="T19" fmla="*/ 13 h 23"/>
                <a:gd name="T20" fmla="*/ 3 w 21"/>
                <a:gd name="T21" fmla="*/ 19 h 23"/>
                <a:gd name="T22" fmla="*/ 5 w 21"/>
                <a:gd name="T23" fmla="*/ 13 h 23"/>
                <a:gd name="T24" fmla="*/ 5 w 21"/>
                <a:gd name="T25" fmla="*/ 20 h 23"/>
                <a:gd name="T26" fmla="*/ 6 w 21"/>
                <a:gd name="T27" fmla="*/ 14 h 23"/>
                <a:gd name="T28" fmla="*/ 6 w 21"/>
                <a:gd name="T29" fmla="*/ 20 h 23"/>
                <a:gd name="T30" fmla="*/ 7 w 21"/>
                <a:gd name="T31" fmla="*/ 15 h 23"/>
                <a:gd name="T32" fmla="*/ 8 w 21"/>
                <a:gd name="T33" fmla="*/ 20 h 23"/>
                <a:gd name="T34" fmla="*/ 9 w 21"/>
                <a:gd name="T35" fmla="*/ 16 h 23"/>
                <a:gd name="T36" fmla="*/ 9 w 21"/>
                <a:gd name="T37" fmla="*/ 21 h 23"/>
                <a:gd name="T38" fmla="*/ 10 w 21"/>
                <a:gd name="T39" fmla="*/ 21 h 23"/>
                <a:gd name="T40" fmla="*/ 10 w 21"/>
                <a:gd name="T41" fmla="*/ 21 h 23"/>
                <a:gd name="T42" fmla="*/ 11 w 21"/>
                <a:gd name="T43" fmla="*/ 16 h 23"/>
                <a:gd name="T44" fmla="*/ 11 w 21"/>
                <a:gd name="T45" fmla="*/ 21 h 23"/>
                <a:gd name="T46" fmla="*/ 12 w 21"/>
                <a:gd name="T47" fmla="*/ 17 h 23"/>
                <a:gd name="T48" fmla="*/ 13 w 21"/>
                <a:gd name="T49" fmla="*/ 22 h 23"/>
                <a:gd name="T50" fmla="*/ 14 w 21"/>
                <a:gd name="T51" fmla="*/ 18 h 23"/>
                <a:gd name="T52" fmla="*/ 15 w 21"/>
                <a:gd name="T53" fmla="*/ 22 h 23"/>
                <a:gd name="T54" fmla="*/ 16 w 21"/>
                <a:gd name="T55" fmla="*/ 19 h 23"/>
                <a:gd name="T56" fmla="*/ 18 w 21"/>
                <a:gd name="T57" fmla="*/ 23 h 23"/>
                <a:gd name="T58" fmla="*/ 18 w 21"/>
                <a:gd name="T59" fmla="*/ 19 h 23"/>
                <a:gd name="T60" fmla="*/ 20 w 21"/>
                <a:gd name="T61" fmla="*/ 23 h 23"/>
                <a:gd name="T62" fmla="*/ 21 w 21"/>
                <a:gd name="T63" fmla="*/ 20 h 23"/>
                <a:gd name="T64" fmla="*/ 21 w 21"/>
                <a:gd name="T65" fmla="*/ 23 h 23"/>
                <a:gd name="T66" fmla="*/ 21 w 21"/>
                <a:gd name="T67" fmla="*/ 19 h 23"/>
                <a:gd name="T68" fmla="*/ 16 w 21"/>
                <a:gd name="T6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" h="23">
                  <a:moveTo>
                    <a:pt x="16" y="0"/>
                  </a:moveTo>
                  <a:cubicBezTo>
                    <a:pt x="15" y="1"/>
                    <a:pt x="13" y="2"/>
                    <a:pt x="11" y="2"/>
                  </a:cubicBezTo>
                  <a:cubicBezTo>
                    <a:pt x="9" y="2"/>
                    <a:pt x="7" y="1"/>
                    <a:pt x="6" y="1"/>
                  </a:cubicBezTo>
                  <a:cubicBezTo>
                    <a:pt x="4" y="4"/>
                    <a:pt x="2" y="9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6"/>
                    <a:pt x="1" y="17"/>
                    <a:pt x="0" y="18"/>
                  </a:cubicBezTo>
                  <a:cubicBezTo>
                    <a:pt x="1" y="18"/>
                    <a:pt x="1" y="17"/>
                    <a:pt x="1" y="16"/>
                  </a:cubicBezTo>
                  <a:cubicBezTo>
                    <a:pt x="2" y="15"/>
                    <a:pt x="2" y="14"/>
                    <a:pt x="2" y="12"/>
                  </a:cubicBezTo>
                  <a:cubicBezTo>
                    <a:pt x="3" y="14"/>
                    <a:pt x="2" y="17"/>
                    <a:pt x="2" y="19"/>
                  </a:cubicBezTo>
                  <a:cubicBezTo>
                    <a:pt x="3" y="17"/>
                    <a:pt x="3" y="15"/>
                    <a:pt x="4" y="13"/>
                  </a:cubicBezTo>
                  <a:cubicBezTo>
                    <a:pt x="4" y="15"/>
                    <a:pt x="3" y="17"/>
                    <a:pt x="3" y="19"/>
                  </a:cubicBezTo>
                  <a:cubicBezTo>
                    <a:pt x="4" y="17"/>
                    <a:pt x="4" y="15"/>
                    <a:pt x="5" y="13"/>
                  </a:cubicBezTo>
                  <a:cubicBezTo>
                    <a:pt x="5" y="15"/>
                    <a:pt x="5" y="17"/>
                    <a:pt x="5" y="20"/>
                  </a:cubicBezTo>
                  <a:cubicBezTo>
                    <a:pt x="5" y="18"/>
                    <a:pt x="6" y="16"/>
                    <a:pt x="6" y="14"/>
                  </a:cubicBezTo>
                  <a:cubicBezTo>
                    <a:pt x="6" y="16"/>
                    <a:pt x="6" y="18"/>
                    <a:pt x="6" y="20"/>
                  </a:cubicBezTo>
                  <a:cubicBezTo>
                    <a:pt x="7" y="18"/>
                    <a:pt x="7" y="16"/>
                    <a:pt x="7" y="15"/>
                  </a:cubicBezTo>
                  <a:cubicBezTo>
                    <a:pt x="8" y="17"/>
                    <a:pt x="8" y="19"/>
                    <a:pt x="8" y="20"/>
                  </a:cubicBezTo>
                  <a:cubicBezTo>
                    <a:pt x="8" y="19"/>
                    <a:pt x="9" y="17"/>
                    <a:pt x="9" y="16"/>
                  </a:cubicBezTo>
                  <a:cubicBezTo>
                    <a:pt x="9" y="17"/>
                    <a:pt x="9" y="19"/>
                    <a:pt x="9" y="21"/>
                  </a:cubicBezTo>
                  <a:cubicBezTo>
                    <a:pt x="9" y="21"/>
                    <a:pt x="9" y="21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19"/>
                    <a:pt x="10" y="18"/>
                    <a:pt x="11" y="16"/>
                  </a:cubicBezTo>
                  <a:cubicBezTo>
                    <a:pt x="11" y="18"/>
                    <a:pt x="11" y="20"/>
                    <a:pt x="11" y="21"/>
                  </a:cubicBezTo>
                  <a:cubicBezTo>
                    <a:pt x="12" y="20"/>
                    <a:pt x="12" y="19"/>
                    <a:pt x="12" y="17"/>
                  </a:cubicBezTo>
                  <a:cubicBezTo>
                    <a:pt x="13" y="19"/>
                    <a:pt x="13" y="20"/>
                    <a:pt x="13" y="22"/>
                  </a:cubicBezTo>
                  <a:cubicBezTo>
                    <a:pt x="14" y="21"/>
                    <a:pt x="14" y="19"/>
                    <a:pt x="14" y="18"/>
                  </a:cubicBezTo>
                  <a:cubicBezTo>
                    <a:pt x="14" y="19"/>
                    <a:pt x="15" y="21"/>
                    <a:pt x="15" y="22"/>
                  </a:cubicBezTo>
                  <a:cubicBezTo>
                    <a:pt x="16" y="21"/>
                    <a:pt x="16" y="20"/>
                    <a:pt x="16" y="19"/>
                  </a:cubicBezTo>
                  <a:cubicBezTo>
                    <a:pt x="17" y="20"/>
                    <a:pt x="17" y="21"/>
                    <a:pt x="18" y="23"/>
                  </a:cubicBezTo>
                  <a:cubicBezTo>
                    <a:pt x="18" y="21"/>
                    <a:pt x="18" y="20"/>
                    <a:pt x="18" y="19"/>
                  </a:cubicBezTo>
                  <a:cubicBezTo>
                    <a:pt x="19" y="21"/>
                    <a:pt x="19" y="22"/>
                    <a:pt x="20" y="23"/>
                  </a:cubicBezTo>
                  <a:cubicBezTo>
                    <a:pt x="20" y="22"/>
                    <a:pt x="20" y="21"/>
                    <a:pt x="21" y="20"/>
                  </a:cubicBezTo>
                  <a:cubicBezTo>
                    <a:pt x="21" y="20"/>
                    <a:pt x="21" y="23"/>
                    <a:pt x="21" y="23"/>
                  </a:cubicBezTo>
                  <a:cubicBezTo>
                    <a:pt x="21" y="22"/>
                    <a:pt x="21" y="20"/>
                    <a:pt x="21" y="19"/>
                  </a:cubicBezTo>
                  <a:cubicBezTo>
                    <a:pt x="21" y="11"/>
                    <a:pt x="19" y="4"/>
                    <a:pt x="16" y="0"/>
                  </a:cubicBezTo>
                  <a:close/>
                </a:path>
              </a:pathLst>
            </a:custGeom>
            <a:solidFill>
              <a:srgbClr val="E072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9" name="Freeform 19"/>
            <p:cNvSpPr>
              <a:spLocks/>
            </p:cNvSpPr>
            <p:nvPr/>
          </p:nvSpPr>
          <p:spPr bwMode="auto">
            <a:xfrm>
              <a:off x="4052888" y="2116138"/>
              <a:ext cx="782638" cy="174625"/>
            </a:xfrm>
            <a:custGeom>
              <a:avLst/>
              <a:gdLst>
                <a:gd name="T0" fmla="*/ 443 w 454"/>
                <a:gd name="T1" fmla="*/ 63 h 101"/>
                <a:gd name="T2" fmla="*/ 246 w 454"/>
                <a:gd name="T3" fmla="*/ 3 h 101"/>
                <a:gd name="T4" fmla="*/ 208 w 454"/>
                <a:gd name="T5" fmla="*/ 3 h 101"/>
                <a:gd name="T6" fmla="*/ 11 w 454"/>
                <a:gd name="T7" fmla="*/ 63 h 101"/>
                <a:gd name="T8" fmla="*/ 11 w 454"/>
                <a:gd name="T9" fmla="*/ 75 h 101"/>
                <a:gd name="T10" fmla="*/ 99 w 454"/>
                <a:gd name="T11" fmla="*/ 101 h 101"/>
                <a:gd name="T12" fmla="*/ 99 w 454"/>
                <a:gd name="T13" fmla="*/ 101 h 101"/>
                <a:gd name="T14" fmla="*/ 99 w 454"/>
                <a:gd name="T15" fmla="*/ 99 h 101"/>
                <a:gd name="T16" fmla="*/ 100 w 454"/>
                <a:gd name="T17" fmla="*/ 99 h 101"/>
                <a:gd name="T18" fmla="*/ 227 w 454"/>
                <a:gd name="T19" fmla="*/ 60 h 101"/>
                <a:gd name="T20" fmla="*/ 354 w 454"/>
                <a:gd name="T21" fmla="*/ 99 h 101"/>
                <a:gd name="T22" fmla="*/ 355 w 454"/>
                <a:gd name="T23" fmla="*/ 99 h 101"/>
                <a:gd name="T24" fmla="*/ 355 w 454"/>
                <a:gd name="T25" fmla="*/ 101 h 101"/>
                <a:gd name="T26" fmla="*/ 355 w 454"/>
                <a:gd name="T27" fmla="*/ 101 h 101"/>
                <a:gd name="T28" fmla="*/ 443 w 454"/>
                <a:gd name="T29" fmla="*/ 75 h 101"/>
                <a:gd name="T30" fmla="*/ 443 w 454"/>
                <a:gd name="T31" fmla="*/ 63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54" h="101">
                  <a:moveTo>
                    <a:pt x="443" y="63"/>
                  </a:moveTo>
                  <a:cubicBezTo>
                    <a:pt x="246" y="3"/>
                    <a:pt x="246" y="3"/>
                    <a:pt x="246" y="3"/>
                  </a:cubicBezTo>
                  <a:cubicBezTo>
                    <a:pt x="236" y="0"/>
                    <a:pt x="218" y="0"/>
                    <a:pt x="208" y="3"/>
                  </a:cubicBezTo>
                  <a:cubicBezTo>
                    <a:pt x="11" y="63"/>
                    <a:pt x="11" y="63"/>
                    <a:pt x="11" y="63"/>
                  </a:cubicBezTo>
                  <a:cubicBezTo>
                    <a:pt x="0" y="66"/>
                    <a:pt x="0" y="71"/>
                    <a:pt x="11" y="75"/>
                  </a:cubicBezTo>
                  <a:cubicBezTo>
                    <a:pt x="99" y="101"/>
                    <a:pt x="99" y="101"/>
                    <a:pt x="99" y="101"/>
                  </a:cubicBezTo>
                  <a:cubicBezTo>
                    <a:pt x="99" y="101"/>
                    <a:pt x="99" y="101"/>
                    <a:pt x="99" y="101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00" y="99"/>
                    <a:pt x="100" y="99"/>
                    <a:pt x="100" y="99"/>
                  </a:cubicBezTo>
                  <a:cubicBezTo>
                    <a:pt x="102" y="77"/>
                    <a:pt x="158" y="60"/>
                    <a:pt x="227" y="60"/>
                  </a:cubicBezTo>
                  <a:cubicBezTo>
                    <a:pt x="296" y="60"/>
                    <a:pt x="352" y="77"/>
                    <a:pt x="354" y="99"/>
                  </a:cubicBezTo>
                  <a:cubicBezTo>
                    <a:pt x="355" y="99"/>
                    <a:pt x="355" y="99"/>
                    <a:pt x="355" y="99"/>
                  </a:cubicBezTo>
                  <a:cubicBezTo>
                    <a:pt x="355" y="101"/>
                    <a:pt x="355" y="101"/>
                    <a:pt x="355" y="101"/>
                  </a:cubicBezTo>
                  <a:cubicBezTo>
                    <a:pt x="355" y="101"/>
                    <a:pt x="355" y="101"/>
                    <a:pt x="355" y="101"/>
                  </a:cubicBezTo>
                  <a:cubicBezTo>
                    <a:pt x="443" y="75"/>
                    <a:pt x="443" y="75"/>
                    <a:pt x="443" y="75"/>
                  </a:cubicBezTo>
                  <a:cubicBezTo>
                    <a:pt x="454" y="71"/>
                    <a:pt x="454" y="66"/>
                    <a:pt x="443" y="63"/>
                  </a:cubicBezTo>
                  <a:close/>
                </a:path>
              </a:pathLst>
            </a:custGeom>
            <a:solidFill>
              <a:srgbClr val="C7D6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0" name="Freeform 20"/>
            <p:cNvSpPr>
              <a:spLocks/>
            </p:cNvSpPr>
            <p:nvPr/>
          </p:nvSpPr>
          <p:spPr bwMode="auto">
            <a:xfrm>
              <a:off x="4224338" y="2276475"/>
              <a:ext cx="439738" cy="449263"/>
            </a:xfrm>
            <a:custGeom>
              <a:avLst/>
              <a:gdLst>
                <a:gd name="T0" fmla="*/ 256 w 256"/>
                <a:gd name="T1" fmla="*/ 108 h 261"/>
                <a:gd name="T2" fmla="*/ 128 w 256"/>
                <a:gd name="T3" fmla="*/ 261 h 261"/>
                <a:gd name="T4" fmla="*/ 0 w 256"/>
                <a:gd name="T5" fmla="*/ 108 h 261"/>
                <a:gd name="T6" fmla="*/ 3 w 256"/>
                <a:gd name="T7" fmla="*/ 55 h 261"/>
                <a:gd name="T8" fmla="*/ 128 w 256"/>
                <a:gd name="T9" fmla="*/ 6 h 261"/>
                <a:gd name="T10" fmla="*/ 253 w 256"/>
                <a:gd name="T11" fmla="*/ 54 h 261"/>
                <a:gd name="T12" fmla="*/ 256 w 256"/>
                <a:gd name="T13" fmla="*/ 108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6" h="261">
                  <a:moveTo>
                    <a:pt x="256" y="108"/>
                  </a:moveTo>
                  <a:cubicBezTo>
                    <a:pt x="256" y="193"/>
                    <a:pt x="199" y="261"/>
                    <a:pt x="128" y="261"/>
                  </a:cubicBezTo>
                  <a:cubicBezTo>
                    <a:pt x="58" y="261"/>
                    <a:pt x="0" y="193"/>
                    <a:pt x="0" y="108"/>
                  </a:cubicBezTo>
                  <a:cubicBezTo>
                    <a:pt x="0" y="98"/>
                    <a:pt x="1" y="62"/>
                    <a:pt x="3" y="55"/>
                  </a:cubicBezTo>
                  <a:cubicBezTo>
                    <a:pt x="15" y="0"/>
                    <a:pt x="66" y="6"/>
                    <a:pt x="128" y="6"/>
                  </a:cubicBezTo>
                  <a:cubicBezTo>
                    <a:pt x="189" y="6"/>
                    <a:pt x="241" y="0"/>
                    <a:pt x="253" y="54"/>
                  </a:cubicBezTo>
                  <a:cubicBezTo>
                    <a:pt x="255" y="62"/>
                    <a:pt x="256" y="98"/>
                    <a:pt x="256" y="108"/>
                  </a:cubicBezTo>
                  <a:close/>
                </a:path>
              </a:pathLst>
            </a:custGeom>
            <a:solidFill>
              <a:srgbClr val="F9DF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1" name="Freeform 21"/>
            <p:cNvSpPr>
              <a:spLocks/>
            </p:cNvSpPr>
            <p:nvPr/>
          </p:nvSpPr>
          <p:spPr bwMode="auto">
            <a:xfrm>
              <a:off x="4224338" y="2225675"/>
              <a:ext cx="439738" cy="158750"/>
            </a:xfrm>
            <a:custGeom>
              <a:avLst/>
              <a:gdLst>
                <a:gd name="T0" fmla="*/ 256 w 256"/>
                <a:gd name="T1" fmla="*/ 40 h 92"/>
                <a:gd name="T2" fmla="*/ 128 w 256"/>
                <a:gd name="T3" fmla="*/ 0 h 92"/>
                <a:gd name="T4" fmla="*/ 128 w 256"/>
                <a:gd name="T5" fmla="*/ 0 h 92"/>
                <a:gd name="T6" fmla="*/ 0 w 256"/>
                <a:gd name="T7" fmla="*/ 40 h 92"/>
                <a:gd name="T8" fmla="*/ 0 w 256"/>
                <a:gd name="T9" fmla="*/ 39 h 92"/>
                <a:gd name="T10" fmla="*/ 0 w 256"/>
                <a:gd name="T11" fmla="*/ 41 h 92"/>
                <a:gd name="T12" fmla="*/ 0 w 256"/>
                <a:gd name="T13" fmla="*/ 84 h 92"/>
                <a:gd name="T14" fmla="*/ 2 w 256"/>
                <a:gd name="T15" fmla="*/ 92 h 92"/>
                <a:gd name="T16" fmla="*/ 9 w 256"/>
                <a:gd name="T17" fmla="*/ 81 h 92"/>
                <a:gd name="T18" fmla="*/ 128 w 256"/>
                <a:gd name="T19" fmla="*/ 68 h 92"/>
                <a:gd name="T20" fmla="*/ 128 w 256"/>
                <a:gd name="T21" fmla="*/ 68 h 92"/>
                <a:gd name="T22" fmla="*/ 247 w 256"/>
                <a:gd name="T23" fmla="*/ 81 h 92"/>
                <a:gd name="T24" fmla="*/ 255 w 256"/>
                <a:gd name="T25" fmla="*/ 92 h 92"/>
                <a:gd name="T26" fmla="*/ 256 w 256"/>
                <a:gd name="T27" fmla="*/ 84 h 92"/>
                <a:gd name="T28" fmla="*/ 256 w 256"/>
                <a:gd name="T29" fmla="*/ 41 h 92"/>
                <a:gd name="T30" fmla="*/ 256 w 256"/>
                <a:gd name="T31" fmla="*/ 39 h 92"/>
                <a:gd name="T32" fmla="*/ 256 w 256"/>
                <a:gd name="T33" fmla="*/ 4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56" h="92">
                  <a:moveTo>
                    <a:pt x="256" y="40"/>
                  </a:moveTo>
                  <a:cubicBezTo>
                    <a:pt x="253" y="17"/>
                    <a:pt x="197" y="0"/>
                    <a:pt x="128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59" y="0"/>
                    <a:pt x="3" y="17"/>
                    <a:pt x="0" y="40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90"/>
                    <a:pt x="2" y="92"/>
                  </a:cubicBezTo>
                  <a:cubicBezTo>
                    <a:pt x="2" y="92"/>
                    <a:pt x="1" y="85"/>
                    <a:pt x="9" y="81"/>
                  </a:cubicBezTo>
                  <a:cubicBezTo>
                    <a:pt x="25" y="73"/>
                    <a:pt x="72" y="68"/>
                    <a:pt x="128" y="68"/>
                  </a:cubicBezTo>
                  <a:cubicBezTo>
                    <a:pt x="128" y="68"/>
                    <a:pt x="128" y="68"/>
                    <a:pt x="128" y="68"/>
                  </a:cubicBezTo>
                  <a:cubicBezTo>
                    <a:pt x="184" y="68"/>
                    <a:pt x="231" y="73"/>
                    <a:pt x="247" y="81"/>
                  </a:cubicBezTo>
                  <a:cubicBezTo>
                    <a:pt x="255" y="85"/>
                    <a:pt x="255" y="92"/>
                    <a:pt x="255" y="92"/>
                  </a:cubicBezTo>
                  <a:cubicBezTo>
                    <a:pt x="256" y="90"/>
                    <a:pt x="256" y="84"/>
                    <a:pt x="256" y="84"/>
                  </a:cubicBezTo>
                  <a:cubicBezTo>
                    <a:pt x="256" y="41"/>
                    <a:pt x="256" y="41"/>
                    <a:pt x="256" y="41"/>
                  </a:cubicBezTo>
                  <a:cubicBezTo>
                    <a:pt x="256" y="39"/>
                    <a:pt x="256" y="39"/>
                    <a:pt x="256" y="39"/>
                  </a:cubicBezTo>
                  <a:lnTo>
                    <a:pt x="256" y="40"/>
                  </a:lnTo>
                  <a:close/>
                </a:path>
              </a:pathLst>
            </a:custGeom>
            <a:solidFill>
              <a:srgbClr val="B3C1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2" name="Freeform 22"/>
            <p:cNvSpPr>
              <a:spLocks/>
            </p:cNvSpPr>
            <p:nvPr/>
          </p:nvSpPr>
          <p:spPr bwMode="auto">
            <a:xfrm>
              <a:off x="4271963" y="2709863"/>
              <a:ext cx="344488" cy="322263"/>
            </a:xfrm>
            <a:custGeom>
              <a:avLst/>
              <a:gdLst>
                <a:gd name="T0" fmla="*/ 100 w 200"/>
                <a:gd name="T1" fmla="*/ 16 h 187"/>
                <a:gd name="T2" fmla="*/ 43 w 200"/>
                <a:gd name="T3" fmla="*/ 1 h 187"/>
                <a:gd name="T4" fmla="*/ 0 w 200"/>
                <a:gd name="T5" fmla="*/ 81 h 187"/>
                <a:gd name="T6" fmla="*/ 99 w 200"/>
                <a:gd name="T7" fmla="*/ 187 h 187"/>
                <a:gd name="T8" fmla="*/ 200 w 200"/>
                <a:gd name="T9" fmla="*/ 81 h 187"/>
                <a:gd name="T10" fmla="*/ 157 w 200"/>
                <a:gd name="T11" fmla="*/ 0 h 187"/>
                <a:gd name="T12" fmla="*/ 100 w 200"/>
                <a:gd name="T13" fmla="*/ 16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0" h="187">
                  <a:moveTo>
                    <a:pt x="100" y="16"/>
                  </a:moveTo>
                  <a:cubicBezTo>
                    <a:pt x="79" y="16"/>
                    <a:pt x="60" y="11"/>
                    <a:pt x="43" y="1"/>
                  </a:cubicBezTo>
                  <a:cubicBezTo>
                    <a:pt x="34" y="28"/>
                    <a:pt x="20" y="55"/>
                    <a:pt x="0" y="81"/>
                  </a:cubicBezTo>
                  <a:cubicBezTo>
                    <a:pt x="33" y="81"/>
                    <a:pt x="66" y="187"/>
                    <a:pt x="99" y="187"/>
                  </a:cubicBezTo>
                  <a:cubicBezTo>
                    <a:pt x="132" y="187"/>
                    <a:pt x="166" y="81"/>
                    <a:pt x="200" y="81"/>
                  </a:cubicBezTo>
                  <a:cubicBezTo>
                    <a:pt x="180" y="55"/>
                    <a:pt x="166" y="28"/>
                    <a:pt x="157" y="0"/>
                  </a:cubicBezTo>
                  <a:cubicBezTo>
                    <a:pt x="139" y="11"/>
                    <a:pt x="120" y="16"/>
                    <a:pt x="100" y="16"/>
                  </a:cubicBezTo>
                  <a:close/>
                </a:path>
              </a:pathLst>
            </a:custGeom>
            <a:solidFill>
              <a:srgbClr val="F9DF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3" name="Freeform 23"/>
            <p:cNvSpPr>
              <a:spLocks/>
            </p:cNvSpPr>
            <p:nvPr/>
          </p:nvSpPr>
          <p:spPr bwMode="auto">
            <a:xfrm>
              <a:off x="4398963" y="2882900"/>
              <a:ext cx="90488" cy="163513"/>
            </a:xfrm>
            <a:custGeom>
              <a:avLst/>
              <a:gdLst>
                <a:gd name="T0" fmla="*/ 28 w 57"/>
                <a:gd name="T1" fmla="*/ 13 h 103"/>
                <a:gd name="T2" fmla="*/ 11 w 57"/>
                <a:gd name="T3" fmla="*/ 0 h 103"/>
                <a:gd name="T4" fmla="*/ 0 w 57"/>
                <a:gd name="T5" fmla="*/ 82 h 103"/>
                <a:gd name="T6" fmla="*/ 28 w 57"/>
                <a:gd name="T7" fmla="*/ 103 h 103"/>
                <a:gd name="T8" fmla="*/ 57 w 57"/>
                <a:gd name="T9" fmla="*/ 82 h 103"/>
                <a:gd name="T10" fmla="*/ 46 w 57"/>
                <a:gd name="T11" fmla="*/ 0 h 103"/>
                <a:gd name="T12" fmla="*/ 28 w 57"/>
                <a:gd name="T13" fmla="*/ 1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" h="103">
                  <a:moveTo>
                    <a:pt x="28" y="13"/>
                  </a:moveTo>
                  <a:lnTo>
                    <a:pt x="11" y="0"/>
                  </a:lnTo>
                  <a:lnTo>
                    <a:pt x="0" y="82"/>
                  </a:lnTo>
                  <a:lnTo>
                    <a:pt x="28" y="103"/>
                  </a:lnTo>
                  <a:lnTo>
                    <a:pt x="57" y="82"/>
                  </a:lnTo>
                  <a:lnTo>
                    <a:pt x="46" y="0"/>
                  </a:lnTo>
                  <a:lnTo>
                    <a:pt x="28" y="13"/>
                  </a:lnTo>
                  <a:close/>
                </a:path>
              </a:pathLst>
            </a:custGeom>
            <a:solidFill>
              <a:srgbClr val="E072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4" name="Freeform 24"/>
            <p:cNvSpPr>
              <a:spLocks/>
            </p:cNvSpPr>
            <p:nvPr/>
          </p:nvSpPr>
          <p:spPr bwMode="auto">
            <a:xfrm>
              <a:off x="4024313" y="2760663"/>
              <a:ext cx="839788" cy="365125"/>
            </a:xfrm>
            <a:custGeom>
              <a:avLst/>
              <a:gdLst>
                <a:gd name="T0" fmla="*/ 264 w 529"/>
                <a:gd name="T1" fmla="*/ 230 h 230"/>
                <a:gd name="T2" fmla="*/ 0 w 529"/>
                <a:gd name="T3" fmla="*/ 67 h 230"/>
                <a:gd name="T4" fmla="*/ 177 w 529"/>
                <a:gd name="T5" fmla="*/ 0 h 230"/>
                <a:gd name="T6" fmla="*/ 264 w 529"/>
                <a:gd name="T7" fmla="*/ 163 h 230"/>
                <a:gd name="T8" fmla="*/ 352 w 529"/>
                <a:gd name="T9" fmla="*/ 0 h 230"/>
                <a:gd name="T10" fmla="*/ 529 w 529"/>
                <a:gd name="T11" fmla="*/ 67 h 230"/>
                <a:gd name="T12" fmla="*/ 264 w 529"/>
                <a:gd name="T13" fmla="*/ 23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9" h="230">
                  <a:moveTo>
                    <a:pt x="264" y="230"/>
                  </a:moveTo>
                  <a:lnTo>
                    <a:pt x="0" y="67"/>
                  </a:lnTo>
                  <a:lnTo>
                    <a:pt x="177" y="0"/>
                  </a:lnTo>
                  <a:lnTo>
                    <a:pt x="264" y="163"/>
                  </a:lnTo>
                  <a:lnTo>
                    <a:pt x="352" y="0"/>
                  </a:lnTo>
                  <a:lnTo>
                    <a:pt x="529" y="67"/>
                  </a:lnTo>
                  <a:lnTo>
                    <a:pt x="264" y="230"/>
                  </a:lnTo>
                  <a:close/>
                </a:path>
              </a:pathLst>
            </a:custGeom>
            <a:solidFill>
              <a:srgbClr val="C7D6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5" name="Freeform 25"/>
            <p:cNvSpPr>
              <a:spLocks/>
            </p:cNvSpPr>
            <p:nvPr/>
          </p:nvSpPr>
          <p:spPr bwMode="auto">
            <a:xfrm>
              <a:off x="4398963" y="2798763"/>
              <a:ext cx="90488" cy="84138"/>
            </a:xfrm>
            <a:custGeom>
              <a:avLst/>
              <a:gdLst>
                <a:gd name="T0" fmla="*/ 46 w 57"/>
                <a:gd name="T1" fmla="*/ 0 h 53"/>
                <a:gd name="T2" fmla="*/ 57 w 57"/>
                <a:gd name="T3" fmla="*/ 32 h 53"/>
                <a:gd name="T4" fmla="*/ 28 w 57"/>
                <a:gd name="T5" fmla="*/ 53 h 53"/>
                <a:gd name="T6" fmla="*/ 0 w 57"/>
                <a:gd name="T7" fmla="*/ 32 h 53"/>
                <a:gd name="T8" fmla="*/ 11 w 57"/>
                <a:gd name="T9" fmla="*/ 0 h 53"/>
                <a:gd name="T10" fmla="*/ 46 w 57"/>
                <a:gd name="T11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" h="53">
                  <a:moveTo>
                    <a:pt x="46" y="0"/>
                  </a:moveTo>
                  <a:lnTo>
                    <a:pt x="57" y="32"/>
                  </a:lnTo>
                  <a:lnTo>
                    <a:pt x="28" y="53"/>
                  </a:lnTo>
                  <a:lnTo>
                    <a:pt x="0" y="32"/>
                  </a:lnTo>
                  <a:lnTo>
                    <a:pt x="11" y="0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E072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6" name="Freeform 26"/>
            <p:cNvSpPr>
              <a:spLocks/>
            </p:cNvSpPr>
            <p:nvPr/>
          </p:nvSpPr>
          <p:spPr bwMode="auto">
            <a:xfrm>
              <a:off x="4305300" y="2732088"/>
              <a:ext cx="138113" cy="163513"/>
            </a:xfrm>
            <a:custGeom>
              <a:avLst/>
              <a:gdLst>
                <a:gd name="T0" fmla="*/ 19 w 87"/>
                <a:gd name="T1" fmla="*/ 0 h 103"/>
                <a:gd name="T2" fmla="*/ 87 w 87"/>
                <a:gd name="T3" fmla="*/ 35 h 103"/>
                <a:gd name="T4" fmla="*/ 33 w 87"/>
                <a:gd name="T5" fmla="*/ 103 h 103"/>
                <a:gd name="T6" fmla="*/ 0 w 87"/>
                <a:gd name="T7" fmla="*/ 18 h 103"/>
                <a:gd name="T8" fmla="*/ 19 w 87"/>
                <a:gd name="T9" fmla="*/ 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" h="103">
                  <a:moveTo>
                    <a:pt x="19" y="0"/>
                  </a:moveTo>
                  <a:lnTo>
                    <a:pt x="87" y="35"/>
                  </a:lnTo>
                  <a:lnTo>
                    <a:pt x="33" y="103"/>
                  </a:lnTo>
                  <a:lnTo>
                    <a:pt x="0" y="18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F3B3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7" name="Freeform 27"/>
            <p:cNvSpPr>
              <a:spLocks/>
            </p:cNvSpPr>
            <p:nvPr/>
          </p:nvSpPr>
          <p:spPr bwMode="auto">
            <a:xfrm>
              <a:off x="4443413" y="2732088"/>
              <a:ext cx="139700" cy="163513"/>
            </a:xfrm>
            <a:custGeom>
              <a:avLst/>
              <a:gdLst>
                <a:gd name="T0" fmla="*/ 69 w 88"/>
                <a:gd name="T1" fmla="*/ 0 h 103"/>
                <a:gd name="T2" fmla="*/ 0 w 88"/>
                <a:gd name="T3" fmla="*/ 35 h 103"/>
                <a:gd name="T4" fmla="*/ 55 w 88"/>
                <a:gd name="T5" fmla="*/ 103 h 103"/>
                <a:gd name="T6" fmla="*/ 88 w 88"/>
                <a:gd name="T7" fmla="*/ 18 h 103"/>
                <a:gd name="T8" fmla="*/ 69 w 88"/>
                <a:gd name="T9" fmla="*/ 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" h="103">
                  <a:moveTo>
                    <a:pt x="69" y="0"/>
                  </a:moveTo>
                  <a:lnTo>
                    <a:pt x="0" y="35"/>
                  </a:lnTo>
                  <a:lnTo>
                    <a:pt x="55" y="103"/>
                  </a:lnTo>
                  <a:lnTo>
                    <a:pt x="88" y="18"/>
                  </a:lnTo>
                  <a:lnTo>
                    <a:pt x="69" y="0"/>
                  </a:lnTo>
                  <a:close/>
                </a:path>
              </a:pathLst>
            </a:custGeom>
            <a:solidFill>
              <a:srgbClr val="F3B3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98" name="组合 297"/>
          <p:cNvGrpSpPr/>
          <p:nvPr/>
        </p:nvGrpSpPr>
        <p:grpSpPr>
          <a:xfrm>
            <a:off x="5434963" y="1375721"/>
            <a:ext cx="617537" cy="741275"/>
            <a:chOff x="5554663" y="2111375"/>
            <a:chExt cx="847725" cy="1017588"/>
          </a:xfrm>
        </p:grpSpPr>
        <p:sp>
          <p:nvSpPr>
            <p:cNvPr id="299" name="Freeform 6"/>
            <p:cNvSpPr>
              <a:spLocks/>
            </p:cNvSpPr>
            <p:nvPr/>
          </p:nvSpPr>
          <p:spPr bwMode="auto">
            <a:xfrm>
              <a:off x="5665788" y="2363788"/>
              <a:ext cx="641350" cy="754063"/>
            </a:xfrm>
            <a:custGeom>
              <a:avLst/>
              <a:gdLst>
                <a:gd name="T0" fmla="*/ 373 w 373"/>
                <a:gd name="T1" fmla="*/ 285 h 438"/>
                <a:gd name="T2" fmla="*/ 182 w 373"/>
                <a:gd name="T3" fmla="*/ 438 h 438"/>
                <a:gd name="T4" fmla="*/ 0 w 373"/>
                <a:gd name="T5" fmla="*/ 271 h 438"/>
                <a:gd name="T6" fmla="*/ 57 w 373"/>
                <a:gd name="T7" fmla="*/ 0 h 438"/>
                <a:gd name="T8" fmla="*/ 309 w 373"/>
                <a:gd name="T9" fmla="*/ 0 h 438"/>
                <a:gd name="T10" fmla="*/ 373 w 373"/>
                <a:gd name="T11" fmla="*/ 285 h 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3" h="438">
                  <a:moveTo>
                    <a:pt x="373" y="285"/>
                  </a:moveTo>
                  <a:cubicBezTo>
                    <a:pt x="303" y="285"/>
                    <a:pt x="182" y="438"/>
                    <a:pt x="182" y="438"/>
                  </a:cubicBezTo>
                  <a:cubicBezTo>
                    <a:pt x="182" y="438"/>
                    <a:pt x="70" y="271"/>
                    <a:pt x="0" y="271"/>
                  </a:cubicBezTo>
                  <a:cubicBezTo>
                    <a:pt x="54" y="153"/>
                    <a:pt x="51" y="119"/>
                    <a:pt x="57" y="0"/>
                  </a:cubicBezTo>
                  <a:cubicBezTo>
                    <a:pt x="141" y="0"/>
                    <a:pt x="225" y="0"/>
                    <a:pt x="309" y="0"/>
                  </a:cubicBezTo>
                  <a:cubicBezTo>
                    <a:pt x="315" y="119"/>
                    <a:pt x="319" y="166"/>
                    <a:pt x="373" y="285"/>
                  </a:cubicBezTo>
                  <a:close/>
                </a:path>
              </a:pathLst>
            </a:custGeom>
            <a:solidFill>
              <a:srgbClr val="F3B3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0" name="Oval 7"/>
            <p:cNvSpPr>
              <a:spLocks noChangeArrowheads="1"/>
            </p:cNvSpPr>
            <p:nvPr/>
          </p:nvSpPr>
          <p:spPr bwMode="auto">
            <a:xfrm>
              <a:off x="5691188" y="2460625"/>
              <a:ext cx="26988" cy="26988"/>
            </a:xfrm>
            <a:prstGeom prst="ellipse">
              <a:avLst/>
            </a:prstGeom>
            <a:solidFill>
              <a:srgbClr val="E072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1" name="Freeform 8"/>
            <p:cNvSpPr>
              <a:spLocks/>
            </p:cNvSpPr>
            <p:nvPr/>
          </p:nvSpPr>
          <p:spPr bwMode="auto">
            <a:xfrm>
              <a:off x="5697538" y="2274888"/>
              <a:ext cx="14288" cy="179388"/>
            </a:xfrm>
            <a:custGeom>
              <a:avLst/>
              <a:gdLst>
                <a:gd name="T0" fmla="*/ 4 w 8"/>
                <a:gd name="T1" fmla="*/ 104 h 104"/>
                <a:gd name="T2" fmla="*/ 8 w 8"/>
                <a:gd name="T3" fmla="*/ 104 h 104"/>
                <a:gd name="T4" fmla="*/ 8 w 8"/>
                <a:gd name="T5" fmla="*/ 3 h 104"/>
                <a:gd name="T6" fmla="*/ 1 w 8"/>
                <a:gd name="T7" fmla="*/ 0 h 104"/>
                <a:gd name="T8" fmla="*/ 0 w 8"/>
                <a:gd name="T9" fmla="*/ 104 h 104"/>
                <a:gd name="T10" fmla="*/ 4 w 8"/>
                <a:gd name="T11" fmla="*/ 10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04">
                  <a:moveTo>
                    <a:pt x="4" y="104"/>
                  </a:moveTo>
                  <a:cubicBezTo>
                    <a:pt x="6" y="104"/>
                    <a:pt x="7" y="104"/>
                    <a:pt x="8" y="104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04"/>
                    <a:pt x="0" y="104"/>
                  </a:cubicBezTo>
                  <a:cubicBezTo>
                    <a:pt x="2" y="104"/>
                    <a:pt x="3" y="104"/>
                    <a:pt x="4" y="104"/>
                  </a:cubicBezTo>
                  <a:close/>
                </a:path>
              </a:pathLst>
            </a:custGeom>
            <a:solidFill>
              <a:srgbClr val="C7D6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2" name="Freeform 9"/>
            <p:cNvSpPr>
              <a:spLocks/>
            </p:cNvSpPr>
            <p:nvPr/>
          </p:nvSpPr>
          <p:spPr bwMode="auto">
            <a:xfrm>
              <a:off x="5688013" y="2493963"/>
              <a:ext cx="34925" cy="38100"/>
            </a:xfrm>
            <a:custGeom>
              <a:avLst/>
              <a:gdLst>
                <a:gd name="T0" fmla="*/ 15 w 21"/>
                <a:gd name="T1" fmla="*/ 0 h 23"/>
                <a:gd name="T2" fmla="*/ 10 w 21"/>
                <a:gd name="T3" fmla="*/ 1 h 23"/>
                <a:gd name="T4" fmla="*/ 6 w 21"/>
                <a:gd name="T5" fmla="*/ 0 h 23"/>
                <a:gd name="T6" fmla="*/ 1 w 21"/>
                <a:gd name="T7" fmla="*/ 14 h 23"/>
                <a:gd name="T8" fmla="*/ 1 w 21"/>
                <a:gd name="T9" fmla="*/ 14 h 23"/>
                <a:gd name="T10" fmla="*/ 0 w 21"/>
                <a:gd name="T11" fmla="*/ 18 h 23"/>
                <a:gd name="T12" fmla="*/ 1 w 21"/>
                <a:gd name="T13" fmla="*/ 16 h 23"/>
                <a:gd name="T14" fmla="*/ 2 w 21"/>
                <a:gd name="T15" fmla="*/ 11 h 23"/>
                <a:gd name="T16" fmla="*/ 1 w 21"/>
                <a:gd name="T17" fmla="*/ 18 h 23"/>
                <a:gd name="T18" fmla="*/ 3 w 21"/>
                <a:gd name="T19" fmla="*/ 12 h 23"/>
                <a:gd name="T20" fmla="*/ 3 w 21"/>
                <a:gd name="T21" fmla="*/ 19 h 23"/>
                <a:gd name="T22" fmla="*/ 4 w 21"/>
                <a:gd name="T23" fmla="*/ 13 h 23"/>
                <a:gd name="T24" fmla="*/ 4 w 21"/>
                <a:gd name="T25" fmla="*/ 19 h 23"/>
                <a:gd name="T26" fmla="*/ 5 w 21"/>
                <a:gd name="T27" fmla="*/ 13 h 23"/>
                <a:gd name="T28" fmla="*/ 6 w 21"/>
                <a:gd name="T29" fmla="*/ 19 h 23"/>
                <a:gd name="T30" fmla="*/ 7 w 21"/>
                <a:gd name="T31" fmla="*/ 14 h 23"/>
                <a:gd name="T32" fmla="*/ 7 w 21"/>
                <a:gd name="T33" fmla="*/ 20 h 23"/>
                <a:gd name="T34" fmla="*/ 8 w 21"/>
                <a:gd name="T35" fmla="*/ 15 h 23"/>
                <a:gd name="T36" fmla="*/ 9 w 21"/>
                <a:gd name="T37" fmla="*/ 20 h 23"/>
                <a:gd name="T38" fmla="*/ 9 w 21"/>
                <a:gd name="T39" fmla="*/ 20 h 23"/>
                <a:gd name="T40" fmla="*/ 9 w 21"/>
                <a:gd name="T41" fmla="*/ 20 h 23"/>
                <a:gd name="T42" fmla="*/ 10 w 21"/>
                <a:gd name="T43" fmla="*/ 16 h 23"/>
                <a:gd name="T44" fmla="*/ 11 w 21"/>
                <a:gd name="T45" fmla="*/ 21 h 23"/>
                <a:gd name="T46" fmla="*/ 12 w 21"/>
                <a:gd name="T47" fmla="*/ 17 h 23"/>
                <a:gd name="T48" fmla="*/ 13 w 21"/>
                <a:gd name="T49" fmla="*/ 21 h 23"/>
                <a:gd name="T50" fmla="*/ 14 w 21"/>
                <a:gd name="T51" fmla="*/ 17 h 23"/>
                <a:gd name="T52" fmla="*/ 15 w 21"/>
                <a:gd name="T53" fmla="*/ 22 h 23"/>
                <a:gd name="T54" fmla="*/ 16 w 21"/>
                <a:gd name="T55" fmla="*/ 18 h 23"/>
                <a:gd name="T56" fmla="*/ 17 w 21"/>
                <a:gd name="T57" fmla="*/ 22 h 23"/>
                <a:gd name="T58" fmla="*/ 18 w 21"/>
                <a:gd name="T59" fmla="*/ 19 h 23"/>
                <a:gd name="T60" fmla="*/ 19 w 21"/>
                <a:gd name="T61" fmla="*/ 22 h 23"/>
                <a:gd name="T62" fmla="*/ 20 w 21"/>
                <a:gd name="T63" fmla="*/ 19 h 23"/>
                <a:gd name="T64" fmla="*/ 21 w 21"/>
                <a:gd name="T65" fmla="*/ 23 h 23"/>
                <a:gd name="T66" fmla="*/ 21 w 21"/>
                <a:gd name="T67" fmla="*/ 18 h 23"/>
                <a:gd name="T68" fmla="*/ 15 w 21"/>
                <a:gd name="T6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" h="23">
                  <a:moveTo>
                    <a:pt x="15" y="0"/>
                  </a:moveTo>
                  <a:cubicBezTo>
                    <a:pt x="14" y="0"/>
                    <a:pt x="12" y="1"/>
                    <a:pt x="10" y="1"/>
                  </a:cubicBezTo>
                  <a:cubicBezTo>
                    <a:pt x="9" y="1"/>
                    <a:pt x="7" y="1"/>
                    <a:pt x="6" y="0"/>
                  </a:cubicBezTo>
                  <a:cubicBezTo>
                    <a:pt x="3" y="3"/>
                    <a:pt x="1" y="8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6"/>
                    <a:pt x="0" y="17"/>
                    <a:pt x="0" y="18"/>
                  </a:cubicBezTo>
                  <a:cubicBezTo>
                    <a:pt x="0" y="17"/>
                    <a:pt x="0" y="17"/>
                    <a:pt x="1" y="16"/>
                  </a:cubicBezTo>
                  <a:cubicBezTo>
                    <a:pt x="1" y="14"/>
                    <a:pt x="2" y="13"/>
                    <a:pt x="2" y="11"/>
                  </a:cubicBezTo>
                  <a:cubicBezTo>
                    <a:pt x="2" y="14"/>
                    <a:pt x="2" y="16"/>
                    <a:pt x="1" y="18"/>
                  </a:cubicBezTo>
                  <a:cubicBezTo>
                    <a:pt x="2" y="16"/>
                    <a:pt x="3" y="14"/>
                    <a:pt x="3" y="12"/>
                  </a:cubicBezTo>
                  <a:cubicBezTo>
                    <a:pt x="3" y="14"/>
                    <a:pt x="3" y="17"/>
                    <a:pt x="3" y="19"/>
                  </a:cubicBezTo>
                  <a:cubicBezTo>
                    <a:pt x="3" y="17"/>
                    <a:pt x="4" y="15"/>
                    <a:pt x="4" y="13"/>
                  </a:cubicBezTo>
                  <a:cubicBezTo>
                    <a:pt x="4" y="15"/>
                    <a:pt x="4" y="17"/>
                    <a:pt x="4" y="19"/>
                  </a:cubicBezTo>
                  <a:cubicBezTo>
                    <a:pt x="5" y="17"/>
                    <a:pt x="5" y="15"/>
                    <a:pt x="5" y="13"/>
                  </a:cubicBezTo>
                  <a:cubicBezTo>
                    <a:pt x="6" y="16"/>
                    <a:pt x="6" y="18"/>
                    <a:pt x="6" y="19"/>
                  </a:cubicBezTo>
                  <a:cubicBezTo>
                    <a:pt x="6" y="18"/>
                    <a:pt x="7" y="16"/>
                    <a:pt x="7" y="14"/>
                  </a:cubicBezTo>
                  <a:cubicBezTo>
                    <a:pt x="7" y="16"/>
                    <a:pt x="7" y="18"/>
                    <a:pt x="7" y="20"/>
                  </a:cubicBezTo>
                  <a:cubicBezTo>
                    <a:pt x="8" y="18"/>
                    <a:pt x="8" y="17"/>
                    <a:pt x="8" y="15"/>
                  </a:cubicBezTo>
                  <a:cubicBezTo>
                    <a:pt x="9" y="17"/>
                    <a:pt x="9" y="19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19"/>
                    <a:pt x="10" y="17"/>
                    <a:pt x="10" y="16"/>
                  </a:cubicBezTo>
                  <a:cubicBezTo>
                    <a:pt x="10" y="18"/>
                    <a:pt x="11" y="19"/>
                    <a:pt x="11" y="21"/>
                  </a:cubicBezTo>
                  <a:cubicBezTo>
                    <a:pt x="11" y="19"/>
                    <a:pt x="12" y="18"/>
                    <a:pt x="12" y="17"/>
                  </a:cubicBezTo>
                  <a:cubicBezTo>
                    <a:pt x="12" y="18"/>
                    <a:pt x="12" y="20"/>
                    <a:pt x="13" y="21"/>
                  </a:cubicBezTo>
                  <a:cubicBezTo>
                    <a:pt x="13" y="20"/>
                    <a:pt x="13" y="19"/>
                    <a:pt x="14" y="17"/>
                  </a:cubicBezTo>
                  <a:cubicBezTo>
                    <a:pt x="14" y="19"/>
                    <a:pt x="14" y="20"/>
                    <a:pt x="15" y="22"/>
                  </a:cubicBezTo>
                  <a:cubicBezTo>
                    <a:pt x="15" y="21"/>
                    <a:pt x="15" y="19"/>
                    <a:pt x="16" y="18"/>
                  </a:cubicBezTo>
                  <a:cubicBezTo>
                    <a:pt x="16" y="20"/>
                    <a:pt x="17" y="21"/>
                    <a:pt x="17" y="22"/>
                  </a:cubicBezTo>
                  <a:cubicBezTo>
                    <a:pt x="17" y="21"/>
                    <a:pt x="18" y="20"/>
                    <a:pt x="18" y="19"/>
                  </a:cubicBezTo>
                  <a:cubicBezTo>
                    <a:pt x="18" y="20"/>
                    <a:pt x="19" y="21"/>
                    <a:pt x="19" y="22"/>
                  </a:cubicBezTo>
                  <a:cubicBezTo>
                    <a:pt x="20" y="21"/>
                    <a:pt x="20" y="20"/>
                    <a:pt x="20" y="19"/>
                  </a:cubicBezTo>
                  <a:cubicBezTo>
                    <a:pt x="20" y="20"/>
                    <a:pt x="21" y="22"/>
                    <a:pt x="21" y="23"/>
                  </a:cubicBezTo>
                  <a:cubicBezTo>
                    <a:pt x="21" y="22"/>
                    <a:pt x="21" y="19"/>
                    <a:pt x="21" y="18"/>
                  </a:cubicBezTo>
                  <a:cubicBezTo>
                    <a:pt x="21" y="10"/>
                    <a:pt x="19" y="3"/>
                    <a:pt x="15" y="0"/>
                  </a:cubicBezTo>
                  <a:close/>
                </a:path>
              </a:pathLst>
            </a:custGeom>
            <a:solidFill>
              <a:srgbClr val="E072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3" name="Freeform 10"/>
            <p:cNvSpPr>
              <a:spLocks/>
            </p:cNvSpPr>
            <p:nvPr/>
          </p:nvSpPr>
          <p:spPr bwMode="auto">
            <a:xfrm>
              <a:off x="5756275" y="2273300"/>
              <a:ext cx="444500" cy="452438"/>
            </a:xfrm>
            <a:custGeom>
              <a:avLst/>
              <a:gdLst>
                <a:gd name="T0" fmla="*/ 258 w 258"/>
                <a:gd name="T1" fmla="*/ 110 h 263"/>
                <a:gd name="T2" fmla="*/ 129 w 258"/>
                <a:gd name="T3" fmla="*/ 263 h 263"/>
                <a:gd name="T4" fmla="*/ 0 w 258"/>
                <a:gd name="T5" fmla="*/ 110 h 263"/>
                <a:gd name="T6" fmla="*/ 3 w 258"/>
                <a:gd name="T7" fmla="*/ 55 h 263"/>
                <a:gd name="T8" fmla="*/ 129 w 258"/>
                <a:gd name="T9" fmla="*/ 6 h 263"/>
                <a:gd name="T10" fmla="*/ 255 w 258"/>
                <a:gd name="T11" fmla="*/ 55 h 263"/>
                <a:gd name="T12" fmla="*/ 258 w 258"/>
                <a:gd name="T13" fmla="*/ 110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8" h="263">
                  <a:moveTo>
                    <a:pt x="258" y="110"/>
                  </a:moveTo>
                  <a:cubicBezTo>
                    <a:pt x="258" y="194"/>
                    <a:pt x="200" y="263"/>
                    <a:pt x="129" y="263"/>
                  </a:cubicBezTo>
                  <a:cubicBezTo>
                    <a:pt x="58" y="263"/>
                    <a:pt x="0" y="194"/>
                    <a:pt x="0" y="110"/>
                  </a:cubicBezTo>
                  <a:cubicBezTo>
                    <a:pt x="0" y="99"/>
                    <a:pt x="1" y="63"/>
                    <a:pt x="3" y="55"/>
                  </a:cubicBezTo>
                  <a:cubicBezTo>
                    <a:pt x="15" y="0"/>
                    <a:pt x="67" y="6"/>
                    <a:pt x="129" y="6"/>
                  </a:cubicBezTo>
                  <a:cubicBezTo>
                    <a:pt x="191" y="6"/>
                    <a:pt x="243" y="0"/>
                    <a:pt x="255" y="55"/>
                  </a:cubicBezTo>
                  <a:cubicBezTo>
                    <a:pt x="257" y="63"/>
                    <a:pt x="258" y="99"/>
                    <a:pt x="258" y="110"/>
                  </a:cubicBezTo>
                  <a:close/>
                </a:path>
              </a:pathLst>
            </a:custGeom>
            <a:solidFill>
              <a:srgbClr val="F9DF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4" name="Freeform 11"/>
            <p:cNvSpPr>
              <a:spLocks/>
            </p:cNvSpPr>
            <p:nvPr/>
          </p:nvSpPr>
          <p:spPr bwMode="auto">
            <a:xfrm>
              <a:off x="5829300" y="2709863"/>
              <a:ext cx="300038" cy="207963"/>
            </a:xfrm>
            <a:custGeom>
              <a:avLst/>
              <a:gdLst>
                <a:gd name="T0" fmla="*/ 87 w 175"/>
                <a:gd name="T1" fmla="*/ 16 h 121"/>
                <a:gd name="T2" fmla="*/ 37 w 175"/>
                <a:gd name="T3" fmla="*/ 0 h 121"/>
                <a:gd name="T4" fmla="*/ 0 w 175"/>
                <a:gd name="T5" fmla="*/ 81 h 121"/>
                <a:gd name="T6" fmla="*/ 86 w 175"/>
                <a:gd name="T7" fmla="*/ 121 h 121"/>
                <a:gd name="T8" fmla="*/ 175 w 175"/>
                <a:gd name="T9" fmla="*/ 81 h 121"/>
                <a:gd name="T10" fmla="*/ 138 w 175"/>
                <a:gd name="T11" fmla="*/ 0 h 121"/>
                <a:gd name="T12" fmla="*/ 87 w 175"/>
                <a:gd name="T13" fmla="*/ 16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5" h="121">
                  <a:moveTo>
                    <a:pt x="87" y="16"/>
                  </a:moveTo>
                  <a:cubicBezTo>
                    <a:pt x="67" y="16"/>
                    <a:pt x="54" y="10"/>
                    <a:pt x="37" y="0"/>
                  </a:cubicBezTo>
                  <a:cubicBezTo>
                    <a:pt x="28" y="48"/>
                    <a:pt x="20" y="55"/>
                    <a:pt x="0" y="81"/>
                  </a:cubicBezTo>
                  <a:cubicBezTo>
                    <a:pt x="33" y="81"/>
                    <a:pt x="53" y="121"/>
                    <a:pt x="86" y="121"/>
                  </a:cubicBezTo>
                  <a:cubicBezTo>
                    <a:pt x="120" y="121"/>
                    <a:pt x="141" y="81"/>
                    <a:pt x="175" y="81"/>
                  </a:cubicBezTo>
                  <a:cubicBezTo>
                    <a:pt x="155" y="55"/>
                    <a:pt x="148" y="46"/>
                    <a:pt x="138" y="0"/>
                  </a:cubicBezTo>
                  <a:cubicBezTo>
                    <a:pt x="120" y="10"/>
                    <a:pt x="108" y="16"/>
                    <a:pt x="87" y="16"/>
                  </a:cubicBezTo>
                  <a:close/>
                </a:path>
              </a:pathLst>
            </a:custGeom>
            <a:solidFill>
              <a:srgbClr val="F9DF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5" name="Freeform 12"/>
            <p:cNvSpPr>
              <a:spLocks/>
            </p:cNvSpPr>
            <p:nvPr/>
          </p:nvSpPr>
          <p:spPr bwMode="auto">
            <a:xfrm>
              <a:off x="5757863" y="2273300"/>
              <a:ext cx="442913" cy="211138"/>
            </a:xfrm>
            <a:custGeom>
              <a:avLst/>
              <a:gdLst>
                <a:gd name="T0" fmla="*/ 128 w 257"/>
                <a:gd name="T1" fmla="*/ 6 h 123"/>
                <a:gd name="T2" fmla="*/ 2 w 257"/>
                <a:gd name="T3" fmla="*/ 55 h 123"/>
                <a:gd name="T4" fmla="*/ 0 w 257"/>
                <a:gd name="T5" fmla="*/ 80 h 123"/>
                <a:gd name="T6" fmla="*/ 13 w 257"/>
                <a:gd name="T7" fmla="*/ 81 h 123"/>
                <a:gd name="T8" fmla="*/ 100 w 257"/>
                <a:gd name="T9" fmla="*/ 31 h 123"/>
                <a:gd name="T10" fmla="*/ 248 w 257"/>
                <a:gd name="T11" fmla="*/ 123 h 123"/>
                <a:gd name="T12" fmla="*/ 256 w 257"/>
                <a:gd name="T13" fmla="*/ 123 h 123"/>
                <a:gd name="T14" fmla="*/ 257 w 257"/>
                <a:gd name="T15" fmla="*/ 110 h 123"/>
                <a:gd name="T16" fmla="*/ 254 w 257"/>
                <a:gd name="T17" fmla="*/ 55 h 123"/>
                <a:gd name="T18" fmla="*/ 128 w 257"/>
                <a:gd name="T19" fmla="*/ 6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7" h="123">
                  <a:moveTo>
                    <a:pt x="128" y="6"/>
                  </a:moveTo>
                  <a:cubicBezTo>
                    <a:pt x="66" y="6"/>
                    <a:pt x="14" y="0"/>
                    <a:pt x="2" y="55"/>
                  </a:cubicBezTo>
                  <a:cubicBezTo>
                    <a:pt x="1" y="59"/>
                    <a:pt x="0" y="69"/>
                    <a:pt x="0" y="80"/>
                  </a:cubicBezTo>
                  <a:cubicBezTo>
                    <a:pt x="4" y="81"/>
                    <a:pt x="9" y="81"/>
                    <a:pt x="13" y="81"/>
                  </a:cubicBezTo>
                  <a:cubicBezTo>
                    <a:pt x="50" y="81"/>
                    <a:pt x="83" y="61"/>
                    <a:pt x="100" y="31"/>
                  </a:cubicBezTo>
                  <a:cubicBezTo>
                    <a:pt x="127" y="86"/>
                    <a:pt x="183" y="123"/>
                    <a:pt x="248" y="123"/>
                  </a:cubicBezTo>
                  <a:cubicBezTo>
                    <a:pt x="251" y="123"/>
                    <a:pt x="254" y="123"/>
                    <a:pt x="256" y="123"/>
                  </a:cubicBezTo>
                  <a:cubicBezTo>
                    <a:pt x="257" y="118"/>
                    <a:pt x="257" y="114"/>
                    <a:pt x="257" y="110"/>
                  </a:cubicBezTo>
                  <a:cubicBezTo>
                    <a:pt x="257" y="99"/>
                    <a:pt x="256" y="63"/>
                    <a:pt x="254" y="55"/>
                  </a:cubicBezTo>
                  <a:cubicBezTo>
                    <a:pt x="242" y="0"/>
                    <a:pt x="190" y="6"/>
                    <a:pt x="128" y="6"/>
                  </a:cubicBezTo>
                  <a:close/>
                </a:path>
              </a:pathLst>
            </a:custGeom>
            <a:solidFill>
              <a:srgbClr val="F3B3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6" name="Freeform 13"/>
            <p:cNvSpPr>
              <a:spLocks/>
            </p:cNvSpPr>
            <p:nvPr/>
          </p:nvSpPr>
          <p:spPr bwMode="auto">
            <a:xfrm>
              <a:off x="5584825" y="2111375"/>
              <a:ext cx="787400" cy="176213"/>
            </a:xfrm>
            <a:custGeom>
              <a:avLst/>
              <a:gdLst>
                <a:gd name="T0" fmla="*/ 447 w 458"/>
                <a:gd name="T1" fmla="*/ 64 h 103"/>
                <a:gd name="T2" fmla="*/ 248 w 458"/>
                <a:gd name="T3" fmla="*/ 4 h 103"/>
                <a:gd name="T4" fmla="*/ 210 w 458"/>
                <a:gd name="T5" fmla="*/ 4 h 103"/>
                <a:gd name="T6" fmla="*/ 11 w 458"/>
                <a:gd name="T7" fmla="*/ 64 h 103"/>
                <a:gd name="T8" fmla="*/ 11 w 458"/>
                <a:gd name="T9" fmla="*/ 76 h 103"/>
                <a:gd name="T10" fmla="*/ 100 w 458"/>
                <a:gd name="T11" fmla="*/ 103 h 103"/>
                <a:gd name="T12" fmla="*/ 100 w 458"/>
                <a:gd name="T13" fmla="*/ 102 h 103"/>
                <a:gd name="T14" fmla="*/ 100 w 458"/>
                <a:gd name="T15" fmla="*/ 101 h 103"/>
                <a:gd name="T16" fmla="*/ 100 w 458"/>
                <a:gd name="T17" fmla="*/ 101 h 103"/>
                <a:gd name="T18" fmla="*/ 229 w 458"/>
                <a:gd name="T19" fmla="*/ 61 h 103"/>
                <a:gd name="T20" fmla="*/ 358 w 458"/>
                <a:gd name="T21" fmla="*/ 101 h 103"/>
                <a:gd name="T22" fmla="*/ 358 w 458"/>
                <a:gd name="T23" fmla="*/ 101 h 103"/>
                <a:gd name="T24" fmla="*/ 358 w 458"/>
                <a:gd name="T25" fmla="*/ 102 h 103"/>
                <a:gd name="T26" fmla="*/ 358 w 458"/>
                <a:gd name="T27" fmla="*/ 103 h 103"/>
                <a:gd name="T28" fmla="*/ 447 w 458"/>
                <a:gd name="T29" fmla="*/ 76 h 103"/>
                <a:gd name="T30" fmla="*/ 447 w 458"/>
                <a:gd name="T31" fmla="*/ 64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58" h="103">
                  <a:moveTo>
                    <a:pt x="447" y="64"/>
                  </a:moveTo>
                  <a:cubicBezTo>
                    <a:pt x="248" y="4"/>
                    <a:pt x="248" y="4"/>
                    <a:pt x="248" y="4"/>
                  </a:cubicBezTo>
                  <a:cubicBezTo>
                    <a:pt x="238" y="0"/>
                    <a:pt x="220" y="0"/>
                    <a:pt x="210" y="4"/>
                  </a:cubicBezTo>
                  <a:cubicBezTo>
                    <a:pt x="11" y="64"/>
                    <a:pt x="11" y="64"/>
                    <a:pt x="11" y="64"/>
                  </a:cubicBezTo>
                  <a:cubicBezTo>
                    <a:pt x="0" y="67"/>
                    <a:pt x="0" y="72"/>
                    <a:pt x="11" y="76"/>
                  </a:cubicBezTo>
                  <a:cubicBezTo>
                    <a:pt x="100" y="103"/>
                    <a:pt x="100" y="103"/>
                    <a:pt x="100" y="103"/>
                  </a:cubicBezTo>
                  <a:cubicBezTo>
                    <a:pt x="100" y="102"/>
                    <a:pt x="100" y="102"/>
                    <a:pt x="100" y="102"/>
                  </a:cubicBezTo>
                  <a:cubicBezTo>
                    <a:pt x="100" y="101"/>
                    <a:pt x="100" y="101"/>
                    <a:pt x="100" y="101"/>
                  </a:cubicBezTo>
                  <a:cubicBezTo>
                    <a:pt x="100" y="101"/>
                    <a:pt x="100" y="101"/>
                    <a:pt x="100" y="101"/>
                  </a:cubicBezTo>
                  <a:cubicBezTo>
                    <a:pt x="103" y="78"/>
                    <a:pt x="160" y="61"/>
                    <a:pt x="229" y="61"/>
                  </a:cubicBezTo>
                  <a:cubicBezTo>
                    <a:pt x="298" y="61"/>
                    <a:pt x="355" y="78"/>
                    <a:pt x="358" y="101"/>
                  </a:cubicBezTo>
                  <a:cubicBezTo>
                    <a:pt x="358" y="101"/>
                    <a:pt x="358" y="101"/>
                    <a:pt x="358" y="101"/>
                  </a:cubicBezTo>
                  <a:cubicBezTo>
                    <a:pt x="358" y="102"/>
                    <a:pt x="358" y="102"/>
                    <a:pt x="358" y="102"/>
                  </a:cubicBezTo>
                  <a:cubicBezTo>
                    <a:pt x="358" y="103"/>
                    <a:pt x="358" y="103"/>
                    <a:pt x="358" y="103"/>
                  </a:cubicBezTo>
                  <a:cubicBezTo>
                    <a:pt x="447" y="76"/>
                    <a:pt x="447" y="76"/>
                    <a:pt x="447" y="76"/>
                  </a:cubicBezTo>
                  <a:cubicBezTo>
                    <a:pt x="458" y="72"/>
                    <a:pt x="458" y="67"/>
                    <a:pt x="447" y="64"/>
                  </a:cubicBezTo>
                  <a:close/>
                </a:path>
              </a:pathLst>
            </a:custGeom>
            <a:solidFill>
              <a:srgbClr val="C7D6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7" name="Freeform 14"/>
            <p:cNvSpPr>
              <a:spLocks/>
            </p:cNvSpPr>
            <p:nvPr/>
          </p:nvSpPr>
          <p:spPr bwMode="auto">
            <a:xfrm>
              <a:off x="5756275" y="2222500"/>
              <a:ext cx="444500" cy="160338"/>
            </a:xfrm>
            <a:custGeom>
              <a:avLst/>
              <a:gdLst>
                <a:gd name="T0" fmla="*/ 258 w 258"/>
                <a:gd name="T1" fmla="*/ 40 h 93"/>
                <a:gd name="T2" fmla="*/ 129 w 258"/>
                <a:gd name="T3" fmla="*/ 0 h 93"/>
                <a:gd name="T4" fmla="*/ 129 w 258"/>
                <a:gd name="T5" fmla="*/ 0 h 93"/>
                <a:gd name="T6" fmla="*/ 0 w 258"/>
                <a:gd name="T7" fmla="*/ 40 h 93"/>
                <a:gd name="T8" fmla="*/ 0 w 258"/>
                <a:gd name="T9" fmla="*/ 40 h 93"/>
                <a:gd name="T10" fmla="*/ 0 w 258"/>
                <a:gd name="T11" fmla="*/ 42 h 93"/>
                <a:gd name="T12" fmla="*/ 0 w 258"/>
                <a:gd name="T13" fmla="*/ 85 h 93"/>
                <a:gd name="T14" fmla="*/ 1 w 258"/>
                <a:gd name="T15" fmla="*/ 93 h 93"/>
                <a:gd name="T16" fmla="*/ 9 w 258"/>
                <a:gd name="T17" fmla="*/ 81 h 93"/>
                <a:gd name="T18" fmla="*/ 129 w 258"/>
                <a:gd name="T19" fmla="*/ 68 h 93"/>
                <a:gd name="T20" fmla="*/ 129 w 258"/>
                <a:gd name="T21" fmla="*/ 68 h 93"/>
                <a:gd name="T22" fmla="*/ 249 w 258"/>
                <a:gd name="T23" fmla="*/ 81 h 93"/>
                <a:gd name="T24" fmla="*/ 257 w 258"/>
                <a:gd name="T25" fmla="*/ 93 h 93"/>
                <a:gd name="T26" fmla="*/ 258 w 258"/>
                <a:gd name="T27" fmla="*/ 85 h 93"/>
                <a:gd name="T28" fmla="*/ 258 w 258"/>
                <a:gd name="T29" fmla="*/ 42 h 93"/>
                <a:gd name="T30" fmla="*/ 258 w 258"/>
                <a:gd name="T31" fmla="*/ 4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58" h="93">
                  <a:moveTo>
                    <a:pt x="258" y="40"/>
                  </a:moveTo>
                  <a:cubicBezTo>
                    <a:pt x="255" y="18"/>
                    <a:pt x="198" y="0"/>
                    <a:pt x="129" y="0"/>
                  </a:cubicBezTo>
                  <a:cubicBezTo>
                    <a:pt x="129" y="0"/>
                    <a:pt x="129" y="0"/>
                    <a:pt x="129" y="0"/>
                  </a:cubicBezTo>
                  <a:cubicBezTo>
                    <a:pt x="60" y="0"/>
                    <a:pt x="3" y="18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90"/>
                    <a:pt x="1" y="93"/>
                  </a:cubicBezTo>
                  <a:cubicBezTo>
                    <a:pt x="1" y="93"/>
                    <a:pt x="1" y="85"/>
                    <a:pt x="9" y="81"/>
                  </a:cubicBezTo>
                  <a:cubicBezTo>
                    <a:pt x="25" y="74"/>
                    <a:pt x="73" y="68"/>
                    <a:pt x="129" y="68"/>
                  </a:cubicBezTo>
                  <a:cubicBezTo>
                    <a:pt x="129" y="68"/>
                    <a:pt x="129" y="68"/>
                    <a:pt x="129" y="68"/>
                  </a:cubicBezTo>
                  <a:cubicBezTo>
                    <a:pt x="185" y="68"/>
                    <a:pt x="233" y="74"/>
                    <a:pt x="249" y="81"/>
                  </a:cubicBezTo>
                  <a:cubicBezTo>
                    <a:pt x="257" y="85"/>
                    <a:pt x="257" y="93"/>
                    <a:pt x="257" y="93"/>
                  </a:cubicBezTo>
                  <a:cubicBezTo>
                    <a:pt x="258" y="90"/>
                    <a:pt x="258" y="85"/>
                    <a:pt x="258" y="85"/>
                  </a:cubicBezTo>
                  <a:cubicBezTo>
                    <a:pt x="258" y="42"/>
                    <a:pt x="258" y="42"/>
                    <a:pt x="258" y="42"/>
                  </a:cubicBezTo>
                  <a:cubicBezTo>
                    <a:pt x="258" y="40"/>
                    <a:pt x="258" y="40"/>
                    <a:pt x="258" y="40"/>
                  </a:cubicBezTo>
                  <a:close/>
                </a:path>
              </a:pathLst>
            </a:custGeom>
            <a:solidFill>
              <a:srgbClr val="B3C1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8" name="Freeform 15"/>
            <p:cNvSpPr>
              <a:spLocks/>
            </p:cNvSpPr>
            <p:nvPr/>
          </p:nvSpPr>
          <p:spPr bwMode="auto">
            <a:xfrm>
              <a:off x="5554663" y="2762250"/>
              <a:ext cx="847725" cy="366713"/>
            </a:xfrm>
            <a:custGeom>
              <a:avLst/>
              <a:gdLst>
                <a:gd name="T0" fmla="*/ 267 w 534"/>
                <a:gd name="T1" fmla="*/ 231 h 231"/>
                <a:gd name="T2" fmla="*/ 0 w 534"/>
                <a:gd name="T3" fmla="*/ 67 h 231"/>
                <a:gd name="T4" fmla="*/ 186 w 534"/>
                <a:gd name="T5" fmla="*/ 0 h 231"/>
                <a:gd name="T6" fmla="*/ 267 w 534"/>
                <a:gd name="T7" fmla="*/ 92 h 231"/>
                <a:gd name="T8" fmla="*/ 348 w 534"/>
                <a:gd name="T9" fmla="*/ 0 h 231"/>
                <a:gd name="T10" fmla="*/ 534 w 534"/>
                <a:gd name="T11" fmla="*/ 67 h 231"/>
                <a:gd name="T12" fmla="*/ 267 w 534"/>
                <a:gd name="T13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4" h="231">
                  <a:moveTo>
                    <a:pt x="267" y="231"/>
                  </a:moveTo>
                  <a:lnTo>
                    <a:pt x="0" y="67"/>
                  </a:lnTo>
                  <a:lnTo>
                    <a:pt x="186" y="0"/>
                  </a:lnTo>
                  <a:lnTo>
                    <a:pt x="267" y="92"/>
                  </a:lnTo>
                  <a:lnTo>
                    <a:pt x="348" y="0"/>
                  </a:lnTo>
                  <a:lnTo>
                    <a:pt x="534" y="67"/>
                  </a:lnTo>
                  <a:lnTo>
                    <a:pt x="267" y="231"/>
                  </a:lnTo>
                  <a:close/>
                </a:path>
              </a:pathLst>
            </a:custGeom>
            <a:solidFill>
              <a:srgbClr val="C7D6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09" name="组合 308"/>
          <p:cNvGrpSpPr/>
          <p:nvPr/>
        </p:nvGrpSpPr>
        <p:grpSpPr>
          <a:xfrm>
            <a:off x="6077321" y="1007052"/>
            <a:ext cx="617537" cy="741275"/>
            <a:chOff x="5554663" y="2111375"/>
            <a:chExt cx="847725" cy="1017588"/>
          </a:xfrm>
        </p:grpSpPr>
        <p:sp>
          <p:nvSpPr>
            <p:cNvPr id="310" name="Freeform 6"/>
            <p:cNvSpPr>
              <a:spLocks/>
            </p:cNvSpPr>
            <p:nvPr/>
          </p:nvSpPr>
          <p:spPr bwMode="auto">
            <a:xfrm>
              <a:off x="5665788" y="2363788"/>
              <a:ext cx="641350" cy="754063"/>
            </a:xfrm>
            <a:custGeom>
              <a:avLst/>
              <a:gdLst>
                <a:gd name="T0" fmla="*/ 373 w 373"/>
                <a:gd name="T1" fmla="*/ 285 h 438"/>
                <a:gd name="T2" fmla="*/ 182 w 373"/>
                <a:gd name="T3" fmla="*/ 438 h 438"/>
                <a:gd name="T4" fmla="*/ 0 w 373"/>
                <a:gd name="T5" fmla="*/ 271 h 438"/>
                <a:gd name="T6" fmla="*/ 57 w 373"/>
                <a:gd name="T7" fmla="*/ 0 h 438"/>
                <a:gd name="T8" fmla="*/ 309 w 373"/>
                <a:gd name="T9" fmla="*/ 0 h 438"/>
                <a:gd name="T10" fmla="*/ 373 w 373"/>
                <a:gd name="T11" fmla="*/ 285 h 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3" h="438">
                  <a:moveTo>
                    <a:pt x="373" y="285"/>
                  </a:moveTo>
                  <a:cubicBezTo>
                    <a:pt x="303" y="285"/>
                    <a:pt x="182" y="438"/>
                    <a:pt x="182" y="438"/>
                  </a:cubicBezTo>
                  <a:cubicBezTo>
                    <a:pt x="182" y="438"/>
                    <a:pt x="70" y="271"/>
                    <a:pt x="0" y="271"/>
                  </a:cubicBezTo>
                  <a:cubicBezTo>
                    <a:pt x="54" y="153"/>
                    <a:pt x="51" y="119"/>
                    <a:pt x="57" y="0"/>
                  </a:cubicBezTo>
                  <a:cubicBezTo>
                    <a:pt x="141" y="0"/>
                    <a:pt x="225" y="0"/>
                    <a:pt x="309" y="0"/>
                  </a:cubicBezTo>
                  <a:cubicBezTo>
                    <a:pt x="315" y="119"/>
                    <a:pt x="319" y="166"/>
                    <a:pt x="373" y="285"/>
                  </a:cubicBezTo>
                  <a:close/>
                </a:path>
              </a:pathLst>
            </a:custGeom>
            <a:solidFill>
              <a:srgbClr val="F3B3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1" name="Oval 7"/>
            <p:cNvSpPr>
              <a:spLocks noChangeArrowheads="1"/>
            </p:cNvSpPr>
            <p:nvPr/>
          </p:nvSpPr>
          <p:spPr bwMode="auto">
            <a:xfrm>
              <a:off x="5691188" y="2460625"/>
              <a:ext cx="26988" cy="26988"/>
            </a:xfrm>
            <a:prstGeom prst="ellipse">
              <a:avLst/>
            </a:prstGeom>
            <a:solidFill>
              <a:srgbClr val="E072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2" name="Freeform 8"/>
            <p:cNvSpPr>
              <a:spLocks/>
            </p:cNvSpPr>
            <p:nvPr/>
          </p:nvSpPr>
          <p:spPr bwMode="auto">
            <a:xfrm>
              <a:off x="5697538" y="2274888"/>
              <a:ext cx="14288" cy="179388"/>
            </a:xfrm>
            <a:custGeom>
              <a:avLst/>
              <a:gdLst>
                <a:gd name="T0" fmla="*/ 4 w 8"/>
                <a:gd name="T1" fmla="*/ 104 h 104"/>
                <a:gd name="T2" fmla="*/ 8 w 8"/>
                <a:gd name="T3" fmla="*/ 104 h 104"/>
                <a:gd name="T4" fmla="*/ 8 w 8"/>
                <a:gd name="T5" fmla="*/ 3 h 104"/>
                <a:gd name="T6" fmla="*/ 1 w 8"/>
                <a:gd name="T7" fmla="*/ 0 h 104"/>
                <a:gd name="T8" fmla="*/ 0 w 8"/>
                <a:gd name="T9" fmla="*/ 104 h 104"/>
                <a:gd name="T10" fmla="*/ 4 w 8"/>
                <a:gd name="T11" fmla="*/ 10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04">
                  <a:moveTo>
                    <a:pt x="4" y="104"/>
                  </a:moveTo>
                  <a:cubicBezTo>
                    <a:pt x="6" y="104"/>
                    <a:pt x="7" y="104"/>
                    <a:pt x="8" y="104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04"/>
                    <a:pt x="0" y="104"/>
                  </a:cubicBezTo>
                  <a:cubicBezTo>
                    <a:pt x="2" y="104"/>
                    <a:pt x="3" y="104"/>
                    <a:pt x="4" y="104"/>
                  </a:cubicBezTo>
                  <a:close/>
                </a:path>
              </a:pathLst>
            </a:custGeom>
            <a:solidFill>
              <a:srgbClr val="C7D6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3" name="Freeform 9"/>
            <p:cNvSpPr>
              <a:spLocks/>
            </p:cNvSpPr>
            <p:nvPr/>
          </p:nvSpPr>
          <p:spPr bwMode="auto">
            <a:xfrm>
              <a:off x="5688013" y="2493963"/>
              <a:ext cx="34925" cy="38100"/>
            </a:xfrm>
            <a:custGeom>
              <a:avLst/>
              <a:gdLst>
                <a:gd name="T0" fmla="*/ 15 w 21"/>
                <a:gd name="T1" fmla="*/ 0 h 23"/>
                <a:gd name="T2" fmla="*/ 10 w 21"/>
                <a:gd name="T3" fmla="*/ 1 h 23"/>
                <a:gd name="T4" fmla="*/ 6 w 21"/>
                <a:gd name="T5" fmla="*/ 0 h 23"/>
                <a:gd name="T6" fmla="*/ 1 w 21"/>
                <a:gd name="T7" fmla="*/ 14 h 23"/>
                <a:gd name="T8" fmla="*/ 1 w 21"/>
                <a:gd name="T9" fmla="*/ 14 h 23"/>
                <a:gd name="T10" fmla="*/ 0 w 21"/>
                <a:gd name="T11" fmla="*/ 18 h 23"/>
                <a:gd name="T12" fmla="*/ 1 w 21"/>
                <a:gd name="T13" fmla="*/ 16 h 23"/>
                <a:gd name="T14" fmla="*/ 2 w 21"/>
                <a:gd name="T15" fmla="*/ 11 h 23"/>
                <a:gd name="T16" fmla="*/ 1 w 21"/>
                <a:gd name="T17" fmla="*/ 18 h 23"/>
                <a:gd name="T18" fmla="*/ 3 w 21"/>
                <a:gd name="T19" fmla="*/ 12 h 23"/>
                <a:gd name="T20" fmla="*/ 3 w 21"/>
                <a:gd name="T21" fmla="*/ 19 h 23"/>
                <a:gd name="T22" fmla="*/ 4 w 21"/>
                <a:gd name="T23" fmla="*/ 13 h 23"/>
                <a:gd name="T24" fmla="*/ 4 w 21"/>
                <a:gd name="T25" fmla="*/ 19 h 23"/>
                <a:gd name="T26" fmla="*/ 5 w 21"/>
                <a:gd name="T27" fmla="*/ 13 h 23"/>
                <a:gd name="T28" fmla="*/ 6 w 21"/>
                <a:gd name="T29" fmla="*/ 19 h 23"/>
                <a:gd name="T30" fmla="*/ 7 w 21"/>
                <a:gd name="T31" fmla="*/ 14 h 23"/>
                <a:gd name="T32" fmla="*/ 7 w 21"/>
                <a:gd name="T33" fmla="*/ 20 h 23"/>
                <a:gd name="T34" fmla="*/ 8 w 21"/>
                <a:gd name="T35" fmla="*/ 15 h 23"/>
                <a:gd name="T36" fmla="*/ 9 w 21"/>
                <a:gd name="T37" fmla="*/ 20 h 23"/>
                <a:gd name="T38" fmla="*/ 9 w 21"/>
                <a:gd name="T39" fmla="*/ 20 h 23"/>
                <a:gd name="T40" fmla="*/ 9 w 21"/>
                <a:gd name="T41" fmla="*/ 20 h 23"/>
                <a:gd name="T42" fmla="*/ 10 w 21"/>
                <a:gd name="T43" fmla="*/ 16 h 23"/>
                <a:gd name="T44" fmla="*/ 11 w 21"/>
                <a:gd name="T45" fmla="*/ 21 h 23"/>
                <a:gd name="T46" fmla="*/ 12 w 21"/>
                <a:gd name="T47" fmla="*/ 17 h 23"/>
                <a:gd name="T48" fmla="*/ 13 w 21"/>
                <a:gd name="T49" fmla="*/ 21 h 23"/>
                <a:gd name="T50" fmla="*/ 14 w 21"/>
                <a:gd name="T51" fmla="*/ 17 h 23"/>
                <a:gd name="T52" fmla="*/ 15 w 21"/>
                <a:gd name="T53" fmla="*/ 22 h 23"/>
                <a:gd name="T54" fmla="*/ 16 w 21"/>
                <a:gd name="T55" fmla="*/ 18 h 23"/>
                <a:gd name="T56" fmla="*/ 17 w 21"/>
                <a:gd name="T57" fmla="*/ 22 h 23"/>
                <a:gd name="T58" fmla="*/ 18 w 21"/>
                <a:gd name="T59" fmla="*/ 19 h 23"/>
                <a:gd name="T60" fmla="*/ 19 w 21"/>
                <a:gd name="T61" fmla="*/ 22 h 23"/>
                <a:gd name="T62" fmla="*/ 20 w 21"/>
                <a:gd name="T63" fmla="*/ 19 h 23"/>
                <a:gd name="T64" fmla="*/ 21 w 21"/>
                <a:gd name="T65" fmla="*/ 23 h 23"/>
                <a:gd name="T66" fmla="*/ 21 w 21"/>
                <a:gd name="T67" fmla="*/ 18 h 23"/>
                <a:gd name="T68" fmla="*/ 15 w 21"/>
                <a:gd name="T6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" h="23">
                  <a:moveTo>
                    <a:pt x="15" y="0"/>
                  </a:moveTo>
                  <a:cubicBezTo>
                    <a:pt x="14" y="0"/>
                    <a:pt x="12" y="1"/>
                    <a:pt x="10" y="1"/>
                  </a:cubicBezTo>
                  <a:cubicBezTo>
                    <a:pt x="9" y="1"/>
                    <a:pt x="7" y="1"/>
                    <a:pt x="6" y="0"/>
                  </a:cubicBezTo>
                  <a:cubicBezTo>
                    <a:pt x="3" y="3"/>
                    <a:pt x="1" y="8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6"/>
                    <a:pt x="0" y="17"/>
                    <a:pt x="0" y="18"/>
                  </a:cubicBezTo>
                  <a:cubicBezTo>
                    <a:pt x="0" y="17"/>
                    <a:pt x="0" y="17"/>
                    <a:pt x="1" y="16"/>
                  </a:cubicBezTo>
                  <a:cubicBezTo>
                    <a:pt x="1" y="14"/>
                    <a:pt x="2" y="13"/>
                    <a:pt x="2" y="11"/>
                  </a:cubicBezTo>
                  <a:cubicBezTo>
                    <a:pt x="2" y="14"/>
                    <a:pt x="2" y="16"/>
                    <a:pt x="1" y="18"/>
                  </a:cubicBezTo>
                  <a:cubicBezTo>
                    <a:pt x="2" y="16"/>
                    <a:pt x="3" y="14"/>
                    <a:pt x="3" y="12"/>
                  </a:cubicBezTo>
                  <a:cubicBezTo>
                    <a:pt x="3" y="14"/>
                    <a:pt x="3" y="17"/>
                    <a:pt x="3" y="19"/>
                  </a:cubicBezTo>
                  <a:cubicBezTo>
                    <a:pt x="3" y="17"/>
                    <a:pt x="4" y="15"/>
                    <a:pt x="4" y="13"/>
                  </a:cubicBezTo>
                  <a:cubicBezTo>
                    <a:pt x="4" y="15"/>
                    <a:pt x="4" y="17"/>
                    <a:pt x="4" y="19"/>
                  </a:cubicBezTo>
                  <a:cubicBezTo>
                    <a:pt x="5" y="17"/>
                    <a:pt x="5" y="15"/>
                    <a:pt x="5" y="13"/>
                  </a:cubicBezTo>
                  <a:cubicBezTo>
                    <a:pt x="6" y="16"/>
                    <a:pt x="6" y="18"/>
                    <a:pt x="6" y="19"/>
                  </a:cubicBezTo>
                  <a:cubicBezTo>
                    <a:pt x="6" y="18"/>
                    <a:pt x="7" y="16"/>
                    <a:pt x="7" y="14"/>
                  </a:cubicBezTo>
                  <a:cubicBezTo>
                    <a:pt x="7" y="16"/>
                    <a:pt x="7" y="18"/>
                    <a:pt x="7" y="20"/>
                  </a:cubicBezTo>
                  <a:cubicBezTo>
                    <a:pt x="8" y="18"/>
                    <a:pt x="8" y="17"/>
                    <a:pt x="8" y="15"/>
                  </a:cubicBezTo>
                  <a:cubicBezTo>
                    <a:pt x="9" y="17"/>
                    <a:pt x="9" y="19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19"/>
                    <a:pt x="10" y="17"/>
                    <a:pt x="10" y="16"/>
                  </a:cubicBezTo>
                  <a:cubicBezTo>
                    <a:pt x="10" y="18"/>
                    <a:pt x="11" y="19"/>
                    <a:pt x="11" y="21"/>
                  </a:cubicBezTo>
                  <a:cubicBezTo>
                    <a:pt x="11" y="19"/>
                    <a:pt x="12" y="18"/>
                    <a:pt x="12" y="17"/>
                  </a:cubicBezTo>
                  <a:cubicBezTo>
                    <a:pt x="12" y="18"/>
                    <a:pt x="12" y="20"/>
                    <a:pt x="13" y="21"/>
                  </a:cubicBezTo>
                  <a:cubicBezTo>
                    <a:pt x="13" y="20"/>
                    <a:pt x="13" y="19"/>
                    <a:pt x="14" y="17"/>
                  </a:cubicBezTo>
                  <a:cubicBezTo>
                    <a:pt x="14" y="19"/>
                    <a:pt x="14" y="20"/>
                    <a:pt x="15" y="22"/>
                  </a:cubicBezTo>
                  <a:cubicBezTo>
                    <a:pt x="15" y="21"/>
                    <a:pt x="15" y="19"/>
                    <a:pt x="16" y="18"/>
                  </a:cubicBezTo>
                  <a:cubicBezTo>
                    <a:pt x="16" y="20"/>
                    <a:pt x="17" y="21"/>
                    <a:pt x="17" y="22"/>
                  </a:cubicBezTo>
                  <a:cubicBezTo>
                    <a:pt x="17" y="21"/>
                    <a:pt x="18" y="20"/>
                    <a:pt x="18" y="19"/>
                  </a:cubicBezTo>
                  <a:cubicBezTo>
                    <a:pt x="18" y="20"/>
                    <a:pt x="19" y="21"/>
                    <a:pt x="19" y="22"/>
                  </a:cubicBezTo>
                  <a:cubicBezTo>
                    <a:pt x="20" y="21"/>
                    <a:pt x="20" y="20"/>
                    <a:pt x="20" y="19"/>
                  </a:cubicBezTo>
                  <a:cubicBezTo>
                    <a:pt x="20" y="20"/>
                    <a:pt x="21" y="22"/>
                    <a:pt x="21" y="23"/>
                  </a:cubicBezTo>
                  <a:cubicBezTo>
                    <a:pt x="21" y="22"/>
                    <a:pt x="21" y="19"/>
                    <a:pt x="21" y="18"/>
                  </a:cubicBezTo>
                  <a:cubicBezTo>
                    <a:pt x="21" y="10"/>
                    <a:pt x="19" y="3"/>
                    <a:pt x="15" y="0"/>
                  </a:cubicBezTo>
                  <a:close/>
                </a:path>
              </a:pathLst>
            </a:custGeom>
            <a:solidFill>
              <a:srgbClr val="E072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4" name="Freeform 10"/>
            <p:cNvSpPr>
              <a:spLocks/>
            </p:cNvSpPr>
            <p:nvPr/>
          </p:nvSpPr>
          <p:spPr bwMode="auto">
            <a:xfrm>
              <a:off x="5756275" y="2273300"/>
              <a:ext cx="444500" cy="452438"/>
            </a:xfrm>
            <a:custGeom>
              <a:avLst/>
              <a:gdLst>
                <a:gd name="T0" fmla="*/ 258 w 258"/>
                <a:gd name="T1" fmla="*/ 110 h 263"/>
                <a:gd name="T2" fmla="*/ 129 w 258"/>
                <a:gd name="T3" fmla="*/ 263 h 263"/>
                <a:gd name="T4" fmla="*/ 0 w 258"/>
                <a:gd name="T5" fmla="*/ 110 h 263"/>
                <a:gd name="T6" fmla="*/ 3 w 258"/>
                <a:gd name="T7" fmla="*/ 55 h 263"/>
                <a:gd name="T8" fmla="*/ 129 w 258"/>
                <a:gd name="T9" fmla="*/ 6 h 263"/>
                <a:gd name="T10" fmla="*/ 255 w 258"/>
                <a:gd name="T11" fmla="*/ 55 h 263"/>
                <a:gd name="T12" fmla="*/ 258 w 258"/>
                <a:gd name="T13" fmla="*/ 110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8" h="263">
                  <a:moveTo>
                    <a:pt x="258" y="110"/>
                  </a:moveTo>
                  <a:cubicBezTo>
                    <a:pt x="258" y="194"/>
                    <a:pt x="200" y="263"/>
                    <a:pt x="129" y="263"/>
                  </a:cubicBezTo>
                  <a:cubicBezTo>
                    <a:pt x="58" y="263"/>
                    <a:pt x="0" y="194"/>
                    <a:pt x="0" y="110"/>
                  </a:cubicBezTo>
                  <a:cubicBezTo>
                    <a:pt x="0" y="99"/>
                    <a:pt x="1" y="63"/>
                    <a:pt x="3" y="55"/>
                  </a:cubicBezTo>
                  <a:cubicBezTo>
                    <a:pt x="15" y="0"/>
                    <a:pt x="67" y="6"/>
                    <a:pt x="129" y="6"/>
                  </a:cubicBezTo>
                  <a:cubicBezTo>
                    <a:pt x="191" y="6"/>
                    <a:pt x="243" y="0"/>
                    <a:pt x="255" y="55"/>
                  </a:cubicBezTo>
                  <a:cubicBezTo>
                    <a:pt x="257" y="63"/>
                    <a:pt x="258" y="99"/>
                    <a:pt x="258" y="110"/>
                  </a:cubicBezTo>
                  <a:close/>
                </a:path>
              </a:pathLst>
            </a:custGeom>
            <a:solidFill>
              <a:srgbClr val="F9DF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5" name="Freeform 11"/>
            <p:cNvSpPr>
              <a:spLocks/>
            </p:cNvSpPr>
            <p:nvPr/>
          </p:nvSpPr>
          <p:spPr bwMode="auto">
            <a:xfrm>
              <a:off x="5829300" y="2709863"/>
              <a:ext cx="300038" cy="207963"/>
            </a:xfrm>
            <a:custGeom>
              <a:avLst/>
              <a:gdLst>
                <a:gd name="T0" fmla="*/ 87 w 175"/>
                <a:gd name="T1" fmla="*/ 16 h 121"/>
                <a:gd name="T2" fmla="*/ 37 w 175"/>
                <a:gd name="T3" fmla="*/ 0 h 121"/>
                <a:gd name="T4" fmla="*/ 0 w 175"/>
                <a:gd name="T5" fmla="*/ 81 h 121"/>
                <a:gd name="T6" fmla="*/ 86 w 175"/>
                <a:gd name="T7" fmla="*/ 121 h 121"/>
                <a:gd name="T8" fmla="*/ 175 w 175"/>
                <a:gd name="T9" fmla="*/ 81 h 121"/>
                <a:gd name="T10" fmla="*/ 138 w 175"/>
                <a:gd name="T11" fmla="*/ 0 h 121"/>
                <a:gd name="T12" fmla="*/ 87 w 175"/>
                <a:gd name="T13" fmla="*/ 16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5" h="121">
                  <a:moveTo>
                    <a:pt x="87" y="16"/>
                  </a:moveTo>
                  <a:cubicBezTo>
                    <a:pt x="67" y="16"/>
                    <a:pt x="54" y="10"/>
                    <a:pt x="37" y="0"/>
                  </a:cubicBezTo>
                  <a:cubicBezTo>
                    <a:pt x="28" y="48"/>
                    <a:pt x="20" y="55"/>
                    <a:pt x="0" y="81"/>
                  </a:cubicBezTo>
                  <a:cubicBezTo>
                    <a:pt x="33" y="81"/>
                    <a:pt x="53" y="121"/>
                    <a:pt x="86" y="121"/>
                  </a:cubicBezTo>
                  <a:cubicBezTo>
                    <a:pt x="120" y="121"/>
                    <a:pt x="141" y="81"/>
                    <a:pt x="175" y="81"/>
                  </a:cubicBezTo>
                  <a:cubicBezTo>
                    <a:pt x="155" y="55"/>
                    <a:pt x="148" y="46"/>
                    <a:pt x="138" y="0"/>
                  </a:cubicBezTo>
                  <a:cubicBezTo>
                    <a:pt x="120" y="10"/>
                    <a:pt x="108" y="16"/>
                    <a:pt x="87" y="16"/>
                  </a:cubicBezTo>
                  <a:close/>
                </a:path>
              </a:pathLst>
            </a:custGeom>
            <a:solidFill>
              <a:srgbClr val="F9DF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6" name="Freeform 12"/>
            <p:cNvSpPr>
              <a:spLocks/>
            </p:cNvSpPr>
            <p:nvPr/>
          </p:nvSpPr>
          <p:spPr bwMode="auto">
            <a:xfrm>
              <a:off x="5757863" y="2273300"/>
              <a:ext cx="442913" cy="211138"/>
            </a:xfrm>
            <a:custGeom>
              <a:avLst/>
              <a:gdLst>
                <a:gd name="T0" fmla="*/ 128 w 257"/>
                <a:gd name="T1" fmla="*/ 6 h 123"/>
                <a:gd name="T2" fmla="*/ 2 w 257"/>
                <a:gd name="T3" fmla="*/ 55 h 123"/>
                <a:gd name="T4" fmla="*/ 0 w 257"/>
                <a:gd name="T5" fmla="*/ 80 h 123"/>
                <a:gd name="T6" fmla="*/ 13 w 257"/>
                <a:gd name="T7" fmla="*/ 81 h 123"/>
                <a:gd name="T8" fmla="*/ 100 w 257"/>
                <a:gd name="T9" fmla="*/ 31 h 123"/>
                <a:gd name="T10" fmla="*/ 248 w 257"/>
                <a:gd name="T11" fmla="*/ 123 h 123"/>
                <a:gd name="T12" fmla="*/ 256 w 257"/>
                <a:gd name="T13" fmla="*/ 123 h 123"/>
                <a:gd name="T14" fmla="*/ 257 w 257"/>
                <a:gd name="T15" fmla="*/ 110 h 123"/>
                <a:gd name="T16" fmla="*/ 254 w 257"/>
                <a:gd name="T17" fmla="*/ 55 h 123"/>
                <a:gd name="T18" fmla="*/ 128 w 257"/>
                <a:gd name="T19" fmla="*/ 6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7" h="123">
                  <a:moveTo>
                    <a:pt x="128" y="6"/>
                  </a:moveTo>
                  <a:cubicBezTo>
                    <a:pt x="66" y="6"/>
                    <a:pt x="14" y="0"/>
                    <a:pt x="2" y="55"/>
                  </a:cubicBezTo>
                  <a:cubicBezTo>
                    <a:pt x="1" y="59"/>
                    <a:pt x="0" y="69"/>
                    <a:pt x="0" y="80"/>
                  </a:cubicBezTo>
                  <a:cubicBezTo>
                    <a:pt x="4" y="81"/>
                    <a:pt x="9" y="81"/>
                    <a:pt x="13" y="81"/>
                  </a:cubicBezTo>
                  <a:cubicBezTo>
                    <a:pt x="50" y="81"/>
                    <a:pt x="83" y="61"/>
                    <a:pt x="100" y="31"/>
                  </a:cubicBezTo>
                  <a:cubicBezTo>
                    <a:pt x="127" y="86"/>
                    <a:pt x="183" y="123"/>
                    <a:pt x="248" y="123"/>
                  </a:cubicBezTo>
                  <a:cubicBezTo>
                    <a:pt x="251" y="123"/>
                    <a:pt x="254" y="123"/>
                    <a:pt x="256" y="123"/>
                  </a:cubicBezTo>
                  <a:cubicBezTo>
                    <a:pt x="257" y="118"/>
                    <a:pt x="257" y="114"/>
                    <a:pt x="257" y="110"/>
                  </a:cubicBezTo>
                  <a:cubicBezTo>
                    <a:pt x="257" y="99"/>
                    <a:pt x="256" y="63"/>
                    <a:pt x="254" y="55"/>
                  </a:cubicBezTo>
                  <a:cubicBezTo>
                    <a:pt x="242" y="0"/>
                    <a:pt x="190" y="6"/>
                    <a:pt x="128" y="6"/>
                  </a:cubicBezTo>
                  <a:close/>
                </a:path>
              </a:pathLst>
            </a:custGeom>
            <a:solidFill>
              <a:srgbClr val="F3B3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7" name="Freeform 13"/>
            <p:cNvSpPr>
              <a:spLocks/>
            </p:cNvSpPr>
            <p:nvPr/>
          </p:nvSpPr>
          <p:spPr bwMode="auto">
            <a:xfrm>
              <a:off x="5584825" y="2111375"/>
              <a:ext cx="787400" cy="176213"/>
            </a:xfrm>
            <a:custGeom>
              <a:avLst/>
              <a:gdLst>
                <a:gd name="T0" fmla="*/ 447 w 458"/>
                <a:gd name="T1" fmla="*/ 64 h 103"/>
                <a:gd name="T2" fmla="*/ 248 w 458"/>
                <a:gd name="T3" fmla="*/ 4 h 103"/>
                <a:gd name="T4" fmla="*/ 210 w 458"/>
                <a:gd name="T5" fmla="*/ 4 h 103"/>
                <a:gd name="T6" fmla="*/ 11 w 458"/>
                <a:gd name="T7" fmla="*/ 64 h 103"/>
                <a:gd name="T8" fmla="*/ 11 w 458"/>
                <a:gd name="T9" fmla="*/ 76 h 103"/>
                <a:gd name="T10" fmla="*/ 100 w 458"/>
                <a:gd name="T11" fmla="*/ 103 h 103"/>
                <a:gd name="T12" fmla="*/ 100 w 458"/>
                <a:gd name="T13" fmla="*/ 102 h 103"/>
                <a:gd name="T14" fmla="*/ 100 w 458"/>
                <a:gd name="T15" fmla="*/ 101 h 103"/>
                <a:gd name="T16" fmla="*/ 100 w 458"/>
                <a:gd name="T17" fmla="*/ 101 h 103"/>
                <a:gd name="T18" fmla="*/ 229 w 458"/>
                <a:gd name="T19" fmla="*/ 61 h 103"/>
                <a:gd name="T20" fmla="*/ 358 w 458"/>
                <a:gd name="T21" fmla="*/ 101 h 103"/>
                <a:gd name="T22" fmla="*/ 358 w 458"/>
                <a:gd name="T23" fmla="*/ 101 h 103"/>
                <a:gd name="T24" fmla="*/ 358 w 458"/>
                <a:gd name="T25" fmla="*/ 102 h 103"/>
                <a:gd name="T26" fmla="*/ 358 w 458"/>
                <a:gd name="T27" fmla="*/ 103 h 103"/>
                <a:gd name="T28" fmla="*/ 447 w 458"/>
                <a:gd name="T29" fmla="*/ 76 h 103"/>
                <a:gd name="T30" fmla="*/ 447 w 458"/>
                <a:gd name="T31" fmla="*/ 64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58" h="103">
                  <a:moveTo>
                    <a:pt x="447" y="64"/>
                  </a:moveTo>
                  <a:cubicBezTo>
                    <a:pt x="248" y="4"/>
                    <a:pt x="248" y="4"/>
                    <a:pt x="248" y="4"/>
                  </a:cubicBezTo>
                  <a:cubicBezTo>
                    <a:pt x="238" y="0"/>
                    <a:pt x="220" y="0"/>
                    <a:pt x="210" y="4"/>
                  </a:cubicBezTo>
                  <a:cubicBezTo>
                    <a:pt x="11" y="64"/>
                    <a:pt x="11" y="64"/>
                    <a:pt x="11" y="64"/>
                  </a:cubicBezTo>
                  <a:cubicBezTo>
                    <a:pt x="0" y="67"/>
                    <a:pt x="0" y="72"/>
                    <a:pt x="11" y="76"/>
                  </a:cubicBezTo>
                  <a:cubicBezTo>
                    <a:pt x="100" y="103"/>
                    <a:pt x="100" y="103"/>
                    <a:pt x="100" y="103"/>
                  </a:cubicBezTo>
                  <a:cubicBezTo>
                    <a:pt x="100" y="102"/>
                    <a:pt x="100" y="102"/>
                    <a:pt x="100" y="102"/>
                  </a:cubicBezTo>
                  <a:cubicBezTo>
                    <a:pt x="100" y="101"/>
                    <a:pt x="100" y="101"/>
                    <a:pt x="100" y="101"/>
                  </a:cubicBezTo>
                  <a:cubicBezTo>
                    <a:pt x="100" y="101"/>
                    <a:pt x="100" y="101"/>
                    <a:pt x="100" y="101"/>
                  </a:cubicBezTo>
                  <a:cubicBezTo>
                    <a:pt x="103" y="78"/>
                    <a:pt x="160" y="61"/>
                    <a:pt x="229" y="61"/>
                  </a:cubicBezTo>
                  <a:cubicBezTo>
                    <a:pt x="298" y="61"/>
                    <a:pt x="355" y="78"/>
                    <a:pt x="358" y="101"/>
                  </a:cubicBezTo>
                  <a:cubicBezTo>
                    <a:pt x="358" y="101"/>
                    <a:pt x="358" y="101"/>
                    <a:pt x="358" y="101"/>
                  </a:cubicBezTo>
                  <a:cubicBezTo>
                    <a:pt x="358" y="102"/>
                    <a:pt x="358" y="102"/>
                    <a:pt x="358" y="102"/>
                  </a:cubicBezTo>
                  <a:cubicBezTo>
                    <a:pt x="358" y="103"/>
                    <a:pt x="358" y="103"/>
                    <a:pt x="358" y="103"/>
                  </a:cubicBezTo>
                  <a:cubicBezTo>
                    <a:pt x="447" y="76"/>
                    <a:pt x="447" y="76"/>
                    <a:pt x="447" y="76"/>
                  </a:cubicBezTo>
                  <a:cubicBezTo>
                    <a:pt x="458" y="72"/>
                    <a:pt x="458" y="67"/>
                    <a:pt x="447" y="64"/>
                  </a:cubicBezTo>
                  <a:close/>
                </a:path>
              </a:pathLst>
            </a:custGeom>
            <a:solidFill>
              <a:srgbClr val="C7D6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8" name="Freeform 14"/>
            <p:cNvSpPr>
              <a:spLocks/>
            </p:cNvSpPr>
            <p:nvPr/>
          </p:nvSpPr>
          <p:spPr bwMode="auto">
            <a:xfrm>
              <a:off x="5756275" y="2222500"/>
              <a:ext cx="444500" cy="160338"/>
            </a:xfrm>
            <a:custGeom>
              <a:avLst/>
              <a:gdLst>
                <a:gd name="T0" fmla="*/ 258 w 258"/>
                <a:gd name="T1" fmla="*/ 40 h 93"/>
                <a:gd name="T2" fmla="*/ 129 w 258"/>
                <a:gd name="T3" fmla="*/ 0 h 93"/>
                <a:gd name="T4" fmla="*/ 129 w 258"/>
                <a:gd name="T5" fmla="*/ 0 h 93"/>
                <a:gd name="T6" fmla="*/ 0 w 258"/>
                <a:gd name="T7" fmla="*/ 40 h 93"/>
                <a:gd name="T8" fmla="*/ 0 w 258"/>
                <a:gd name="T9" fmla="*/ 40 h 93"/>
                <a:gd name="T10" fmla="*/ 0 w 258"/>
                <a:gd name="T11" fmla="*/ 42 h 93"/>
                <a:gd name="T12" fmla="*/ 0 w 258"/>
                <a:gd name="T13" fmla="*/ 85 h 93"/>
                <a:gd name="T14" fmla="*/ 1 w 258"/>
                <a:gd name="T15" fmla="*/ 93 h 93"/>
                <a:gd name="T16" fmla="*/ 9 w 258"/>
                <a:gd name="T17" fmla="*/ 81 h 93"/>
                <a:gd name="T18" fmla="*/ 129 w 258"/>
                <a:gd name="T19" fmla="*/ 68 h 93"/>
                <a:gd name="T20" fmla="*/ 129 w 258"/>
                <a:gd name="T21" fmla="*/ 68 h 93"/>
                <a:gd name="T22" fmla="*/ 249 w 258"/>
                <a:gd name="T23" fmla="*/ 81 h 93"/>
                <a:gd name="T24" fmla="*/ 257 w 258"/>
                <a:gd name="T25" fmla="*/ 93 h 93"/>
                <a:gd name="T26" fmla="*/ 258 w 258"/>
                <a:gd name="T27" fmla="*/ 85 h 93"/>
                <a:gd name="T28" fmla="*/ 258 w 258"/>
                <a:gd name="T29" fmla="*/ 42 h 93"/>
                <a:gd name="T30" fmla="*/ 258 w 258"/>
                <a:gd name="T31" fmla="*/ 4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58" h="93">
                  <a:moveTo>
                    <a:pt x="258" y="40"/>
                  </a:moveTo>
                  <a:cubicBezTo>
                    <a:pt x="255" y="18"/>
                    <a:pt x="198" y="0"/>
                    <a:pt x="129" y="0"/>
                  </a:cubicBezTo>
                  <a:cubicBezTo>
                    <a:pt x="129" y="0"/>
                    <a:pt x="129" y="0"/>
                    <a:pt x="129" y="0"/>
                  </a:cubicBezTo>
                  <a:cubicBezTo>
                    <a:pt x="60" y="0"/>
                    <a:pt x="3" y="18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90"/>
                    <a:pt x="1" y="93"/>
                  </a:cubicBezTo>
                  <a:cubicBezTo>
                    <a:pt x="1" y="93"/>
                    <a:pt x="1" y="85"/>
                    <a:pt x="9" y="81"/>
                  </a:cubicBezTo>
                  <a:cubicBezTo>
                    <a:pt x="25" y="74"/>
                    <a:pt x="73" y="68"/>
                    <a:pt x="129" y="68"/>
                  </a:cubicBezTo>
                  <a:cubicBezTo>
                    <a:pt x="129" y="68"/>
                    <a:pt x="129" y="68"/>
                    <a:pt x="129" y="68"/>
                  </a:cubicBezTo>
                  <a:cubicBezTo>
                    <a:pt x="185" y="68"/>
                    <a:pt x="233" y="74"/>
                    <a:pt x="249" y="81"/>
                  </a:cubicBezTo>
                  <a:cubicBezTo>
                    <a:pt x="257" y="85"/>
                    <a:pt x="257" y="93"/>
                    <a:pt x="257" y="93"/>
                  </a:cubicBezTo>
                  <a:cubicBezTo>
                    <a:pt x="258" y="90"/>
                    <a:pt x="258" y="85"/>
                    <a:pt x="258" y="85"/>
                  </a:cubicBezTo>
                  <a:cubicBezTo>
                    <a:pt x="258" y="42"/>
                    <a:pt x="258" y="42"/>
                    <a:pt x="258" y="42"/>
                  </a:cubicBezTo>
                  <a:cubicBezTo>
                    <a:pt x="258" y="40"/>
                    <a:pt x="258" y="40"/>
                    <a:pt x="258" y="40"/>
                  </a:cubicBezTo>
                  <a:close/>
                </a:path>
              </a:pathLst>
            </a:custGeom>
            <a:solidFill>
              <a:srgbClr val="B3C1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9" name="Freeform 15"/>
            <p:cNvSpPr>
              <a:spLocks/>
            </p:cNvSpPr>
            <p:nvPr/>
          </p:nvSpPr>
          <p:spPr bwMode="auto">
            <a:xfrm>
              <a:off x="5554663" y="2762250"/>
              <a:ext cx="847725" cy="366713"/>
            </a:xfrm>
            <a:custGeom>
              <a:avLst/>
              <a:gdLst>
                <a:gd name="T0" fmla="*/ 267 w 534"/>
                <a:gd name="T1" fmla="*/ 231 h 231"/>
                <a:gd name="T2" fmla="*/ 0 w 534"/>
                <a:gd name="T3" fmla="*/ 67 h 231"/>
                <a:gd name="T4" fmla="*/ 186 w 534"/>
                <a:gd name="T5" fmla="*/ 0 h 231"/>
                <a:gd name="T6" fmla="*/ 267 w 534"/>
                <a:gd name="T7" fmla="*/ 92 h 231"/>
                <a:gd name="T8" fmla="*/ 348 w 534"/>
                <a:gd name="T9" fmla="*/ 0 h 231"/>
                <a:gd name="T10" fmla="*/ 534 w 534"/>
                <a:gd name="T11" fmla="*/ 67 h 231"/>
                <a:gd name="T12" fmla="*/ 267 w 534"/>
                <a:gd name="T13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4" h="231">
                  <a:moveTo>
                    <a:pt x="267" y="231"/>
                  </a:moveTo>
                  <a:lnTo>
                    <a:pt x="0" y="67"/>
                  </a:lnTo>
                  <a:lnTo>
                    <a:pt x="186" y="0"/>
                  </a:lnTo>
                  <a:lnTo>
                    <a:pt x="267" y="92"/>
                  </a:lnTo>
                  <a:lnTo>
                    <a:pt x="348" y="0"/>
                  </a:lnTo>
                  <a:lnTo>
                    <a:pt x="534" y="67"/>
                  </a:lnTo>
                  <a:lnTo>
                    <a:pt x="267" y="231"/>
                  </a:lnTo>
                  <a:close/>
                </a:path>
              </a:pathLst>
            </a:custGeom>
            <a:solidFill>
              <a:srgbClr val="C7D6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20" name="组合 319"/>
          <p:cNvGrpSpPr/>
          <p:nvPr/>
        </p:nvGrpSpPr>
        <p:grpSpPr>
          <a:xfrm>
            <a:off x="4697768" y="2379459"/>
            <a:ext cx="617537" cy="741275"/>
            <a:chOff x="5554663" y="2111375"/>
            <a:chExt cx="847725" cy="1017588"/>
          </a:xfrm>
        </p:grpSpPr>
        <p:sp>
          <p:nvSpPr>
            <p:cNvPr id="321" name="Freeform 6"/>
            <p:cNvSpPr>
              <a:spLocks/>
            </p:cNvSpPr>
            <p:nvPr/>
          </p:nvSpPr>
          <p:spPr bwMode="auto">
            <a:xfrm>
              <a:off x="5665788" y="2363788"/>
              <a:ext cx="641350" cy="754063"/>
            </a:xfrm>
            <a:custGeom>
              <a:avLst/>
              <a:gdLst>
                <a:gd name="T0" fmla="*/ 373 w 373"/>
                <a:gd name="T1" fmla="*/ 285 h 438"/>
                <a:gd name="T2" fmla="*/ 182 w 373"/>
                <a:gd name="T3" fmla="*/ 438 h 438"/>
                <a:gd name="T4" fmla="*/ 0 w 373"/>
                <a:gd name="T5" fmla="*/ 271 h 438"/>
                <a:gd name="T6" fmla="*/ 57 w 373"/>
                <a:gd name="T7" fmla="*/ 0 h 438"/>
                <a:gd name="T8" fmla="*/ 309 w 373"/>
                <a:gd name="T9" fmla="*/ 0 h 438"/>
                <a:gd name="T10" fmla="*/ 373 w 373"/>
                <a:gd name="T11" fmla="*/ 285 h 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3" h="438">
                  <a:moveTo>
                    <a:pt x="373" y="285"/>
                  </a:moveTo>
                  <a:cubicBezTo>
                    <a:pt x="303" y="285"/>
                    <a:pt x="182" y="438"/>
                    <a:pt x="182" y="438"/>
                  </a:cubicBezTo>
                  <a:cubicBezTo>
                    <a:pt x="182" y="438"/>
                    <a:pt x="70" y="271"/>
                    <a:pt x="0" y="271"/>
                  </a:cubicBezTo>
                  <a:cubicBezTo>
                    <a:pt x="54" y="153"/>
                    <a:pt x="51" y="119"/>
                    <a:pt x="57" y="0"/>
                  </a:cubicBezTo>
                  <a:cubicBezTo>
                    <a:pt x="141" y="0"/>
                    <a:pt x="225" y="0"/>
                    <a:pt x="309" y="0"/>
                  </a:cubicBezTo>
                  <a:cubicBezTo>
                    <a:pt x="315" y="119"/>
                    <a:pt x="319" y="166"/>
                    <a:pt x="373" y="285"/>
                  </a:cubicBezTo>
                  <a:close/>
                </a:path>
              </a:pathLst>
            </a:custGeom>
            <a:solidFill>
              <a:srgbClr val="F3B3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2" name="Oval 7"/>
            <p:cNvSpPr>
              <a:spLocks noChangeArrowheads="1"/>
            </p:cNvSpPr>
            <p:nvPr/>
          </p:nvSpPr>
          <p:spPr bwMode="auto">
            <a:xfrm>
              <a:off x="5691188" y="2460625"/>
              <a:ext cx="26988" cy="26988"/>
            </a:xfrm>
            <a:prstGeom prst="ellipse">
              <a:avLst/>
            </a:prstGeom>
            <a:solidFill>
              <a:srgbClr val="E072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3" name="Freeform 8"/>
            <p:cNvSpPr>
              <a:spLocks/>
            </p:cNvSpPr>
            <p:nvPr/>
          </p:nvSpPr>
          <p:spPr bwMode="auto">
            <a:xfrm>
              <a:off x="5697538" y="2274888"/>
              <a:ext cx="14288" cy="179388"/>
            </a:xfrm>
            <a:custGeom>
              <a:avLst/>
              <a:gdLst>
                <a:gd name="T0" fmla="*/ 4 w 8"/>
                <a:gd name="T1" fmla="*/ 104 h 104"/>
                <a:gd name="T2" fmla="*/ 8 w 8"/>
                <a:gd name="T3" fmla="*/ 104 h 104"/>
                <a:gd name="T4" fmla="*/ 8 w 8"/>
                <a:gd name="T5" fmla="*/ 3 h 104"/>
                <a:gd name="T6" fmla="*/ 1 w 8"/>
                <a:gd name="T7" fmla="*/ 0 h 104"/>
                <a:gd name="T8" fmla="*/ 0 w 8"/>
                <a:gd name="T9" fmla="*/ 104 h 104"/>
                <a:gd name="T10" fmla="*/ 4 w 8"/>
                <a:gd name="T11" fmla="*/ 10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04">
                  <a:moveTo>
                    <a:pt x="4" y="104"/>
                  </a:moveTo>
                  <a:cubicBezTo>
                    <a:pt x="6" y="104"/>
                    <a:pt x="7" y="104"/>
                    <a:pt x="8" y="104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04"/>
                    <a:pt x="0" y="104"/>
                  </a:cubicBezTo>
                  <a:cubicBezTo>
                    <a:pt x="2" y="104"/>
                    <a:pt x="3" y="104"/>
                    <a:pt x="4" y="104"/>
                  </a:cubicBezTo>
                  <a:close/>
                </a:path>
              </a:pathLst>
            </a:custGeom>
            <a:solidFill>
              <a:srgbClr val="C7D6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4" name="Freeform 9"/>
            <p:cNvSpPr>
              <a:spLocks/>
            </p:cNvSpPr>
            <p:nvPr/>
          </p:nvSpPr>
          <p:spPr bwMode="auto">
            <a:xfrm>
              <a:off x="5688013" y="2493963"/>
              <a:ext cx="34925" cy="38100"/>
            </a:xfrm>
            <a:custGeom>
              <a:avLst/>
              <a:gdLst>
                <a:gd name="T0" fmla="*/ 15 w 21"/>
                <a:gd name="T1" fmla="*/ 0 h 23"/>
                <a:gd name="T2" fmla="*/ 10 w 21"/>
                <a:gd name="T3" fmla="*/ 1 h 23"/>
                <a:gd name="T4" fmla="*/ 6 w 21"/>
                <a:gd name="T5" fmla="*/ 0 h 23"/>
                <a:gd name="T6" fmla="*/ 1 w 21"/>
                <a:gd name="T7" fmla="*/ 14 h 23"/>
                <a:gd name="T8" fmla="*/ 1 w 21"/>
                <a:gd name="T9" fmla="*/ 14 h 23"/>
                <a:gd name="T10" fmla="*/ 0 w 21"/>
                <a:gd name="T11" fmla="*/ 18 h 23"/>
                <a:gd name="T12" fmla="*/ 1 w 21"/>
                <a:gd name="T13" fmla="*/ 16 h 23"/>
                <a:gd name="T14" fmla="*/ 2 w 21"/>
                <a:gd name="T15" fmla="*/ 11 h 23"/>
                <a:gd name="T16" fmla="*/ 1 w 21"/>
                <a:gd name="T17" fmla="*/ 18 h 23"/>
                <a:gd name="T18" fmla="*/ 3 w 21"/>
                <a:gd name="T19" fmla="*/ 12 h 23"/>
                <a:gd name="T20" fmla="*/ 3 w 21"/>
                <a:gd name="T21" fmla="*/ 19 h 23"/>
                <a:gd name="T22" fmla="*/ 4 w 21"/>
                <a:gd name="T23" fmla="*/ 13 h 23"/>
                <a:gd name="T24" fmla="*/ 4 w 21"/>
                <a:gd name="T25" fmla="*/ 19 h 23"/>
                <a:gd name="T26" fmla="*/ 5 w 21"/>
                <a:gd name="T27" fmla="*/ 13 h 23"/>
                <a:gd name="T28" fmla="*/ 6 w 21"/>
                <a:gd name="T29" fmla="*/ 19 h 23"/>
                <a:gd name="T30" fmla="*/ 7 w 21"/>
                <a:gd name="T31" fmla="*/ 14 h 23"/>
                <a:gd name="T32" fmla="*/ 7 w 21"/>
                <a:gd name="T33" fmla="*/ 20 h 23"/>
                <a:gd name="T34" fmla="*/ 8 w 21"/>
                <a:gd name="T35" fmla="*/ 15 h 23"/>
                <a:gd name="T36" fmla="*/ 9 w 21"/>
                <a:gd name="T37" fmla="*/ 20 h 23"/>
                <a:gd name="T38" fmla="*/ 9 w 21"/>
                <a:gd name="T39" fmla="*/ 20 h 23"/>
                <a:gd name="T40" fmla="*/ 9 w 21"/>
                <a:gd name="T41" fmla="*/ 20 h 23"/>
                <a:gd name="T42" fmla="*/ 10 w 21"/>
                <a:gd name="T43" fmla="*/ 16 h 23"/>
                <a:gd name="T44" fmla="*/ 11 w 21"/>
                <a:gd name="T45" fmla="*/ 21 h 23"/>
                <a:gd name="T46" fmla="*/ 12 w 21"/>
                <a:gd name="T47" fmla="*/ 17 h 23"/>
                <a:gd name="T48" fmla="*/ 13 w 21"/>
                <a:gd name="T49" fmla="*/ 21 h 23"/>
                <a:gd name="T50" fmla="*/ 14 w 21"/>
                <a:gd name="T51" fmla="*/ 17 h 23"/>
                <a:gd name="T52" fmla="*/ 15 w 21"/>
                <a:gd name="T53" fmla="*/ 22 h 23"/>
                <a:gd name="T54" fmla="*/ 16 w 21"/>
                <a:gd name="T55" fmla="*/ 18 h 23"/>
                <a:gd name="T56" fmla="*/ 17 w 21"/>
                <a:gd name="T57" fmla="*/ 22 h 23"/>
                <a:gd name="T58" fmla="*/ 18 w 21"/>
                <a:gd name="T59" fmla="*/ 19 h 23"/>
                <a:gd name="T60" fmla="*/ 19 w 21"/>
                <a:gd name="T61" fmla="*/ 22 h 23"/>
                <a:gd name="T62" fmla="*/ 20 w 21"/>
                <a:gd name="T63" fmla="*/ 19 h 23"/>
                <a:gd name="T64" fmla="*/ 21 w 21"/>
                <a:gd name="T65" fmla="*/ 23 h 23"/>
                <a:gd name="T66" fmla="*/ 21 w 21"/>
                <a:gd name="T67" fmla="*/ 18 h 23"/>
                <a:gd name="T68" fmla="*/ 15 w 21"/>
                <a:gd name="T6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" h="23">
                  <a:moveTo>
                    <a:pt x="15" y="0"/>
                  </a:moveTo>
                  <a:cubicBezTo>
                    <a:pt x="14" y="0"/>
                    <a:pt x="12" y="1"/>
                    <a:pt x="10" y="1"/>
                  </a:cubicBezTo>
                  <a:cubicBezTo>
                    <a:pt x="9" y="1"/>
                    <a:pt x="7" y="1"/>
                    <a:pt x="6" y="0"/>
                  </a:cubicBezTo>
                  <a:cubicBezTo>
                    <a:pt x="3" y="3"/>
                    <a:pt x="1" y="8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6"/>
                    <a:pt x="0" y="17"/>
                    <a:pt x="0" y="18"/>
                  </a:cubicBezTo>
                  <a:cubicBezTo>
                    <a:pt x="0" y="17"/>
                    <a:pt x="0" y="17"/>
                    <a:pt x="1" y="16"/>
                  </a:cubicBezTo>
                  <a:cubicBezTo>
                    <a:pt x="1" y="14"/>
                    <a:pt x="2" y="13"/>
                    <a:pt x="2" y="11"/>
                  </a:cubicBezTo>
                  <a:cubicBezTo>
                    <a:pt x="2" y="14"/>
                    <a:pt x="2" y="16"/>
                    <a:pt x="1" y="18"/>
                  </a:cubicBezTo>
                  <a:cubicBezTo>
                    <a:pt x="2" y="16"/>
                    <a:pt x="3" y="14"/>
                    <a:pt x="3" y="12"/>
                  </a:cubicBezTo>
                  <a:cubicBezTo>
                    <a:pt x="3" y="14"/>
                    <a:pt x="3" y="17"/>
                    <a:pt x="3" y="19"/>
                  </a:cubicBezTo>
                  <a:cubicBezTo>
                    <a:pt x="3" y="17"/>
                    <a:pt x="4" y="15"/>
                    <a:pt x="4" y="13"/>
                  </a:cubicBezTo>
                  <a:cubicBezTo>
                    <a:pt x="4" y="15"/>
                    <a:pt x="4" y="17"/>
                    <a:pt x="4" y="19"/>
                  </a:cubicBezTo>
                  <a:cubicBezTo>
                    <a:pt x="5" y="17"/>
                    <a:pt x="5" y="15"/>
                    <a:pt x="5" y="13"/>
                  </a:cubicBezTo>
                  <a:cubicBezTo>
                    <a:pt x="6" y="16"/>
                    <a:pt x="6" y="18"/>
                    <a:pt x="6" y="19"/>
                  </a:cubicBezTo>
                  <a:cubicBezTo>
                    <a:pt x="6" y="18"/>
                    <a:pt x="7" y="16"/>
                    <a:pt x="7" y="14"/>
                  </a:cubicBezTo>
                  <a:cubicBezTo>
                    <a:pt x="7" y="16"/>
                    <a:pt x="7" y="18"/>
                    <a:pt x="7" y="20"/>
                  </a:cubicBezTo>
                  <a:cubicBezTo>
                    <a:pt x="8" y="18"/>
                    <a:pt x="8" y="17"/>
                    <a:pt x="8" y="15"/>
                  </a:cubicBezTo>
                  <a:cubicBezTo>
                    <a:pt x="9" y="17"/>
                    <a:pt x="9" y="19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19"/>
                    <a:pt x="10" y="17"/>
                    <a:pt x="10" y="16"/>
                  </a:cubicBezTo>
                  <a:cubicBezTo>
                    <a:pt x="10" y="18"/>
                    <a:pt x="11" y="19"/>
                    <a:pt x="11" y="21"/>
                  </a:cubicBezTo>
                  <a:cubicBezTo>
                    <a:pt x="11" y="19"/>
                    <a:pt x="12" y="18"/>
                    <a:pt x="12" y="17"/>
                  </a:cubicBezTo>
                  <a:cubicBezTo>
                    <a:pt x="12" y="18"/>
                    <a:pt x="12" y="20"/>
                    <a:pt x="13" y="21"/>
                  </a:cubicBezTo>
                  <a:cubicBezTo>
                    <a:pt x="13" y="20"/>
                    <a:pt x="13" y="19"/>
                    <a:pt x="14" y="17"/>
                  </a:cubicBezTo>
                  <a:cubicBezTo>
                    <a:pt x="14" y="19"/>
                    <a:pt x="14" y="20"/>
                    <a:pt x="15" y="22"/>
                  </a:cubicBezTo>
                  <a:cubicBezTo>
                    <a:pt x="15" y="21"/>
                    <a:pt x="15" y="19"/>
                    <a:pt x="16" y="18"/>
                  </a:cubicBezTo>
                  <a:cubicBezTo>
                    <a:pt x="16" y="20"/>
                    <a:pt x="17" y="21"/>
                    <a:pt x="17" y="22"/>
                  </a:cubicBezTo>
                  <a:cubicBezTo>
                    <a:pt x="17" y="21"/>
                    <a:pt x="18" y="20"/>
                    <a:pt x="18" y="19"/>
                  </a:cubicBezTo>
                  <a:cubicBezTo>
                    <a:pt x="18" y="20"/>
                    <a:pt x="19" y="21"/>
                    <a:pt x="19" y="22"/>
                  </a:cubicBezTo>
                  <a:cubicBezTo>
                    <a:pt x="20" y="21"/>
                    <a:pt x="20" y="20"/>
                    <a:pt x="20" y="19"/>
                  </a:cubicBezTo>
                  <a:cubicBezTo>
                    <a:pt x="20" y="20"/>
                    <a:pt x="21" y="22"/>
                    <a:pt x="21" y="23"/>
                  </a:cubicBezTo>
                  <a:cubicBezTo>
                    <a:pt x="21" y="22"/>
                    <a:pt x="21" y="19"/>
                    <a:pt x="21" y="18"/>
                  </a:cubicBezTo>
                  <a:cubicBezTo>
                    <a:pt x="21" y="10"/>
                    <a:pt x="19" y="3"/>
                    <a:pt x="15" y="0"/>
                  </a:cubicBezTo>
                  <a:close/>
                </a:path>
              </a:pathLst>
            </a:custGeom>
            <a:solidFill>
              <a:srgbClr val="E072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5" name="Freeform 10"/>
            <p:cNvSpPr>
              <a:spLocks/>
            </p:cNvSpPr>
            <p:nvPr/>
          </p:nvSpPr>
          <p:spPr bwMode="auto">
            <a:xfrm>
              <a:off x="5756275" y="2273300"/>
              <a:ext cx="444500" cy="452438"/>
            </a:xfrm>
            <a:custGeom>
              <a:avLst/>
              <a:gdLst>
                <a:gd name="T0" fmla="*/ 258 w 258"/>
                <a:gd name="T1" fmla="*/ 110 h 263"/>
                <a:gd name="T2" fmla="*/ 129 w 258"/>
                <a:gd name="T3" fmla="*/ 263 h 263"/>
                <a:gd name="T4" fmla="*/ 0 w 258"/>
                <a:gd name="T5" fmla="*/ 110 h 263"/>
                <a:gd name="T6" fmla="*/ 3 w 258"/>
                <a:gd name="T7" fmla="*/ 55 h 263"/>
                <a:gd name="T8" fmla="*/ 129 w 258"/>
                <a:gd name="T9" fmla="*/ 6 h 263"/>
                <a:gd name="T10" fmla="*/ 255 w 258"/>
                <a:gd name="T11" fmla="*/ 55 h 263"/>
                <a:gd name="T12" fmla="*/ 258 w 258"/>
                <a:gd name="T13" fmla="*/ 110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8" h="263">
                  <a:moveTo>
                    <a:pt x="258" y="110"/>
                  </a:moveTo>
                  <a:cubicBezTo>
                    <a:pt x="258" y="194"/>
                    <a:pt x="200" y="263"/>
                    <a:pt x="129" y="263"/>
                  </a:cubicBezTo>
                  <a:cubicBezTo>
                    <a:pt x="58" y="263"/>
                    <a:pt x="0" y="194"/>
                    <a:pt x="0" y="110"/>
                  </a:cubicBezTo>
                  <a:cubicBezTo>
                    <a:pt x="0" y="99"/>
                    <a:pt x="1" y="63"/>
                    <a:pt x="3" y="55"/>
                  </a:cubicBezTo>
                  <a:cubicBezTo>
                    <a:pt x="15" y="0"/>
                    <a:pt x="67" y="6"/>
                    <a:pt x="129" y="6"/>
                  </a:cubicBezTo>
                  <a:cubicBezTo>
                    <a:pt x="191" y="6"/>
                    <a:pt x="243" y="0"/>
                    <a:pt x="255" y="55"/>
                  </a:cubicBezTo>
                  <a:cubicBezTo>
                    <a:pt x="257" y="63"/>
                    <a:pt x="258" y="99"/>
                    <a:pt x="258" y="110"/>
                  </a:cubicBezTo>
                  <a:close/>
                </a:path>
              </a:pathLst>
            </a:custGeom>
            <a:solidFill>
              <a:srgbClr val="F9DF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6" name="Freeform 11"/>
            <p:cNvSpPr>
              <a:spLocks/>
            </p:cNvSpPr>
            <p:nvPr/>
          </p:nvSpPr>
          <p:spPr bwMode="auto">
            <a:xfrm>
              <a:off x="5829300" y="2709863"/>
              <a:ext cx="300038" cy="207963"/>
            </a:xfrm>
            <a:custGeom>
              <a:avLst/>
              <a:gdLst>
                <a:gd name="T0" fmla="*/ 87 w 175"/>
                <a:gd name="T1" fmla="*/ 16 h 121"/>
                <a:gd name="T2" fmla="*/ 37 w 175"/>
                <a:gd name="T3" fmla="*/ 0 h 121"/>
                <a:gd name="T4" fmla="*/ 0 w 175"/>
                <a:gd name="T5" fmla="*/ 81 h 121"/>
                <a:gd name="T6" fmla="*/ 86 w 175"/>
                <a:gd name="T7" fmla="*/ 121 h 121"/>
                <a:gd name="T8" fmla="*/ 175 w 175"/>
                <a:gd name="T9" fmla="*/ 81 h 121"/>
                <a:gd name="T10" fmla="*/ 138 w 175"/>
                <a:gd name="T11" fmla="*/ 0 h 121"/>
                <a:gd name="T12" fmla="*/ 87 w 175"/>
                <a:gd name="T13" fmla="*/ 16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5" h="121">
                  <a:moveTo>
                    <a:pt x="87" y="16"/>
                  </a:moveTo>
                  <a:cubicBezTo>
                    <a:pt x="67" y="16"/>
                    <a:pt x="54" y="10"/>
                    <a:pt x="37" y="0"/>
                  </a:cubicBezTo>
                  <a:cubicBezTo>
                    <a:pt x="28" y="48"/>
                    <a:pt x="20" y="55"/>
                    <a:pt x="0" y="81"/>
                  </a:cubicBezTo>
                  <a:cubicBezTo>
                    <a:pt x="33" y="81"/>
                    <a:pt x="53" y="121"/>
                    <a:pt x="86" y="121"/>
                  </a:cubicBezTo>
                  <a:cubicBezTo>
                    <a:pt x="120" y="121"/>
                    <a:pt x="141" y="81"/>
                    <a:pt x="175" y="81"/>
                  </a:cubicBezTo>
                  <a:cubicBezTo>
                    <a:pt x="155" y="55"/>
                    <a:pt x="148" y="46"/>
                    <a:pt x="138" y="0"/>
                  </a:cubicBezTo>
                  <a:cubicBezTo>
                    <a:pt x="120" y="10"/>
                    <a:pt x="108" y="16"/>
                    <a:pt x="87" y="16"/>
                  </a:cubicBezTo>
                  <a:close/>
                </a:path>
              </a:pathLst>
            </a:custGeom>
            <a:solidFill>
              <a:srgbClr val="F9DF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7" name="Freeform 12"/>
            <p:cNvSpPr>
              <a:spLocks/>
            </p:cNvSpPr>
            <p:nvPr/>
          </p:nvSpPr>
          <p:spPr bwMode="auto">
            <a:xfrm>
              <a:off x="5757863" y="2273300"/>
              <a:ext cx="442913" cy="211138"/>
            </a:xfrm>
            <a:custGeom>
              <a:avLst/>
              <a:gdLst>
                <a:gd name="T0" fmla="*/ 128 w 257"/>
                <a:gd name="T1" fmla="*/ 6 h 123"/>
                <a:gd name="T2" fmla="*/ 2 w 257"/>
                <a:gd name="T3" fmla="*/ 55 h 123"/>
                <a:gd name="T4" fmla="*/ 0 w 257"/>
                <a:gd name="T5" fmla="*/ 80 h 123"/>
                <a:gd name="T6" fmla="*/ 13 w 257"/>
                <a:gd name="T7" fmla="*/ 81 h 123"/>
                <a:gd name="T8" fmla="*/ 100 w 257"/>
                <a:gd name="T9" fmla="*/ 31 h 123"/>
                <a:gd name="T10" fmla="*/ 248 w 257"/>
                <a:gd name="T11" fmla="*/ 123 h 123"/>
                <a:gd name="T12" fmla="*/ 256 w 257"/>
                <a:gd name="T13" fmla="*/ 123 h 123"/>
                <a:gd name="T14" fmla="*/ 257 w 257"/>
                <a:gd name="T15" fmla="*/ 110 h 123"/>
                <a:gd name="T16" fmla="*/ 254 w 257"/>
                <a:gd name="T17" fmla="*/ 55 h 123"/>
                <a:gd name="T18" fmla="*/ 128 w 257"/>
                <a:gd name="T19" fmla="*/ 6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7" h="123">
                  <a:moveTo>
                    <a:pt x="128" y="6"/>
                  </a:moveTo>
                  <a:cubicBezTo>
                    <a:pt x="66" y="6"/>
                    <a:pt x="14" y="0"/>
                    <a:pt x="2" y="55"/>
                  </a:cubicBezTo>
                  <a:cubicBezTo>
                    <a:pt x="1" y="59"/>
                    <a:pt x="0" y="69"/>
                    <a:pt x="0" y="80"/>
                  </a:cubicBezTo>
                  <a:cubicBezTo>
                    <a:pt x="4" y="81"/>
                    <a:pt x="9" y="81"/>
                    <a:pt x="13" y="81"/>
                  </a:cubicBezTo>
                  <a:cubicBezTo>
                    <a:pt x="50" y="81"/>
                    <a:pt x="83" y="61"/>
                    <a:pt x="100" y="31"/>
                  </a:cubicBezTo>
                  <a:cubicBezTo>
                    <a:pt x="127" y="86"/>
                    <a:pt x="183" y="123"/>
                    <a:pt x="248" y="123"/>
                  </a:cubicBezTo>
                  <a:cubicBezTo>
                    <a:pt x="251" y="123"/>
                    <a:pt x="254" y="123"/>
                    <a:pt x="256" y="123"/>
                  </a:cubicBezTo>
                  <a:cubicBezTo>
                    <a:pt x="257" y="118"/>
                    <a:pt x="257" y="114"/>
                    <a:pt x="257" y="110"/>
                  </a:cubicBezTo>
                  <a:cubicBezTo>
                    <a:pt x="257" y="99"/>
                    <a:pt x="256" y="63"/>
                    <a:pt x="254" y="55"/>
                  </a:cubicBezTo>
                  <a:cubicBezTo>
                    <a:pt x="242" y="0"/>
                    <a:pt x="190" y="6"/>
                    <a:pt x="128" y="6"/>
                  </a:cubicBezTo>
                  <a:close/>
                </a:path>
              </a:pathLst>
            </a:custGeom>
            <a:solidFill>
              <a:srgbClr val="F3B3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8" name="Freeform 13"/>
            <p:cNvSpPr>
              <a:spLocks/>
            </p:cNvSpPr>
            <p:nvPr/>
          </p:nvSpPr>
          <p:spPr bwMode="auto">
            <a:xfrm>
              <a:off x="5584825" y="2111375"/>
              <a:ext cx="787400" cy="176213"/>
            </a:xfrm>
            <a:custGeom>
              <a:avLst/>
              <a:gdLst>
                <a:gd name="T0" fmla="*/ 447 w 458"/>
                <a:gd name="T1" fmla="*/ 64 h 103"/>
                <a:gd name="T2" fmla="*/ 248 w 458"/>
                <a:gd name="T3" fmla="*/ 4 h 103"/>
                <a:gd name="T4" fmla="*/ 210 w 458"/>
                <a:gd name="T5" fmla="*/ 4 h 103"/>
                <a:gd name="T6" fmla="*/ 11 w 458"/>
                <a:gd name="T7" fmla="*/ 64 h 103"/>
                <a:gd name="T8" fmla="*/ 11 w 458"/>
                <a:gd name="T9" fmla="*/ 76 h 103"/>
                <a:gd name="T10" fmla="*/ 100 w 458"/>
                <a:gd name="T11" fmla="*/ 103 h 103"/>
                <a:gd name="T12" fmla="*/ 100 w 458"/>
                <a:gd name="T13" fmla="*/ 102 h 103"/>
                <a:gd name="T14" fmla="*/ 100 w 458"/>
                <a:gd name="T15" fmla="*/ 101 h 103"/>
                <a:gd name="T16" fmla="*/ 100 w 458"/>
                <a:gd name="T17" fmla="*/ 101 h 103"/>
                <a:gd name="T18" fmla="*/ 229 w 458"/>
                <a:gd name="T19" fmla="*/ 61 h 103"/>
                <a:gd name="T20" fmla="*/ 358 w 458"/>
                <a:gd name="T21" fmla="*/ 101 h 103"/>
                <a:gd name="T22" fmla="*/ 358 w 458"/>
                <a:gd name="T23" fmla="*/ 101 h 103"/>
                <a:gd name="T24" fmla="*/ 358 w 458"/>
                <a:gd name="T25" fmla="*/ 102 h 103"/>
                <a:gd name="T26" fmla="*/ 358 w 458"/>
                <a:gd name="T27" fmla="*/ 103 h 103"/>
                <a:gd name="T28" fmla="*/ 447 w 458"/>
                <a:gd name="T29" fmla="*/ 76 h 103"/>
                <a:gd name="T30" fmla="*/ 447 w 458"/>
                <a:gd name="T31" fmla="*/ 64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58" h="103">
                  <a:moveTo>
                    <a:pt x="447" y="64"/>
                  </a:moveTo>
                  <a:cubicBezTo>
                    <a:pt x="248" y="4"/>
                    <a:pt x="248" y="4"/>
                    <a:pt x="248" y="4"/>
                  </a:cubicBezTo>
                  <a:cubicBezTo>
                    <a:pt x="238" y="0"/>
                    <a:pt x="220" y="0"/>
                    <a:pt x="210" y="4"/>
                  </a:cubicBezTo>
                  <a:cubicBezTo>
                    <a:pt x="11" y="64"/>
                    <a:pt x="11" y="64"/>
                    <a:pt x="11" y="64"/>
                  </a:cubicBezTo>
                  <a:cubicBezTo>
                    <a:pt x="0" y="67"/>
                    <a:pt x="0" y="72"/>
                    <a:pt x="11" y="76"/>
                  </a:cubicBezTo>
                  <a:cubicBezTo>
                    <a:pt x="100" y="103"/>
                    <a:pt x="100" y="103"/>
                    <a:pt x="100" y="103"/>
                  </a:cubicBezTo>
                  <a:cubicBezTo>
                    <a:pt x="100" y="102"/>
                    <a:pt x="100" y="102"/>
                    <a:pt x="100" y="102"/>
                  </a:cubicBezTo>
                  <a:cubicBezTo>
                    <a:pt x="100" y="101"/>
                    <a:pt x="100" y="101"/>
                    <a:pt x="100" y="101"/>
                  </a:cubicBezTo>
                  <a:cubicBezTo>
                    <a:pt x="100" y="101"/>
                    <a:pt x="100" y="101"/>
                    <a:pt x="100" y="101"/>
                  </a:cubicBezTo>
                  <a:cubicBezTo>
                    <a:pt x="103" y="78"/>
                    <a:pt x="160" y="61"/>
                    <a:pt x="229" y="61"/>
                  </a:cubicBezTo>
                  <a:cubicBezTo>
                    <a:pt x="298" y="61"/>
                    <a:pt x="355" y="78"/>
                    <a:pt x="358" y="101"/>
                  </a:cubicBezTo>
                  <a:cubicBezTo>
                    <a:pt x="358" y="101"/>
                    <a:pt x="358" y="101"/>
                    <a:pt x="358" y="101"/>
                  </a:cubicBezTo>
                  <a:cubicBezTo>
                    <a:pt x="358" y="102"/>
                    <a:pt x="358" y="102"/>
                    <a:pt x="358" y="102"/>
                  </a:cubicBezTo>
                  <a:cubicBezTo>
                    <a:pt x="358" y="103"/>
                    <a:pt x="358" y="103"/>
                    <a:pt x="358" y="103"/>
                  </a:cubicBezTo>
                  <a:cubicBezTo>
                    <a:pt x="447" y="76"/>
                    <a:pt x="447" y="76"/>
                    <a:pt x="447" y="76"/>
                  </a:cubicBezTo>
                  <a:cubicBezTo>
                    <a:pt x="458" y="72"/>
                    <a:pt x="458" y="67"/>
                    <a:pt x="447" y="64"/>
                  </a:cubicBezTo>
                  <a:close/>
                </a:path>
              </a:pathLst>
            </a:custGeom>
            <a:solidFill>
              <a:srgbClr val="C7D6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9" name="Freeform 14"/>
            <p:cNvSpPr>
              <a:spLocks/>
            </p:cNvSpPr>
            <p:nvPr/>
          </p:nvSpPr>
          <p:spPr bwMode="auto">
            <a:xfrm>
              <a:off x="5756275" y="2222500"/>
              <a:ext cx="444500" cy="160338"/>
            </a:xfrm>
            <a:custGeom>
              <a:avLst/>
              <a:gdLst>
                <a:gd name="T0" fmla="*/ 258 w 258"/>
                <a:gd name="T1" fmla="*/ 40 h 93"/>
                <a:gd name="T2" fmla="*/ 129 w 258"/>
                <a:gd name="T3" fmla="*/ 0 h 93"/>
                <a:gd name="T4" fmla="*/ 129 w 258"/>
                <a:gd name="T5" fmla="*/ 0 h 93"/>
                <a:gd name="T6" fmla="*/ 0 w 258"/>
                <a:gd name="T7" fmla="*/ 40 h 93"/>
                <a:gd name="T8" fmla="*/ 0 w 258"/>
                <a:gd name="T9" fmla="*/ 40 h 93"/>
                <a:gd name="T10" fmla="*/ 0 w 258"/>
                <a:gd name="T11" fmla="*/ 42 h 93"/>
                <a:gd name="T12" fmla="*/ 0 w 258"/>
                <a:gd name="T13" fmla="*/ 85 h 93"/>
                <a:gd name="T14" fmla="*/ 1 w 258"/>
                <a:gd name="T15" fmla="*/ 93 h 93"/>
                <a:gd name="T16" fmla="*/ 9 w 258"/>
                <a:gd name="T17" fmla="*/ 81 h 93"/>
                <a:gd name="T18" fmla="*/ 129 w 258"/>
                <a:gd name="T19" fmla="*/ 68 h 93"/>
                <a:gd name="T20" fmla="*/ 129 w 258"/>
                <a:gd name="T21" fmla="*/ 68 h 93"/>
                <a:gd name="T22" fmla="*/ 249 w 258"/>
                <a:gd name="T23" fmla="*/ 81 h 93"/>
                <a:gd name="T24" fmla="*/ 257 w 258"/>
                <a:gd name="T25" fmla="*/ 93 h 93"/>
                <a:gd name="T26" fmla="*/ 258 w 258"/>
                <a:gd name="T27" fmla="*/ 85 h 93"/>
                <a:gd name="T28" fmla="*/ 258 w 258"/>
                <a:gd name="T29" fmla="*/ 42 h 93"/>
                <a:gd name="T30" fmla="*/ 258 w 258"/>
                <a:gd name="T31" fmla="*/ 4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58" h="93">
                  <a:moveTo>
                    <a:pt x="258" y="40"/>
                  </a:moveTo>
                  <a:cubicBezTo>
                    <a:pt x="255" y="18"/>
                    <a:pt x="198" y="0"/>
                    <a:pt x="129" y="0"/>
                  </a:cubicBezTo>
                  <a:cubicBezTo>
                    <a:pt x="129" y="0"/>
                    <a:pt x="129" y="0"/>
                    <a:pt x="129" y="0"/>
                  </a:cubicBezTo>
                  <a:cubicBezTo>
                    <a:pt x="60" y="0"/>
                    <a:pt x="3" y="18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90"/>
                    <a:pt x="1" y="93"/>
                  </a:cubicBezTo>
                  <a:cubicBezTo>
                    <a:pt x="1" y="93"/>
                    <a:pt x="1" y="85"/>
                    <a:pt x="9" y="81"/>
                  </a:cubicBezTo>
                  <a:cubicBezTo>
                    <a:pt x="25" y="74"/>
                    <a:pt x="73" y="68"/>
                    <a:pt x="129" y="68"/>
                  </a:cubicBezTo>
                  <a:cubicBezTo>
                    <a:pt x="129" y="68"/>
                    <a:pt x="129" y="68"/>
                    <a:pt x="129" y="68"/>
                  </a:cubicBezTo>
                  <a:cubicBezTo>
                    <a:pt x="185" y="68"/>
                    <a:pt x="233" y="74"/>
                    <a:pt x="249" y="81"/>
                  </a:cubicBezTo>
                  <a:cubicBezTo>
                    <a:pt x="257" y="85"/>
                    <a:pt x="257" y="93"/>
                    <a:pt x="257" y="93"/>
                  </a:cubicBezTo>
                  <a:cubicBezTo>
                    <a:pt x="258" y="90"/>
                    <a:pt x="258" y="85"/>
                    <a:pt x="258" y="85"/>
                  </a:cubicBezTo>
                  <a:cubicBezTo>
                    <a:pt x="258" y="42"/>
                    <a:pt x="258" y="42"/>
                    <a:pt x="258" y="42"/>
                  </a:cubicBezTo>
                  <a:cubicBezTo>
                    <a:pt x="258" y="40"/>
                    <a:pt x="258" y="40"/>
                    <a:pt x="258" y="40"/>
                  </a:cubicBezTo>
                  <a:close/>
                </a:path>
              </a:pathLst>
            </a:custGeom>
            <a:solidFill>
              <a:srgbClr val="B3C1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0" name="Freeform 15"/>
            <p:cNvSpPr>
              <a:spLocks/>
            </p:cNvSpPr>
            <p:nvPr/>
          </p:nvSpPr>
          <p:spPr bwMode="auto">
            <a:xfrm>
              <a:off x="5554663" y="2762250"/>
              <a:ext cx="847725" cy="366713"/>
            </a:xfrm>
            <a:custGeom>
              <a:avLst/>
              <a:gdLst>
                <a:gd name="T0" fmla="*/ 267 w 534"/>
                <a:gd name="T1" fmla="*/ 231 h 231"/>
                <a:gd name="T2" fmla="*/ 0 w 534"/>
                <a:gd name="T3" fmla="*/ 67 h 231"/>
                <a:gd name="T4" fmla="*/ 186 w 534"/>
                <a:gd name="T5" fmla="*/ 0 h 231"/>
                <a:gd name="T6" fmla="*/ 267 w 534"/>
                <a:gd name="T7" fmla="*/ 92 h 231"/>
                <a:gd name="T8" fmla="*/ 348 w 534"/>
                <a:gd name="T9" fmla="*/ 0 h 231"/>
                <a:gd name="T10" fmla="*/ 534 w 534"/>
                <a:gd name="T11" fmla="*/ 67 h 231"/>
                <a:gd name="T12" fmla="*/ 267 w 534"/>
                <a:gd name="T13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4" h="231">
                  <a:moveTo>
                    <a:pt x="267" y="231"/>
                  </a:moveTo>
                  <a:lnTo>
                    <a:pt x="0" y="67"/>
                  </a:lnTo>
                  <a:lnTo>
                    <a:pt x="186" y="0"/>
                  </a:lnTo>
                  <a:lnTo>
                    <a:pt x="267" y="92"/>
                  </a:lnTo>
                  <a:lnTo>
                    <a:pt x="348" y="0"/>
                  </a:lnTo>
                  <a:lnTo>
                    <a:pt x="534" y="67"/>
                  </a:lnTo>
                  <a:lnTo>
                    <a:pt x="267" y="231"/>
                  </a:lnTo>
                  <a:close/>
                </a:path>
              </a:pathLst>
            </a:custGeom>
            <a:solidFill>
              <a:srgbClr val="C7D6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31" name="组合 330"/>
          <p:cNvGrpSpPr/>
          <p:nvPr/>
        </p:nvGrpSpPr>
        <p:grpSpPr>
          <a:xfrm>
            <a:off x="4819389" y="1643056"/>
            <a:ext cx="611755" cy="735493"/>
            <a:chOff x="4024313" y="2116138"/>
            <a:chExt cx="839788" cy="1009650"/>
          </a:xfrm>
        </p:grpSpPr>
        <p:sp>
          <p:nvSpPr>
            <p:cNvPr id="332" name="Oval 16"/>
            <p:cNvSpPr>
              <a:spLocks noChangeArrowheads="1"/>
            </p:cNvSpPr>
            <p:nvPr/>
          </p:nvSpPr>
          <p:spPr bwMode="auto">
            <a:xfrm>
              <a:off x="4159250" y="2462213"/>
              <a:ext cx="28575" cy="25400"/>
            </a:xfrm>
            <a:prstGeom prst="ellipse">
              <a:avLst/>
            </a:prstGeom>
            <a:solidFill>
              <a:srgbClr val="E072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3" name="Freeform 17"/>
            <p:cNvSpPr>
              <a:spLocks/>
            </p:cNvSpPr>
            <p:nvPr/>
          </p:nvSpPr>
          <p:spPr bwMode="auto">
            <a:xfrm>
              <a:off x="4167188" y="2278063"/>
              <a:ext cx="12700" cy="177800"/>
            </a:xfrm>
            <a:custGeom>
              <a:avLst/>
              <a:gdLst>
                <a:gd name="T0" fmla="*/ 4 w 8"/>
                <a:gd name="T1" fmla="*/ 103 h 103"/>
                <a:gd name="T2" fmla="*/ 8 w 8"/>
                <a:gd name="T3" fmla="*/ 103 h 103"/>
                <a:gd name="T4" fmla="*/ 8 w 8"/>
                <a:gd name="T5" fmla="*/ 3 h 103"/>
                <a:gd name="T6" fmla="*/ 0 w 8"/>
                <a:gd name="T7" fmla="*/ 0 h 103"/>
                <a:gd name="T8" fmla="*/ 0 w 8"/>
                <a:gd name="T9" fmla="*/ 103 h 103"/>
                <a:gd name="T10" fmla="*/ 4 w 8"/>
                <a:gd name="T11" fmla="*/ 10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03">
                  <a:moveTo>
                    <a:pt x="4" y="103"/>
                  </a:moveTo>
                  <a:cubicBezTo>
                    <a:pt x="5" y="103"/>
                    <a:pt x="7" y="103"/>
                    <a:pt x="8" y="10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03"/>
                    <a:pt x="0" y="103"/>
                  </a:cubicBezTo>
                  <a:cubicBezTo>
                    <a:pt x="1" y="103"/>
                    <a:pt x="2" y="103"/>
                    <a:pt x="4" y="103"/>
                  </a:cubicBezTo>
                  <a:close/>
                </a:path>
              </a:pathLst>
            </a:custGeom>
            <a:solidFill>
              <a:srgbClr val="C7D6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4" name="Freeform 18"/>
            <p:cNvSpPr>
              <a:spLocks/>
            </p:cNvSpPr>
            <p:nvPr/>
          </p:nvSpPr>
          <p:spPr bwMode="auto">
            <a:xfrm>
              <a:off x="4154488" y="2493963"/>
              <a:ext cx="36513" cy="38100"/>
            </a:xfrm>
            <a:custGeom>
              <a:avLst/>
              <a:gdLst>
                <a:gd name="T0" fmla="*/ 16 w 21"/>
                <a:gd name="T1" fmla="*/ 0 h 23"/>
                <a:gd name="T2" fmla="*/ 11 w 21"/>
                <a:gd name="T3" fmla="*/ 2 h 23"/>
                <a:gd name="T4" fmla="*/ 6 w 21"/>
                <a:gd name="T5" fmla="*/ 1 h 23"/>
                <a:gd name="T6" fmla="*/ 1 w 21"/>
                <a:gd name="T7" fmla="*/ 15 h 23"/>
                <a:gd name="T8" fmla="*/ 1 w 21"/>
                <a:gd name="T9" fmla="*/ 15 h 23"/>
                <a:gd name="T10" fmla="*/ 0 w 21"/>
                <a:gd name="T11" fmla="*/ 18 h 23"/>
                <a:gd name="T12" fmla="*/ 1 w 21"/>
                <a:gd name="T13" fmla="*/ 16 h 23"/>
                <a:gd name="T14" fmla="*/ 2 w 21"/>
                <a:gd name="T15" fmla="*/ 12 h 23"/>
                <a:gd name="T16" fmla="*/ 2 w 21"/>
                <a:gd name="T17" fmla="*/ 19 h 23"/>
                <a:gd name="T18" fmla="*/ 4 w 21"/>
                <a:gd name="T19" fmla="*/ 13 h 23"/>
                <a:gd name="T20" fmla="*/ 3 w 21"/>
                <a:gd name="T21" fmla="*/ 19 h 23"/>
                <a:gd name="T22" fmla="*/ 5 w 21"/>
                <a:gd name="T23" fmla="*/ 13 h 23"/>
                <a:gd name="T24" fmla="*/ 5 w 21"/>
                <a:gd name="T25" fmla="*/ 20 h 23"/>
                <a:gd name="T26" fmla="*/ 6 w 21"/>
                <a:gd name="T27" fmla="*/ 14 h 23"/>
                <a:gd name="T28" fmla="*/ 6 w 21"/>
                <a:gd name="T29" fmla="*/ 20 h 23"/>
                <a:gd name="T30" fmla="*/ 7 w 21"/>
                <a:gd name="T31" fmla="*/ 15 h 23"/>
                <a:gd name="T32" fmla="*/ 8 w 21"/>
                <a:gd name="T33" fmla="*/ 20 h 23"/>
                <a:gd name="T34" fmla="*/ 9 w 21"/>
                <a:gd name="T35" fmla="*/ 16 h 23"/>
                <a:gd name="T36" fmla="*/ 9 w 21"/>
                <a:gd name="T37" fmla="*/ 21 h 23"/>
                <a:gd name="T38" fmla="*/ 10 w 21"/>
                <a:gd name="T39" fmla="*/ 21 h 23"/>
                <a:gd name="T40" fmla="*/ 10 w 21"/>
                <a:gd name="T41" fmla="*/ 21 h 23"/>
                <a:gd name="T42" fmla="*/ 11 w 21"/>
                <a:gd name="T43" fmla="*/ 16 h 23"/>
                <a:gd name="T44" fmla="*/ 11 w 21"/>
                <a:gd name="T45" fmla="*/ 21 h 23"/>
                <a:gd name="T46" fmla="*/ 12 w 21"/>
                <a:gd name="T47" fmla="*/ 17 h 23"/>
                <a:gd name="T48" fmla="*/ 13 w 21"/>
                <a:gd name="T49" fmla="*/ 22 h 23"/>
                <a:gd name="T50" fmla="*/ 14 w 21"/>
                <a:gd name="T51" fmla="*/ 18 h 23"/>
                <a:gd name="T52" fmla="*/ 15 w 21"/>
                <a:gd name="T53" fmla="*/ 22 h 23"/>
                <a:gd name="T54" fmla="*/ 16 w 21"/>
                <a:gd name="T55" fmla="*/ 19 h 23"/>
                <a:gd name="T56" fmla="*/ 18 w 21"/>
                <a:gd name="T57" fmla="*/ 23 h 23"/>
                <a:gd name="T58" fmla="*/ 18 w 21"/>
                <a:gd name="T59" fmla="*/ 19 h 23"/>
                <a:gd name="T60" fmla="*/ 20 w 21"/>
                <a:gd name="T61" fmla="*/ 23 h 23"/>
                <a:gd name="T62" fmla="*/ 21 w 21"/>
                <a:gd name="T63" fmla="*/ 20 h 23"/>
                <a:gd name="T64" fmla="*/ 21 w 21"/>
                <a:gd name="T65" fmla="*/ 23 h 23"/>
                <a:gd name="T66" fmla="*/ 21 w 21"/>
                <a:gd name="T67" fmla="*/ 19 h 23"/>
                <a:gd name="T68" fmla="*/ 16 w 21"/>
                <a:gd name="T6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" h="23">
                  <a:moveTo>
                    <a:pt x="16" y="0"/>
                  </a:moveTo>
                  <a:cubicBezTo>
                    <a:pt x="15" y="1"/>
                    <a:pt x="13" y="2"/>
                    <a:pt x="11" y="2"/>
                  </a:cubicBezTo>
                  <a:cubicBezTo>
                    <a:pt x="9" y="2"/>
                    <a:pt x="7" y="1"/>
                    <a:pt x="6" y="1"/>
                  </a:cubicBezTo>
                  <a:cubicBezTo>
                    <a:pt x="4" y="4"/>
                    <a:pt x="2" y="9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6"/>
                    <a:pt x="1" y="17"/>
                    <a:pt x="0" y="18"/>
                  </a:cubicBezTo>
                  <a:cubicBezTo>
                    <a:pt x="1" y="18"/>
                    <a:pt x="1" y="17"/>
                    <a:pt x="1" y="16"/>
                  </a:cubicBezTo>
                  <a:cubicBezTo>
                    <a:pt x="2" y="15"/>
                    <a:pt x="2" y="14"/>
                    <a:pt x="2" y="12"/>
                  </a:cubicBezTo>
                  <a:cubicBezTo>
                    <a:pt x="3" y="14"/>
                    <a:pt x="2" y="17"/>
                    <a:pt x="2" y="19"/>
                  </a:cubicBezTo>
                  <a:cubicBezTo>
                    <a:pt x="3" y="17"/>
                    <a:pt x="3" y="15"/>
                    <a:pt x="4" y="13"/>
                  </a:cubicBezTo>
                  <a:cubicBezTo>
                    <a:pt x="4" y="15"/>
                    <a:pt x="3" y="17"/>
                    <a:pt x="3" y="19"/>
                  </a:cubicBezTo>
                  <a:cubicBezTo>
                    <a:pt x="4" y="17"/>
                    <a:pt x="4" y="15"/>
                    <a:pt x="5" y="13"/>
                  </a:cubicBezTo>
                  <a:cubicBezTo>
                    <a:pt x="5" y="15"/>
                    <a:pt x="5" y="17"/>
                    <a:pt x="5" y="20"/>
                  </a:cubicBezTo>
                  <a:cubicBezTo>
                    <a:pt x="5" y="18"/>
                    <a:pt x="6" y="16"/>
                    <a:pt x="6" y="14"/>
                  </a:cubicBezTo>
                  <a:cubicBezTo>
                    <a:pt x="6" y="16"/>
                    <a:pt x="6" y="18"/>
                    <a:pt x="6" y="20"/>
                  </a:cubicBezTo>
                  <a:cubicBezTo>
                    <a:pt x="7" y="18"/>
                    <a:pt x="7" y="16"/>
                    <a:pt x="7" y="15"/>
                  </a:cubicBezTo>
                  <a:cubicBezTo>
                    <a:pt x="8" y="17"/>
                    <a:pt x="8" y="19"/>
                    <a:pt x="8" y="20"/>
                  </a:cubicBezTo>
                  <a:cubicBezTo>
                    <a:pt x="8" y="19"/>
                    <a:pt x="9" y="17"/>
                    <a:pt x="9" y="16"/>
                  </a:cubicBezTo>
                  <a:cubicBezTo>
                    <a:pt x="9" y="17"/>
                    <a:pt x="9" y="19"/>
                    <a:pt x="9" y="21"/>
                  </a:cubicBezTo>
                  <a:cubicBezTo>
                    <a:pt x="9" y="21"/>
                    <a:pt x="9" y="21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19"/>
                    <a:pt x="10" y="18"/>
                    <a:pt x="11" y="16"/>
                  </a:cubicBezTo>
                  <a:cubicBezTo>
                    <a:pt x="11" y="18"/>
                    <a:pt x="11" y="20"/>
                    <a:pt x="11" y="21"/>
                  </a:cubicBezTo>
                  <a:cubicBezTo>
                    <a:pt x="12" y="20"/>
                    <a:pt x="12" y="19"/>
                    <a:pt x="12" y="17"/>
                  </a:cubicBezTo>
                  <a:cubicBezTo>
                    <a:pt x="13" y="19"/>
                    <a:pt x="13" y="20"/>
                    <a:pt x="13" y="22"/>
                  </a:cubicBezTo>
                  <a:cubicBezTo>
                    <a:pt x="14" y="21"/>
                    <a:pt x="14" y="19"/>
                    <a:pt x="14" y="18"/>
                  </a:cubicBezTo>
                  <a:cubicBezTo>
                    <a:pt x="14" y="19"/>
                    <a:pt x="15" y="21"/>
                    <a:pt x="15" y="22"/>
                  </a:cubicBezTo>
                  <a:cubicBezTo>
                    <a:pt x="16" y="21"/>
                    <a:pt x="16" y="20"/>
                    <a:pt x="16" y="19"/>
                  </a:cubicBezTo>
                  <a:cubicBezTo>
                    <a:pt x="17" y="20"/>
                    <a:pt x="17" y="21"/>
                    <a:pt x="18" y="23"/>
                  </a:cubicBezTo>
                  <a:cubicBezTo>
                    <a:pt x="18" y="21"/>
                    <a:pt x="18" y="20"/>
                    <a:pt x="18" y="19"/>
                  </a:cubicBezTo>
                  <a:cubicBezTo>
                    <a:pt x="19" y="21"/>
                    <a:pt x="19" y="22"/>
                    <a:pt x="20" y="23"/>
                  </a:cubicBezTo>
                  <a:cubicBezTo>
                    <a:pt x="20" y="22"/>
                    <a:pt x="20" y="21"/>
                    <a:pt x="21" y="20"/>
                  </a:cubicBezTo>
                  <a:cubicBezTo>
                    <a:pt x="21" y="20"/>
                    <a:pt x="21" y="23"/>
                    <a:pt x="21" y="23"/>
                  </a:cubicBezTo>
                  <a:cubicBezTo>
                    <a:pt x="21" y="22"/>
                    <a:pt x="21" y="20"/>
                    <a:pt x="21" y="19"/>
                  </a:cubicBezTo>
                  <a:cubicBezTo>
                    <a:pt x="21" y="11"/>
                    <a:pt x="19" y="4"/>
                    <a:pt x="16" y="0"/>
                  </a:cubicBezTo>
                  <a:close/>
                </a:path>
              </a:pathLst>
            </a:custGeom>
            <a:solidFill>
              <a:srgbClr val="E072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5" name="Freeform 19"/>
            <p:cNvSpPr>
              <a:spLocks/>
            </p:cNvSpPr>
            <p:nvPr/>
          </p:nvSpPr>
          <p:spPr bwMode="auto">
            <a:xfrm>
              <a:off x="4052888" y="2116138"/>
              <a:ext cx="782638" cy="174625"/>
            </a:xfrm>
            <a:custGeom>
              <a:avLst/>
              <a:gdLst>
                <a:gd name="T0" fmla="*/ 443 w 454"/>
                <a:gd name="T1" fmla="*/ 63 h 101"/>
                <a:gd name="T2" fmla="*/ 246 w 454"/>
                <a:gd name="T3" fmla="*/ 3 h 101"/>
                <a:gd name="T4" fmla="*/ 208 w 454"/>
                <a:gd name="T5" fmla="*/ 3 h 101"/>
                <a:gd name="T6" fmla="*/ 11 w 454"/>
                <a:gd name="T7" fmla="*/ 63 h 101"/>
                <a:gd name="T8" fmla="*/ 11 w 454"/>
                <a:gd name="T9" fmla="*/ 75 h 101"/>
                <a:gd name="T10" fmla="*/ 99 w 454"/>
                <a:gd name="T11" fmla="*/ 101 h 101"/>
                <a:gd name="T12" fmla="*/ 99 w 454"/>
                <a:gd name="T13" fmla="*/ 101 h 101"/>
                <a:gd name="T14" fmla="*/ 99 w 454"/>
                <a:gd name="T15" fmla="*/ 99 h 101"/>
                <a:gd name="T16" fmla="*/ 100 w 454"/>
                <a:gd name="T17" fmla="*/ 99 h 101"/>
                <a:gd name="T18" fmla="*/ 227 w 454"/>
                <a:gd name="T19" fmla="*/ 60 h 101"/>
                <a:gd name="T20" fmla="*/ 354 w 454"/>
                <a:gd name="T21" fmla="*/ 99 h 101"/>
                <a:gd name="T22" fmla="*/ 355 w 454"/>
                <a:gd name="T23" fmla="*/ 99 h 101"/>
                <a:gd name="T24" fmla="*/ 355 w 454"/>
                <a:gd name="T25" fmla="*/ 101 h 101"/>
                <a:gd name="T26" fmla="*/ 355 w 454"/>
                <a:gd name="T27" fmla="*/ 101 h 101"/>
                <a:gd name="T28" fmla="*/ 443 w 454"/>
                <a:gd name="T29" fmla="*/ 75 h 101"/>
                <a:gd name="T30" fmla="*/ 443 w 454"/>
                <a:gd name="T31" fmla="*/ 63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54" h="101">
                  <a:moveTo>
                    <a:pt x="443" y="63"/>
                  </a:moveTo>
                  <a:cubicBezTo>
                    <a:pt x="246" y="3"/>
                    <a:pt x="246" y="3"/>
                    <a:pt x="246" y="3"/>
                  </a:cubicBezTo>
                  <a:cubicBezTo>
                    <a:pt x="236" y="0"/>
                    <a:pt x="218" y="0"/>
                    <a:pt x="208" y="3"/>
                  </a:cubicBezTo>
                  <a:cubicBezTo>
                    <a:pt x="11" y="63"/>
                    <a:pt x="11" y="63"/>
                    <a:pt x="11" y="63"/>
                  </a:cubicBezTo>
                  <a:cubicBezTo>
                    <a:pt x="0" y="66"/>
                    <a:pt x="0" y="71"/>
                    <a:pt x="11" y="75"/>
                  </a:cubicBezTo>
                  <a:cubicBezTo>
                    <a:pt x="99" y="101"/>
                    <a:pt x="99" y="101"/>
                    <a:pt x="99" y="101"/>
                  </a:cubicBezTo>
                  <a:cubicBezTo>
                    <a:pt x="99" y="101"/>
                    <a:pt x="99" y="101"/>
                    <a:pt x="99" y="101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00" y="99"/>
                    <a:pt x="100" y="99"/>
                    <a:pt x="100" y="99"/>
                  </a:cubicBezTo>
                  <a:cubicBezTo>
                    <a:pt x="102" y="77"/>
                    <a:pt x="158" y="60"/>
                    <a:pt x="227" y="60"/>
                  </a:cubicBezTo>
                  <a:cubicBezTo>
                    <a:pt x="296" y="60"/>
                    <a:pt x="352" y="77"/>
                    <a:pt x="354" y="99"/>
                  </a:cubicBezTo>
                  <a:cubicBezTo>
                    <a:pt x="355" y="99"/>
                    <a:pt x="355" y="99"/>
                    <a:pt x="355" y="99"/>
                  </a:cubicBezTo>
                  <a:cubicBezTo>
                    <a:pt x="355" y="101"/>
                    <a:pt x="355" y="101"/>
                    <a:pt x="355" y="101"/>
                  </a:cubicBezTo>
                  <a:cubicBezTo>
                    <a:pt x="355" y="101"/>
                    <a:pt x="355" y="101"/>
                    <a:pt x="355" y="101"/>
                  </a:cubicBezTo>
                  <a:cubicBezTo>
                    <a:pt x="443" y="75"/>
                    <a:pt x="443" y="75"/>
                    <a:pt x="443" y="75"/>
                  </a:cubicBezTo>
                  <a:cubicBezTo>
                    <a:pt x="454" y="71"/>
                    <a:pt x="454" y="66"/>
                    <a:pt x="443" y="63"/>
                  </a:cubicBezTo>
                  <a:close/>
                </a:path>
              </a:pathLst>
            </a:custGeom>
            <a:solidFill>
              <a:srgbClr val="C7D6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6" name="Freeform 20"/>
            <p:cNvSpPr>
              <a:spLocks/>
            </p:cNvSpPr>
            <p:nvPr/>
          </p:nvSpPr>
          <p:spPr bwMode="auto">
            <a:xfrm>
              <a:off x="4224338" y="2276475"/>
              <a:ext cx="439738" cy="449263"/>
            </a:xfrm>
            <a:custGeom>
              <a:avLst/>
              <a:gdLst>
                <a:gd name="T0" fmla="*/ 256 w 256"/>
                <a:gd name="T1" fmla="*/ 108 h 261"/>
                <a:gd name="T2" fmla="*/ 128 w 256"/>
                <a:gd name="T3" fmla="*/ 261 h 261"/>
                <a:gd name="T4" fmla="*/ 0 w 256"/>
                <a:gd name="T5" fmla="*/ 108 h 261"/>
                <a:gd name="T6" fmla="*/ 3 w 256"/>
                <a:gd name="T7" fmla="*/ 55 h 261"/>
                <a:gd name="T8" fmla="*/ 128 w 256"/>
                <a:gd name="T9" fmla="*/ 6 h 261"/>
                <a:gd name="T10" fmla="*/ 253 w 256"/>
                <a:gd name="T11" fmla="*/ 54 h 261"/>
                <a:gd name="T12" fmla="*/ 256 w 256"/>
                <a:gd name="T13" fmla="*/ 108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6" h="261">
                  <a:moveTo>
                    <a:pt x="256" y="108"/>
                  </a:moveTo>
                  <a:cubicBezTo>
                    <a:pt x="256" y="193"/>
                    <a:pt x="199" y="261"/>
                    <a:pt x="128" y="261"/>
                  </a:cubicBezTo>
                  <a:cubicBezTo>
                    <a:pt x="58" y="261"/>
                    <a:pt x="0" y="193"/>
                    <a:pt x="0" y="108"/>
                  </a:cubicBezTo>
                  <a:cubicBezTo>
                    <a:pt x="0" y="98"/>
                    <a:pt x="1" y="62"/>
                    <a:pt x="3" y="55"/>
                  </a:cubicBezTo>
                  <a:cubicBezTo>
                    <a:pt x="15" y="0"/>
                    <a:pt x="66" y="6"/>
                    <a:pt x="128" y="6"/>
                  </a:cubicBezTo>
                  <a:cubicBezTo>
                    <a:pt x="189" y="6"/>
                    <a:pt x="241" y="0"/>
                    <a:pt x="253" y="54"/>
                  </a:cubicBezTo>
                  <a:cubicBezTo>
                    <a:pt x="255" y="62"/>
                    <a:pt x="256" y="98"/>
                    <a:pt x="256" y="108"/>
                  </a:cubicBezTo>
                  <a:close/>
                </a:path>
              </a:pathLst>
            </a:custGeom>
            <a:solidFill>
              <a:srgbClr val="F9DF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7" name="Freeform 21"/>
            <p:cNvSpPr>
              <a:spLocks/>
            </p:cNvSpPr>
            <p:nvPr/>
          </p:nvSpPr>
          <p:spPr bwMode="auto">
            <a:xfrm>
              <a:off x="4224338" y="2225675"/>
              <a:ext cx="439738" cy="158750"/>
            </a:xfrm>
            <a:custGeom>
              <a:avLst/>
              <a:gdLst>
                <a:gd name="T0" fmla="*/ 256 w 256"/>
                <a:gd name="T1" fmla="*/ 40 h 92"/>
                <a:gd name="T2" fmla="*/ 128 w 256"/>
                <a:gd name="T3" fmla="*/ 0 h 92"/>
                <a:gd name="T4" fmla="*/ 128 w 256"/>
                <a:gd name="T5" fmla="*/ 0 h 92"/>
                <a:gd name="T6" fmla="*/ 0 w 256"/>
                <a:gd name="T7" fmla="*/ 40 h 92"/>
                <a:gd name="T8" fmla="*/ 0 w 256"/>
                <a:gd name="T9" fmla="*/ 39 h 92"/>
                <a:gd name="T10" fmla="*/ 0 w 256"/>
                <a:gd name="T11" fmla="*/ 41 h 92"/>
                <a:gd name="T12" fmla="*/ 0 w 256"/>
                <a:gd name="T13" fmla="*/ 84 h 92"/>
                <a:gd name="T14" fmla="*/ 2 w 256"/>
                <a:gd name="T15" fmla="*/ 92 h 92"/>
                <a:gd name="T16" fmla="*/ 9 w 256"/>
                <a:gd name="T17" fmla="*/ 81 h 92"/>
                <a:gd name="T18" fmla="*/ 128 w 256"/>
                <a:gd name="T19" fmla="*/ 68 h 92"/>
                <a:gd name="T20" fmla="*/ 128 w 256"/>
                <a:gd name="T21" fmla="*/ 68 h 92"/>
                <a:gd name="T22" fmla="*/ 247 w 256"/>
                <a:gd name="T23" fmla="*/ 81 h 92"/>
                <a:gd name="T24" fmla="*/ 255 w 256"/>
                <a:gd name="T25" fmla="*/ 92 h 92"/>
                <a:gd name="T26" fmla="*/ 256 w 256"/>
                <a:gd name="T27" fmla="*/ 84 h 92"/>
                <a:gd name="T28" fmla="*/ 256 w 256"/>
                <a:gd name="T29" fmla="*/ 41 h 92"/>
                <a:gd name="T30" fmla="*/ 256 w 256"/>
                <a:gd name="T31" fmla="*/ 39 h 92"/>
                <a:gd name="T32" fmla="*/ 256 w 256"/>
                <a:gd name="T33" fmla="*/ 4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56" h="92">
                  <a:moveTo>
                    <a:pt x="256" y="40"/>
                  </a:moveTo>
                  <a:cubicBezTo>
                    <a:pt x="253" y="17"/>
                    <a:pt x="197" y="0"/>
                    <a:pt x="128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59" y="0"/>
                    <a:pt x="3" y="17"/>
                    <a:pt x="0" y="40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90"/>
                    <a:pt x="2" y="92"/>
                  </a:cubicBezTo>
                  <a:cubicBezTo>
                    <a:pt x="2" y="92"/>
                    <a:pt x="1" y="85"/>
                    <a:pt x="9" y="81"/>
                  </a:cubicBezTo>
                  <a:cubicBezTo>
                    <a:pt x="25" y="73"/>
                    <a:pt x="72" y="68"/>
                    <a:pt x="128" y="68"/>
                  </a:cubicBezTo>
                  <a:cubicBezTo>
                    <a:pt x="128" y="68"/>
                    <a:pt x="128" y="68"/>
                    <a:pt x="128" y="68"/>
                  </a:cubicBezTo>
                  <a:cubicBezTo>
                    <a:pt x="184" y="68"/>
                    <a:pt x="231" y="73"/>
                    <a:pt x="247" y="81"/>
                  </a:cubicBezTo>
                  <a:cubicBezTo>
                    <a:pt x="255" y="85"/>
                    <a:pt x="255" y="92"/>
                    <a:pt x="255" y="92"/>
                  </a:cubicBezTo>
                  <a:cubicBezTo>
                    <a:pt x="256" y="90"/>
                    <a:pt x="256" y="84"/>
                    <a:pt x="256" y="84"/>
                  </a:cubicBezTo>
                  <a:cubicBezTo>
                    <a:pt x="256" y="41"/>
                    <a:pt x="256" y="41"/>
                    <a:pt x="256" y="41"/>
                  </a:cubicBezTo>
                  <a:cubicBezTo>
                    <a:pt x="256" y="39"/>
                    <a:pt x="256" y="39"/>
                    <a:pt x="256" y="39"/>
                  </a:cubicBezTo>
                  <a:lnTo>
                    <a:pt x="256" y="40"/>
                  </a:lnTo>
                  <a:close/>
                </a:path>
              </a:pathLst>
            </a:custGeom>
            <a:solidFill>
              <a:srgbClr val="B3C1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8" name="Freeform 22"/>
            <p:cNvSpPr>
              <a:spLocks/>
            </p:cNvSpPr>
            <p:nvPr/>
          </p:nvSpPr>
          <p:spPr bwMode="auto">
            <a:xfrm>
              <a:off x="4271963" y="2709863"/>
              <a:ext cx="344488" cy="322263"/>
            </a:xfrm>
            <a:custGeom>
              <a:avLst/>
              <a:gdLst>
                <a:gd name="T0" fmla="*/ 100 w 200"/>
                <a:gd name="T1" fmla="*/ 16 h 187"/>
                <a:gd name="T2" fmla="*/ 43 w 200"/>
                <a:gd name="T3" fmla="*/ 1 h 187"/>
                <a:gd name="T4" fmla="*/ 0 w 200"/>
                <a:gd name="T5" fmla="*/ 81 h 187"/>
                <a:gd name="T6" fmla="*/ 99 w 200"/>
                <a:gd name="T7" fmla="*/ 187 h 187"/>
                <a:gd name="T8" fmla="*/ 200 w 200"/>
                <a:gd name="T9" fmla="*/ 81 h 187"/>
                <a:gd name="T10" fmla="*/ 157 w 200"/>
                <a:gd name="T11" fmla="*/ 0 h 187"/>
                <a:gd name="T12" fmla="*/ 100 w 200"/>
                <a:gd name="T13" fmla="*/ 16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0" h="187">
                  <a:moveTo>
                    <a:pt x="100" y="16"/>
                  </a:moveTo>
                  <a:cubicBezTo>
                    <a:pt x="79" y="16"/>
                    <a:pt x="60" y="11"/>
                    <a:pt x="43" y="1"/>
                  </a:cubicBezTo>
                  <a:cubicBezTo>
                    <a:pt x="34" y="28"/>
                    <a:pt x="20" y="55"/>
                    <a:pt x="0" y="81"/>
                  </a:cubicBezTo>
                  <a:cubicBezTo>
                    <a:pt x="33" y="81"/>
                    <a:pt x="66" y="187"/>
                    <a:pt x="99" y="187"/>
                  </a:cubicBezTo>
                  <a:cubicBezTo>
                    <a:pt x="132" y="187"/>
                    <a:pt x="166" y="81"/>
                    <a:pt x="200" y="81"/>
                  </a:cubicBezTo>
                  <a:cubicBezTo>
                    <a:pt x="180" y="55"/>
                    <a:pt x="166" y="28"/>
                    <a:pt x="157" y="0"/>
                  </a:cubicBezTo>
                  <a:cubicBezTo>
                    <a:pt x="139" y="11"/>
                    <a:pt x="120" y="16"/>
                    <a:pt x="100" y="16"/>
                  </a:cubicBezTo>
                  <a:close/>
                </a:path>
              </a:pathLst>
            </a:custGeom>
            <a:solidFill>
              <a:srgbClr val="F9DF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9" name="Freeform 23"/>
            <p:cNvSpPr>
              <a:spLocks/>
            </p:cNvSpPr>
            <p:nvPr/>
          </p:nvSpPr>
          <p:spPr bwMode="auto">
            <a:xfrm>
              <a:off x="4398963" y="2882900"/>
              <a:ext cx="90488" cy="163513"/>
            </a:xfrm>
            <a:custGeom>
              <a:avLst/>
              <a:gdLst>
                <a:gd name="T0" fmla="*/ 28 w 57"/>
                <a:gd name="T1" fmla="*/ 13 h 103"/>
                <a:gd name="T2" fmla="*/ 11 w 57"/>
                <a:gd name="T3" fmla="*/ 0 h 103"/>
                <a:gd name="T4" fmla="*/ 0 w 57"/>
                <a:gd name="T5" fmla="*/ 82 h 103"/>
                <a:gd name="T6" fmla="*/ 28 w 57"/>
                <a:gd name="T7" fmla="*/ 103 h 103"/>
                <a:gd name="T8" fmla="*/ 57 w 57"/>
                <a:gd name="T9" fmla="*/ 82 h 103"/>
                <a:gd name="T10" fmla="*/ 46 w 57"/>
                <a:gd name="T11" fmla="*/ 0 h 103"/>
                <a:gd name="T12" fmla="*/ 28 w 57"/>
                <a:gd name="T13" fmla="*/ 1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" h="103">
                  <a:moveTo>
                    <a:pt x="28" y="13"/>
                  </a:moveTo>
                  <a:lnTo>
                    <a:pt x="11" y="0"/>
                  </a:lnTo>
                  <a:lnTo>
                    <a:pt x="0" y="82"/>
                  </a:lnTo>
                  <a:lnTo>
                    <a:pt x="28" y="103"/>
                  </a:lnTo>
                  <a:lnTo>
                    <a:pt x="57" y="82"/>
                  </a:lnTo>
                  <a:lnTo>
                    <a:pt x="46" y="0"/>
                  </a:lnTo>
                  <a:lnTo>
                    <a:pt x="28" y="13"/>
                  </a:lnTo>
                  <a:close/>
                </a:path>
              </a:pathLst>
            </a:custGeom>
            <a:solidFill>
              <a:srgbClr val="E072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0" name="Freeform 24"/>
            <p:cNvSpPr>
              <a:spLocks/>
            </p:cNvSpPr>
            <p:nvPr/>
          </p:nvSpPr>
          <p:spPr bwMode="auto">
            <a:xfrm>
              <a:off x="4024313" y="2760663"/>
              <a:ext cx="839788" cy="365125"/>
            </a:xfrm>
            <a:custGeom>
              <a:avLst/>
              <a:gdLst>
                <a:gd name="T0" fmla="*/ 264 w 529"/>
                <a:gd name="T1" fmla="*/ 230 h 230"/>
                <a:gd name="T2" fmla="*/ 0 w 529"/>
                <a:gd name="T3" fmla="*/ 67 h 230"/>
                <a:gd name="T4" fmla="*/ 177 w 529"/>
                <a:gd name="T5" fmla="*/ 0 h 230"/>
                <a:gd name="T6" fmla="*/ 264 w 529"/>
                <a:gd name="T7" fmla="*/ 163 h 230"/>
                <a:gd name="T8" fmla="*/ 352 w 529"/>
                <a:gd name="T9" fmla="*/ 0 h 230"/>
                <a:gd name="T10" fmla="*/ 529 w 529"/>
                <a:gd name="T11" fmla="*/ 67 h 230"/>
                <a:gd name="T12" fmla="*/ 264 w 529"/>
                <a:gd name="T13" fmla="*/ 23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9" h="230">
                  <a:moveTo>
                    <a:pt x="264" y="230"/>
                  </a:moveTo>
                  <a:lnTo>
                    <a:pt x="0" y="67"/>
                  </a:lnTo>
                  <a:lnTo>
                    <a:pt x="177" y="0"/>
                  </a:lnTo>
                  <a:lnTo>
                    <a:pt x="264" y="163"/>
                  </a:lnTo>
                  <a:lnTo>
                    <a:pt x="352" y="0"/>
                  </a:lnTo>
                  <a:lnTo>
                    <a:pt x="529" y="67"/>
                  </a:lnTo>
                  <a:lnTo>
                    <a:pt x="264" y="230"/>
                  </a:lnTo>
                  <a:close/>
                </a:path>
              </a:pathLst>
            </a:custGeom>
            <a:solidFill>
              <a:srgbClr val="C7D6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1" name="Freeform 25"/>
            <p:cNvSpPr>
              <a:spLocks/>
            </p:cNvSpPr>
            <p:nvPr/>
          </p:nvSpPr>
          <p:spPr bwMode="auto">
            <a:xfrm>
              <a:off x="4398963" y="2798763"/>
              <a:ext cx="90488" cy="84138"/>
            </a:xfrm>
            <a:custGeom>
              <a:avLst/>
              <a:gdLst>
                <a:gd name="T0" fmla="*/ 46 w 57"/>
                <a:gd name="T1" fmla="*/ 0 h 53"/>
                <a:gd name="T2" fmla="*/ 57 w 57"/>
                <a:gd name="T3" fmla="*/ 32 h 53"/>
                <a:gd name="T4" fmla="*/ 28 w 57"/>
                <a:gd name="T5" fmla="*/ 53 h 53"/>
                <a:gd name="T6" fmla="*/ 0 w 57"/>
                <a:gd name="T7" fmla="*/ 32 h 53"/>
                <a:gd name="T8" fmla="*/ 11 w 57"/>
                <a:gd name="T9" fmla="*/ 0 h 53"/>
                <a:gd name="T10" fmla="*/ 46 w 57"/>
                <a:gd name="T11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" h="53">
                  <a:moveTo>
                    <a:pt x="46" y="0"/>
                  </a:moveTo>
                  <a:lnTo>
                    <a:pt x="57" y="32"/>
                  </a:lnTo>
                  <a:lnTo>
                    <a:pt x="28" y="53"/>
                  </a:lnTo>
                  <a:lnTo>
                    <a:pt x="0" y="32"/>
                  </a:lnTo>
                  <a:lnTo>
                    <a:pt x="11" y="0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E072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2" name="Freeform 26"/>
            <p:cNvSpPr>
              <a:spLocks/>
            </p:cNvSpPr>
            <p:nvPr/>
          </p:nvSpPr>
          <p:spPr bwMode="auto">
            <a:xfrm>
              <a:off x="4305300" y="2732088"/>
              <a:ext cx="138113" cy="163513"/>
            </a:xfrm>
            <a:custGeom>
              <a:avLst/>
              <a:gdLst>
                <a:gd name="T0" fmla="*/ 19 w 87"/>
                <a:gd name="T1" fmla="*/ 0 h 103"/>
                <a:gd name="T2" fmla="*/ 87 w 87"/>
                <a:gd name="T3" fmla="*/ 35 h 103"/>
                <a:gd name="T4" fmla="*/ 33 w 87"/>
                <a:gd name="T5" fmla="*/ 103 h 103"/>
                <a:gd name="T6" fmla="*/ 0 w 87"/>
                <a:gd name="T7" fmla="*/ 18 h 103"/>
                <a:gd name="T8" fmla="*/ 19 w 87"/>
                <a:gd name="T9" fmla="*/ 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" h="103">
                  <a:moveTo>
                    <a:pt x="19" y="0"/>
                  </a:moveTo>
                  <a:lnTo>
                    <a:pt x="87" y="35"/>
                  </a:lnTo>
                  <a:lnTo>
                    <a:pt x="33" y="103"/>
                  </a:lnTo>
                  <a:lnTo>
                    <a:pt x="0" y="18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F3B3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3" name="Freeform 27"/>
            <p:cNvSpPr>
              <a:spLocks/>
            </p:cNvSpPr>
            <p:nvPr/>
          </p:nvSpPr>
          <p:spPr bwMode="auto">
            <a:xfrm>
              <a:off x="4443413" y="2732088"/>
              <a:ext cx="139700" cy="163513"/>
            </a:xfrm>
            <a:custGeom>
              <a:avLst/>
              <a:gdLst>
                <a:gd name="T0" fmla="*/ 69 w 88"/>
                <a:gd name="T1" fmla="*/ 0 h 103"/>
                <a:gd name="T2" fmla="*/ 0 w 88"/>
                <a:gd name="T3" fmla="*/ 35 h 103"/>
                <a:gd name="T4" fmla="*/ 55 w 88"/>
                <a:gd name="T5" fmla="*/ 103 h 103"/>
                <a:gd name="T6" fmla="*/ 88 w 88"/>
                <a:gd name="T7" fmla="*/ 18 h 103"/>
                <a:gd name="T8" fmla="*/ 69 w 88"/>
                <a:gd name="T9" fmla="*/ 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" h="103">
                  <a:moveTo>
                    <a:pt x="69" y="0"/>
                  </a:moveTo>
                  <a:lnTo>
                    <a:pt x="0" y="35"/>
                  </a:lnTo>
                  <a:lnTo>
                    <a:pt x="55" y="103"/>
                  </a:lnTo>
                  <a:lnTo>
                    <a:pt x="88" y="18"/>
                  </a:lnTo>
                  <a:lnTo>
                    <a:pt x="69" y="0"/>
                  </a:lnTo>
                  <a:close/>
                </a:path>
              </a:pathLst>
            </a:custGeom>
            <a:solidFill>
              <a:srgbClr val="F3B3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44" name="组合 343"/>
          <p:cNvGrpSpPr/>
          <p:nvPr/>
        </p:nvGrpSpPr>
        <p:grpSpPr>
          <a:xfrm>
            <a:off x="4724543" y="4060476"/>
            <a:ext cx="617537" cy="741275"/>
            <a:chOff x="5554663" y="2111375"/>
            <a:chExt cx="847725" cy="1017588"/>
          </a:xfrm>
        </p:grpSpPr>
        <p:sp>
          <p:nvSpPr>
            <p:cNvPr id="345" name="Freeform 6"/>
            <p:cNvSpPr>
              <a:spLocks/>
            </p:cNvSpPr>
            <p:nvPr/>
          </p:nvSpPr>
          <p:spPr bwMode="auto">
            <a:xfrm>
              <a:off x="5665788" y="2363788"/>
              <a:ext cx="641350" cy="754063"/>
            </a:xfrm>
            <a:custGeom>
              <a:avLst/>
              <a:gdLst>
                <a:gd name="T0" fmla="*/ 373 w 373"/>
                <a:gd name="T1" fmla="*/ 285 h 438"/>
                <a:gd name="T2" fmla="*/ 182 w 373"/>
                <a:gd name="T3" fmla="*/ 438 h 438"/>
                <a:gd name="T4" fmla="*/ 0 w 373"/>
                <a:gd name="T5" fmla="*/ 271 h 438"/>
                <a:gd name="T6" fmla="*/ 57 w 373"/>
                <a:gd name="T7" fmla="*/ 0 h 438"/>
                <a:gd name="T8" fmla="*/ 309 w 373"/>
                <a:gd name="T9" fmla="*/ 0 h 438"/>
                <a:gd name="T10" fmla="*/ 373 w 373"/>
                <a:gd name="T11" fmla="*/ 285 h 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3" h="438">
                  <a:moveTo>
                    <a:pt x="373" y="285"/>
                  </a:moveTo>
                  <a:cubicBezTo>
                    <a:pt x="303" y="285"/>
                    <a:pt x="182" y="438"/>
                    <a:pt x="182" y="438"/>
                  </a:cubicBezTo>
                  <a:cubicBezTo>
                    <a:pt x="182" y="438"/>
                    <a:pt x="70" y="271"/>
                    <a:pt x="0" y="271"/>
                  </a:cubicBezTo>
                  <a:cubicBezTo>
                    <a:pt x="54" y="153"/>
                    <a:pt x="51" y="119"/>
                    <a:pt x="57" y="0"/>
                  </a:cubicBezTo>
                  <a:cubicBezTo>
                    <a:pt x="141" y="0"/>
                    <a:pt x="225" y="0"/>
                    <a:pt x="309" y="0"/>
                  </a:cubicBezTo>
                  <a:cubicBezTo>
                    <a:pt x="315" y="119"/>
                    <a:pt x="319" y="166"/>
                    <a:pt x="373" y="285"/>
                  </a:cubicBezTo>
                  <a:close/>
                </a:path>
              </a:pathLst>
            </a:custGeom>
            <a:solidFill>
              <a:srgbClr val="F3B3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6" name="Oval 7"/>
            <p:cNvSpPr>
              <a:spLocks noChangeArrowheads="1"/>
            </p:cNvSpPr>
            <p:nvPr/>
          </p:nvSpPr>
          <p:spPr bwMode="auto">
            <a:xfrm>
              <a:off x="5691188" y="2460625"/>
              <a:ext cx="26988" cy="26988"/>
            </a:xfrm>
            <a:prstGeom prst="ellipse">
              <a:avLst/>
            </a:prstGeom>
            <a:solidFill>
              <a:srgbClr val="E072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7" name="Freeform 8"/>
            <p:cNvSpPr>
              <a:spLocks/>
            </p:cNvSpPr>
            <p:nvPr/>
          </p:nvSpPr>
          <p:spPr bwMode="auto">
            <a:xfrm>
              <a:off x="5697538" y="2274888"/>
              <a:ext cx="14288" cy="179388"/>
            </a:xfrm>
            <a:custGeom>
              <a:avLst/>
              <a:gdLst>
                <a:gd name="T0" fmla="*/ 4 w 8"/>
                <a:gd name="T1" fmla="*/ 104 h 104"/>
                <a:gd name="T2" fmla="*/ 8 w 8"/>
                <a:gd name="T3" fmla="*/ 104 h 104"/>
                <a:gd name="T4" fmla="*/ 8 w 8"/>
                <a:gd name="T5" fmla="*/ 3 h 104"/>
                <a:gd name="T6" fmla="*/ 1 w 8"/>
                <a:gd name="T7" fmla="*/ 0 h 104"/>
                <a:gd name="T8" fmla="*/ 0 w 8"/>
                <a:gd name="T9" fmla="*/ 104 h 104"/>
                <a:gd name="T10" fmla="*/ 4 w 8"/>
                <a:gd name="T11" fmla="*/ 10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04">
                  <a:moveTo>
                    <a:pt x="4" y="104"/>
                  </a:moveTo>
                  <a:cubicBezTo>
                    <a:pt x="6" y="104"/>
                    <a:pt x="7" y="104"/>
                    <a:pt x="8" y="104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04"/>
                    <a:pt x="0" y="104"/>
                  </a:cubicBezTo>
                  <a:cubicBezTo>
                    <a:pt x="2" y="104"/>
                    <a:pt x="3" y="104"/>
                    <a:pt x="4" y="104"/>
                  </a:cubicBezTo>
                  <a:close/>
                </a:path>
              </a:pathLst>
            </a:custGeom>
            <a:solidFill>
              <a:srgbClr val="C7D6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8" name="Freeform 9"/>
            <p:cNvSpPr>
              <a:spLocks/>
            </p:cNvSpPr>
            <p:nvPr/>
          </p:nvSpPr>
          <p:spPr bwMode="auto">
            <a:xfrm>
              <a:off x="5688013" y="2493963"/>
              <a:ext cx="34925" cy="38100"/>
            </a:xfrm>
            <a:custGeom>
              <a:avLst/>
              <a:gdLst>
                <a:gd name="T0" fmla="*/ 15 w 21"/>
                <a:gd name="T1" fmla="*/ 0 h 23"/>
                <a:gd name="T2" fmla="*/ 10 w 21"/>
                <a:gd name="T3" fmla="*/ 1 h 23"/>
                <a:gd name="T4" fmla="*/ 6 w 21"/>
                <a:gd name="T5" fmla="*/ 0 h 23"/>
                <a:gd name="T6" fmla="*/ 1 w 21"/>
                <a:gd name="T7" fmla="*/ 14 h 23"/>
                <a:gd name="T8" fmla="*/ 1 w 21"/>
                <a:gd name="T9" fmla="*/ 14 h 23"/>
                <a:gd name="T10" fmla="*/ 0 w 21"/>
                <a:gd name="T11" fmla="*/ 18 h 23"/>
                <a:gd name="T12" fmla="*/ 1 w 21"/>
                <a:gd name="T13" fmla="*/ 16 h 23"/>
                <a:gd name="T14" fmla="*/ 2 w 21"/>
                <a:gd name="T15" fmla="*/ 11 h 23"/>
                <a:gd name="T16" fmla="*/ 1 w 21"/>
                <a:gd name="T17" fmla="*/ 18 h 23"/>
                <a:gd name="T18" fmla="*/ 3 w 21"/>
                <a:gd name="T19" fmla="*/ 12 h 23"/>
                <a:gd name="T20" fmla="*/ 3 w 21"/>
                <a:gd name="T21" fmla="*/ 19 h 23"/>
                <a:gd name="T22" fmla="*/ 4 w 21"/>
                <a:gd name="T23" fmla="*/ 13 h 23"/>
                <a:gd name="T24" fmla="*/ 4 w 21"/>
                <a:gd name="T25" fmla="*/ 19 h 23"/>
                <a:gd name="T26" fmla="*/ 5 w 21"/>
                <a:gd name="T27" fmla="*/ 13 h 23"/>
                <a:gd name="T28" fmla="*/ 6 w 21"/>
                <a:gd name="T29" fmla="*/ 19 h 23"/>
                <a:gd name="T30" fmla="*/ 7 w 21"/>
                <a:gd name="T31" fmla="*/ 14 h 23"/>
                <a:gd name="T32" fmla="*/ 7 w 21"/>
                <a:gd name="T33" fmla="*/ 20 h 23"/>
                <a:gd name="T34" fmla="*/ 8 w 21"/>
                <a:gd name="T35" fmla="*/ 15 h 23"/>
                <a:gd name="T36" fmla="*/ 9 w 21"/>
                <a:gd name="T37" fmla="*/ 20 h 23"/>
                <a:gd name="T38" fmla="*/ 9 w 21"/>
                <a:gd name="T39" fmla="*/ 20 h 23"/>
                <a:gd name="T40" fmla="*/ 9 w 21"/>
                <a:gd name="T41" fmla="*/ 20 h 23"/>
                <a:gd name="T42" fmla="*/ 10 w 21"/>
                <a:gd name="T43" fmla="*/ 16 h 23"/>
                <a:gd name="T44" fmla="*/ 11 w 21"/>
                <a:gd name="T45" fmla="*/ 21 h 23"/>
                <a:gd name="T46" fmla="*/ 12 w 21"/>
                <a:gd name="T47" fmla="*/ 17 h 23"/>
                <a:gd name="T48" fmla="*/ 13 w 21"/>
                <a:gd name="T49" fmla="*/ 21 h 23"/>
                <a:gd name="T50" fmla="*/ 14 w 21"/>
                <a:gd name="T51" fmla="*/ 17 h 23"/>
                <a:gd name="T52" fmla="*/ 15 w 21"/>
                <a:gd name="T53" fmla="*/ 22 h 23"/>
                <a:gd name="T54" fmla="*/ 16 w 21"/>
                <a:gd name="T55" fmla="*/ 18 h 23"/>
                <a:gd name="T56" fmla="*/ 17 w 21"/>
                <a:gd name="T57" fmla="*/ 22 h 23"/>
                <a:gd name="T58" fmla="*/ 18 w 21"/>
                <a:gd name="T59" fmla="*/ 19 h 23"/>
                <a:gd name="T60" fmla="*/ 19 w 21"/>
                <a:gd name="T61" fmla="*/ 22 h 23"/>
                <a:gd name="T62" fmla="*/ 20 w 21"/>
                <a:gd name="T63" fmla="*/ 19 h 23"/>
                <a:gd name="T64" fmla="*/ 21 w 21"/>
                <a:gd name="T65" fmla="*/ 23 h 23"/>
                <a:gd name="T66" fmla="*/ 21 w 21"/>
                <a:gd name="T67" fmla="*/ 18 h 23"/>
                <a:gd name="T68" fmla="*/ 15 w 21"/>
                <a:gd name="T6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" h="23">
                  <a:moveTo>
                    <a:pt x="15" y="0"/>
                  </a:moveTo>
                  <a:cubicBezTo>
                    <a:pt x="14" y="0"/>
                    <a:pt x="12" y="1"/>
                    <a:pt x="10" y="1"/>
                  </a:cubicBezTo>
                  <a:cubicBezTo>
                    <a:pt x="9" y="1"/>
                    <a:pt x="7" y="1"/>
                    <a:pt x="6" y="0"/>
                  </a:cubicBezTo>
                  <a:cubicBezTo>
                    <a:pt x="3" y="3"/>
                    <a:pt x="1" y="8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6"/>
                    <a:pt x="0" y="17"/>
                    <a:pt x="0" y="18"/>
                  </a:cubicBezTo>
                  <a:cubicBezTo>
                    <a:pt x="0" y="17"/>
                    <a:pt x="0" y="17"/>
                    <a:pt x="1" y="16"/>
                  </a:cubicBezTo>
                  <a:cubicBezTo>
                    <a:pt x="1" y="14"/>
                    <a:pt x="2" y="13"/>
                    <a:pt x="2" y="11"/>
                  </a:cubicBezTo>
                  <a:cubicBezTo>
                    <a:pt x="2" y="14"/>
                    <a:pt x="2" y="16"/>
                    <a:pt x="1" y="18"/>
                  </a:cubicBezTo>
                  <a:cubicBezTo>
                    <a:pt x="2" y="16"/>
                    <a:pt x="3" y="14"/>
                    <a:pt x="3" y="12"/>
                  </a:cubicBezTo>
                  <a:cubicBezTo>
                    <a:pt x="3" y="14"/>
                    <a:pt x="3" y="17"/>
                    <a:pt x="3" y="19"/>
                  </a:cubicBezTo>
                  <a:cubicBezTo>
                    <a:pt x="3" y="17"/>
                    <a:pt x="4" y="15"/>
                    <a:pt x="4" y="13"/>
                  </a:cubicBezTo>
                  <a:cubicBezTo>
                    <a:pt x="4" y="15"/>
                    <a:pt x="4" y="17"/>
                    <a:pt x="4" y="19"/>
                  </a:cubicBezTo>
                  <a:cubicBezTo>
                    <a:pt x="5" y="17"/>
                    <a:pt x="5" y="15"/>
                    <a:pt x="5" y="13"/>
                  </a:cubicBezTo>
                  <a:cubicBezTo>
                    <a:pt x="6" y="16"/>
                    <a:pt x="6" y="18"/>
                    <a:pt x="6" y="19"/>
                  </a:cubicBezTo>
                  <a:cubicBezTo>
                    <a:pt x="6" y="18"/>
                    <a:pt x="7" y="16"/>
                    <a:pt x="7" y="14"/>
                  </a:cubicBezTo>
                  <a:cubicBezTo>
                    <a:pt x="7" y="16"/>
                    <a:pt x="7" y="18"/>
                    <a:pt x="7" y="20"/>
                  </a:cubicBezTo>
                  <a:cubicBezTo>
                    <a:pt x="8" y="18"/>
                    <a:pt x="8" y="17"/>
                    <a:pt x="8" y="15"/>
                  </a:cubicBezTo>
                  <a:cubicBezTo>
                    <a:pt x="9" y="17"/>
                    <a:pt x="9" y="19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19"/>
                    <a:pt x="10" y="17"/>
                    <a:pt x="10" y="16"/>
                  </a:cubicBezTo>
                  <a:cubicBezTo>
                    <a:pt x="10" y="18"/>
                    <a:pt x="11" y="19"/>
                    <a:pt x="11" y="21"/>
                  </a:cubicBezTo>
                  <a:cubicBezTo>
                    <a:pt x="11" y="19"/>
                    <a:pt x="12" y="18"/>
                    <a:pt x="12" y="17"/>
                  </a:cubicBezTo>
                  <a:cubicBezTo>
                    <a:pt x="12" y="18"/>
                    <a:pt x="12" y="20"/>
                    <a:pt x="13" y="21"/>
                  </a:cubicBezTo>
                  <a:cubicBezTo>
                    <a:pt x="13" y="20"/>
                    <a:pt x="13" y="19"/>
                    <a:pt x="14" y="17"/>
                  </a:cubicBezTo>
                  <a:cubicBezTo>
                    <a:pt x="14" y="19"/>
                    <a:pt x="14" y="20"/>
                    <a:pt x="15" y="22"/>
                  </a:cubicBezTo>
                  <a:cubicBezTo>
                    <a:pt x="15" y="21"/>
                    <a:pt x="15" y="19"/>
                    <a:pt x="16" y="18"/>
                  </a:cubicBezTo>
                  <a:cubicBezTo>
                    <a:pt x="16" y="20"/>
                    <a:pt x="17" y="21"/>
                    <a:pt x="17" y="22"/>
                  </a:cubicBezTo>
                  <a:cubicBezTo>
                    <a:pt x="17" y="21"/>
                    <a:pt x="18" y="20"/>
                    <a:pt x="18" y="19"/>
                  </a:cubicBezTo>
                  <a:cubicBezTo>
                    <a:pt x="18" y="20"/>
                    <a:pt x="19" y="21"/>
                    <a:pt x="19" y="22"/>
                  </a:cubicBezTo>
                  <a:cubicBezTo>
                    <a:pt x="20" y="21"/>
                    <a:pt x="20" y="20"/>
                    <a:pt x="20" y="19"/>
                  </a:cubicBezTo>
                  <a:cubicBezTo>
                    <a:pt x="20" y="20"/>
                    <a:pt x="21" y="22"/>
                    <a:pt x="21" y="23"/>
                  </a:cubicBezTo>
                  <a:cubicBezTo>
                    <a:pt x="21" y="22"/>
                    <a:pt x="21" y="19"/>
                    <a:pt x="21" y="18"/>
                  </a:cubicBezTo>
                  <a:cubicBezTo>
                    <a:pt x="21" y="10"/>
                    <a:pt x="19" y="3"/>
                    <a:pt x="15" y="0"/>
                  </a:cubicBezTo>
                  <a:close/>
                </a:path>
              </a:pathLst>
            </a:custGeom>
            <a:solidFill>
              <a:srgbClr val="E072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9" name="Freeform 10"/>
            <p:cNvSpPr>
              <a:spLocks/>
            </p:cNvSpPr>
            <p:nvPr/>
          </p:nvSpPr>
          <p:spPr bwMode="auto">
            <a:xfrm>
              <a:off x="5756275" y="2273300"/>
              <a:ext cx="444500" cy="452438"/>
            </a:xfrm>
            <a:custGeom>
              <a:avLst/>
              <a:gdLst>
                <a:gd name="T0" fmla="*/ 258 w 258"/>
                <a:gd name="T1" fmla="*/ 110 h 263"/>
                <a:gd name="T2" fmla="*/ 129 w 258"/>
                <a:gd name="T3" fmla="*/ 263 h 263"/>
                <a:gd name="T4" fmla="*/ 0 w 258"/>
                <a:gd name="T5" fmla="*/ 110 h 263"/>
                <a:gd name="T6" fmla="*/ 3 w 258"/>
                <a:gd name="T7" fmla="*/ 55 h 263"/>
                <a:gd name="T8" fmla="*/ 129 w 258"/>
                <a:gd name="T9" fmla="*/ 6 h 263"/>
                <a:gd name="T10" fmla="*/ 255 w 258"/>
                <a:gd name="T11" fmla="*/ 55 h 263"/>
                <a:gd name="T12" fmla="*/ 258 w 258"/>
                <a:gd name="T13" fmla="*/ 110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8" h="263">
                  <a:moveTo>
                    <a:pt x="258" y="110"/>
                  </a:moveTo>
                  <a:cubicBezTo>
                    <a:pt x="258" y="194"/>
                    <a:pt x="200" y="263"/>
                    <a:pt x="129" y="263"/>
                  </a:cubicBezTo>
                  <a:cubicBezTo>
                    <a:pt x="58" y="263"/>
                    <a:pt x="0" y="194"/>
                    <a:pt x="0" y="110"/>
                  </a:cubicBezTo>
                  <a:cubicBezTo>
                    <a:pt x="0" y="99"/>
                    <a:pt x="1" y="63"/>
                    <a:pt x="3" y="55"/>
                  </a:cubicBezTo>
                  <a:cubicBezTo>
                    <a:pt x="15" y="0"/>
                    <a:pt x="67" y="6"/>
                    <a:pt x="129" y="6"/>
                  </a:cubicBezTo>
                  <a:cubicBezTo>
                    <a:pt x="191" y="6"/>
                    <a:pt x="243" y="0"/>
                    <a:pt x="255" y="55"/>
                  </a:cubicBezTo>
                  <a:cubicBezTo>
                    <a:pt x="257" y="63"/>
                    <a:pt x="258" y="99"/>
                    <a:pt x="258" y="110"/>
                  </a:cubicBezTo>
                  <a:close/>
                </a:path>
              </a:pathLst>
            </a:custGeom>
            <a:solidFill>
              <a:srgbClr val="F9DF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0" name="Freeform 11"/>
            <p:cNvSpPr>
              <a:spLocks/>
            </p:cNvSpPr>
            <p:nvPr/>
          </p:nvSpPr>
          <p:spPr bwMode="auto">
            <a:xfrm>
              <a:off x="5829300" y="2709863"/>
              <a:ext cx="300038" cy="207963"/>
            </a:xfrm>
            <a:custGeom>
              <a:avLst/>
              <a:gdLst>
                <a:gd name="T0" fmla="*/ 87 w 175"/>
                <a:gd name="T1" fmla="*/ 16 h 121"/>
                <a:gd name="T2" fmla="*/ 37 w 175"/>
                <a:gd name="T3" fmla="*/ 0 h 121"/>
                <a:gd name="T4" fmla="*/ 0 w 175"/>
                <a:gd name="T5" fmla="*/ 81 h 121"/>
                <a:gd name="T6" fmla="*/ 86 w 175"/>
                <a:gd name="T7" fmla="*/ 121 h 121"/>
                <a:gd name="T8" fmla="*/ 175 w 175"/>
                <a:gd name="T9" fmla="*/ 81 h 121"/>
                <a:gd name="T10" fmla="*/ 138 w 175"/>
                <a:gd name="T11" fmla="*/ 0 h 121"/>
                <a:gd name="T12" fmla="*/ 87 w 175"/>
                <a:gd name="T13" fmla="*/ 16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5" h="121">
                  <a:moveTo>
                    <a:pt x="87" y="16"/>
                  </a:moveTo>
                  <a:cubicBezTo>
                    <a:pt x="67" y="16"/>
                    <a:pt x="54" y="10"/>
                    <a:pt x="37" y="0"/>
                  </a:cubicBezTo>
                  <a:cubicBezTo>
                    <a:pt x="28" y="48"/>
                    <a:pt x="20" y="55"/>
                    <a:pt x="0" y="81"/>
                  </a:cubicBezTo>
                  <a:cubicBezTo>
                    <a:pt x="33" y="81"/>
                    <a:pt x="53" y="121"/>
                    <a:pt x="86" y="121"/>
                  </a:cubicBezTo>
                  <a:cubicBezTo>
                    <a:pt x="120" y="121"/>
                    <a:pt x="141" y="81"/>
                    <a:pt x="175" y="81"/>
                  </a:cubicBezTo>
                  <a:cubicBezTo>
                    <a:pt x="155" y="55"/>
                    <a:pt x="148" y="46"/>
                    <a:pt x="138" y="0"/>
                  </a:cubicBezTo>
                  <a:cubicBezTo>
                    <a:pt x="120" y="10"/>
                    <a:pt x="108" y="16"/>
                    <a:pt x="87" y="16"/>
                  </a:cubicBezTo>
                  <a:close/>
                </a:path>
              </a:pathLst>
            </a:custGeom>
            <a:solidFill>
              <a:srgbClr val="F9DF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1" name="Freeform 12"/>
            <p:cNvSpPr>
              <a:spLocks/>
            </p:cNvSpPr>
            <p:nvPr/>
          </p:nvSpPr>
          <p:spPr bwMode="auto">
            <a:xfrm>
              <a:off x="5757863" y="2273300"/>
              <a:ext cx="442913" cy="211138"/>
            </a:xfrm>
            <a:custGeom>
              <a:avLst/>
              <a:gdLst>
                <a:gd name="T0" fmla="*/ 128 w 257"/>
                <a:gd name="T1" fmla="*/ 6 h 123"/>
                <a:gd name="T2" fmla="*/ 2 w 257"/>
                <a:gd name="T3" fmla="*/ 55 h 123"/>
                <a:gd name="T4" fmla="*/ 0 w 257"/>
                <a:gd name="T5" fmla="*/ 80 h 123"/>
                <a:gd name="T6" fmla="*/ 13 w 257"/>
                <a:gd name="T7" fmla="*/ 81 h 123"/>
                <a:gd name="T8" fmla="*/ 100 w 257"/>
                <a:gd name="T9" fmla="*/ 31 h 123"/>
                <a:gd name="T10" fmla="*/ 248 w 257"/>
                <a:gd name="T11" fmla="*/ 123 h 123"/>
                <a:gd name="T12" fmla="*/ 256 w 257"/>
                <a:gd name="T13" fmla="*/ 123 h 123"/>
                <a:gd name="T14" fmla="*/ 257 w 257"/>
                <a:gd name="T15" fmla="*/ 110 h 123"/>
                <a:gd name="T16" fmla="*/ 254 w 257"/>
                <a:gd name="T17" fmla="*/ 55 h 123"/>
                <a:gd name="T18" fmla="*/ 128 w 257"/>
                <a:gd name="T19" fmla="*/ 6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7" h="123">
                  <a:moveTo>
                    <a:pt x="128" y="6"/>
                  </a:moveTo>
                  <a:cubicBezTo>
                    <a:pt x="66" y="6"/>
                    <a:pt x="14" y="0"/>
                    <a:pt x="2" y="55"/>
                  </a:cubicBezTo>
                  <a:cubicBezTo>
                    <a:pt x="1" y="59"/>
                    <a:pt x="0" y="69"/>
                    <a:pt x="0" y="80"/>
                  </a:cubicBezTo>
                  <a:cubicBezTo>
                    <a:pt x="4" y="81"/>
                    <a:pt x="9" y="81"/>
                    <a:pt x="13" y="81"/>
                  </a:cubicBezTo>
                  <a:cubicBezTo>
                    <a:pt x="50" y="81"/>
                    <a:pt x="83" y="61"/>
                    <a:pt x="100" y="31"/>
                  </a:cubicBezTo>
                  <a:cubicBezTo>
                    <a:pt x="127" y="86"/>
                    <a:pt x="183" y="123"/>
                    <a:pt x="248" y="123"/>
                  </a:cubicBezTo>
                  <a:cubicBezTo>
                    <a:pt x="251" y="123"/>
                    <a:pt x="254" y="123"/>
                    <a:pt x="256" y="123"/>
                  </a:cubicBezTo>
                  <a:cubicBezTo>
                    <a:pt x="257" y="118"/>
                    <a:pt x="257" y="114"/>
                    <a:pt x="257" y="110"/>
                  </a:cubicBezTo>
                  <a:cubicBezTo>
                    <a:pt x="257" y="99"/>
                    <a:pt x="256" y="63"/>
                    <a:pt x="254" y="55"/>
                  </a:cubicBezTo>
                  <a:cubicBezTo>
                    <a:pt x="242" y="0"/>
                    <a:pt x="190" y="6"/>
                    <a:pt x="128" y="6"/>
                  </a:cubicBezTo>
                  <a:close/>
                </a:path>
              </a:pathLst>
            </a:custGeom>
            <a:solidFill>
              <a:srgbClr val="F3B3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2" name="Freeform 13"/>
            <p:cNvSpPr>
              <a:spLocks/>
            </p:cNvSpPr>
            <p:nvPr/>
          </p:nvSpPr>
          <p:spPr bwMode="auto">
            <a:xfrm>
              <a:off x="5584825" y="2111375"/>
              <a:ext cx="787400" cy="176213"/>
            </a:xfrm>
            <a:custGeom>
              <a:avLst/>
              <a:gdLst>
                <a:gd name="T0" fmla="*/ 447 w 458"/>
                <a:gd name="T1" fmla="*/ 64 h 103"/>
                <a:gd name="T2" fmla="*/ 248 w 458"/>
                <a:gd name="T3" fmla="*/ 4 h 103"/>
                <a:gd name="T4" fmla="*/ 210 w 458"/>
                <a:gd name="T5" fmla="*/ 4 h 103"/>
                <a:gd name="T6" fmla="*/ 11 w 458"/>
                <a:gd name="T7" fmla="*/ 64 h 103"/>
                <a:gd name="T8" fmla="*/ 11 w 458"/>
                <a:gd name="T9" fmla="*/ 76 h 103"/>
                <a:gd name="T10" fmla="*/ 100 w 458"/>
                <a:gd name="T11" fmla="*/ 103 h 103"/>
                <a:gd name="T12" fmla="*/ 100 w 458"/>
                <a:gd name="T13" fmla="*/ 102 h 103"/>
                <a:gd name="T14" fmla="*/ 100 w 458"/>
                <a:gd name="T15" fmla="*/ 101 h 103"/>
                <a:gd name="T16" fmla="*/ 100 w 458"/>
                <a:gd name="T17" fmla="*/ 101 h 103"/>
                <a:gd name="T18" fmla="*/ 229 w 458"/>
                <a:gd name="T19" fmla="*/ 61 h 103"/>
                <a:gd name="T20" fmla="*/ 358 w 458"/>
                <a:gd name="T21" fmla="*/ 101 h 103"/>
                <a:gd name="T22" fmla="*/ 358 w 458"/>
                <a:gd name="T23" fmla="*/ 101 h 103"/>
                <a:gd name="T24" fmla="*/ 358 w 458"/>
                <a:gd name="T25" fmla="*/ 102 h 103"/>
                <a:gd name="T26" fmla="*/ 358 w 458"/>
                <a:gd name="T27" fmla="*/ 103 h 103"/>
                <a:gd name="T28" fmla="*/ 447 w 458"/>
                <a:gd name="T29" fmla="*/ 76 h 103"/>
                <a:gd name="T30" fmla="*/ 447 w 458"/>
                <a:gd name="T31" fmla="*/ 64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58" h="103">
                  <a:moveTo>
                    <a:pt x="447" y="64"/>
                  </a:moveTo>
                  <a:cubicBezTo>
                    <a:pt x="248" y="4"/>
                    <a:pt x="248" y="4"/>
                    <a:pt x="248" y="4"/>
                  </a:cubicBezTo>
                  <a:cubicBezTo>
                    <a:pt x="238" y="0"/>
                    <a:pt x="220" y="0"/>
                    <a:pt x="210" y="4"/>
                  </a:cubicBezTo>
                  <a:cubicBezTo>
                    <a:pt x="11" y="64"/>
                    <a:pt x="11" y="64"/>
                    <a:pt x="11" y="64"/>
                  </a:cubicBezTo>
                  <a:cubicBezTo>
                    <a:pt x="0" y="67"/>
                    <a:pt x="0" y="72"/>
                    <a:pt x="11" y="76"/>
                  </a:cubicBezTo>
                  <a:cubicBezTo>
                    <a:pt x="100" y="103"/>
                    <a:pt x="100" y="103"/>
                    <a:pt x="100" y="103"/>
                  </a:cubicBezTo>
                  <a:cubicBezTo>
                    <a:pt x="100" y="102"/>
                    <a:pt x="100" y="102"/>
                    <a:pt x="100" y="102"/>
                  </a:cubicBezTo>
                  <a:cubicBezTo>
                    <a:pt x="100" y="101"/>
                    <a:pt x="100" y="101"/>
                    <a:pt x="100" y="101"/>
                  </a:cubicBezTo>
                  <a:cubicBezTo>
                    <a:pt x="100" y="101"/>
                    <a:pt x="100" y="101"/>
                    <a:pt x="100" y="101"/>
                  </a:cubicBezTo>
                  <a:cubicBezTo>
                    <a:pt x="103" y="78"/>
                    <a:pt x="160" y="61"/>
                    <a:pt x="229" y="61"/>
                  </a:cubicBezTo>
                  <a:cubicBezTo>
                    <a:pt x="298" y="61"/>
                    <a:pt x="355" y="78"/>
                    <a:pt x="358" y="101"/>
                  </a:cubicBezTo>
                  <a:cubicBezTo>
                    <a:pt x="358" y="101"/>
                    <a:pt x="358" y="101"/>
                    <a:pt x="358" y="101"/>
                  </a:cubicBezTo>
                  <a:cubicBezTo>
                    <a:pt x="358" y="102"/>
                    <a:pt x="358" y="102"/>
                    <a:pt x="358" y="102"/>
                  </a:cubicBezTo>
                  <a:cubicBezTo>
                    <a:pt x="358" y="103"/>
                    <a:pt x="358" y="103"/>
                    <a:pt x="358" y="103"/>
                  </a:cubicBezTo>
                  <a:cubicBezTo>
                    <a:pt x="447" y="76"/>
                    <a:pt x="447" y="76"/>
                    <a:pt x="447" y="76"/>
                  </a:cubicBezTo>
                  <a:cubicBezTo>
                    <a:pt x="458" y="72"/>
                    <a:pt x="458" y="67"/>
                    <a:pt x="447" y="64"/>
                  </a:cubicBezTo>
                  <a:close/>
                </a:path>
              </a:pathLst>
            </a:custGeom>
            <a:solidFill>
              <a:srgbClr val="C7D6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3" name="Freeform 14"/>
            <p:cNvSpPr>
              <a:spLocks/>
            </p:cNvSpPr>
            <p:nvPr/>
          </p:nvSpPr>
          <p:spPr bwMode="auto">
            <a:xfrm>
              <a:off x="5756275" y="2222500"/>
              <a:ext cx="444500" cy="160338"/>
            </a:xfrm>
            <a:custGeom>
              <a:avLst/>
              <a:gdLst>
                <a:gd name="T0" fmla="*/ 258 w 258"/>
                <a:gd name="T1" fmla="*/ 40 h 93"/>
                <a:gd name="T2" fmla="*/ 129 w 258"/>
                <a:gd name="T3" fmla="*/ 0 h 93"/>
                <a:gd name="T4" fmla="*/ 129 w 258"/>
                <a:gd name="T5" fmla="*/ 0 h 93"/>
                <a:gd name="T6" fmla="*/ 0 w 258"/>
                <a:gd name="T7" fmla="*/ 40 h 93"/>
                <a:gd name="T8" fmla="*/ 0 w 258"/>
                <a:gd name="T9" fmla="*/ 40 h 93"/>
                <a:gd name="T10" fmla="*/ 0 w 258"/>
                <a:gd name="T11" fmla="*/ 42 h 93"/>
                <a:gd name="T12" fmla="*/ 0 w 258"/>
                <a:gd name="T13" fmla="*/ 85 h 93"/>
                <a:gd name="T14" fmla="*/ 1 w 258"/>
                <a:gd name="T15" fmla="*/ 93 h 93"/>
                <a:gd name="T16" fmla="*/ 9 w 258"/>
                <a:gd name="T17" fmla="*/ 81 h 93"/>
                <a:gd name="T18" fmla="*/ 129 w 258"/>
                <a:gd name="T19" fmla="*/ 68 h 93"/>
                <a:gd name="T20" fmla="*/ 129 w 258"/>
                <a:gd name="T21" fmla="*/ 68 h 93"/>
                <a:gd name="T22" fmla="*/ 249 w 258"/>
                <a:gd name="T23" fmla="*/ 81 h 93"/>
                <a:gd name="T24" fmla="*/ 257 w 258"/>
                <a:gd name="T25" fmla="*/ 93 h 93"/>
                <a:gd name="T26" fmla="*/ 258 w 258"/>
                <a:gd name="T27" fmla="*/ 85 h 93"/>
                <a:gd name="T28" fmla="*/ 258 w 258"/>
                <a:gd name="T29" fmla="*/ 42 h 93"/>
                <a:gd name="T30" fmla="*/ 258 w 258"/>
                <a:gd name="T31" fmla="*/ 4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58" h="93">
                  <a:moveTo>
                    <a:pt x="258" y="40"/>
                  </a:moveTo>
                  <a:cubicBezTo>
                    <a:pt x="255" y="18"/>
                    <a:pt x="198" y="0"/>
                    <a:pt x="129" y="0"/>
                  </a:cubicBezTo>
                  <a:cubicBezTo>
                    <a:pt x="129" y="0"/>
                    <a:pt x="129" y="0"/>
                    <a:pt x="129" y="0"/>
                  </a:cubicBezTo>
                  <a:cubicBezTo>
                    <a:pt x="60" y="0"/>
                    <a:pt x="3" y="18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90"/>
                    <a:pt x="1" y="93"/>
                  </a:cubicBezTo>
                  <a:cubicBezTo>
                    <a:pt x="1" y="93"/>
                    <a:pt x="1" y="85"/>
                    <a:pt x="9" y="81"/>
                  </a:cubicBezTo>
                  <a:cubicBezTo>
                    <a:pt x="25" y="74"/>
                    <a:pt x="73" y="68"/>
                    <a:pt x="129" y="68"/>
                  </a:cubicBezTo>
                  <a:cubicBezTo>
                    <a:pt x="129" y="68"/>
                    <a:pt x="129" y="68"/>
                    <a:pt x="129" y="68"/>
                  </a:cubicBezTo>
                  <a:cubicBezTo>
                    <a:pt x="185" y="68"/>
                    <a:pt x="233" y="74"/>
                    <a:pt x="249" y="81"/>
                  </a:cubicBezTo>
                  <a:cubicBezTo>
                    <a:pt x="257" y="85"/>
                    <a:pt x="257" y="93"/>
                    <a:pt x="257" y="93"/>
                  </a:cubicBezTo>
                  <a:cubicBezTo>
                    <a:pt x="258" y="90"/>
                    <a:pt x="258" y="85"/>
                    <a:pt x="258" y="85"/>
                  </a:cubicBezTo>
                  <a:cubicBezTo>
                    <a:pt x="258" y="42"/>
                    <a:pt x="258" y="42"/>
                    <a:pt x="258" y="42"/>
                  </a:cubicBezTo>
                  <a:cubicBezTo>
                    <a:pt x="258" y="40"/>
                    <a:pt x="258" y="40"/>
                    <a:pt x="258" y="40"/>
                  </a:cubicBezTo>
                  <a:close/>
                </a:path>
              </a:pathLst>
            </a:custGeom>
            <a:solidFill>
              <a:srgbClr val="B3C1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4" name="Freeform 15"/>
            <p:cNvSpPr>
              <a:spLocks/>
            </p:cNvSpPr>
            <p:nvPr/>
          </p:nvSpPr>
          <p:spPr bwMode="auto">
            <a:xfrm>
              <a:off x="5554663" y="2762250"/>
              <a:ext cx="847725" cy="366713"/>
            </a:xfrm>
            <a:custGeom>
              <a:avLst/>
              <a:gdLst>
                <a:gd name="T0" fmla="*/ 267 w 534"/>
                <a:gd name="T1" fmla="*/ 231 h 231"/>
                <a:gd name="T2" fmla="*/ 0 w 534"/>
                <a:gd name="T3" fmla="*/ 67 h 231"/>
                <a:gd name="T4" fmla="*/ 186 w 534"/>
                <a:gd name="T5" fmla="*/ 0 h 231"/>
                <a:gd name="T6" fmla="*/ 267 w 534"/>
                <a:gd name="T7" fmla="*/ 92 h 231"/>
                <a:gd name="T8" fmla="*/ 348 w 534"/>
                <a:gd name="T9" fmla="*/ 0 h 231"/>
                <a:gd name="T10" fmla="*/ 534 w 534"/>
                <a:gd name="T11" fmla="*/ 67 h 231"/>
                <a:gd name="T12" fmla="*/ 267 w 534"/>
                <a:gd name="T13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4" h="231">
                  <a:moveTo>
                    <a:pt x="267" y="231"/>
                  </a:moveTo>
                  <a:lnTo>
                    <a:pt x="0" y="67"/>
                  </a:lnTo>
                  <a:lnTo>
                    <a:pt x="186" y="0"/>
                  </a:lnTo>
                  <a:lnTo>
                    <a:pt x="267" y="92"/>
                  </a:lnTo>
                  <a:lnTo>
                    <a:pt x="348" y="0"/>
                  </a:lnTo>
                  <a:lnTo>
                    <a:pt x="534" y="67"/>
                  </a:lnTo>
                  <a:lnTo>
                    <a:pt x="267" y="231"/>
                  </a:lnTo>
                  <a:close/>
                </a:path>
              </a:pathLst>
            </a:custGeom>
            <a:solidFill>
              <a:srgbClr val="C7D6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55" name="组合 354"/>
          <p:cNvGrpSpPr/>
          <p:nvPr/>
        </p:nvGrpSpPr>
        <p:grpSpPr>
          <a:xfrm>
            <a:off x="5270907" y="3454819"/>
            <a:ext cx="611755" cy="735493"/>
            <a:chOff x="4024313" y="2116138"/>
            <a:chExt cx="839788" cy="1009650"/>
          </a:xfrm>
        </p:grpSpPr>
        <p:sp>
          <p:nvSpPr>
            <p:cNvPr id="356" name="Oval 16"/>
            <p:cNvSpPr>
              <a:spLocks noChangeArrowheads="1"/>
            </p:cNvSpPr>
            <p:nvPr/>
          </p:nvSpPr>
          <p:spPr bwMode="auto">
            <a:xfrm>
              <a:off x="4159250" y="2462213"/>
              <a:ext cx="28575" cy="25400"/>
            </a:xfrm>
            <a:prstGeom prst="ellipse">
              <a:avLst/>
            </a:prstGeom>
            <a:solidFill>
              <a:srgbClr val="E072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7" name="Freeform 17"/>
            <p:cNvSpPr>
              <a:spLocks/>
            </p:cNvSpPr>
            <p:nvPr/>
          </p:nvSpPr>
          <p:spPr bwMode="auto">
            <a:xfrm>
              <a:off x="4167188" y="2278063"/>
              <a:ext cx="12700" cy="177800"/>
            </a:xfrm>
            <a:custGeom>
              <a:avLst/>
              <a:gdLst>
                <a:gd name="T0" fmla="*/ 4 w 8"/>
                <a:gd name="T1" fmla="*/ 103 h 103"/>
                <a:gd name="T2" fmla="*/ 8 w 8"/>
                <a:gd name="T3" fmla="*/ 103 h 103"/>
                <a:gd name="T4" fmla="*/ 8 w 8"/>
                <a:gd name="T5" fmla="*/ 3 h 103"/>
                <a:gd name="T6" fmla="*/ 0 w 8"/>
                <a:gd name="T7" fmla="*/ 0 h 103"/>
                <a:gd name="T8" fmla="*/ 0 w 8"/>
                <a:gd name="T9" fmla="*/ 103 h 103"/>
                <a:gd name="T10" fmla="*/ 4 w 8"/>
                <a:gd name="T11" fmla="*/ 10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03">
                  <a:moveTo>
                    <a:pt x="4" y="103"/>
                  </a:moveTo>
                  <a:cubicBezTo>
                    <a:pt x="5" y="103"/>
                    <a:pt x="7" y="103"/>
                    <a:pt x="8" y="10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03"/>
                    <a:pt x="0" y="103"/>
                  </a:cubicBezTo>
                  <a:cubicBezTo>
                    <a:pt x="1" y="103"/>
                    <a:pt x="2" y="103"/>
                    <a:pt x="4" y="103"/>
                  </a:cubicBezTo>
                  <a:close/>
                </a:path>
              </a:pathLst>
            </a:custGeom>
            <a:solidFill>
              <a:srgbClr val="C7D6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8" name="Freeform 18"/>
            <p:cNvSpPr>
              <a:spLocks/>
            </p:cNvSpPr>
            <p:nvPr/>
          </p:nvSpPr>
          <p:spPr bwMode="auto">
            <a:xfrm>
              <a:off x="4154488" y="2493963"/>
              <a:ext cx="36513" cy="38100"/>
            </a:xfrm>
            <a:custGeom>
              <a:avLst/>
              <a:gdLst>
                <a:gd name="T0" fmla="*/ 16 w 21"/>
                <a:gd name="T1" fmla="*/ 0 h 23"/>
                <a:gd name="T2" fmla="*/ 11 w 21"/>
                <a:gd name="T3" fmla="*/ 2 h 23"/>
                <a:gd name="T4" fmla="*/ 6 w 21"/>
                <a:gd name="T5" fmla="*/ 1 h 23"/>
                <a:gd name="T6" fmla="*/ 1 w 21"/>
                <a:gd name="T7" fmla="*/ 15 h 23"/>
                <a:gd name="T8" fmla="*/ 1 w 21"/>
                <a:gd name="T9" fmla="*/ 15 h 23"/>
                <a:gd name="T10" fmla="*/ 0 w 21"/>
                <a:gd name="T11" fmla="*/ 18 h 23"/>
                <a:gd name="T12" fmla="*/ 1 w 21"/>
                <a:gd name="T13" fmla="*/ 16 h 23"/>
                <a:gd name="T14" fmla="*/ 2 w 21"/>
                <a:gd name="T15" fmla="*/ 12 h 23"/>
                <a:gd name="T16" fmla="*/ 2 w 21"/>
                <a:gd name="T17" fmla="*/ 19 h 23"/>
                <a:gd name="T18" fmla="*/ 4 w 21"/>
                <a:gd name="T19" fmla="*/ 13 h 23"/>
                <a:gd name="T20" fmla="*/ 3 w 21"/>
                <a:gd name="T21" fmla="*/ 19 h 23"/>
                <a:gd name="T22" fmla="*/ 5 w 21"/>
                <a:gd name="T23" fmla="*/ 13 h 23"/>
                <a:gd name="T24" fmla="*/ 5 w 21"/>
                <a:gd name="T25" fmla="*/ 20 h 23"/>
                <a:gd name="T26" fmla="*/ 6 w 21"/>
                <a:gd name="T27" fmla="*/ 14 h 23"/>
                <a:gd name="T28" fmla="*/ 6 w 21"/>
                <a:gd name="T29" fmla="*/ 20 h 23"/>
                <a:gd name="T30" fmla="*/ 7 w 21"/>
                <a:gd name="T31" fmla="*/ 15 h 23"/>
                <a:gd name="T32" fmla="*/ 8 w 21"/>
                <a:gd name="T33" fmla="*/ 20 h 23"/>
                <a:gd name="T34" fmla="*/ 9 w 21"/>
                <a:gd name="T35" fmla="*/ 16 h 23"/>
                <a:gd name="T36" fmla="*/ 9 w 21"/>
                <a:gd name="T37" fmla="*/ 21 h 23"/>
                <a:gd name="T38" fmla="*/ 10 w 21"/>
                <a:gd name="T39" fmla="*/ 21 h 23"/>
                <a:gd name="T40" fmla="*/ 10 w 21"/>
                <a:gd name="T41" fmla="*/ 21 h 23"/>
                <a:gd name="T42" fmla="*/ 11 w 21"/>
                <a:gd name="T43" fmla="*/ 16 h 23"/>
                <a:gd name="T44" fmla="*/ 11 w 21"/>
                <a:gd name="T45" fmla="*/ 21 h 23"/>
                <a:gd name="T46" fmla="*/ 12 w 21"/>
                <a:gd name="T47" fmla="*/ 17 h 23"/>
                <a:gd name="T48" fmla="*/ 13 w 21"/>
                <a:gd name="T49" fmla="*/ 22 h 23"/>
                <a:gd name="T50" fmla="*/ 14 w 21"/>
                <a:gd name="T51" fmla="*/ 18 h 23"/>
                <a:gd name="T52" fmla="*/ 15 w 21"/>
                <a:gd name="T53" fmla="*/ 22 h 23"/>
                <a:gd name="T54" fmla="*/ 16 w 21"/>
                <a:gd name="T55" fmla="*/ 19 h 23"/>
                <a:gd name="T56" fmla="*/ 18 w 21"/>
                <a:gd name="T57" fmla="*/ 23 h 23"/>
                <a:gd name="T58" fmla="*/ 18 w 21"/>
                <a:gd name="T59" fmla="*/ 19 h 23"/>
                <a:gd name="T60" fmla="*/ 20 w 21"/>
                <a:gd name="T61" fmla="*/ 23 h 23"/>
                <a:gd name="T62" fmla="*/ 21 w 21"/>
                <a:gd name="T63" fmla="*/ 20 h 23"/>
                <a:gd name="T64" fmla="*/ 21 w 21"/>
                <a:gd name="T65" fmla="*/ 23 h 23"/>
                <a:gd name="T66" fmla="*/ 21 w 21"/>
                <a:gd name="T67" fmla="*/ 19 h 23"/>
                <a:gd name="T68" fmla="*/ 16 w 21"/>
                <a:gd name="T6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" h="23">
                  <a:moveTo>
                    <a:pt x="16" y="0"/>
                  </a:moveTo>
                  <a:cubicBezTo>
                    <a:pt x="15" y="1"/>
                    <a:pt x="13" y="2"/>
                    <a:pt x="11" y="2"/>
                  </a:cubicBezTo>
                  <a:cubicBezTo>
                    <a:pt x="9" y="2"/>
                    <a:pt x="7" y="1"/>
                    <a:pt x="6" y="1"/>
                  </a:cubicBezTo>
                  <a:cubicBezTo>
                    <a:pt x="4" y="4"/>
                    <a:pt x="2" y="9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6"/>
                    <a:pt x="1" y="17"/>
                    <a:pt x="0" y="18"/>
                  </a:cubicBezTo>
                  <a:cubicBezTo>
                    <a:pt x="1" y="18"/>
                    <a:pt x="1" y="17"/>
                    <a:pt x="1" y="16"/>
                  </a:cubicBezTo>
                  <a:cubicBezTo>
                    <a:pt x="2" y="15"/>
                    <a:pt x="2" y="14"/>
                    <a:pt x="2" y="12"/>
                  </a:cubicBezTo>
                  <a:cubicBezTo>
                    <a:pt x="3" y="14"/>
                    <a:pt x="2" y="17"/>
                    <a:pt x="2" y="19"/>
                  </a:cubicBezTo>
                  <a:cubicBezTo>
                    <a:pt x="3" y="17"/>
                    <a:pt x="3" y="15"/>
                    <a:pt x="4" y="13"/>
                  </a:cubicBezTo>
                  <a:cubicBezTo>
                    <a:pt x="4" y="15"/>
                    <a:pt x="3" y="17"/>
                    <a:pt x="3" y="19"/>
                  </a:cubicBezTo>
                  <a:cubicBezTo>
                    <a:pt x="4" y="17"/>
                    <a:pt x="4" y="15"/>
                    <a:pt x="5" y="13"/>
                  </a:cubicBezTo>
                  <a:cubicBezTo>
                    <a:pt x="5" y="15"/>
                    <a:pt x="5" y="17"/>
                    <a:pt x="5" y="20"/>
                  </a:cubicBezTo>
                  <a:cubicBezTo>
                    <a:pt x="5" y="18"/>
                    <a:pt x="6" y="16"/>
                    <a:pt x="6" y="14"/>
                  </a:cubicBezTo>
                  <a:cubicBezTo>
                    <a:pt x="6" y="16"/>
                    <a:pt x="6" y="18"/>
                    <a:pt x="6" y="20"/>
                  </a:cubicBezTo>
                  <a:cubicBezTo>
                    <a:pt x="7" y="18"/>
                    <a:pt x="7" y="16"/>
                    <a:pt x="7" y="15"/>
                  </a:cubicBezTo>
                  <a:cubicBezTo>
                    <a:pt x="8" y="17"/>
                    <a:pt x="8" y="19"/>
                    <a:pt x="8" y="20"/>
                  </a:cubicBezTo>
                  <a:cubicBezTo>
                    <a:pt x="8" y="19"/>
                    <a:pt x="9" y="17"/>
                    <a:pt x="9" y="16"/>
                  </a:cubicBezTo>
                  <a:cubicBezTo>
                    <a:pt x="9" y="17"/>
                    <a:pt x="9" y="19"/>
                    <a:pt x="9" y="21"/>
                  </a:cubicBezTo>
                  <a:cubicBezTo>
                    <a:pt x="9" y="21"/>
                    <a:pt x="9" y="21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19"/>
                    <a:pt x="10" y="18"/>
                    <a:pt x="11" y="16"/>
                  </a:cubicBezTo>
                  <a:cubicBezTo>
                    <a:pt x="11" y="18"/>
                    <a:pt x="11" y="20"/>
                    <a:pt x="11" y="21"/>
                  </a:cubicBezTo>
                  <a:cubicBezTo>
                    <a:pt x="12" y="20"/>
                    <a:pt x="12" y="19"/>
                    <a:pt x="12" y="17"/>
                  </a:cubicBezTo>
                  <a:cubicBezTo>
                    <a:pt x="13" y="19"/>
                    <a:pt x="13" y="20"/>
                    <a:pt x="13" y="22"/>
                  </a:cubicBezTo>
                  <a:cubicBezTo>
                    <a:pt x="14" y="21"/>
                    <a:pt x="14" y="19"/>
                    <a:pt x="14" y="18"/>
                  </a:cubicBezTo>
                  <a:cubicBezTo>
                    <a:pt x="14" y="19"/>
                    <a:pt x="15" y="21"/>
                    <a:pt x="15" y="22"/>
                  </a:cubicBezTo>
                  <a:cubicBezTo>
                    <a:pt x="16" y="21"/>
                    <a:pt x="16" y="20"/>
                    <a:pt x="16" y="19"/>
                  </a:cubicBezTo>
                  <a:cubicBezTo>
                    <a:pt x="17" y="20"/>
                    <a:pt x="17" y="21"/>
                    <a:pt x="18" y="23"/>
                  </a:cubicBezTo>
                  <a:cubicBezTo>
                    <a:pt x="18" y="21"/>
                    <a:pt x="18" y="20"/>
                    <a:pt x="18" y="19"/>
                  </a:cubicBezTo>
                  <a:cubicBezTo>
                    <a:pt x="19" y="21"/>
                    <a:pt x="19" y="22"/>
                    <a:pt x="20" y="23"/>
                  </a:cubicBezTo>
                  <a:cubicBezTo>
                    <a:pt x="20" y="22"/>
                    <a:pt x="20" y="21"/>
                    <a:pt x="21" y="20"/>
                  </a:cubicBezTo>
                  <a:cubicBezTo>
                    <a:pt x="21" y="20"/>
                    <a:pt x="21" y="23"/>
                    <a:pt x="21" y="23"/>
                  </a:cubicBezTo>
                  <a:cubicBezTo>
                    <a:pt x="21" y="22"/>
                    <a:pt x="21" y="20"/>
                    <a:pt x="21" y="19"/>
                  </a:cubicBezTo>
                  <a:cubicBezTo>
                    <a:pt x="21" y="11"/>
                    <a:pt x="19" y="4"/>
                    <a:pt x="16" y="0"/>
                  </a:cubicBezTo>
                  <a:close/>
                </a:path>
              </a:pathLst>
            </a:custGeom>
            <a:solidFill>
              <a:srgbClr val="E072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9" name="Freeform 19"/>
            <p:cNvSpPr>
              <a:spLocks/>
            </p:cNvSpPr>
            <p:nvPr/>
          </p:nvSpPr>
          <p:spPr bwMode="auto">
            <a:xfrm>
              <a:off x="4052888" y="2116138"/>
              <a:ext cx="782638" cy="174625"/>
            </a:xfrm>
            <a:custGeom>
              <a:avLst/>
              <a:gdLst>
                <a:gd name="T0" fmla="*/ 443 w 454"/>
                <a:gd name="T1" fmla="*/ 63 h 101"/>
                <a:gd name="T2" fmla="*/ 246 w 454"/>
                <a:gd name="T3" fmla="*/ 3 h 101"/>
                <a:gd name="T4" fmla="*/ 208 w 454"/>
                <a:gd name="T5" fmla="*/ 3 h 101"/>
                <a:gd name="T6" fmla="*/ 11 w 454"/>
                <a:gd name="T7" fmla="*/ 63 h 101"/>
                <a:gd name="T8" fmla="*/ 11 w 454"/>
                <a:gd name="T9" fmla="*/ 75 h 101"/>
                <a:gd name="T10" fmla="*/ 99 w 454"/>
                <a:gd name="T11" fmla="*/ 101 h 101"/>
                <a:gd name="T12" fmla="*/ 99 w 454"/>
                <a:gd name="T13" fmla="*/ 101 h 101"/>
                <a:gd name="T14" fmla="*/ 99 w 454"/>
                <a:gd name="T15" fmla="*/ 99 h 101"/>
                <a:gd name="T16" fmla="*/ 100 w 454"/>
                <a:gd name="T17" fmla="*/ 99 h 101"/>
                <a:gd name="T18" fmla="*/ 227 w 454"/>
                <a:gd name="T19" fmla="*/ 60 h 101"/>
                <a:gd name="T20" fmla="*/ 354 w 454"/>
                <a:gd name="T21" fmla="*/ 99 h 101"/>
                <a:gd name="T22" fmla="*/ 355 w 454"/>
                <a:gd name="T23" fmla="*/ 99 h 101"/>
                <a:gd name="T24" fmla="*/ 355 w 454"/>
                <a:gd name="T25" fmla="*/ 101 h 101"/>
                <a:gd name="T26" fmla="*/ 355 w 454"/>
                <a:gd name="T27" fmla="*/ 101 h 101"/>
                <a:gd name="T28" fmla="*/ 443 w 454"/>
                <a:gd name="T29" fmla="*/ 75 h 101"/>
                <a:gd name="T30" fmla="*/ 443 w 454"/>
                <a:gd name="T31" fmla="*/ 63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54" h="101">
                  <a:moveTo>
                    <a:pt x="443" y="63"/>
                  </a:moveTo>
                  <a:cubicBezTo>
                    <a:pt x="246" y="3"/>
                    <a:pt x="246" y="3"/>
                    <a:pt x="246" y="3"/>
                  </a:cubicBezTo>
                  <a:cubicBezTo>
                    <a:pt x="236" y="0"/>
                    <a:pt x="218" y="0"/>
                    <a:pt x="208" y="3"/>
                  </a:cubicBezTo>
                  <a:cubicBezTo>
                    <a:pt x="11" y="63"/>
                    <a:pt x="11" y="63"/>
                    <a:pt x="11" y="63"/>
                  </a:cubicBezTo>
                  <a:cubicBezTo>
                    <a:pt x="0" y="66"/>
                    <a:pt x="0" y="71"/>
                    <a:pt x="11" y="75"/>
                  </a:cubicBezTo>
                  <a:cubicBezTo>
                    <a:pt x="99" y="101"/>
                    <a:pt x="99" y="101"/>
                    <a:pt x="99" y="101"/>
                  </a:cubicBezTo>
                  <a:cubicBezTo>
                    <a:pt x="99" y="101"/>
                    <a:pt x="99" y="101"/>
                    <a:pt x="99" y="101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00" y="99"/>
                    <a:pt x="100" y="99"/>
                    <a:pt x="100" y="99"/>
                  </a:cubicBezTo>
                  <a:cubicBezTo>
                    <a:pt x="102" y="77"/>
                    <a:pt x="158" y="60"/>
                    <a:pt x="227" y="60"/>
                  </a:cubicBezTo>
                  <a:cubicBezTo>
                    <a:pt x="296" y="60"/>
                    <a:pt x="352" y="77"/>
                    <a:pt x="354" y="99"/>
                  </a:cubicBezTo>
                  <a:cubicBezTo>
                    <a:pt x="355" y="99"/>
                    <a:pt x="355" y="99"/>
                    <a:pt x="355" y="99"/>
                  </a:cubicBezTo>
                  <a:cubicBezTo>
                    <a:pt x="355" y="101"/>
                    <a:pt x="355" y="101"/>
                    <a:pt x="355" y="101"/>
                  </a:cubicBezTo>
                  <a:cubicBezTo>
                    <a:pt x="355" y="101"/>
                    <a:pt x="355" y="101"/>
                    <a:pt x="355" y="101"/>
                  </a:cubicBezTo>
                  <a:cubicBezTo>
                    <a:pt x="443" y="75"/>
                    <a:pt x="443" y="75"/>
                    <a:pt x="443" y="75"/>
                  </a:cubicBezTo>
                  <a:cubicBezTo>
                    <a:pt x="454" y="71"/>
                    <a:pt x="454" y="66"/>
                    <a:pt x="443" y="63"/>
                  </a:cubicBezTo>
                  <a:close/>
                </a:path>
              </a:pathLst>
            </a:custGeom>
            <a:solidFill>
              <a:srgbClr val="C7D6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0" name="Freeform 20"/>
            <p:cNvSpPr>
              <a:spLocks/>
            </p:cNvSpPr>
            <p:nvPr/>
          </p:nvSpPr>
          <p:spPr bwMode="auto">
            <a:xfrm>
              <a:off x="4224338" y="2276475"/>
              <a:ext cx="439738" cy="449263"/>
            </a:xfrm>
            <a:custGeom>
              <a:avLst/>
              <a:gdLst>
                <a:gd name="T0" fmla="*/ 256 w 256"/>
                <a:gd name="T1" fmla="*/ 108 h 261"/>
                <a:gd name="T2" fmla="*/ 128 w 256"/>
                <a:gd name="T3" fmla="*/ 261 h 261"/>
                <a:gd name="T4" fmla="*/ 0 w 256"/>
                <a:gd name="T5" fmla="*/ 108 h 261"/>
                <a:gd name="T6" fmla="*/ 3 w 256"/>
                <a:gd name="T7" fmla="*/ 55 h 261"/>
                <a:gd name="T8" fmla="*/ 128 w 256"/>
                <a:gd name="T9" fmla="*/ 6 h 261"/>
                <a:gd name="T10" fmla="*/ 253 w 256"/>
                <a:gd name="T11" fmla="*/ 54 h 261"/>
                <a:gd name="T12" fmla="*/ 256 w 256"/>
                <a:gd name="T13" fmla="*/ 108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6" h="261">
                  <a:moveTo>
                    <a:pt x="256" y="108"/>
                  </a:moveTo>
                  <a:cubicBezTo>
                    <a:pt x="256" y="193"/>
                    <a:pt x="199" y="261"/>
                    <a:pt x="128" y="261"/>
                  </a:cubicBezTo>
                  <a:cubicBezTo>
                    <a:pt x="58" y="261"/>
                    <a:pt x="0" y="193"/>
                    <a:pt x="0" y="108"/>
                  </a:cubicBezTo>
                  <a:cubicBezTo>
                    <a:pt x="0" y="98"/>
                    <a:pt x="1" y="62"/>
                    <a:pt x="3" y="55"/>
                  </a:cubicBezTo>
                  <a:cubicBezTo>
                    <a:pt x="15" y="0"/>
                    <a:pt x="66" y="6"/>
                    <a:pt x="128" y="6"/>
                  </a:cubicBezTo>
                  <a:cubicBezTo>
                    <a:pt x="189" y="6"/>
                    <a:pt x="241" y="0"/>
                    <a:pt x="253" y="54"/>
                  </a:cubicBezTo>
                  <a:cubicBezTo>
                    <a:pt x="255" y="62"/>
                    <a:pt x="256" y="98"/>
                    <a:pt x="256" y="108"/>
                  </a:cubicBezTo>
                  <a:close/>
                </a:path>
              </a:pathLst>
            </a:custGeom>
            <a:solidFill>
              <a:srgbClr val="F9DF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1" name="Freeform 21"/>
            <p:cNvSpPr>
              <a:spLocks/>
            </p:cNvSpPr>
            <p:nvPr/>
          </p:nvSpPr>
          <p:spPr bwMode="auto">
            <a:xfrm>
              <a:off x="4224338" y="2225675"/>
              <a:ext cx="439738" cy="158750"/>
            </a:xfrm>
            <a:custGeom>
              <a:avLst/>
              <a:gdLst>
                <a:gd name="T0" fmla="*/ 256 w 256"/>
                <a:gd name="T1" fmla="*/ 40 h 92"/>
                <a:gd name="T2" fmla="*/ 128 w 256"/>
                <a:gd name="T3" fmla="*/ 0 h 92"/>
                <a:gd name="T4" fmla="*/ 128 w 256"/>
                <a:gd name="T5" fmla="*/ 0 h 92"/>
                <a:gd name="T6" fmla="*/ 0 w 256"/>
                <a:gd name="T7" fmla="*/ 40 h 92"/>
                <a:gd name="T8" fmla="*/ 0 w 256"/>
                <a:gd name="T9" fmla="*/ 39 h 92"/>
                <a:gd name="T10" fmla="*/ 0 w 256"/>
                <a:gd name="T11" fmla="*/ 41 h 92"/>
                <a:gd name="T12" fmla="*/ 0 w 256"/>
                <a:gd name="T13" fmla="*/ 84 h 92"/>
                <a:gd name="T14" fmla="*/ 2 w 256"/>
                <a:gd name="T15" fmla="*/ 92 h 92"/>
                <a:gd name="T16" fmla="*/ 9 w 256"/>
                <a:gd name="T17" fmla="*/ 81 h 92"/>
                <a:gd name="T18" fmla="*/ 128 w 256"/>
                <a:gd name="T19" fmla="*/ 68 h 92"/>
                <a:gd name="T20" fmla="*/ 128 w 256"/>
                <a:gd name="T21" fmla="*/ 68 h 92"/>
                <a:gd name="T22" fmla="*/ 247 w 256"/>
                <a:gd name="T23" fmla="*/ 81 h 92"/>
                <a:gd name="T24" fmla="*/ 255 w 256"/>
                <a:gd name="T25" fmla="*/ 92 h 92"/>
                <a:gd name="T26" fmla="*/ 256 w 256"/>
                <a:gd name="T27" fmla="*/ 84 h 92"/>
                <a:gd name="T28" fmla="*/ 256 w 256"/>
                <a:gd name="T29" fmla="*/ 41 h 92"/>
                <a:gd name="T30" fmla="*/ 256 w 256"/>
                <a:gd name="T31" fmla="*/ 39 h 92"/>
                <a:gd name="T32" fmla="*/ 256 w 256"/>
                <a:gd name="T33" fmla="*/ 4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56" h="92">
                  <a:moveTo>
                    <a:pt x="256" y="40"/>
                  </a:moveTo>
                  <a:cubicBezTo>
                    <a:pt x="253" y="17"/>
                    <a:pt x="197" y="0"/>
                    <a:pt x="128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59" y="0"/>
                    <a:pt x="3" y="17"/>
                    <a:pt x="0" y="40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90"/>
                    <a:pt x="2" y="92"/>
                  </a:cubicBezTo>
                  <a:cubicBezTo>
                    <a:pt x="2" y="92"/>
                    <a:pt x="1" y="85"/>
                    <a:pt x="9" y="81"/>
                  </a:cubicBezTo>
                  <a:cubicBezTo>
                    <a:pt x="25" y="73"/>
                    <a:pt x="72" y="68"/>
                    <a:pt x="128" y="68"/>
                  </a:cubicBezTo>
                  <a:cubicBezTo>
                    <a:pt x="128" y="68"/>
                    <a:pt x="128" y="68"/>
                    <a:pt x="128" y="68"/>
                  </a:cubicBezTo>
                  <a:cubicBezTo>
                    <a:pt x="184" y="68"/>
                    <a:pt x="231" y="73"/>
                    <a:pt x="247" y="81"/>
                  </a:cubicBezTo>
                  <a:cubicBezTo>
                    <a:pt x="255" y="85"/>
                    <a:pt x="255" y="92"/>
                    <a:pt x="255" y="92"/>
                  </a:cubicBezTo>
                  <a:cubicBezTo>
                    <a:pt x="256" y="90"/>
                    <a:pt x="256" y="84"/>
                    <a:pt x="256" y="84"/>
                  </a:cubicBezTo>
                  <a:cubicBezTo>
                    <a:pt x="256" y="41"/>
                    <a:pt x="256" y="41"/>
                    <a:pt x="256" y="41"/>
                  </a:cubicBezTo>
                  <a:cubicBezTo>
                    <a:pt x="256" y="39"/>
                    <a:pt x="256" y="39"/>
                    <a:pt x="256" y="39"/>
                  </a:cubicBezTo>
                  <a:lnTo>
                    <a:pt x="256" y="40"/>
                  </a:lnTo>
                  <a:close/>
                </a:path>
              </a:pathLst>
            </a:custGeom>
            <a:solidFill>
              <a:srgbClr val="B3C1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2" name="Freeform 22"/>
            <p:cNvSpPr>
              <a:spLocks/>
            </p:cNvSpPr>
            <p:nvPr/>
          </p:nvSpPr>
          <p:spPr bwMode="auto">
            <a:xfrm>
              <a:off x="4271963" y="2709863"/>
              <a:ext cx="344488" cy="322263"/>
            </a:xfrm>
            <a:custGeom>
              <a:avLst/>
              <a:gdLst>
                <a:gd name="T0" fmla="*/ 100 w 200"/>
                <a:gd name="T1" fmla="*/ 16 h 187"/>
                <a:gd name="T2" fmla="*/ 43 w 200"/>
                <a:gd name="T3" fmla="*/ 1 h 187"/>
                <a:gd name="T4" fmla="*/ 0 w 200"/>
                <a:gd name="T5" fmla="*/ 81 h 187"/>
                <a:gd name="T6" fmla="*/ 99 w 200"/>
                <a:gd name="T7" fmla="*/ 187 h 187"/>
                <a:gd name="T8" fmla="*/ 200 w 200"/>
                <a:gd name="T9" fmla="*/ 81 h 187"/>
                <a:gd name="T10" fmla="*/ 157 w 200"/>
                <a:gd name="T11" fmla="*/ 0 h 187"/>
                <a:gd name="T12" fmla="*/ 100 w 200"/>
                <a:gd name="T13" fmla="*/ 16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0" h="187">
                  <a:moveTo>
                    <a:pt x="100" y="16"/>
                  </a:moveTo>
                  <a:cubicBezTo>
                    <a:pt x="79" y="16"/>
                    <a:pt x="60" y="11"/>
                    <a:pt x="43" y="1"/>
                  </a:cubicBezTo>
                  <a:cubicBezTo>
                    <a:pt x="34" y="28"/>
                    <a:pt x="20" y="55"/>
                    <a:pt x="0" y="81"/>
                  </a:cubicBezTo>
                  <a:cubicBezTo>
                    <a:pt x="33" y="81"/>
                    <a:pt x="66" y="187"/>
                    <a:pt x="99" y="187"/>
                  </a:cubicBezTo>
                  <a:cubicBezTo>
                    <a:pt x="132" y="187"/>
                    <a:pt x="166" y="81"/>
                    <a:pt x="200" y="81"/>
                  </a:cubicBezTo>
                  <a:cubicBezTo>
                    <a:pt x="180" y="55"/>
                    <a:pt x="166" y="28"/>
                    <a:pt x="157" y="0"/>
                  </a:cubicBezTo>
                  <a:cubicBezTo>
                    <a:pt x="139" y="11"/>
                    <a:pt x="120" y="16"/>
                    <a:pt x="100" y="16"/>
                  </a:cubicBezTo>
                  <a:close/>
                </a:path>
              </a:pathLst>
            </a:custGeom>
            <a:solidFill>
              <a:srgbClr val="F9DF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3" name="Freeform 23"/>
            <p:cNvSpPr>
              <a:spLocks/>
            </p:cNvSpPr>
            <p:nvPr/>
          </p:nvSpPr>
          <p:spPr bwMode="auto">
            <a:xfrm>
              <a:off x="4398963" y="2882900"/>
              <a:ext cx="90488" cy="163513"/>
            </a:xfrm>
            <a:custGeom>
              <a:avLst/>
              <a:gdLst>
                <a:gd name="T0" fmla="*/ 28 w 57"/>
                <a:gd name="T1" fmla="*/ 13 h 103"/>
                <a:gd name="T2" fmla="*/ 11 w 57"/>
                <a:gd name="T3" fmla="*/ 0 h 103"/>
                <a:gd name="T4" fmla="*/ 0 w 57"/>
                <a:gd name="T5" fmla="*/ 82 h 103"/>
                <a:gd name="T6" fmla="*/ 28 w 57"/>
                <a:gd name="T7" fmla="*/ 103 h 103"/>
                <a:gd name="T8" fmla="*/ 57 w 57"/>
                <a:gd name="T9" fmla="*/ 82 h 103"/>
                <a:gd name="T10" fmla="*/ 46 w 57"/>
                <a:gd name="T11" fmla="*/ 0 h 103"/>
                <a:gd name="T12" fmla="*/ 28 w 57"/>
                <a:gd name="T13" fmla="*/ 1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" h="103">
                  <a:moveTo>
                    <a:pt x="28" y="13"/>
                  </a:moveTo>
                  <a:lnTo>
                    <a:pt x="11" y="0"/>
                  </a:lnTo>
                  <a:lnTo>
                    <a:pt x="0" y="82"/>
                  </a:lnTo>
                  <a:lnTo>
                    <a:pt x="28" y="103"/>
                  </a:lnTo>
                  <a:lnTo>
                    <a:pt x="57" y="82"/>
                  </a:lnTo>
                  <a:lnTo>
                    <a:pt x="46" y="0"/>
                  </a:lnTo>
                  <a:lnTo>
                    <a:pt x="28" y="13"/>
                  </a:lnTo>
                  <a:close/>
                </a:path>
              </a:pathLst>
            </a:custGeom>
            <a:solidFill>
              <a:srgbClr val="E072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4" name="Freeform 24"/>
            <p:cNvSpPr>
              <a:spLocks/>
            </p:cNvSpPr>
            <p:nvPr/>
          </p:nvSpPr>
          <p:spPr bwMode="auto">
            <a:xfrm>
              <a:off x="4024313" y="2760663"/>
              <a:ext cx="839788" cy="365125"/>
            </a:xfrm>
            <a:custGeom>
              <a:avLst/>
              <a:gdLst>
                <a:gd name="T0" fmla="*/ 264 w 529"/>
                <a:gd name="T1" fmla="*/ 230 h 230"/>
                <a:gd name="T2" fmla="*/ 0 w 529"/>
                <a:gd name="T3" fmla="*/ 67 h 230"/>
                <a:gd name="T4" fmla="*/ 177 w 529"/>
                <a:gd name="T5" fmla="*/ 0 h 230"/>
                <a:gd name="T6" fmla="*/ 264 w 529"/>
                <a:gd name="T7" fmla="*/ 163 h 230"/>
                <a:gd name="T8" fmla="*/ 352 w 529"/>
                <a:gd name="T9" fmla="*/ 0 h 230"/>
                <a:gd name="T10" fmla="*/ 529 w 529"/>
                <a:gd name="T11" fmla="*/ 67 h 230"/>
                <a:gd name="T12" fmla="*/ 264 w 529"/>
                <a:gd name="T13" fmla="*/ 23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9" h="230">
                  <a:moveTo>
                    <a:pt x="264" y="230"/>
                  </a:moveTo>
                  <a:lnTo>
                    <a:pt x="0" y="67"/>
                  </a:lnTo>
                  <a:lnTo>
                    <a:pt x="177" y="0"/>
                  </a:lnTo>
                  <a:lnTo>
                    <a:pt x="264" y="163"/>
                  </a:lnTo>
                  <a:lnTo>
                    <a:pt x="352" y="0"/>
                  </a:lnTo>
                  <a:lnTo>
                    <a:pt x="529" y="67"/>
                  </a:lnTo>
                  <a:lnTo>
                    <a:pt x="264" y="230"/>
                  </a:lnTo>
                  <a:close/>
                </a:path>
              </a:pathLst>
            </a:custGeom>
            <a:solidFill>
              <a:srgbClr val="C7D6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5" name="Freeform 25"/>
            <p:cNvSpPr>
              <a:spLocks/>
            </p:cNvSpPr>
            <p:nvPr/>
          </p:nvSpPr>
          <p:spPr bwMode="auto">
            <a:xfrm>
              <a:off x="4398963" y="2798763"/>
              <a:ext cx="90488" cy="84138"/>
            </a:xfrm>
            <a:custGeom>
              <a:avLst/>
              <a:gdLst>
                <a:gd name="T0" fmla="*/ 46 w 57"/>
                <a:gd name="T1" fmla="*/ 0 h 53"/>
                <a:gd name="T2" fmla="*/ 57 w 57"/>
                <a:gd name="T3" fmla="*/ 32 h 53"/>
                <a:gd name="T4" fmla="*/ 28 w 57"/>
                <a:gd name="T5" fmla="*/ 53 h 53"/>
                <a:gd name="T6" fmla="*/ 0 w 57"/>
                <a:gd name="T7" fmla="*/ 32 h 53"/>
                <a:gd name="T8" fmla="*/ 11 w 57"/>
                <a:gd name="T9" fmla="*/ 0 h 53"/>
                <a:gd name="T10" fmla="*/ 46 w 57"/>
                <a:gd name="T11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" h="53">
                  <a:moveTo>
                    <a:pt x="46" y="0"/>
                  </a:moveTo>
                  <a:lnTo>
                    <a:pt x="57" y="32"/>
                  </a:lnTo>
                  <a:lnTo>
                    <a:pt x="28" y="53"/>
                  </a:lnTo>
                  <a:lnTo>
                    <a:pt x="0" y="32"/>
                  </a:lnTo>
                  <a:lnTo>
                    <a:pt x="11" y="0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E072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6" name="Freeform 26"/>
            <p:cNvSpPr>
              <a:spLocks/>
            </p:cNvSpPr>
            <p:nvPr/>
          </p:nvSpPr>
          <p:spPr bwMode="auto">
            <a:xfrm>
              <a:off x="4305300" y="2732088"/>
              <a:ext cx="138113" cy="163513"/>
            </a:xfrm>
            <a:custGeom>
              <a:avLst/>
              <a:gdLst>
                <a:gd name="T0" fmla="*/ 19 w 87"/>
                <a:gd name="T1" fmla="*/ 0 h 103"/>
                <a:gd name="T2" fmla="*/ 87 w 87"/>
                <a:gd name="T3" fmla="*/ 35 h 103"/>
                <a:gd name="T4" fmla="*/ 33 w 87"/>
                <a:gd name="T5" fmla="*/ 103 h 103"/>
                <a:gd name="T6" fmla="*/ 0 w 87"/>
                <a:gd name="T7" fmla="*/ 18 h 103"/>
                <a:gd name="T8" fmla="*/ 19 w 87"/>
                <a:gd name="T9" fmla="*/ 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" h="103">
                  <a:moveTo>
                    <a:pt x="19" y="0"/>
                  </a:moveTo>
                  <a:lnTo>
                    <a:pt x="87" y="35"/>
                  </a:lnTo>
                  <a:lnTo>
                    <a:pt x="33" y="103"/>
                  </a:lnTo>
                  <a:lnTo>
                    <a:pt x="0" y="18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F3B3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7" name="Freeform 27"/>
            <p:cNvSpPr>
              <a:spLocks/>
            </p:cNvSpPr>
            <p:nvPr/>
          </p:nvSpPr>
          <p:spPr bwMode="auto">
            <a:xfrm>
              <a:off x="4443413" y="2732088"/>
              <a:ext cx="139700" cy="163513"/>
            </a:xfrm>
            <a:custGeom>
              <a:avLst/>
              <a:gdLst>
                <a:gd name="T0" fmla="*/ 69 w 88"/>
                <a:gd name="T1" fmla="*/ 0 h 103"/>
                <a:gd name="T2" fmla="*/ 0 w 88"/>
                <a:gd name="T3" fmla="*/ 35 h 103"/>
                <a:gd name="T4" fmla="*/ 55 w 88"/>
                <a:gd name="T5" fmla="*/ 103 h 103"/>
                <a:gd name="T6" fmla="*/ 88 w 88"/>
                <a:gd name="T7" fmla="*/ 18 h 103"/>
                <a:gd name="T8" fmla="*/ 69 w 88"/>
                <a:gd name="T9" fmla="*/ 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" h="103">
                  <a:moveTo>
                    <a:pt x="69" y="0"/>
                  </a:moveTo>
                  <a:lnTo>
                    <a:pt x="0" y="35"/>
                  </a:lnTo>
                  <a:lnTo>
                    <a:pt x="55" y="103"/>
                  </a:lnTo>
                  <a:lnTo>
                    <a:pt x="88" y="18"/>
                  </a:lnTo>
                  <a:lnTo>
                    <a:pt x="69" y="0"/>
                  </a:lnTo>
                  <a:close/>
                </a:path>
              </a:pathLst>
            </a:custGeom>
            <a:solidFill>
              <a:srgbClr val="F3B3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68" name="组合 367"/>
          <p:cNvGrpSpPr/>
          <p:nvPr/>
        </p:nvGrpSpPr>
        <p:grpSpPr>
          <a:xfrm>
            <a:off x="3880149" y="3075355"/>
            <a:ext cx="617537" cy="741275"/>
            <a:chOff x="5554663" y="2111375"/>
            <a:chExt cx="847725" cy="1017588"/>
          </a:xfrm>
        </p:grpSpPr>
        <p:sp>
          <p:nvSpPr>
            <p:cNvPr id="369" name="Freeform 6"/>
            <p:cNvSpPr>
              <a:spLocks/>
            </p:cNvSpPr>
            <p:nvPr/>
          </p:nvSpPr>
          <p:spPr bwMode="auto">
            <a:xfrm>
              <a:off x="5665788" y="2363788"/>
              <a:ext cx="641350" cy="754063"/>
            </a:xfrm>
            <a:custGeom>
              <a:avLst/>
              <a:gdLst>
                <a:gd name="T0" fmla="*/ 373 w 373"/>
                <a:gd name="T1" fmla="*/ 285 h 438"/>
                <a:gd name="T2" fmla="*/ 182 w 373"/>
                <a:gd name="T3" fmla="*/ 438 h 438"/>
                <a:gd name="T4" fmla="*/ 0 w 373"/>
                <a:gd name="T5" fmla="*/ 271 h 438"/>
                <a:gd name="T6" fmla="*/ 57 w 373"/>
                <a:gd name="T7" fmla="*/ 0 h 438"/>
                <a:gd name="T8" fmla="*/ 309 w 373"/>
                <a:gd name="T9" fmla="*/ 0 h 438"/>
                <a:gd name="T10" fmla="*/ 373 w 373"/>
                <a:gd name="T11" fmla="*/ 285 h 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3" h="438">
                  <a:moveTo>
                    <a:pt x="373" y="285"/>
                  </a:moveTo>
                  <a:cubicBezTo>
                    <a:pt x="303" y="285"/>
                    <a:pt x="182" y="438"/>
                    <a:pt x="182" y="438"/>
                  </a:cubicBezTo>
                  <a:cubicBezTo>
                    <a:pt x="182" y="438"/>
                    <a:pt x="70" y="271"/>
                    <a:pt x="0" y="271"/>
                  </a:cubicBezTo>
                  <a:cubicBezTo>
                    <a:pt x="54" y="153"/>
                    <a:pt x="51" y="119"/>
                    <a:pt x="57" y="0"/>
                  </a:cubicBezTo>
                  <a:cubicBezTo>
                    <a:pt x="141" y="0"/>
                    <a:pt x="225" y="0"/>
                    <a:pt x="309" y="0"/>
                  </a:cubicBezTo>
                  <a:cubicBezTo>
                    <a:pt x="315" y="119"/>
                    <a:pt x="319" y="166"/>
                    <a:pt x="373" y="285"/>
                  </a:cubicBezTo>
                  <a:close/>
                </a:path>
              </a:pathLst>
            </a:custGeom>
            <a:solidFill>
              <a:srgbClr val="F3B3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0" name="Oval 7"/>
            <p:cNvSpPr>
              <a:spLocks noChangeArrowheads="1"/>
            </p:cNvSpPr>
            <p:nvPr/>
          </p:nvSpPr>
          <p:spPr bwMode="auto">
            <a:xfrm>
              <a:off x="5691188" y="2460625"/>
              <a:ext cx="26988" cy="26988"/>
            </a:xfrm>
            <a:prstGeom prst="ellipse">
              <a:avLst/>
            </a:prstGeom>
            <a:solidFill>
              <a:srgbClr val="E072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1" name="Freeform 8"/>
            <p:cNvSpPr>
              <a:spLocks/>
            </p:cNvSpPr>
            <p:nvPr/>
          </p:nvSpPr>
          <p:spPr bwMode="auto">
            <a:xfrm>
              <a:off x="5697538" y="2274888"/>
              <a:ext cx="14288" cy="179388"/>
            </a:xfrm>
            <a:custGeom>
              <a:avLst/>
              <a:gdLst>
                <a:gd name="T0" fmla="*/ 4 w 8"/>
                <a:gd name="T1" fmla="*/ 104 h 104"/>
                <a:gd name="T2" fmla="*/ 8 w 8"/>
                <a:gd name="T3" fmla="*/ 104 h 104"/>
                <a:gd name="T4" fmla="*/ 8 w 8"/>
                <a:gd name="T5" fmla="*/ 3 h 104"/>
                <a:gd name="T6" fmla="*/ 1 w 8"/>
                <a:gd name="T7" fmla="*/ 0 h 104"/>
                <a:gd name="T8" fmla="*/ 0 w 8"/>
                <a:gd name="T9" fmla="*/ 104 h 104"/>
                <a:gd name="T10" fmla="*/ 4 w 8"/>
                <a:gd name="T11" fmla="*/ 10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04">
                  <a:moveTo>
                    <a:pt x="4" y="104"/>
                  </a:moveTo>
                  <a:cubicBezTo>
                    <a:pt x="6" y="104"/>
                    <a:pt x="7" y="104"/>
                    <a:pt x="8" y="104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04"/>
                    <a:pt x="0" y="104"/>
                  </a:cubicBezTo>
                  <a:cubicBezTo>
                    <a:pt x="2" y="104"/>
                    <a:pt x="3" y="104"/>
                    <a:pt x="4" y="104"/>
                  </a:cubicBezTo>
                  <a:close/>
                </a:path>
              </a:pathLst>
            </a:custGeom>
            <a:solidFill>
              <a:srgbClr val="C7D6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2" name="Freeform 9"/>
            <p:cNvSpPr>
              <a:spLocks/>
            </p:cNvSpPr>
            <p:nvPr/>
          </p:nvSpPr>
          <p:spPr bwMode="auto">
            <a:xfrm>
              <a:off x="5688013" y="2493963"/>
              <a:ext cx="34925" cy="38100"/>
            </a:xfrm>
            <a:custGeom>
              <a:avLst/>
              <a:gdLst>
                <a:gd name="T0" fmla="*/ 15 w 21"/>
                <a:gd name="T1" fmla="*/ 0 h 23"/>
                <a:gd name="T2" fmla="*/ 10 w 21"/>
                <a:gd name="T3" fmla="*/ 1 h 23"/>
                <a:gd name="T4" fmla="*/ 6 w 21"/>
                <a:gd name="T5" fmla="*/ 0 h 23"/>
                <a:gd name="T6" fmla="*/ 1 w 21"/>
                <a:gd name="T7" fmla="*/ 14 h 23"/>
                <a:gd name="T8" fmla="*/ 1 w 21"/>
                <a:gd name="T9" fmla="*/ 14 h 23"/>
                <a:gd name="T10" fmla="*/ 0 w 21"/>
                <a:gd name="T11" fmla="*/ 18 h 23"/>
                <a:gd name="T12" fmla="*/ 1 w 21"/>
                <a:gd name="T13" fmla="*/ 16 h 23"/>
                <a:gd name="T14" fmla="*/ 2 w 21"/>
                <a:gd name="T15" fmla="*/ 11 h 23"/>
                <a:gd name="T16" fmla="*/ 1 w 21"/>
                <a:gd name="T17" fmla="*/ 18 h 23"/>
                <a:gd name="T18" fmla="*/ 3 w 21"/>
                <a:gd name="T19" fmla="*/ 12 h 23"/>
                <a:gd name="T20" fmla="*/ 3 w 21"/>
                <a:gd name="T21" fmla="*/ 19 h 23"/>
                <a:gd name="T22" fmla="*/ 4 w 21"/>
                <a:gd name="T23" fmla="*/ 13 h 23"/>
                <a:gd name="T24" fmla="*/ 4 w 21"/>
                <a:gd name="T25" fmla="*/ 19 h 23"/>
                <a:gd name="T26" fmla="*/ 5 w 21"/>
                <a:gd name="T27" fmla="*/ 13 h 23"/>
                <a:gd name="T28" fmla="*/ 6 w 21"/>
                <a:gd name="T29" fmla="*/ 19 h 23"/>
                <a:gd name="T30" fmla="*/ 7 w 21"/>
                <a:gd name="T31" fmla="*/ 14 h 23"/>
                <a:gd name="T32" fmla="*/ 7 w 21"/>
                <a:gd name="T33" fmla="*/ 20 h 23"/>
                <a:gd name="T34" fmla="*/ 8 w 21"/>
                <a:gd name="T35" fmla="*/ 15 h 23"/>
                <a:gd name="T36" fmla="*/ 9 w 21"/>
                <a:gd name="T37" fmla="*/ 20 h 23"/>
                <a:gd name="T38" fmla="*/ 9 w 21"/>
                <a:gd name="T39" fmla="*/ 20 h 23"/>
                <a:gd name="T40" fmla="*/ 9 w 21"/>
                <a:gd name="T41" fmla="*/ 20 h 23"/>
                <a:gd name="T42" fmla="*/ 10 w 21"/>
                <a:gd name="T43" fmla="*/ 16 h 23"/>
                <a:gd name="T44" fmla="*/ 11 w 21"/>
                <a:gd name="T45" fmla="*/ 21 h 23"/>
                <a:gd name="T46" fmla="*/ 12 w 21"/>
                <a:gd name="T47" fmla="*/ 17 h 23"/>
                <a:gd name="T48" fmla="*/ 13 w 21"/>
                <a:gd name="T49" fmla="*/ 21 h 23"/>
                <a:gd name="T50" fmla="*/ 14 w 21"/>
                <a:gd name="T51" fmla="*/ 17 h 23"/>
                <a:gd name="T52" fmla="*/ 15 w 21"/>
                <a:gd name="T53" fmla="*/ 22 h 23"/>
                <a:gd name="T54" fmla="*/ 16 w 21"/>
                <a:gd name="T55" fmla="*/ 18 h 23"/>
                <a:gd name="T56" fmla="*/ 17 w 21"/>
                <a:gd name="T57" fmla="*/ 22 h 23"/>
                <a:gd name="T58" fmla="*/ 18 w 21"/>
                <a:gd name="T59" fmla="*/ 19 h 23"/>
                <a:gd name="T60" fmla="*/ 19 w 21"/>
                <a:gd name="T61" fmla="*/ 22 h 23"/>
                <a:gd name="T62" fmla="*/ 20 w 21"/>
                <a:gd name="T63" fmla="*/ 19 h 23"/>
                <a:gd name="T64" fmla="*/ 21 w 21"/>
                <a:gd name="T65" fmla="*/ 23 h 23"/>
                <a:gd name="T66" fmla="*/ 21 w 21"/>
                <a:gd name="T67" fmla="*/ 18 h 23"/>
                <a:gd name="T68" fmla="*/ 15 w 21"/>
                <a:gd name="T6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" h="23">
                  <a:moveTo>
                    <a:pt x="15" y="0"/>
                  </a:moveTo>
                  <a:cubicBezTo>
                    <a:pt x="14" y="0"/>
                    <a:pt x="12" y="1"/>
                    <a:pt x="10" y="1"/>
                  </a:cubicBezTo>
                  <a:cubicBezTo>
                    <a:pt x="9" y="1"/>
                    <a:pt x="7" y="1"/>
                    <a:pt x="6" y="0"/>
                  </a:cubicBezTo>
                  <a:cubicBezTo>
                    <a:pt x="3" y="3"/>
                    <a:pt x="1" y="8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6"/>
                    <a:pt x="0" y="17"/>
                    <a:pt x="0" y="18"/>
                  </a:cubicBezTo>
                  <a:cubicBezTo>
                    <a:pt x="0" y="17"/>
                    <a:pt x="0" y="17"/>
                    <a:pt x="1" y="16"/>
                  </a:cubicBezTo>
                  <a:cubicBezTo>
                    <a:pt x="1" y="14"/>
                    <a:pt x="2" y="13"/>
                    <a:pt x="2" y="11"/>
                  </a:cubicBezTo>
                  <a:cubicBezTo>
                    <a:pt x="2" y="14"/>
                    <a:pt x="2" y="16"/>
                    <a:pt x="1" y="18"/>
                  </a:cubicBezTo>
                  <a:cubicBezTo>
                    <a:pt x="2" y="16"/>
                    <a:pt x="3" y="14"/>
                    <a:pt x="3" y="12"/>
                  </a:cubicBezTo>
                  <a:cubicBezTo>
                    <a:pt x="3" y="14"/>
                    <a:pt x="3" y="17"/>
                    <a:pt x="3" y="19"/>
                  </a:cubicBezTo>
                  <a:cubicBezTo>
                    <a:pt x="3" y="17"/>
                    <a:pt x="4" y="15"/>
                    <a:pt x="4" y="13"/>
                  </a:cubicBezTo>
                  <a:cubicBezTo>
                    <a:pt x="4" y="15"/>
                    <a:pt x="4" y="17"/>
                    <a:pt x="4" y="19"/>
                  </a:cubicBezTo>
                  <a:cubicBezTo>
                    <a:pt x="5" y="17"/>
                    <a:pt x="5" y="15"/>
                    <a:pt x="5" y="13"/>
                  </a:cubicBezTo>
                  <a:cubicBezTo>
                    <a:pt x="6" y="16"/>
                    <a:pt x="6" y="18"/>
                    <a:pt x="6" y="19"/>
                  </a:cubicBezTo>
                  <a:cubicBezTo>
                    <a:pt x="6" y="18"/>
                    <a:pt x="7" y="16"/>
                    <a:pt x="7" y="14"/>
                  </a:cubicBezTo>
                  <a:cubicBezTo>
                    <a:pt x="7" y="16"/>
                    <a:pt x="7" y="18"/>
                    <a:pt x="7" y="20"/>
                  </a:cubicBezTo>
                  <a:cubicBezTo>
                    <a:pt x="8" y="18"/>
                    <a:pt x="8" y="17"/>
                    <a:pt x="8" y="15"/>
                  </a:cubicBezTo>
                  <a:cubicBezTo>
                    <a:pt x="9" y="17"/>
                    <a:pt x="9" y="19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19"/>
                    <a:pt x="10" y="17"/>
                    <a:pt x="10" y="16"/>
                  </a:cubicBezTo>
                  <a:cubicBezTo>
                    <a:pt x="10" y="18"/>
                    <a:pt x="11" y="19"/>
                    <a:pt x="11" y="21"/>
                  </a:cubicBezTo>
                  <a:cubicBezTo>
                    <a:pt x="11" y="19"/>
                    <a:pt x="12" y="18"/>
                    <a:pt x="12" y="17"/>
                  </a:cubicBezTo>
                  <a:cubicBezTo>
                    <a:pt x="12" y="18"/>
                    <a:pt x="12" y="20"/>
                    <a:pt x="13" y="21"/>
                  </a:cubicBezTo>
                  <a:cubicBezTo>
                    <a:pt x="13" y="20"/>
                    <a:pt x="13" y="19"/>
                    <a:pt x="14" y="17"/>
                  </a:cubicBezTo>
                  <a:cubicBezTo>
                    <a:pt x="14" y="19"/>
                    <a:pt x="14" y="20"/>
                    <a:pt x="15" y="22"/>
                  </a:cubicBezTo>
                  <a:cubicBezTo>
                    <a:pt x="15" y="21"/>
                    <a:pt x="15" y="19"/>
                    <a:pt x="16" y="18"/>
                  </a:cubicBezTo>
                  <a:cubicBezTo>
                    <a:pt x="16" y="20"/>
                    <a:pt x="17" y="21"/>
                    <a:pt x="17" y="22"/>
                  </a:cubicBezTo>
                  <a:cubicBezTo>
                    <a:pt x="17" y="21"/>
                    <a:pt x="18" y="20"/>
                    <a:pt x="18" y="19"/>
                  </a:cubicBezTo>
                  <a:cubicBezTo>
                    <a:pt x="18" y="20"/>
                    <a:pt x="19" y="21"/>
                    <a:pt x="19" y="22"/>
                  </a:cubicBezTo>
                  <a:cubicBezTo>
                    <a:pt x="20" y="21"/>
                    <a:pt x="20" y="20"/>
                    <a:pt x="20" y="19"/>
                  </a:cubicBezTo>
                  <a:cubicBezTo>
                    <a:pt x="20" y="20"/>
                    <a:pt x="21" y="22"/>
                    <a:pt x="21" y="23"/>
                  </a:cubicBezTo>
                  <a:cubicBezTo>
                    <a:pt x="21" y="22"/>
                    <a:pt x="21" y="19"/>
                    <a:pt x="21" y="18"/>
                  </a:cubicBezTo>
                  <a:cubicBezTo>
                    <a:pt x="21" y="10"/>
                    <a:pt x="19" y="3"/>
                    <a:pt x="15" y="0"/>
                  </a:cubicBezTo>
                  <a:close/>
                </a:path>
              </a:pathLst>
            </a:custGeom>
            <a:solidFill>
              <a:srgbClr val="E072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3" name="Freeform 10"/>
            <p:cNvSpPr>
              <a:spLocks/>
            </p:cNvSpPr>
            <p:nvPr/>
          </p:nvSpPr>
          <p:spPr bwMode="auto">
            <a:xfrm>
              <a:off x="5756275" y="2273300"/>
              <a:ext cx="444500" cy="452438"/>
            </a:xfrm>
            <a:custGeom>
              <a:avLst/>
              <a:gdLst>
                <a:gd name="T0" fmla="*/ 258 w 258"/>
                <a:gd name="T1" fmla="*/ 110 h 263"/>
                <a:gd name="T2" fmla="*/ 129 w 258"/>
                <a:gd name="T3" fmla="*/ 263 h 263"/>
                <a:gd name="T4" fmla="*/ 0 w 258"/>
                <a:gd name="T5" fmla="*/ 110 h 263"/>
                <a:gd name="T6" fmla="*/ 3 w 258"/>
                <a:gd name="T7" fmla="*/ 55 h 263"/>
                <a:gd name="T8" fmla="*/ 129 w 258"/>
                <a:gd name="T9" fmla="*/ 6 h 263"/>
                <a:gd name="T10" fmla="*/ 255 w 258"/>
                <a:gd name="T11" fmla="*/ 55 h 263"/>
                <a:gd name="T12" fmla="*/ 258 w 258"/>
                <a:gd name="T13" fmla="*/ 110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8" h="263">
                  <a:moveTo>
                    <a:pt x="258" y="110"/>
                  </a:moveTo>
                  <a:cubicBezTo>
                    <a:pt x="258" y="194"/>
                    <a:pt x="200" y="263"/>
                    <a:pt x="129" y="263"/>
                  </a:cubicBezTo>
                  <a:cubicBezTo>
                    <a:pt x="58" y="263"/>
                    <a:pt x="0" y="194"/>
                    <a:pt x="0" y="110"/>
                  </a:cubicBezTo>
                  <a:cubicBezTo>
                    <a:pt x="0" y="99"/>
                    <a:pt x="1" y="63"/>
                    <a:pt x="3" y="55"/>
                  </a:cubicBezTo>
                  <a:cubicBezTo>
                    <a:pt x="15" y="0"/>
                    <a:pt x="67" y="6"/>
                    <a:pt x="129" y="6"/>
                  </a:cubicBezTo>
                  <a:cubicBezTo>
                    <a:pt x="191" y="6"/>
                    <a:pt x="243" y="0"/>
                    <a:pt x="255" y="55"/>
                  </a:cubicBezTo>
                  <a:cubicBezTo>
                    <a:pt x="257" y="63"/>
                    <a:pt x="258" y="99"/>
                    <a:pt x="258" y="110"/>
                  </a:cubicBezTo>
                  <a:close/>
                </a:path>
              </a:pathLst>
            </a:custGeom>
            <a:solidFill>
              <a:srgbClr val="F9DF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4" name="Freeform 11"/>
            <p:cNvSpPr>
              <a:spLocks/>
            </p:cNvSpPr>
            <p:nvPr/>
          </p:nvSpPr>
          <p:spPr bwMode="auto">
            <a:xfrm>
              <a:off x="5829300" y="2709863"/>
              <a:ext cx="300038" cy="207963"/>
            </a:xfrm>
            <a:custGeom>
              <a:avLst/>
              <a:gdLst>
                <a:gd name="T0" fmla="*/ 87 w 175"/>
                <a:gd name="T1" fmla="*/ 16 h 121"/>
                <a:gd name="T2" fmla="*/ 37 w 175"/>
                <a:gd name="T3" fmla="*/ 0 h 121"/>
                <a:gd name="T4" fmla="*/ 0 w 175"/>
                <a:gd name="T5" fmla="*/ 81 h 121"/>
                <a:gd name="T6" fmla="*/ 86 w 175"/>
                <a:gd name="T7" fmla="*/ 121 h 121"/>
                <a:gd name="T8" fmla="*/ 175 w 175"/>
                <a:gd name="T9" fmla="*/ 81 h 121"/>
                <a:gd name="T10" fmla="*/ 138 w 175"/>
                <a:gd name="T11" fmla="*/ 0 h 121"/>
                <a:gd name="T12" fmla="*/ 87 w 175"/>
                <a:gd name="T13" fmla="*/ 16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5" h="121">
                  <a:moveTo>
                    <a:pt x="87" y="16"/>
                  </a:moveTo>
                  <a:cubicBezTo>
                    <a:pt x="67" y="16"/>
                    <a:pt x="54" y="10"/>
                    <a:pt x="37" y="0"/>
                  </a:cubicBezTo>
                  <a:cubicBezTo>
                    <a:pt x="28" y="48"/>
                    <a:pt x="20" y="55"/>
                    <a:pt x="0" y="81"/>
                  </a:cubicBezTo>
                  <a:cubicBezTo>
                    <a:pt x="33" y="81"/>
                    <a:pt x="53" y="121"/>
                    <a:pt x="86" y="121"/>
                  </a:cubicBezTo>
                  <a:cubicBezTo>
                    <a:pt x="120" y="121"/>
                    <a:pt x="141" y="81"/>
                    <a:pt x="175" y="81"/>
                  </a:cubicBezTo>
                  <a:cubicBezTo>
                    <a:pt x="155" y="55"/>
                    <a:pt x="148" y="46"/>
                    <a:pt x="138" y="0"/>
                  </a:cubicBezTo>
                  <a:cubicBezTo>
                    <a:pt x="120" y="10"/>
                    <a:pt x="108" y="16"/>
                    <a:pt x="87" y="16"/>
                  </a:cubicBezTo>
                  <a:close/>
                </a:path>
              </a:pathLst>
            </a:custGeom>
            <a:solidFill>
              <a:srgbClr val="F9DF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5" name="Freeform 12"/>
            <p:cNvSpPr>
              <a:spLocks/>
            </p:cNvSpPr>
            <p:nvPr/>
          </p:nvSpPr>
          <p:spPr bwMode="auto">
            <a:xfrm>
              <a:off x="5757863" y="2273300"/>
              <a:ext cx="442913" cy="211138"/>
            </a:xfrm>
            <a:custGeom>
              <a:avLst/>
              <a:gdLst>
                <a:gd name="T0" fmla="*/ 128 w 257"/>
                <a:gd name="T1" fmla="*/ 6 h 123"/>
                <a:gd name="T2" fmla="*/ 2 w 257"/>
                <a:gd name="T3" fmla="*/ 55 h 123"/>
                <a:gd name="T4" fmla="*/ 0 w 257"/>
                <a:gd name="T5" fmla="*/ 80 h 123"/>
                <a:gd name="T6" fmla="*/ 13 w 257"/>
                <a:gd name="T7" fmla="*/ 81 h 123"/>
                <a:gd name="T8" fmla="*/ 100 w 257"/>
                <a:gd name="T9" fmla="*/ 31 h 123"/>
                <a:gd name="T10" fmla="*/ 248 w 257"/>
                <a:gd name="T11" fmla="*/ 123 h 123"/>
                <a:gd name="T12" fmla="*/ 256 w 257"/>
                <a:gd name="T13" fmla="*/ 123 h 123"/>
                <a:gd name="T14" fmla="*/ 257 w 257"/>
                <a:gd name="T15" fmla="*/ 110 h 123"/>
                <a:gd name="T16" fmla="*/ 254 w 257"/>
                <a:gd name="T17" fmla="*/ 55 h 123"/>
                <a:gd name="T18" fmla="*/ 128 w 257"/>
                <a:gd name="T19" fmla="*/ 6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7" h="123">
                  <a:moveTo>
                    <a:pt x="128" y="6"/>
                  </a:moveTo>
                  <a:cubicBezTo>
                    <a:pt x="66" y="6"/>
                    <a:pt x="14" y="0"/>
                    <a:pt x="2" y="55"/>
                  </a:cubicBezTo>
                  <a:cubicBezTo>
                    <a:pt x="1" y="59"/>
                    <a:pt x="0" y="69"/>
                    <a:pt x="0" y="80"/>
                  </a:cubicBezTo>
                  <a:cubicBezTo>
                    <a:pt x="4" y="81"/>
                    <a:pt x="9" y="81"/>
                    <a:pt x="13" y="81"/>
                  </a:cubicBezTo>
                  <a:cubicBezTo>
                    <a:pt x="50" y="81"/>
                    <a:pt x="83" y="61"/>
                    <a:pt x="100" y="31"/>
                  </a:cubicBezTo>
                  <a:cubicBezTo>
                    <a:pt x="127" y="86"/>
                    <a:pt x="183" y="123"/>
                    <a:pt x="248" y="123"/>
                  </a:cubicBezTo>
                  <a:cubicBezTo>
                    <a:pt x="251" y="123"/>
                    <a:pt x="254" y="123"/>
                    <a:pt x="256" y="123"/>
                  </a:cubicBezTo>
                  <a:cubicBezTo>
                    <a:pt x="257" y="118"/>
                    <a:pt x="257" y="114"/>
                    <a:pt x="257" y="110"/>
                  </a:cubicBezTo>
                  <a:cubicBezTo>
                    <a:pt x="257" y="99"/>
                    <a:pt x="256" y="63"/>
                    <a:pt x="254" y="55"/>
                  </a:cubicBezTo>
                  <a:cubicBezTo>
                    <a:pt x="242" y="0"/>
                    <a:pt x="190" y="6"/>
                    <a:pt x="128" y="6"/>
                  </a:cubicBezTo>
                  <a:close/>
                </a:path>
              </a:pathLst>
            </a:custGeom>
            <a:solidFill>
              <a:srgbClr val="F3B3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6" name="Freeform 13"/>
            <p:cNvSpPr>
              <a:spLocks/>
            </p:cNvSpPr>
            <p:nvPr/>
          </p:nvSpPr>
          <p:spPr bwMode="auto">
            <a:xfrm>
              <a:off x="5584825" y="2111375"/>
              <a:ext cx="787400" cy="176213"/>
            </a:xfrm>
            <a:custGeom>
              <a:avLst/>
              <a:gdLst>
                <a:gd name="T0" fmla="*/ 447 w 458"/>
                <a:gd name="T1" fmla="*/ 64 h 103"/>
                <a:gd name="T2" fmla="*/ 248 w 458"/>
                <a:gd name="T3" fmla="*/ 4 h 103"/>
                <a:gd name="T4" fmla="*/ 210 w 458"/>
                <a:gd name="T5" fmla="*/ 4 h 103"/>
                <a:gd name="T6" fmla="*/ 11 w 458"/>
                <a:gd name="T7" fmla="*/ 64 h 103"/>
                <a:gd name="T8" fmla="*/ 11 w 458"/>
                <a:gd name="T9" fmla="*/ 76 h 103"/>
                <a:gd name="T10" fmla="*/ 100 w 458"/>
                <a:gd name="T11" fmla="*/ 103 h 103"/>
                <a:gd name="T12" fmla="*/ 100 w 458"/>
                <a:gd name="T13" fmla="*/ 102 h 103"/>
                <a:gd name="T14" fmla="*/ 100 w 458"/>
                <a:gd name="T15" fmla="*/ 101 h 103"/>
                <a:gd name="T16" fmla="*/ 100 w 458"/>
                <a:gd name="T17" fmla="*/ 101 h 103"/>
                <a:gd name="T18" fmla="*/ 229 w 458"/>
                <a:gd name="T19" fmla="*/ 61 h 103"/>
                <a:gd name="T20" fmla="*/ 358 w 458"/>
                <a:gd name="T21" fmla="*/ 101 h 103"/>
                <a:gd name="T22" fmla="*/ 358 w 458"/>
                <a:gd name="T23" fmla="*/ 101 h 103"/>
                <a:gd name="T24" fmla="*/ 358 w 458"/>
                <a:gd name="T25" fmla="*/ 102 h 103"/>
                <a:gd name="T26" fmla="*/ 358 w 458"/>
                <a:gd name="T27" fmla="*/ 103 h 103"/>
                <a:gd name="T28" fmla="*/ 447 w 458"/>
                <a:gd name="T29" fmla="*/ 76 h 103"/>
                <a:gd name="T30" fmla="*/ 447 w 458"/>
                <a:gd name="T31" fmla="*/ 64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58" h="103">
                  <a:moveTo>
                    <a:pt x="447" y="64"/>
                  </a:moveTo>
                  <a:cubicBezTo>
                    <a:pt x="248" y="4"/>
                    <a:pt x="248" y="4"/>
                    <a:pt x="248" y="4"/>
                  </a:cubicBezTo>
                  <a:cubicBezTo>
                    <a:pt x="238" y="0"/>
                    <a:pt x="220" y="0"/>
                    <a:pt x="210" y="4"/>
                  </a:cubicBezTo>
                  <a:cubicBezTo>
                    <a:pt x="11" y="64"/>
                    <a:pt x="11" y="64"/>
                    <a:pt x="11" y="64"/>
                  </a:cubicBezTo>
                  <a:cubicBezTo>
                    <a:pt x="0" y="67"/>
                    <a:pt x="0" y="72"/>
                    <a:pt x="11" y="76"/>
                  </a:cubicBezTo>
                  <a:cubicBezTo>
                    <a:pt x="100" y="103"/>
                    <a:pt x="100" y="103"/>
                    <a:pt x="100" y="103"/>
                  </a:cubicBezTo>
                  <a:cubicBezTo>
                    <a:pt x="100" y="102"/>
                    <a:pt x="100" y="102"/>
                    <a:pt x="100" y="102"/>
                  </a:cubicBezTo>
                  <a:cubicBezTo>
                    <a:pt x="100" y="101"/>
                    <a:pt x="100" y="101"/>
                    <a:pt x="100" y="101"/>
                  </a:cubicBezTo>
                  <a:cubicBezTo>
                    <a:pt x="100" y="101"/>
                    <a:pt x="100" y="101"/>
                    <a:pt x="100" y="101"/>
                  </a:cubicBezTo>
                  <a:cubicBezTo>
                    <a:pt x="103" y="78"/>
                    <a:pt x="160" y="61"/>
                    <a:pt x="229" y="61"/>
                  </a:cubicBezTo>
                  <a:cubicBezTo>
                    <a:pt x="298" y="61"/>
                    <a:pt x="355" y="78"/>
                    <a:pt x="358" y="101"/>
                  </a:cubicBezTo>
                  <a:cubicBezTo>
                    <a:pt x="358" y="101"/>
                    <a:pt x="358" y="101"/>
                    <a:pt x="358" y="101"/>
                  </a:cubicBezTo>
                  <a:cubicBezTo>
                    <a:pt x="358" y="102"/>
                    <a:pt x="358" y="102"/>
                    <a:pt x="358" y="102"/>
                  </a:cubicBezTo>
                  <a:cubicBezTo>
                    <a:pt x="358" y="103"/>
                    <a:pt x="358" y="103"/>
                    <a:pt x="358" y="103"/>
                  </a:cubicBezTo>
                  <a:cubicBezTo>
                    <a:pt x="447" y="76"/>
                    <a:pt x="447" y="76"/>
                    <a:pt x="447" y="76"/>
                  </a:cubicBezTo>
                  <a:cubicBezTo>
                    <a:pt x="458" y="72"/>
                    <a:pt x="458" y="67"/>
                    <a:pt x="447" y="64"/>
                  </a:cubicBezTo>
                  <a:close/>
                </a:path>
              </a:pathLst>
            </a:custGeom>
            <a:solidFill>
              <a:srgbClr val="C7D6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7" name="Freeform 14"/>
            <p:cNvSpPr>
              <a:spLocks/>
            </p:cNvSpPr>
            <p:nvPr/>
          </p:nvSpPr>
          <p:spPr bwMode="auto">
            <a:xfrm>
              <a:off x="5756275" y="2222500"/>
              <a:ext cx="444500" cy="160338"/>
            </a:xfrm>
            <a:custGeom>
              <a:avLst/>
              <a:gdLst>
                <a:gd name="T0" fmla="*/ 258 w 258"/>
                <a:gd name="T1" fmla="*/ 40 h 93"/>
                <a:gd name="T2" fmla="*/ 129 w 258"/>
                <a:gd name="T3" fmla="*/ 0 h 93"/>
                <a:gd name="T4" fmla="*/ 129 w 258"/>
                <a:gd name="T5" fmla="*/ 0 h 93"/>
                <a:gd name="T6" fmla="*/ 0 w 258"/>
                <a:gd name="T7" fmla="*/ 40 h 93"/>
                <a:gd name="T8" fmla="*/ 0 w 258"/>
                <a:gd name="T9" fmla="*/ 40 h 93"/>
                <a:gd name="T10" fmla="*/ 0 w 258"/>
                <a:gd name="T11" fmla="*/ 42 h 93"/>
                <a:gd name="T12" fmla="*/ 0 w 258"/>
                <a:gd name="T13" fmla="*/ 85 h 93"/>
                <a:gd name="T14" fmla="*/ 1 w 258"/>
                <a:gd name="T15" fmla="*/ 93 h 93"/>
                <a:gd name="T16" fmla="*/ 9 w 258"/>
                <a:gd name="T17" fmla="*/ 81 h 93"/>
                <a:gd name="T18" fmla="*/ 129 w 258"/>
                <a:gd name="T19" fmla="*/ 68 h 93"/>
                <a:gd name="T20" fmla="*/ 129 w 258"/>
                <a:gd name="T21" fmla="*/ 68 h 93"/>
                <a:gd name="T22" fmla="*/ 249 w 258"/>
                <a:gd name="T23" fmla="*/ 81 h 93"/>
                <a:gd name="T24" fmla="*/ 257 w 258"/>
                <a:gd name="T25" fmla="*/ 93 h 93"/>
                <a:gd name="T26" fmla="*/ 258 w 258"/>
                <a:gd name="T27" fmla="*/ 85 h 93"/>
                <a:gd name="T28" fmla="*/ 258 w 258"/>
                <a:gd name="T29" fmla="*/ 42 h 93"/>
                <a:gd name="T30" fmla="*/ 258 w 258"/>
                <a:gd name="T31" fmla="*/ 4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58" h="93">
                  <a:moveTo>
                    <a:pt x="258" y="40"/>
                  </a:moveTo>
                  <a:cubicBezTo>
                    <a:pt x="255" y="18"/>
                    <a:pt x="198" y="0"/>
                    <a:pt x="129" y="0"/>
                  </a:cubicBezTo>
                  <a:cubicBezTo>
                    <a:pt x="129" y="0"/>
                    <a:pt x="129" y="0"/>
                    <a:pt x="129" y="0"/>
                  </a:cubicBezTo>
                  <a:cubicBezTo>
                    <a:pt x="60" y="0"/>
                    <a:pt x="3" y="18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90"/>
                    <a:pt x="1" y="93"/>
                  </a:cubicBezTo>
                  <a:cubicBezTo>
                    <a:pt x="1" y="93"/>
                    <a:pt x="1" y="85"/>
                    <a:pt x="9" y="81"/>
                  </a:cubicBezTo>
                  <a:cubicBezTo>
                    <a:pt x="25" y="74"/>
                    <a:pt x="73" y="68"/>
                    <a:pt x="129" y="68"/>
                  </a:cubicBezTo>
                  <a:cubicBezTo>
                    <a:pt x="129" y="68"/>
                    <a:pt x="129" y="68"/>
                    <a:pt x="129" y="68"/>
                  </a:cubicBezTo>
                  <a:cubicBezTo>
                    <a:pt x="185" y="68"/>
                    <a:pt x="233" y="74"/>
                    <a:pt x="249" y="81"/>
                  </a:cubicBezTo>
                  <a:cubicBezTo>
                    <a:pt x="257" y="85"/>
                    <a:pt x="257" y="93"/>
                    <a:pt x="257" y="93"/>
                  </a:cubicBezTo>
                  <a:cubicBezTo>
                    <a:pt x="258" y="90"/>
                    <a:pt x="258" y="85"/>
                    <a:pt x="258" y="85"/>
                  </a:cubicBezTo>
                  <a:cubicBezTo>
                    <a:pt x="258" y="42"/>
                    <a:pt x="258" y="42"/>
                    <a:pt x="258" y="42"/>
                  </a:cubicBezTo>
                  <a:cubicBezTo>
                    <a:pt x="258" y="40"/>
                    <a:pt x="258" y="40"/>
                    <a:pt x="258" y="40"/>
                  </a:cubicBezTo>
                  <a:close/>
                </a:path>
              </a:pathLst>
            </a:custGeom>
            <a:solidFill>
              <a:srgbClr val="B3C1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8" name="Freeform 15"/>
            <p:cNvSpPr>
              <a:spLocks/>
            </p:cNvSpPr>
            <p:nvPr/>
          </p:nvSpPr>
          <p:spPr bwMode="auto">
            <a:xfrm>
              <a:off x="5554663" y="2762250"/>
              <a:ext cx="847725" cy="366713"/>
            </a:xfrm>
            <a:custGeom>
              <a:avLst/>
              <a:gdLst>
                <a:gd name="T0" fmla="*/ 267 w 534"/>
                <a:gd name="T1" fmla="*/ 231 h 231"/>
                <a:gd name="T2" fmla="*/ 0 w 534"/>
                <a:gd name="T3" fmla="*/ 67 h 231"/>
                <a:gd name="T4" fmla="*/ 186 w 534"/>
                <a:gd name="T5" fmla="*/ 0 h 231"/>
                <a:gd name="T6" fmla="*/ 267 w 534"/>
                <a:gd name="T7" fmla="*/ 92 h 231"/>
                <a:gd name="T8" fmla="*/ 348 w 534"/>
                <a:gd name="T9" fmla="*/ 0 h 231"/>
                <a:gd name="T10" fmla="*/ 534 w 534"/>
                <a:gd name="T11" fmla="*/ 67 h 231"/>
                <a:gd name="T12" fmla="*/ 267 w 534"/>
                <a:gd name="T13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4" h="231">
                  <a:moveTo>
                    <a:pt x="267" y="231"/>
                  </a:moveTo>
                  <a:lnTo>
                    <a:pt x="0" y="67"/>
                  </a:lnTo>
                  <a:lnTo>
                    <a:pt x="186" y="0"/>
                  </a:lnTo>
                  <a:lnTo>
                    <a:pt x="267" y="92"/>
                  </a:lnTo>
                  <a:lnTo>
                    <a:pt x="348" y="0"/>
                  </a:lnTo>
                  <a:lnTo>
                    <a:pt x="534" y="67"/>
                  </a:lnTo>
                  <a:lnTo>
                    <a:pt x="267" y="231"/>
                  </a:lnTo>
                  <a:close/>
                </a:path>
              </a:pathLst>
            </a:custGeom>
            <a:solidFill>
              <a:srgbClr val="C7D6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79" name="组合 378"/>
          <p:cNvGrpSpPr/>
          <p:nvPr/>
        </p:nvGrpSpPr>
        <p:grpSpPr>
          <a:xfrm>
            <a:off x="4556664" y="3176490"/>
            <a:ext cx="611755" cy="735493"/>
            <a:chOff x="4024313" y="2116138"/>
            <a:chExt cx="839788" cy="1009650"/>
          </a:xfrm>
        </p:grpSpPr>
        <p:sp>
          <p:nvSpPr>
            <p:cNvPr id="380" name="Oval 16"/>
            <p:cNvSpPr>
              <a:spLocks noChangeArrowheads="1"/>
            </p:cNvSpPr>
            <p:nvPr/>
          </p:nvSpPr>
          <p:spPr bwMode="auto">
            <a:xfrm>
              <a:off x="4159250" y="2462213"/>
              <a:ext cx="28575" cy="25400"/>
            </a:xfrm>
            <a:prstGeom prst="ellipse">
              <a:avLst/>
            </a:prstGeom>
            <a:solidFill>
              <a:srgbClr val="E072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1" name="Freeform 17"/>
            <p:cNvSpPr>
              <a:spLocks/>
            </p:cNvSpPr>
            <p:nvPr/>
          </p:nvSpPr>
          <p:spPr bwMode="auto">
            <a:xfrm>
              <a:off x="4167188" y="2278063"/>
              <a:ext cx="12700" cy="177800"/>
            </a:xfrm>
            <a:custGeom>
              <a:avLst/>
              <a:gdLst>
                <a:gd name="T0" fmla="*/ 4 w 8"/>
                <a:gd name="T1" fmla="*/ 103 h 103"/>
                <a:gd name="T2" fmla="*/ 8 w 8"/>
                <a:gd name="T3" fmla="*/ 103 h 103"/>
                <a:gd name="T4" fmla="*/ 8 w 8"/>
                <a:gd name="T5" fmla="*/ 3 h 103"/>
                <a:gd name="T6" fmla="*/ 0 w 8"/>
                <a:gd name="T7" fmla="*/ 0 h 103"/>
                <a:gd name="T8" fmla="*/ 0 w 8"/>
                <a:gd name="T9" fmla="*/ 103 h 103"/>
                <a:gd name="T10" fmla="*/ 4 w 8"/>
                <a:gd name="T11" fmla="*/ 10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03">
                  <a:moveTo>
                    <a:pt x="4" y="103"/>
                  </a:moveTo>
                  <a:cubicBezTo>
                    <a:pt x="5" y="103"/>
                    <a:pt x="7" y="103"/>
                    <a:pt x="8" y="10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03"/>
                    <a:pt x="0" y="103"/>
                  </a:cubicBezTo>
                  <a:cubicBezTo>
                    <a:pt x="1" y="103"/>
                    <a:pt x="2" y="103"/>
                    <a:pt x="4" y="103"/>
                  </a:cubicBezTo>
                  <a:close/>
                </a:path>
              </a:pathLst>
            </a:custGeom>
            <a:solidFill>
              <a:srgbClr val="C7D6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2" name="Freeform 18"/>
            <p:cNvSpPr>
              <a:spLocks/>
            </p:cNvSpPr>
            <p:nvPr/>
          </p:nvSpPr>
          <p:spPr bwMode="auto">
            <a:xfrm>
              <a:off x="4154488" y="2493963"/>
              <a:ext cx="36513" cy="38100"/>
            </a:xfrm>
            <a:custGeom>
              <a:avLst/>
              <a:gdLst>
                <a:gd name="T0" fmla="*/ 16 w 21"/>
                <a:gd name="T1" fmla="*/ 0 h 23"/>
                <a:gd name="T2" fmla="*/ 11 w 21"/>
                <a:gd name="T3" fmla="*/ 2 h 23"/>
                <a:gd name="T4" fmla="*/ 6 w 21"/>
                <a:gd name="T5" fmla="*/ 1 h 23"/>
                <a:gd name="T6" fmla="*/ 1 w 21"/>
                <a:gd name="T7" fmla="*/ 15 h 23"/>
                <a:gd name="T8" fmla="*/ 1 w 21"/>
                <a:gd name="T9" fmla="*/ 15 h 23"/>
                <a:gd name="T10" fmla="*/ 0 w 21"/>
                <a:gd name="T11" fmla="*/ 18 h 23"/>
                <a:gd name="T12" fmla="*/ 1 w 21"/>
                <a:gd name="T13" fmla="*/ 16 h 23"/>
                <a:gd name="T14" fmla="*/ 2 w 21"/>
                <a:gd name="T15" fmla="*/ 12 h 23"/>
                <a:gd name="T16" fmla="*/ 2 w 21"/>
                <a:gd name="T17" fmla="*/ 19 h 23"/>
                <a:gd name="T18" fmla="*/ 4 w 21"/>
                <a:gd name="T19" fmla="*/ 13 h 23"/>
                <a:gd name="T20" fmla="*/ 3 w 21"/>
                <a:gd name="T21" fmla="*/ 19 h 23"/>
                <a:gd name="T22" fmla="*/ 5 w 21"/>
                <a:gd name="T23" fmla="*/ 13 h 23"/>
                <a:gd name="T24" fmla="*/ 5 w 21"/>
                <a:gd name="T25" fmla="*/ 20 h 23"/>
                <a:gd name="T26" fmla="*/ 6 w 21"/>
                <a:gd name="T27" fmla="*/ 14 h 23"/>
                <a:gd name="T28" fmla="*/ 6 w 21"/>
                <a:gd name="T29" fmla="*/ 20 h 23"/>
                <a:gd name="T30" fmla="*/ 7 w 21"/>
                <a:gd name="T31" fmla="*/ 15 h 23"/>
                <a:gd name="T32" fmla="*/ 8 w 21"/>
                <a:gd name="T33" fmla="*/ 20 h 23"/>
                <a:gd name="T34" fmla="*/ 9 w 21"/>
                <a:gd name="T35" fmla="*/ 16 h 23"/>
                <a:gd name="T36" fmla="*/ 9 w 21"/>
                <a:gd name="T37" fmla="*/ 21 h 23"/>
                <a:gd name="T38" fmla="*/ 10 w 21"/>
                <a:gd name="T39" fmla="*/ 21 h 23"/>
                <a:gd name="T40" fmla="*/ 10 w 21"/>
                <a:gd name="T41" fmla="*/ 21 h 23"/>
                <a:gd name="T42" fmla="*/ 11 w 21"/>
                <a:gd name="T43" fmla="*/ 16 h 23"/>
                <a:gd name="T44" fmla="*/ 11 w 21"/>
                <a:gd name="T45" fmla="*/ 21 h 23"/>
                <a:gd name="T46" fmla="*/ 12 w 21"/>
                <a:gd name="T47" fmla="*/ 17 h 23"/>
                <a:gd name="T48" fmla="*/ 13 w 21"/>
                <a:gd name="T49" fmla="*/ 22 h 23"/>
                <a:gd name="T50" fmla="*/ 14 w 21"/>
                <a:gd name="T51" fmla="*/ 18 h 23"/>
                <a:gd name="T52" fmla="*/ 15 w 21"/>
                <a:gd name="T53" fmla="*/ 22 h 23"/>
                <a:gd name="T54" fmla="*/ 16 w 21"/>
                <a:gd name="T55" fmla="*/ 19 h 23"/>
                <a:gd name="T56" fmla="*/ 18 w 21"/>
                <a:gd name="T57" fmla="*/ 23 h 23"/>
                <a:gd name="T58" fmla="*/ 18 w 21"/>
                <a:gd name="T59" fmla="*/ 19 h 23"/>
                <a:gd name="T60" fmla="*/ 20 w 21"/>
                <a:gd name="T61" fmla="*/ 23 h 23"/>
                <a:gd name="T62" fmla="*/ 21 w 21"/>
                <a:gd name="T63" fmla="*/ 20 h 23"/>
                <a:gd name="T64" fmla="*/ 21 w 21"/>
                <a:gd name="T65" fmla="*/ 23 h 23"/>
                <a:gd name="T66" fmla="*/ 21 w 21"/>
                <a:gd name="T67" fmla="*/ 19 h 23"/>
                <a:gd name="T68" fmla="*/ 16 w 21"/>
                <a:gd name="T6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" h="23">
                  <a:moveTo>
                    <a:pt x="16" y="0"/>
                  </a:moveTo>
                  <a:cubicBezTo>
                    <a:pt x="15" y="1"/>
                    <a:pt x="13" y="2"/>
                    <a:pt x="11" y="2"/>
                  </a:cubicBezTo>
                  <a:cubicBezTo>
                    <a:pt x="9" y="2"/>
                    <a:pt x="7" y="1"/>
                    <a:pt x="6" y="1"/>
                  </a:cubicBezTo>
                  <a:cubicBezTo>
                    <a:pt x="4" y="4"/>
                    <a:pt x="2" y="9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6"/>
                    <a:pt x="1" y="17"/>
                    <a:pt x="0" y="18"/>
                  </a:cubicBezTo>
                  <a:cubicBezTo>
                    <a:pt x="1" y="18"/>
                    <a:pt x="1" y="17"/>
                    <a:pt x="1" y="16"/>
                  </a:cubicBezTo>
                  <a:cubicBezTo>
                    <a:pt x="2" y="15"/>
                    <a:pt x="2" y="14"/>
                    <a:pt x="2" y="12"/>
                  </a:cubicBezTo>
                  <a:cubicBezTo>
                    <a:pt x="3" y="14"/>
                    <a:pt x="2" y="17"/>
                    <a:pt x="2" y="19"/>
                  </a:cubicBezTo>
                  <a:cubicBezTo>
                    <a:pt x="3" y="17"/>
                    <a:pt x="3" y="15"/>
                    <a:pt x="4" y="13"/>
                  </a:cubicBezTo>
                  <a:cubicBezTo>
                    <a:pt x="4" y="15"/>
                    <a:pt x="3" y="17"/>
                    <a:pt x="3" y="19"/>
                  </a:cubicBezTo>
                  <a:cubicBezTo>
                    <a:pt x="4" y="17"/>
                    <a:pt x="4" y="15"/>
                    <a:pt x="5" y="13"/>
                  </a:cubicBezTo>
                  <a:cubicBezTo>
                    <a:pt x="5" y="15"/>
                    <a:pt x="5" y="17"/>
                    <a:pt x="5" y="20"/>
                  </a:cubicBezTo>
                  <a:cubicBezTo>
                    <a:pt x="5" y="18"/>
                    <a:pt x="6" y="16"/>
                    <a:pt x="6" y="14"/>
                  </a:cubicBezTo>
                  <a:cubicBezTo>
                    <a:pt x="6" y="16"/>
                    <a:pt x="6" y="18"/>
                    <a:pt x="6" y="20"/>
                  </a:cubicBezTo>
                  <a:cubicBezTo>
                    <a:pt x="7" y="18"/>
                    <a:pt x="7" y="16"/>
                    <a:pt x="7" y="15"/>
                  </a:cubicBezTo>
                  <a:cubicBezTo>
                    <a:pt x="8" y="17"/>
                    <a:pt x="8" y="19"/>
                    <a:pt x="8" y="20"/>
                  </a:cubicBezTo>
                  <a:cubicBezTo>
                    <a:pt x="8" y="19"/>
                    <a:pt x="9" y="17"/>
                    <a:pt x="9" y="16"/>
                  </a:cubicBezTo>
                  <a:cubicBezTo>
                    <a:pt x="9" y="17"/>
                    <a:pt x="9" y="19"/>
                    <a:pt x="9" y="21"/>
                  </a:cubicBezTo>
                  <a:cubicBezTo>
                    <a:pt x="9" y="21"/>
                    <a:pt x="9" y="21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19"/>
                    <a:pt x="10" y="18"/>
                    <a:pt x="11" y="16"/>
                  </a:cubicBezTo>
                  <a:cubicBezTo>
                    <a:pt x="11" y="18"/>
                    <a:pt x="11" y="20"/>
                    <a:pt x="11" y="21"/>
                  </a:cubicBezTo>
                  <a:cubicBezTo>
                    <a:pt x="12" y="20"/>
                    <a:pt x="12" y="19"/>
                    <a:pt x="12" y="17"/>
                  </a:cubicBezTo>
                  <a:cubicBezTo>
                    <a:pt x="13" y="19"/>
                    <a:pt x="13" y="20"/>
                    <a:pt x="13" y="22"/>
                  </a:cubicBezTo>
                  <a:cubicBezTo>
                    <a:pt x="14" y="21"/>
                    <a:pt x="14" y="19"/>
                    <a:pt x="14" y="18"/>
                  </a:cubicBezTo>
                  <a:cubicBezTo>
                    <a:pt x="14" y="19"/>
                    <a:pt x="15" y="21"/>
                    <a:pt x="15" y="22"/>
                  </a:cubicBezTo>
                  <a:cubicBezTo>
                    <a:pt x="16" y="21"/>
                    <a:pt x="16" y="20"/>
                    <a:pt x="16" y="19"/>
                  </a:cubicBezTo>
                  <a:cubicBezTo>
                    <a:pt x="17" y="20"/>
                    <a:pt x="17" y="21"/>
                    <a:pt x="18" y="23"/>
                  </a:cubicBezTo>
                  <a:cubicBezTo>
                    <a:pt x="18" y="21"/>
                    <a:pt x="18" y="20"/>
                    <a:pt x="18" y="19"/>
                  </a:cubicBezTo>
                  <a:cubicBezTo>
                    <a:pt x="19" y="21"/>
                    <a:pt x="19" y="22"/>
                    <a:pt x="20" y="23"/>
                  </a:cubicBezTo>
                  <a:cubicBezTo>
                    <a:pt x="20" y="22"/>
                    <a:pt x="20" y="21"/>
                    <a:pt x="21" y="20"/>
                  </a:cubicBezTo>
                  <a:cubicBezTo>
                    <a:pt x="21" y="20"/>
                    <a:pt x="21" y="23"/>
                    <a:pt x="21" y="23"/>
                  </a:cubicBezTo>
                  <a:cubicBezTo>
                    <a:pt x="21" y="22"/>
                    <a:pt x="21" y="20"/>
                    <a:pt x="21" y="19"/>
                  </a:cubicBezTo>
                  <a:cubicBezTo>
                    <a:pt x="21" y="11"/>
                    <a:pt x="19" y="4"/>
                    <a:pt x="16" y="0"/>
                  </a:cubicBezTo>
                  <a:close/>
                </a:path>
              </a:pathLst>
            </a:custGeom>
            <a:solidFill>
              <a:srgbClr val="E072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3" name="Freeform 19"/>
            <p:cNvSpPr>
              <a:spLocks/>
            </p:cNvSpPr>
            <p:nvPr/>
          </p:nvSpPr>
          <p:spPr bwMode="auto">
            <a:xfrm>
              <a:off x="4052888" y="2116138"/>
              <a:ext cx="782638" cy="174625"/>
            </a:xfrm>
            <a:custGeom>
              <a:avLst/>
              <a:gdLst>
                <a:gd name="T0" fmla="*/ 443 w 454"/>
                <a:gd name="T1" fmla="*/ 63 h 101"/>
                <a:gd name="T2" fmla="*/ 246 w 454"/>
                <a:gd name="T3" fmla="*/ 3 h 101"/>
                <a:gd name="T4" fmla="*/ 208 w 454"/>
                <a:gd name="T5" fmla="*/ 3 h 101"/>
                <a:gd name="T6" fmla="*/ 11 w 454"/>
                <a:gd name="T7" fmla="*/ 63 h 101"/>
                <a:gd name="T8" fmla="*/ 11 w 454"/>
                <a:gd name="T9" fmla="*/ 75 h 101"/>
                <a:gd name="T10" fmla="*/ 99 w 454"/>
                <a:gd name="T11" fmla="*/ 101 h 101"/>
                <a:gd name="T12" fmla="*/ 99 w 454"/>
                <a:gd name="T13" fmla="*/ 101 h 101"/>
                <a:gd name="T14" fmla="*/ 99 w 454"/>
                <a:gd name="T15" fmla="*/ 99 h 101"/>
                <a:gd name="T16" fmla="*/ 100 w 454"/>
                <a:gd name="T17" fmla="*/ 99 h 101"/>
                <a:gd name="T18" fmla="*/ 227 w 454"/>
                <a:gd name="T19" fmla="*/ 60 h 101"/>
                <a:gd name="T20" fmla="*/ 354 w 454"/>
                <a:gd name="T21" fmla="*/ 99 h 101"/>
                <a:gd name="T22" fmla="*/ 355 w 454"/>
                <a:gd name="T23" fmla="*/ 99 h 101"/>
                <a:gd name="T24" fmla="*/ 355 w 454"/>
                <a:gd name="T25" fmla="*/ 101 h 101"/>
                <a:gd name="T26" fmla="*/ 355 w 454"/>
                <a:gd name="T27" fmla="*/ 101 h 101"/>
                <a:gd name="T28" fmla="*/ 443 w 454"/>
                <a:gd name="T29" fmla="*/ 75 h 101"/>
                <a:gd name="T30" fmla="*/ 443 w 454"/>
                <a:gd name="T31" fmla="*/ 63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54" h="101">
                  <a:moveTo>
                    <a:pt x="443" y="63"/>
                  </a:moveTo>
                  <a:cubicBezTo>
                    <a:pt x="246" y="3"/>
                    <a:pt x="246" y="3"/>
                    <a:pt x="246" y="3"/>
                  </a:cubicBezTo>
                  <a:cubicBezTo>
                    <a:pt x="236" y="0"/>
                    <a:pt x="218" y="0"/>
                    <a:pt x="208" y="3"/>
                  </a:cubicBezTo>
                  <a:cubicBezTo>
                    <a:pt x="11" y="63"/>
                    <a:pt x="11" y="63"/>
                    <a:pt x="11" y="63"/>
                  </a:cubicBezTo>
                  <a:cubicBezTo>
                    <a:pt x="0" y="66"/>
                    <a:pt x="0" y="71"/>
                    <a:pt x="11" y="75"/>
                  </a:cubicBezTo>
                  <a:cubicBezTo>
                    <a:pt x="99" y="101"/>
                    <a:pt x="99" y="101"/>
                    <a:pt x="99" y="101"/>
                  </a:cubicBezTo>
                  <a:cubicBezTo>
                    <a:pt x="99" y="101"/>
                    <a:pt x="99" y="101"/>
                    <a:pt x="99" y="101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00" y="99"/>
                    <a:pt x="100" y="99"/>
                    <a:pt x="100" y="99"/>
                  </a:cubicBezTo>
                  <a:cubicBezTo>
                    <a:pt x="102" y="77"/>
                    <a:pt x="158" y="60"/>
                    <a:pt x="227" y="60"/>
                  </a:cubicBezTo>
                  <a:cubicBezTo>
                    <a:pt x="296" y="60"/>
                    <a:pt x="352" y="77"/>
                    <a:pt x="354" y="99"/>
                  </a:cubicBezTo>
                  <a:cubicBezTo>
                    <a:pt x="355" y="99"/>
                    <a:pt x="355" y="99"/>
                    <a:pt x="355" y="99"/>
                  </a:cubicBezTo>
                  <a:cubicBezTo>
                    <a:pt x="355" y="101"/>
                    <a:pt x="355" y="101"/>
                    <a:pt x="355" y="101"/>
                  </a:cubicBezTo>
                  <a:cubicBezTo>
                    <a:pt x="355" y="101"/>
                    <a:pt x="355" y="101"/>
                    <a:pt x="355" y="101"/>
                  </a:cubicBezTo>
                  <a:cubicBezTo>
                    <a:pt x="443" y="75"/>
                    <a:pt x="443" y="75"/>
                    <a:pt x="443" y="75"/>
                  </a:cubicBezTo>
                  <a:cubicBezTo>
                    <a:pt x="454" y="71"/>
                    <a:pt x="454" y="66"/>
                    <a:pt x="443" y="63"/>
                  </a:cubicBezTo>
                  <a:close/>
                </a:path>
              </a:pathLst>
            </a:custGeom>
            <a:solidFill>
              <a:srgbClr val="C7D6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4" name="Freeform 20"/>
            <p:cNvSpPr>
              <a:spLocks/>
            </p:cNvSpPr>
            <p:nvPr/>
          </p:nvSpPr>
          <p:spPr bwMode="auto">
            <a:xfrm>
              <a:off x="4224338" y="2276475"/>
              <a:ext cx="439738" cy="449263"/>
            </a:xfrm>
            <a:custGeom>
              <a:avLst/>
              <a:gdLst>
                <a:gd name="T0" fmla="*/ 256 w 256"/>
                <a:gd name="T1" fmla="*/ 108 h 261"/>
                <a:gd name="T2" fmla="*/ 128 w 256"/>
                <a:gd name="T3" fmla="*/ 261 h 261"/>
                <a:gd name="T4" fmla="*/ 0 w 256"/>
                <a:gd name="T5" fmla="*/ 108 h 261"/>
                <a:gd name="T6" fmla="*/ 3 w 256"/>
                <a:gd name="T7" fmla="*/ 55 h 261"/>
                <a:gd name="T8" fmla="*/ 128 w 256"/>
                <a:gd name="T9" fmla="*/ 6 h 261"/>
                <a:gd name="T10" fmla="*/ 253 w 256"/>
                <a:gd name="T11" fmla="*/ 54 h 261"/>
                <a:gd name="T12" fmla="*/ 256 w 256"/>
                <a:gd name="T13" fmla="*/ 108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6" h="261">
                  <a:moveTo>
                    <a:pt x="256" y="108"/>
                  </a:moveTo>
                  <a:cubicBezTo>
                    <a:pt x="256" y="193"/>
                    <a:pt x="199" y="261"/>
                    <a:pt x="128" y="261"/>
                  </a:cubicBezTo>
                  <a:cubicBezTo>
                    <a:pt x="58" y="261"/>
                    <a:pt x="0" y="193"/>
                    <a:pt x="0" y="108"/>
                  </a:cubicBezTo>
                  <a:cubicBezTo>
                    <a:pt x="0" y="98"/>
                    <a:pt x="1" y="62"/>
                    <a:pt x="3" y="55"/>
                  </a:cubicBezTo>
                  <a:cubicBezTo>
                    <a:pt x="15" y="0"/>
                    <a:pt x="66" y="6"/>
                    <a:pt x="128" y="6"/>
                  </a:cubicBezTo>
                  <a:cubicBezTo>
                    <a:pt x="189" y="6"/>
                    <a:pt x="241" y="0"/>
                    <a:pt x="253" y="54"/>
                  </a:cubicBezTo>
                  <a:cubicBezTo>
                    <a:pt x="255" y="62"/>
                    <a:pt x="256" y="98"/>
                    <a:pt x="256" y="108"/>
                  </a:cubicBezTo>
                  <a:close/>
                </a:path>
              </a:pathLst>
            </a:custGeom>
            <a:solidFill>
              <a:srgbClr val="F9DF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5" name="Freeform 21"/>
            <p:cNvSpPr>
              <a:spLocks/>
            </p:cNvSpPr>
            <p:nvPr/>
          </p:nvSpPr>
          <p:spPr bwMode="auto">
            <a:xfrm>
              <a:off x="4224338" y="2225675"/>
              <a:ext cx="439738" cy="158750"/>
            </a:xfrm>
            <a:custGeom>
              <a:avLst/>
              <a:gdLst>
                <a:gd name="T0" fmla="*/ 256 w 256"/>
                <a:gd name="T1" fmla="*/ 40 h 92"/>
                <a:gd name="T2" fmla="*/ 128 w 256"/>
                <a:gd name="T3" fmla="*/ 0 h 92"/>
                <a:gd name="T4" fmla="*/ 128 w 256"/>
                <a:gd name="T5" fmla="*/ 0 h 92"/>
                <a:gd name="T6" fmla="*/ 0 w 256"/>
                <a:gd name="T7" fmla="*/ 40 h 92"/>
                <a:gd name="T8" fmla="*/ 0 w 256"/>
                <a:gd name="T9" fmla="*/ 39 h 92"/>
                <a:gd name="T10" fmla="*/ 0 w 256"/>
                <a:gd name="T11" fmla="*/ 41 h 92"/>
                <a:gd name="T12" fmla="*/ 0 w 256"/>
                <a:gd name="T13" fmla="*/ 84 h 92"/>
                <a:gd name="T14" fmla="*/ 2 w 256"/>
                <a:gd name="T15" fmla="*/ 92 h 92"/>
                <a:gd name="T16" fmla="*/ 9 w 256"/>
                <a:gd name="T17" fmla="*/ 81 h 92"/>
                <a:gd name="T18" fmla="*/ 128 w 256"/>
                <a:gd name="T19" fmla="*/ 68 h 92"/>
                <a:gd name="T20" fmla="*/ 128 w 256"/>
                <a:gd name="T21" fmla="*/ 68 h 92"/>
                <a:gd name="T22" fmla="*/ 247 w 256"/>
                <a:gd name="T23" fmla="*/ 81 h 92"/>
                <a:gd name="T24" fmla="*/ 255 w 256"/>
                <a:gd name="T25" fmla="*/ 92 h 92"/>
                <a:gd name="T26" fmla="*/ 256 w 256"/>
                <a:gd name="T27" fmla="*/ 84 h 92"/>
                <a:gd name="T28" fmla="*/ 256 w 256"/>
                <a:gd name="T29" fmla="*/ 41 h 92"/>
                <a:gd name="T30" fmla="*/ 256 w 256"/>
                <a:gd name="T31" fmla="*/ 39 h 92"/>
                <a:gd name="T32" fmla="*/ 256 w 256"/>
                <a:gd name="T33" fmla="*/ 4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56" h="92">
                  <a:moveTo>
                    <a:pt x="256" y="40"/>
                  </a:moveTo>
                  <a:cubicBezTo>
                    <a:pt x="253" y="17"/>
                    <a:pt x="197" y="0"/>
                    <a:pt x="128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59" y="0"/>
                    <a:pt x="3" y="17"/>
                    <a:pt x="0" y="40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90"/>
                    <a:pt x="2" y="92"/>
                  </a:cubicBezTo>
                  <a:cubicBezTo>
                    <a:pt x="2" y="92"/>
                    <a:pt x="1" y="85"/>
                    <a:pt x="9" y="81"/>
                  </a:cubicBezTo>
                  <a:cubicBezTo>
                    <a:pt x="25" y="73"/>
                    <a:pt x="72" y="68"/>
                    <a:pt x="128" y="68"/>
                  </a:cubicBezTo>
                  <a:cubicBezTo>
                    <a:pt x="128" y="68"/>
                    <a:pt x="128" y="68"/>
                    <a:pt x="128" y="68"/>
                  </a:cubicBezTo>
                  <a:cubicBezTo>
                    <a:pt x="184" y="68"/>
                    <a:pt x="231" y="73"/>
                    <a:pt x="247" y="81"/>
                  </a:cubicBezTo>
                  <a:cubicBezTo>
                    <a:pt x="255" y="85"/>
                    <a:pt x="255" y="92"/>
                    <a:pt x="255" y="92"/>
                  </a:cubicBezTo>
                  <a:cubicBezTo>
                    <a:pt x="256" y="90"/>
                    <a:pt x="256" y="84"/>
                    <a:pt x="256" y="84"/>
                  </a:cubicBezTo>
                  <a:cubicBezTo>
                    <a:pt x="256" y="41"/>
                    <a:pt x="256" y="41"/>
                    <a:pt x="256" y="41"/>
                  </a:cubicBezTo>
                  <a:cubicBezTo>
                    <a:pt x="256" y="39"/>
                    <a:pt x="256" y="39"/>
                    <a:pt x="256" y="39"/>
                  </a:cubicBezTo>
                  <a:lnTo>
                    <a:pt x="256" y="40"/>
                  </a:lnTo>
                  <a:close/>
                </a:path>
              </a:pathLst>
            </a:custGeom>
            <a:solidFill>
              <a:srgbClr val="B3C1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6" name="Freeform 22"/>
            <p:cNvSpPr>
              <a:spLocks/>
            </p:cNvSpPr>
            <p:nvPr/>
          </p:nvSpPr>
          <p:spPr bwMode="auto">
            <a:xfrm>
              <a:off x="4271963" y="2709863"/>
              <a:ext cx="344488" cy="322263"/>
            </a:xfrm>
            <a:custGeom>
              <a:avLst/>
              <a:gdLst>
                <a:gd name="T0" fmla="*/ 100 w 200"/>
                <a:gd name="T1" fmla="*/ 16 h 187"/>
                <a:gd name="T2" fmla="*/ 43 w 200"/>
                <a:gd name="T3" fmla="*/ 1 h 187"/>
                <a:gd name="T4" fmla="*/ 0 w 200"/>
                <a:gd name="T5" fmla="*/ 81 h 187"/>
                <a:gd name="T6" fmla="*/ 99 w 200"/>
                <a:gd name="T7" fmla="*/ 187 h 187"/>
                <a:gd name="T8" fmla="*/ 200 w 200"/>
                <a:gd name="T9" fmla="*/ 81 h 187"/>
                <a:gd name="T10" fmla="*/ 157 w 200"/>
                <a:gd name="T11" fmla="*/ 0 h 187"/>
                <a:gd name="T12" fmla="*/ 100 w 200"/>
                <a:gd name="T13" fmla="*/ 16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0" h="187">
                  <a:moveTo>
                    <a:pt x="100" y="16"/>
                  </a:moveTo>
                  <a:cubicBezTo>
                    <a:pt x="79" y="16"/>
                    <a:pt x="60" y="11"/>
                    <a:pt x="43" y="1"/>
                  </a:cubicBezTo>
                  <a:cubicBezTo>
                    <a:pt x="34" y="28"/>
                    <a:pt x="20" y="55"/>
                    <a:pt x="0" y="81"/>
                  </a:cubicBezTo>
                  <a:cubicBezTo>
                    <a:pt x="33" y="81"/>
                    <a:pt x="66" y="187"/>
                    <a:pt x="99" y="187"/>
                  </a:cubicBezTo>
                  <a:cubicBezTo>
                    <a:pt x="132" y="187"/>
                    <a:pt x="166" y="81"/>
                    <a:pt x="200" y="81"/>
                  </a:cubicBezTo>
                  <a:cubicBezTo>
                    <a:pt x="180" y="55"/>
                    <a:pt x="166" y="28"/>
                    <a:pt x="157" y="0"/>
                  </a:cubicBezTo>
                  <a:cubicBezTo>
                    <a:pt x="139" y="11"/>
                    <a:pt x="120" y="16"/>
                    <a:pt x="100" y="16"/>
                  </a:cubicBezTo>
                  <a:close/>
                </a:path>
              </a:pathLst>
            </a:custGeom>
            <a:solidFill>
              <a:srgbClr val="F9DF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7" name="Freeform 23"/>
            <p:cNvSpPr>
              <a:spLocks/>
            </p:cNvSpPr>
            <p:nvPr/>
          </p:nvSpPr>
          <p:spPr bwMode="auto">
            <a:xfrm>
              <a:off x="4398963" y="2882900"/>
              <a:ext cx="90488" cy="163513"/>
            </a:xfrm>
            <a:custGeom>
              <a:avLst/>
              <a:gdLst>
                <a:gd name="T0" fmla="*/ 28 w 57"/>
                <a:gd name="T1" fmla="*/ 13 h 103"/>
                <a:gd name="T2" fmla="*/ 11 w 57"/>
                <a:gd name="T3" fmla="*/ 0 h 103"/>
                <a:gd name="T4" fmla="*/ 0 w 57"/>
                <a:gd name="T5" fmla="*/ 82 h 103"/>
                <a:gd name="T6" fmla="*/ 28 w 57"/>
                <a:gd name="T7" fmla="*/ 103 h 103"/>
                <a:gd name="T8" fmla="*/ 57 w 57"/>
                <a:gd name="T9" fmla="*/ 82 h 103"/>
                <a:gd name="T10" fmla="*/ 46 w 57"/>
                <a:gd name="T11" fmla="*/ 0 h 103"/>
                <a:gd name="T12" fmla="*/ 28 w 57"/>
                <a:gd name="T13" fmla="*/ 1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" h="103">
                  <a:moveTo>
                    <a:pt x="28" y="13"/>
                  </a:moveTo>
                  <a:lnTo>
                    <a:pt x="11" y="0"/>
                  </a:lnTo>
                  <a:lnTo>
                    <a:pt x="0" y="82"/>
                  </a:lnTo>
                  <a:lnTo>
                    <a:pt x="28" y="103"/>
                  </a:lnTo>
                  <a:lnTo>
                    <a:pt x="57" y="82"/>
                  </a:lnTo>
                  <a:lnTo>
                    <a:pt x="46" y="0"/>
                  </a:lnTo>
                  <a:lnTo>
                    <a:pt x="28" y="13"/>
                  </a:lnTo>
                  <a:close/>
                </a:path>
              </a:pathLst>
            </a:custGeom>
            <a:solidFill>
              <a:srgbClr val="E072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8" name="Freeform 24"/>
            <p:cNvSpPr>
              <a:spLocks/>
            </p:cNvSpPr>
            <p:nvPr/>
          </p:nvSpPr>
          <p:spPr bwMode="auto">
            <a:xfrm>
              <a:off x="4024313" y="2760663"/>
              <a:ext cx="839788" cy="365125"/>
            </a:xfrm>
            <a:custGeom>
              <a:avLst/>
              <a:gdLst>
                <a:gd name="T0" fmla="*/ 264 w 529"/>
                <a:gd name="T1" fmla="*/ 230 h 230"/>
                <a:gd name="T2" fmla="*/ 0 w 529"/>
                <a:gd name="T3" fmla="*/ 67 h 230"/>
                <a:gd name="T4" fmla="*/ 177 w 529"/>
                <a:gd name="T5" fmla="*/ 0 h 230"/>
                <a:gd name="T6" fmla="*/ 264 w 529"/>
                <a:gd name="T7" fmla="*/ 163 h 230"/>
                <a:gd name="T8" fmla="*/ 352 w 529"/>
                <a:gd name="T9" fmla="*/ 0 h 230"/>
                <a:gd name="T10" fmla="*/ 529 w 529"/>
                <a:gd name="T11" fmla="*/ 67 h 230"/>
                <a:gd name="T12" fmla="*/ 264 w 529"/>
                <a:gd name="T13" fmla="*/ 23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9" h="230">
                  <a:moveTo>
                    <a:pt x="264" y="230"/>
                  </a:moveTo>
                  <a:lnTo>
                    <a:pt x="0" y="67"/>
                  </a:lnTo>
                  <a:lnTo>
                    <a:pt x="177" y="0"/>
                  </a:lnTo>
                  <a:lnTo>
                    <a:pt x="264" y="163"/>
                  </a:lnTo>
                  <a:lnTo>
                    <a:pt x="352" y="0"/>
                  </a:lnTo>
                  <a:lnTo>
                    <a:pt x="529" y="67"/>
                  </a:lnTo>
                  <a:lnTo>
                    <a:pt x="264" y="230"/>
                  </a:lnTo>
                  <a:close/>
                </a:path>
              </a:pathLst>
            </a:custGeom>
            <a:solidFill>
              <a:srgbClr val="C7D6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9" name="Freeform 25"/>
            <p:cNvSpPr>
              <a:spLocks/>
            </p:cNvSpPr>
            <p:nvPr/>
          </p:nvSpPr>
          <p:spPr bwMode="auto">
            <a:xfrm>
              <a:off x="4398963" y="2798763"/>
              <a:ext cx="90488" cy="84138"/>
            </a:xfrm>
            <a:custGeom>
              <a:avLst/>
              <a:gdLst>
                <a:gd name="T0" fmla="*/ 46 w 57"/>
                <a:gd name="T1" fmla="*/ 0 h 53"/>
                <a:gd name="T2" fmla="*/ 57 w 57"/>
                <a:gd name="T3" fmla="*/ 32 h 53"/>
                <a:gd name="T4" fmla="*/ 28 w 57"/>
                <a:gd name="T5" fmla="*/ 53 h 53"/>
                <a:gd name="T6" fmla="*/ 0 w 57"/>
                <a:gd name="T7" fmla="*/ 32 h 53"/>
                <a:gd name="T8" fmla="*/ 11 w 57"/>
                <a:gd name="T9" fmla="*/ 0 h 53"/>
                <a:gd name="T10" fmla="*/ 46 w 57"/>
                <a:gd name="T11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" h="53">
                  <a:moveTo>
                    <a:pt x="46" y="0"/>
                  </a:moveTo>
                  <a:lnTo>
                    <a:pt x="57" y="32"/>
                  </a:lnTo>
                  <a:lnTo>
                    <a:pt x="28" y="53"/>
                  </a:lnTo>
                  <a:lnTo>
                    <a:pt x="0" y="32"/>
                  </a:lnTo>
                  <a:lnTo>
                    <a:pt x="11" y="0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E072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0" name="Freeform 26"/>
            <p:cNvSpPr>
              <a:spLocks/>
            </p:cNvSpPr>
            <p:nvPr/>
          </p:nvSpPr>
          <p:spPr bwMode="auto">
            <a:xfrm>
              <a:off x="4305300" y="2732088"/>
              <a:ext cx="138113" cy="163513"/>
            </a:xfrm>
            <a:custGeom>
              <a:avLst/>
              <a:gdLst>
                <a:gd name="T0" fmla="*/ 19 w 87"/>
                <a:gd name="T1" fmla="*/ 0 h 103"/>
                <a:gd name="T2" fmla="*/ 87 w 87"/>
                <a:gd name="T3" fmla="*/ 35 h 103"/>
                <a:gd name="T4" fmla="*/ 33 w 87"/>
                <a:gd name="T5" fmla="*/ 103 h 103"/>
                <a:gd name="T6" fmla="*/ 0 w 87"/>
                <a:gd name="T7" fmla="*/ 18 h 103"/>
                <a:gd name="T8" fmla="*/ 19 w 87"/>
                <a:gd name="T9" fmla="*/ 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" h="103">
                  <a:moveTo>
                    <a:pt x="19" y="0"/>
                  </a:moveTo>
                  <a:lnTo>
                    <a:pt x="87" y="35"/>
                  </a:lnTo>
                  <a:lnTo>
                    <a:pt x="33" y="103"/>
                  </a:lnTo>
                  <a:lnTo>
                    <a:pt x="0" y="18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F3B3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1" name="Freeform 27"/>
            <p:cNvSpPr>
              <a:spLocks/>
            </p:cNvSpPr>
            <p:nvPr/>
          </p:nvSpPr>
          <p:spPr bwMode="auto">
            <a:xfrm>
              <a:off x="4443413" y="2732088"/>
              <a:ext cx="139700" cy="163513"/>
            </a:xfrm>
            <a:custGeom>
              <a:avLst/>
              <a:gdLst>
                <a:gd name="T0" fmla="*/ 69 w 88"/>
                <a:gd name="T1" fmla="*/ 0 h 103"/>
                <a:gd name="T2" fmla="*/ 0 w 88"/>
                <a:gd name="T3" fmla="*/ 35 h 103"/>
                <a:gd name="T4" fmla="*/ 55 w 88"/>
                <a:gd name="T5" fmla="*/ 103 h 103"/>
                <a:gd name="T6" fmla="*/ 88 w 88"/>
                <a:gd name="T7" fmla="*/ 18 h 103"/>
                <a:gd name="T8" fmla="*/ 69 w 88"/>
                <a:gd name="T9" fmla="*/ 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" h="103">
                  <a:moveTo>
                    <a:pt x="69" y="0"/>
                  </a:moveTo>
                  <a:lnTo>
                    <a:pt x="0" y="35"/>
                  </a:lnTo>
                  <a:lnTo>
                    <a:pt x="55" y="103"/>
                  </a:lnTo>
                  <a:lnTo>
                    <a:pt x="88" y="18"/>
                  </a:lnTo>
                  <a:lnTo>
                    <a:pt x="69" y="0"/>
                  </a:lnTo>
                  <a:close/>
                </a:path>
              </a:pathLst>
            </a:custGeom>
            <a:solidFill>
              <a:srgbClr val="F3B3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7413836" y="3672390"/>
            <a:ext cx="507901" cy="510733"/>
            <a:chOff x="7413836" y="3672390"/>
            <a:chExt cx="507901" cy="510733"/>
          </a:xfrm>
        </p:grpSpPr>
        <p:cxnSp>
          <p:nvCxnSpPr>
            <p:cNvPr id="87" name="直接连接符 86"/>
            <p:cNvCxnSpPr>
              <a:stCxn id="6" idx="3"/>
            </p:cNvCxnSpPr>
            <p:nvPr/>
          </p:nvCxnSpPr>
          <p:spPr>
            <a:xfrm flipH="1">
              <a:off x="7413836" y="4013985"/>
              <a:ext cx="166306" cy="169138"/>
            </a:xfrm>
            <a:prstGeom prst="line">
              <a:avLst/>
            </a:prstGeom>
            <a:ln w="762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椭圆 5"/>
            <p:cNvSpPr/>
            <p:nvPr/>
          </p:nvSpPr>
          <p:spPr>
            <a:xfrm>
              <a:off x="7521533" y="3672390"/>
              <a:ext cx="400204" cy="400204"/>
            </a:xfrm>
            <a:prstGeom prst="ellipse">
              <a:avLst/>
            </a:prstGeom>
            <a:noFill/>
            <a:ln w="5715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94" name="矩形 393"/>
          <p:cNvSpPr/>
          <p:nvPr/>
        </p:nvSpPr>
        <p:spPr>
          <a:xfrm>
            <a:off x="6978404" y="1698296"/>
            <a:ext cx="4788490" cy="18620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5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迷你简汉真广标" panose="02010609000101010101" pitchFamily="49" charset="-122"/>
                <a:ea typeface="迷你简汉真广标" panose="02010609000101010101" pitchFamily="49" charset="-122"/>
              </a:rPr>
              <a:t>2014</a:t>
            </a:r>
            <a:r>
              <a:rPr lang="zh-CN" altLang="en-US" sz="115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迷你简汉真广标" panose="02010609000101010101" pitchFamily="49" charset="-122"/>
                <a:ea typeface="迷你简汉真广标" panose="02010609000101010101" pitchFamily="49" charset="-122"/>
              </a:rPr>
              <a:t>年</a:t>
            </a:r>
            <a:endParaRPr lang="zh-CN" altLang="en-US" sz="11500" dirty="0"/>
          </a:p>
        </p:txBody>
      </p:sp>
      <p:grpSp>
        <p:nvGrpSpPr>
          <p:cNvPr id="395" name="组合 394"/>
          <p:cNvGrpSpPr/>
          <p:nvPr/>
        </p:nvGrpSpPr>
        <p:grpSpPr>
          <a:xfrm>
            <a:off x="5293332" y="2624671"/>
            <a:ext cx="611755" cy="735493"/>
            <a:chOff x="4024313" y="2116138"/>
            <a:chExt cx="839788" cy="1009650"/>
          </a:xfrm>
        </p:grpSpPr>
        <p:sp>
          <p:nvSpPr>
            <p:cNvPr id="396" name="Oval 16"/>
            <p:cNvSpPr>
              <a:spLocks noChangeArrowheads="1"/>
            </p:cNvSpPr>
            <p:nvPr/>
          </p:nvSpPr>
          <p:spPr bwMode="auto">
            <a:xfrm>
              <a:off x="4159250" y="2462213"/>
              <a:ext cx="28575" cy="25400"/>
            </a:xfrm>
            <a:prstGeom prst="ellipse">
              <a:avLst/>
            </a:prstGeom>
            <a:solidFill>
              <a:srgbClr val="E072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7" name="Freeform 17"/>
            <p:cNvSpPr>
              <a:spLocks/>
            </p:cNvSpPr>
            <p:nvPr/>
          </p:nvSpPr>
          <p:spPr bwMode="auto">
            <a:xfrm>
              <a:off x="4167188" y="2278063"/>
              <a:ext cx="12700" cy="177800"/>
            </a:xfrm>
            <a:custGeom>
              <a:avLst/>
              <a:gdLst>
                <a:gd name="T0" fmla="*/ 4 w 8"/>
                <a:gd name="T1" fmla="*/ 103 h 103"/>
                <a:gd name="T2" fmla="*/ 8 w 8"/>
                <a:gd name="T3" fmla="*/ 103 h 103"/>
                <a:gd name="T4" fmla="*/ 8 w 8"/>
                <a:gd name="T5" fmla="*/ 3 h 103"/>
                <a:gd name="T6" fmla="*/ 0 w 8"/>
                <a:gd name="T7" fmla="*/ 0 h 103"/>
                <a:gd name="T8" fmla="*/ 0 w 8"/>
                <a:gd name="T9" fmla="*/ 103 h 103"/>
                <a:gd name="T10" fmla="*/ 4 w 8"/>
                <a:gd name="T11" fmla="*/ 10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03">
                  <a:moveTo>
                    <a:pt x="4" y="103"/>
                  </a:moveTo>
                  <a:cubicBezTo>
                    <a:pt x="5" y="103"/>
                    <a:pt x="7" y="103"/>
                    <a:pt x="8" y="10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03"/>
                    <a:pt x="0" y="103"/>
                  </a:cubicBezTo>
                  <a:cubicBezTo>
                    <a:pt x="1" y="103"/>
                    <a:pt x="2" y="103"/>
                    <a:pt x="4" y="103"/>
                  </a:cubicBezTo>
                  <a:close/>
                </a:path>
              </a:pathLst>
            </a:custGeom>
            <a:solidFill>
              <a:srgbClr val="C7D6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8" name="Freeform 18"/>
            <p:cNvSpPr>
              <a:spLocks/>
            </p:cNvSpPr>
            <p:nvPr/>
          </p:nvSpPr>
          <p:spPr bwMode="auto">
            <a:xfrm>
              <a:off x="4154488" y="2493963"/>
              <a:ext cx="36513" cy="38100"/>
            </a:xfrm>
            <a:custGeom>
              <a:avLst/>
              <a:gdLst>
                <a:gd name="T0" fmla="*/ 16 w 21"/>
                <a:gd name="T1" fmla="*/ 0 h 23"/>
                <a:gd name="T2" fmla="*/ 11 w 21"/>
                <a:gd name="T3" fmla="*/ 2 h 23"/>
                <a:gd name="T4" fmla="*/ 6 w 21"/>
                <a:gd name="T5" fmla="*/ 1 h 23"/>
                <a:gd name="T6" fmla="*/ 1 w 21"/>
                <a:gd name="T7" fmla="*/ 15 h 23"/>
                <a:gd name="T8" fmla="*/ 1 w 21"/>
                <a:gd name="T9" fmla="*/ 15 h 23"/>
                <a:gd name="T10" fmla="*/ 0 w 21"/>
                <a:gd name="T11" fmla="*/ 18 h 23"/>
                <a:gd name="T12" fmla="*/ 1 w 21"/>
                <a:gd name="T13" fmla="*/ 16 h 23"/>
                <a:gd name="T14" fmla="*/ 2 w 21"/>
                <a:gd name="T15" fmla="*/ 12 h 23"/>
                <a:gd name="T16" fmla="*/ 2 w 21"/>
                <a:gd name="T17" fmla="*/ 19 h 23"/>
                <a:gd name="T18" fmla="*/ 4 w 21"/>
                <a:gd name="T19" fmla="*/ 13 h 23"/>
                <a:gd name="T20" fmla="*/ 3 w 21"/>
                <a:gd name="T21" fmla="*/ 19 h 23"/>
                <a:gd name="T22" fmla="*/ 5 w 21"/>
                <a:gd name="T23" fmla="*/ 13 h 23"/>
                <a:gd name="T24" fmla="*/ 5 w 21"/>
                <a:gd name="T25" fmla="*/ 20 h 23"/>
                <a:gd name="T26" fmla="*/ 6 w 21"/>
                <a:gd name="T27" fmla="*/ 14 h 23"/>
                <a:gd name="T28" fmla="*/ 6 w 21"/>
                <a:gd name="T29" fmla="*/ 20 h 23"/>
                <a:gd name="T30" fmla="*/ 7 w 21"/>
                <a:gd name="T31" fmla="*/ 15 h 23"/>
                <a:gd name="T32" fmla="*/ 8 w 21"/>
                <a:gd name="T33" fmla="*/ 20 h 23"/>
                <a:gd name="T34" fmla="*/ 9 w 21"/>
                <a:gd name="T35" fmla="*/ 16 h 23"/>
                <a:gd name="T36" fmla="*/ 9 w 21"/>
                <a:gd name="T37" fmla="*/ 21 h 23"/>
                <a:gd name="T38" fmla="*/ 10 w 21"/>
                <a:gd name="T39" fmla="*/ 21 h 23"/>
                <a:gd name="T40" fmla="*/ 10 w 21"/>
                <a:gd name="T41" fmla="*/ 21 h 23"/>
                <a:gd name="T42" fmla="*/ 11 w 21"/>
                <a:gd name="T43" fmla="*/ 16 h 23"/>
                <a:gd name="T44" fmla="*/ 11 w 21"/>
                <a:gd name="T45" fmla="*/ 21 h 23"/>
                <a:gd name="T46" fmla="*/ 12 w 21"/>
                <a:gd name="T47" fmla="*/ 17 h 23"/>
                <a:gd name="T48" fmla="*/ 13 w 21"/>
                <a:gd name="T49" fmla="*/ 22 h 23"/>
                <a:gd name="T50" fmla="*/ 14 w 21"/>
                <a:gd name="T51" fmla="*/ 18 h 23"/>
                <a:gd name="T52" fmla="*/ 15 w 21"/>
                <a:gd name="T53" fmla="*/ 22 h 23"/>
                <a:gd name="T54" fmla="*/ 16 w 21"/>
                <a:gd name="T55" fmla="*/ 19 h 23"/>
                <a:gd name="T56" fmla="*/ 18 w 21"/>
                <a:gd name="T57" fmla="*/ 23 h 23"/>
                <a:gd name="T58" fmla="*/ 18 w 21"/>
                <a:gd name="T59" fmla="*/ 19 h 23"/>
                <a:gd name="T60" fmla="*/ 20 w 21"/>
                <a:gd name="T61" fmla="*/ 23 h 23"/>
                <a:gd name="T62" fmla="*/ 21 w 21"/>
                <a:gd name="T63" fmla="*/ 20 h 23"/>
                <a:gd name="T64" fmla="*/ 21 w 21"/>
                <a:gd name="T65" fmla="*/ 23 h 23"/>
                <a:gd name="T66" fmla="*/ 21 w 21"/>
                <a:gd name="T67" fmla="*/ 19 h 23"/>
                <a:gd name="T68" fmla="*/ 16 w 21"/>
                <a:gd name="T6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" h="23">
                  <a:moveTo>
                    <a:pt x="16" y="0"/>
                  </a:moveTo>
                  <a:cubicBezTo>
                    <a:pt x="15" y="1"/>
                    <a:pt x="13" y="2"/>
                    <a:pt x="11" y="2"/>
                  </a:cubicBezTo>
                  <a:cubicBezTo>
                    <a:pt x="9" y="2"/>
                    <a:pt x="7" y="1"/>
                    <a:pt x="6" y="1"/>
                  </a:cubicBezTo>
                  <a:cubicBezTo>
                    <a:pt x="4" y="4"/>
                    <a:pt x="2" y="9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6"/>
                    <a:pt x="1" y="17"/>
                    <a:pt x="0" y="18"/>
                  </a:cubicBezTo>
                  <a:cubicBezTo>
                    <a:pt x="1" y="18"/>
                    <a:pt x="1" y="17"/>
                    <a:pt x="1" y="16"/>
                  </a:cubicBezTo>
                  <a:cubicBezTo>
                    <a:pt x="2" y="15"/>
                    <a:pt x="2" y="14"/>
                    <a:pt x="2" y="12"/>
                  </a:cubicBezTo>
                  <a:cubicBezTo>
                    <a:pt x="3" y="14"/>
                    <a:pt x="2" y="17"/>
                    <a:pt x="2" y="19"/>
                  </a:cubicBezTo>
                  <a:cubicBezTo>
                    <a:pt x="3" y="17"/>
                    <a:pt x="3" y="15"/>
                    <a:pt x="4" y="13"/>
                  </a:cubicBezTo>
                  <a:cubicBezTo>
                    <a:pt x="4" y="15"/>
                    <a:pt x="3" y="17"/>
                    <a:pt x="3" y="19"/>
                  </a:cubicBezTo>
                  <a:cubicBezTo>
                    <a:pt x="4" y="17"/>
                    <a:pt x="4" y="15"/>
                    <a:pt x="5" y="13"/>
                  </a:cubicBezTo>
                  <a:cubicBezTo>
                    <a:pt x="5" y="15"/>
                    <a:pt x="5" y="17"/>
                    <a:pt x="5" y="20"/>
                  </a:cubicBezTo>
                  <a:cubicBezTo>
                    <a:pt x="5" y="18"/>
                    <a:pt x="6" y="16"/>
                    <a:pt x="6" y="14"/>
                  </a:cubicBezTo>
                  <a:cubicBezTo>
                    <a:pt x="6" y="16"/>
                    <a:pt x="6" y="18"/>
                    <a:pt x="6" y="20"/>
                  </a:cubicBezTo>
                  <a:cubicBezTo>
                    <a:pt x="7" y="18"/>
                    <a:pt x="7" y="16"/>
                    <a:pt x="7" y="15"/>
                  </a:cubicBezTo>
                  <a:cubicBezTo>
                    <a:pt x="8" y="17"/>
                    <a:pt x="8" y="19"/>
                    <a:pt x="8" y="20"/>
                  </a:cubicBezTo>
                  <a:cubicBezTo>
                    <a:pt x="8" y="19"/>
                    <a:pt x="9" y="17"/>
                    <a:pt x="9" y="16"/>
                  </a:cubicBezTo>
                  <a:cubicBezTo>
                    <a:pt x="9" y="17"/>
                    <a:pt x="9" y="19"/>
                    <a:pt x="9" y="21"/>
                  </a:cubicBezTo>
                  <a:cubicBezTo>
                    <a:pt x="9" y="21"/>
                    <a:pt x="9" y="21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19"/>
                    <a:pt x="10" y="18"/>
                    <a:pt x="11" y="16"/>
                  </a:cubicBezTo>
                  <a:cubicBezTo>
                    <a:pt x="11" y="18"/>
                    <a:pt x="11" y="20"/>
                    <a:pt x="11" y="21"/>
                  </a:cubicBezTo>
                  <a:cubicBezTo>
                    <a:pt x="12" y="20"/>
                    <a:pt x="12" y="19"/>
                    <a:pt x="12" y="17"/>
                  </a:cubicBezTo>
                  <a:cubicBezTo>
                    <a:pt x="13" y="19"/>
                    <a:pt x="13" y="20"/>
                    <a:pt x="13" y="22"/>
                  </a:cubicBezTo>
                  <a:cubicBezTo>
                    <a:pt x="14" y="21"/>
                    <a:pt x="14" y="19"/>
                    <a:pt x="14" y="18"/>
                  </a:cubicBezTo>
                  <a:cubicBezTo>
                    <a:pt x="14" y="19"/>
                    <a:pt x="15" y="21"/>
                    <a:pt x="15" y="22"/>
                  </a:cubicBezTo>
                  <a:cubicBezTo>
                    <a:pt x="16" y="21"/>
                    <a:pt x="16" y="20"/>
                    <a:pt x="16" y="19"/>
                  </a:cubicBezTo>
                  <a:cubicBezTo>
                    <a:pt x="17" y="20"/>
                    <a:pt x="17" y="21"/>
                    <a:pt x="18" y="23"/>
                  </a:cubicBezTo>
                  <a:cubicBezTo>
                    <a:pt x="18" y="21"/>
                    <a:pt x="18" y="20"/>
                    <a:pt x="18" y="19"/>
                  </a:cubicBezTo>
                  <a:cubicBezTo>
                    <a:pt x="19" y="21"/>
                    <a:pt x="19" y="22"/>
                    <a:pt x="20" y="23"/>
                  </a:cubicBezTo>
                  <a:cubicBezTo>
                    <a:pt x="20" y="22"/>
                    <a:pt x="20" y="21"/>
                    <a:pt x="21" y="20"/>
                  </a:cubicBezTo>
                  <a:cubicBezTo>
                    <a:pt x="21" y="20"/>
                    <a:pt x="21" y="23"/>
                    <a:pt x="21" y="23"/>
                  </a:cubicBezTo>
                  <a:cubicBezTo>
                    <a:pt x="21" y="22"/>
                    <a:pt x="21" y="20"/>
                    <a:pt x="21" y="19"/>
                  </a:cubicBezTo>
                  <a:cubicBezTo>
                    <a:pt x="21" y="11"/>
                    <a:pt x="19" y="4"/>
                    <a:pt x="16" y="0"/>
                  </a:cubicBezTo>
                  <a:close/>
                </a:path>
              </a:pathLst>
            </a:custGeom>
            <a:solidFill>
              <a:srgbClr val="E072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9" name="Freeform 19"/>
            <p:cNvSpPr>
              <a:spLocks/>
            </p:cNvSpPr>
            <p:nvPr/>
          </p:nvSpPr>
          <p:spPr bwMode="auto">
            <a:xfrm>
              <a:off x="4052888" y="2116138"/>
              <a:ext cx="782638" cy="174625"/>
            </a:xfrm>
            <a:custGeom>
              <a:avLst/>
              <a:gdLst>
                <a:gd name="T0" fmla="*/ 443 w 454"/>
                <a:gd name="T1" fmla="*/ 63 h 101"/>
                <a:gd name="T2" fmla="*/ 246 w 454"/>
                <a:gd name="T3" fmla="*/ 3 h 101"/>
                <a:gd name="T4" fmla="*/ 208 w 454"/>
                <a:gd name="T5" fmla="*/ 3 h 101"/>
                <a:gd name="T6" fmla="*/ 11 w 454"/>
                <a:gd name="T7" fmla="*/ 63 h 101"/>
                <a:gd name="T8" fmla="*/ 11 w 454"/>
                <a:gd name="T9" fmla="*/ 75 h 101"/>
                <a:gd name="T10" fmla="*/ 99 w 454"/>
                <a:gd name="T11" fmla="*/ 101 h 101"/>
                <a:gd name="T12" fmla="*/ 99 w 454"/>
                <a:gd name="T13" fmla="*/ 101 h 101"/>
                <a:gd name="T14" fmla="*/ 99 w 454"/>
                <a:gd name="T15" fmla="*/ 99 h 101"/>
                <a:gd name="T16" fmla="*/ 100 w 454"/>
                <a:gd name="T17" fmla="*/ 99 h 101"/>
                <a:gd name="T18" fmla="*/ 227 w 454"/>
                <a:gd name="T19" fmla="*/ 60 h 101"/>
                <a:gd name="T20" fmla="*/ 354 w 454"/>
                <a:gd name="T21" fmla="*/ 99 h 101"/>
                <a:gd name="T22" fmla="*/ 355 w 454"/>
                <a:gd name="T23" fmla="*/ 99 h 101"/>
                <a:gd name="T24" fmla="*/ 355 w 454"/>
                <a:gd name="T25" fmla="*/ 101 h 101"/>
                <a:gd name="T26" fmla="*/ 355 w 454"/>
                <a:gd name="T27" fmla="*/ 101 h 101"/>
                <a:gd name="T28" fmla="*/ 443 w 454"/>
                <a:gd name="T29" fmla="*/ 75 h 101"/>
                <a:gd name="T30" fmla="*/ 443 w 454"/>
                <a:gd name="T31" fmla="*/ 63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54" h="101">
                  <a:moveTo>
                    <a:pt x="443" y="63"/>
                  </a:moveTo>
                  <a:cubicBezTo>
                    <a:pt x="246" y="3"/>
                    <a:pt x="246" y="3"/>
                    <a:pt x="246" y="3"/>
                  </a:cubicBezTo>
                  <a:cubicBezTo>
                    <a:pt x="236" y="0"/>
                    <a:pt x="218" y="0"/>
                    <a:pt x="208" y="3"/>
                  </a:cubicBezTo>
                  <a:cubicBezTo>
                    <a:pt x="11" y="63"/>
                    <a:pt x="11" y="63"/>
                    <a:pt x="11" y="63"/>
                  </a:cubicBezTo>
                  <a:cubicBezTo>
                    <a:pt x="0" y="66"/>
                    <a:pt x="0" y="71"/>
                    <a:pt x="11" y="75"/>
                  </a:cubicBezTo>
                  <a:cubicBezTo>
                    <a:pt x="99" y="101"/>
                    <a:pt x="99" y="101"/>
                    <a:pt x="99" y="101"/>
                  </a:cubicBezTo>
                  <a:cubicBezTo>
                    <a:pt x="99" y="101"/>
                    <a:pt x="99" y="101"/>
                    <a:pt x="99" y="101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00" y="99"/>
                    <a:pt x="100" y="99"/>
                    <a:pt x="100" y="99"/>
                  </a:cubicBezTo>
                  <a:cubicBezTo>
                    <a:pt x="102" y="77"/>
                    <a:pt x="158" y="60"/>
                    <a:pt x="227" y="60"/>
                  </a:cubicBezTo>
                  <a:cubicBezTo>
                    <a:pt x="296" y="60"/>
                    <a:pt x="352" y="77"/>
                    <a:pt x="354" y="99"/>
                  </a:cubicBezTo>
                  <a:cubicBezTo>
                    <a:pt x="355" y="99"/>
                    <a:pt x="355" y="99"/>
                    <a:pt x="355" y="99"/>
                  </a:cubicBezTo>
                  <a:cubicBezTo>
                    <a:pt x="355" y="101"/>
                    <a:pt x="355" y="101"/>
                    <a:pt x="355" y="101"/>
                  </a:cubicBezTo>
                  <a:cubicBezTo>
                    <a:pt x="355" y="101"/>
                    <a:pt x="355" y="101"/>
                    <a:pt x="355" y="101"/>
                  </a:cubicBezTo>
                  <a:cubicBezTo>
                    <a:pt x="443" y="75"/>
                    <a:pt x="443" y="75"/>
                    <a:pt x="443" y="75"/>
                  </a:cubicBezTo>
                  <a:cubicBezTo>
                    <a:pt x="454" y="71"/>
                    <a:pt x="454" y="66"/>
                    <a:pt x="443" y="63"/>
                  </a:cubicBezTo>
                  <a:close/>
                </a:path>
              </a:pathLst>
            </a:custGeom>
            <a:solidFill>
              <a:srgbClr val="C7D6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0" name="Freeform 20"/>
            <p:cNvSpPr>
              <a:spLocks/>
            </p:cNvSpPr>
            <p:nvPr/>
          </p:nvSpPr>
          <p:spPr bwMode="auto">
            <a:xfrm>
              <a:off x="4224338" y="2276475"/>
              <a:ext cx="439738" cy="449263"/>
            </a:xfrm>
            <a:custGeom>
              <a:avLst/>
              <a:gdLst>
                <a:gd name="T0" fmla="*/ 256 w 256"/>
                <a:gd name="T1" fmla="*/ 108 h 261"/>
                <a:gd name="T2" fmla="*/ 128 w 256"/>
                <a:gd name="T3" fmla="*/ 261 h 261"/>
                <a:gd name="T4" fmla="*/ 0 w 256"/>
                <a:gd name="T5" fmla="*/ 108 h 261"/>
                <a:gd name="T6" fmla="*/ 3 w 256"/>
                <a:gd name="T7" fmla="*/ 55 h 261"/>
                <a:gd name="T8" fmla="*/ 128 w 256"/>
                <a:gd name="T9" fmla="*/ 6 h 261"/>
                <a:gd name="T10" fmla="*/ 253 w 256"/>
                <a:gd name="T11" fmla="*/ 54 h 261"/>
                <a:gd name="T12" fmla="*/ 256 w 256"/>
                <a:gd name="T13" fmla="*/ 108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6" h="261">
                  <a:moveTo>
                    <a:pt x="256" y="108"/>
                  </a:moveTo>
                  <a:cubicBezTo>
                    <a:pt x="256" y="193"/>
                    <a:pt x="199" y="261"/>
                    <a:pt x="128" y="261"/>
                  </a:cubicBezTo>
                  <a:cubicBezTo>
                    <a:pt x="58" y="261"/>
                    <a:pt x="0" y="193"/>
                    <a:pt x="0" y="108"/>
                  </a:cubicBezTo>
                  <a:cubicBezTo>
                    <a:pt x="0" y="98"/>
                    <a:pt x="1" y="62"/>
                    <a:pt x="3" y="55"/>
                  </a:cubicBezTo>
                  <a:cubicBezTo>
                    <a:pt x="15" y="0"/>
                    <a:pt x="66" y="6"/>
                    <a:pt x="128" y="6"/>
                  </a:cubicBezTo>
                  <a:cubicBezTo>
                    <a:pt x="189" y="6"/>
                    <a:pt x="241" y="0"/>
                    <a:pt x="253" y="54"/>
                  </a:cubicBezTo>
                  <a:cubicBezTo>
                    <a:pt x="255" y="62"/>
                    <a:pt x="256" y="98"/>
                    <a:pt x="256" y="108"/>
                  </a:cubicBezTo>
                  <a:close/>
                </a:path>
              </a:pathLst>
            </a:custGeom>
            <a:solidFill>
              <a:srgbClr val="F9DF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1" name="Freeform 21"/>
            <p:cNvSpPr>
              <a:spLocks/>
            </p:cNvSpPr>
            <p:nvPr/>
          </p:nvSpPr>
          <p:spPr bwMode="auto">
            <a:xfrm>
              <a:off x="4224338" y="2225675"/>
              <a:ext cx="439738" cy="158750"/>
            </a:xfrm>
            <a:custGeom>
              <a:avLst/>
              <a:gdLst>
                <a:gd name="T0" fmla="*/ 256 w 256"/>
                <a:gd name="T1" fmla="*/ 40 h 92"/>
                <a:gd name="T2" fmla="*/ 128 w 256"/>
                <a:gd name="T3" fmla="*/ 0 h 92"/>
                <a:gd name="T4" fmla="*/ 128 w 256"/>
                <a:gd name="T5" fmla="*/ 0 h 92"/>
                <a:gd name="T6" fmla="*/ 0 w 256"/>
                <a:gd name="T7" fmla="*/ 40 h 92"/>
                <a:gd name="T8" fmla="*/ 0 w 256"/>
                <a:gd name="T9" fmla="*/ 39 h 92"/>
                <a:gd name="T10" fmla="*/ 0 w 256"/>
                <a:gd name="T11" fmla="*/ 41 h 92"/>
                <a:gd name="T12" fmla="*/ 0 w 256"/>
                <a:gd name="T13" fmla="*/ 84 h 92"/>
                <a:gd name="T14" fmla="*/ 2 w 256"/>
                <a:gd name="T15" fmla="*/ 92 h 92"/>
                <a:gd name="T16" fmla="*/ 9 w 256"/>
                <a:gd name="T17" fmla="*/ 81 h 92"/>
                <a:gd name="T18" fmla="*/ 128 w 256"/>
                <a:gd name="T19" fmla="*/ 68 h 92"/>
                <a:gd name="T20" fmla="*/ 128 w 256"/>
                <a:gd name="T21" fmla="*/ 68 h 92"/>
                <a:gd name="T22" fmla="*/ 247 w 256"/>
                <a:gd name="T23" fmla="*/ 81 h 92"/>
                <a:gd name="T24" fmla="*/ 255 w 256"/>
                <a:gd name="T25" fmla="*/ 92 h 92"/>
                <a:gd name="T26" fmla="*/ 256 w 256"/>
                <a:gd name="T27" fmla="*/ 84 h 92"/>
                <a:gd name="T28" fmla="*/ 256 w 256"/>
                <a:gd name="T29" fmla="*/ 41 h 92"/>
                <a:gd name="T30" fmla="*/ 256 w 256"/>
                <a:gd name="T31" fmla="*/ 39 h 92"/>
                <a:gd name="T32" fmla="*/ 256 w 256"/>
                <a:gd name="T33" fmla="*/ 4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56" h="92">
                  <a:moveTo>
                    <a:pt x="256" y="40"/>
                  </a:moveTo>
                  <a:cubicBezTo>
                    <a:pt x="253" y="17"/>
                    <a:pt x="197" y="0"/>
                    <a:pt x="128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59" y="0"/>
                    <a:pt x="3" y="17"/>
                    <a:pt x="0" y="40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90"/>
                    <a:pt x="2" y="92"/>
                  </a:cubicBezTo>
                  <a:cubicBezTo>
                    <a:pt x="2" y="92"/>
                    <a:pt x="1" y="85"/>
                    <a:pt x="9" y="81"/>
                  </a:cubicBezTo>
                  <a:cubicBezTo>
                    <a:pt x="25" y="73"/>
                    <a:pt x="72" y="68"/>
                    <a:pt x="128" y="68"/>
                  </a:cubicBezTo>
                  <a:cubicBezTo>
                    <a:pt x="128" y="68"/>
                    <a:pt x="128" y="68"/>
                    <a:pt x="128" y="68"/>
                  </a:cubicBezTo>
                  <a:cubicBezTo>
                    <a:pt x="184" y="68"/>
                    <a:pt x="231" y="73"/>
                    <a:pt x="247" y="81"/>
                  </a:cubicBezTo>
                  <a:cubicBezTo>
                    <a:pt x="255" y="85"/>
                    <a:pt x="255" y="92"/>
                    <a:pt x="255" y="92"/>
                  </a:cubicBezTo>
                  <a:cubicBezTo>
                    <a:pt x="256" y="90"/>
                    <a:pt x="256" y="84"/>
                    <a:pt x="256" y="84"/>
                  </a:cubicBezTo>
                  <a:cubicBezTo>
                    <a:pt x="256" y="41"/>
                    <a:pt x="256" y="41"/>
                    <a:pt x="256" y="41"/>
                  </a:cubicBezTo>
                  <a:cubicBezTo>
                    <a:pt x="256" y="39"/>
                    <a:pt x="256" y="39"/>
                    <a:pt x="256" y="39"/>
                  </a:cubicBezTo>
                  <a:lnTo>
                    <a:pt x="256" y="40"/>
                  </a:lnTo>
                  <a:close/>
                </a:path>
              </a:pathLst>
            </a:custGeom>
            <a:solidFill>
              <a:srgbClr val="B3C1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2" name="Freeform 22"/>
            <p:cNvSpPr>
              <a:spLocks/>
            </p:cNvSpPr>
            <p:nvPr/>
          </p:nvSpPr>
          <p:spPr bwMode="auto">
            <a:xfrm>
              <a:off x="4271963" y="2709863"/>
              <a:ext cx="344488" cy="322263"/>
            </a:xfrm>
            <a:custGeom>
              <a:avLst/>
              <a:gdLst>
                <a:gd name="T0" fmla="*/ 100 w 200"/>
                <a:gd name="T1" fmla="*/ 16 h 187"/>
                <a:gd name="T2" fmla="*/ 43 w 200"/>
                <a:gd name="T3" fmla="*/ 1 h 187"/>
                <a:gd name="T4" fmla="*/ 0 w 200"/>
                <a:gd name="T5" fmla="*/ 81 h 187"/>
                <a:gd name="T6" fmla="*/ 99 w 200"/>
                <a:gd name="T7" fmla="*/ 187 h 187"/>
                <a:gd name="T8" fmla="*/ 200 w 200"/>
                <a:gd name="T9" fmla="*/ 81 h 187"/>
                <a:gd name="T10" fmla="*/ 157 w 200"/>
                <a:gd name="T11" fmla="*/ 0 h 187"/>
                <a:gd name="T12" fmla="*/ 100 w 200"/>
                <a:gd name="T13" fmla="*/ 16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0" h="187">
                  <a:moveTo>
                    <a:pt x="100" y="16"/>
                  </a:moveTo>
                  <a:cubicBezTo>
                    <a:pt x="79" y="16"/>
                    <a:pt x="60" y="11"/>
                    <a:pt x="43" y="1"/>
                  </a:cubicBezTo>
                  <a:cubicBezTo>
                    <a:pt x="34" y="28"/>
                    <a:pt x="20" y="55"/>
                    <a:pt x="0" y="81"/>
                  </a:cubicBezTo>
                  <a:cubicBezTo>
                    <a:pt x="33" y="81"/>
                    <a:pt x="66" y="187"/>
                    <a:pt x="99" y="187"/>
                  </a:cubicBezTo>
                  <a:cubicBezTo>
                    <a:pt x="132" y="187"/>
                    <a:pt x="166" y="81"/>
                    <a:pt x="200" y="81"/>
                  </a:cubicBezTo>
                  <a:cubicBezTo>
                    <a:pt x="180" y="55"/>
                    <a:pt x="166" y="28"/>
                    <a:pt x="157" y="0"/>
                  </a:cubicBezTo>
                  <a:cubicBezTo>
                    <a:pt x="139" y="11"/>
                    <a:pt x="120" y="16"/>
                    <a:pt x="100" y="16"/>
                  </a:cubicBezTo>
                  <a:close/>
                </a:path>
              </a:pathLst>
            </a:custGeom>
            <a:solidFill>
              <a:srgbClr val="F9DF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3" name="Freeform 23"/>
            <p:cNvSpPr>
              <a:spLocks/>
            </p:cNvSpPr>
            <p:nvPr/>
          </p:nvSpPr>
          <p:spPr bwMode="auto">
            <a:xfrm>
              <a:off x="4398963" y="2882900"/>
              <a:ext cx="90488" cy="163513"/>
            </a:xfrm>
            <a:custGeom>
              <a:avLst/>
              <a:gdLst>
                <a:gd name="T0" fmla="*/ 28 w 57"/>
                <a:gd name="T1" fmla="*/ 13 h 103"/>
                <a:gd name="T2" fmla="*/ 11 w 57"/>
                <a:gd name="T3" fmla="*/ 0 h 103"/>
                <a:gd name="T4" fmla="*/ 0 w 57"/>
                <a:gd name="T5" fmla="*/ 82 h 103"/>
                <a:gd name="T6" fmla="*/ 28 w 57"/>
                <a:gd name="T7" fmla="*/ 103 h 103"/>
                <a:gd name="T8" fmla="*/ 57 w 57"/>
                <a:gd name="T9" fmla="*/ 82 h 103"/>
                <a:gd name="T10" fmla="*/ 46 w 57"/>
                <a:gd name="T11" fmla="*/ 0 h 103"/>
                <a:gd name="T12" fmla="*/ 28 w 57"/>
                <a:gd name="T13" fmla="*/ 1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" h="103">
                  <a:moveTo>
                    <a:pt x="28" y="13"/>
                  </a:moveTo>
                  <a:lnTo>
                    <a:pt x="11" y="0"/>
                  </a:lnTo>
                  <a:lnTo>
                    <a:pt x="0" y="82"/>
                  </a:lnTo>
                  <a:lnTo>
                    <a:pt x="28" y="103"/>
                  </a:lnTo>
                  <a:lnTo>
                    <a:pt x="57" y="82"/>
                  </a:lnTo>
                  <a:lnTo>
                    <a:pt x="46" y="0"/>
                  </a:lnTo>
                  <a:lnTo>
                    <a:pt x="28" y="13"/>
                  </a:lnTo>
                  <a:close/>
                </a:path>
              </a:pathLst>
            </a:custGeom>
            <a:solidFill>
              <a:srgbClr val="E072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4" name="Freeform 24"/>
            <p:cNvSpPr>
              <a:spLocks/>
            </p:cNvSpPr>
            <p:nvPr/>
          </p:nvSpPr>
          <p:spPr bwMode="auto">
            <a:xfrm>
              <a:off x="4024313" y="2760663"/>
              <a:ext cx="839788" cy="365125"/>
            </a:xfrm>
            <a:custGeom>
              <a:avLst/>
              <a:gdLst>
                <a:gd name="T0" fmla="*/ 264 w 529"/>
                <a:gd name="T1" fmla="*/ 230 h 230"/>
                <a:gd name="T2" fmla="*/ 0 w 529"/>
                <a:gd name="T3" fmla="*/ 67 h 230"/>
                <a:gd name="T4" fmla="*/ 177 w 529"/>
                <a:gd name="T5" fmla="*/ 0 h 230"/>
                <a:gd name="T6" fmla="*/ 264 w 529"/>
                <a:gd name="T7" fmla="*/ 163 h 230"/>
                <a:gd name="T8" fmla="*/ 352 w 529"/>
                <a:gd name="T9" fmla="*/ 0 h 230"/>
                <a:gd name="T10" fmla="*/ 529 w 529"/>
                <a:gd name="T11" fmla="*/ 67 h 230"/>
                <a:gd name="T12" fmla="*/ 264 w 529"/>
                <a:gd name="T13" fmla="*/ 23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9" h="230">
                  <a:moveTo>
                    <a:pt x="264" y="230"/>
                  </a:moveTo>
                  <a:lnTo>
                    <a:pt x="0" y="67"/>
                  </a:lnTo>
                  <a:lnTo>
                    <a:pt x="177" y="0"/>
                  </a:lnTo>
                  <a:lnTo>
                    <a:pt x="264" y="163"/>
                  </a:lnTo>
                  <a:lnTo>
                    <a:pt x="352" y="0"/>
                  </a:lnTo>
                  <a:lnTo>
                    <a:pt x="529" y="67"/>
                  </a:lnTo>
                  <a:lnTo>
                    <a:pt x="264" y="230"/>
                  </a:lnTo>
                  <a:close/>
                </a:path>
              </a:pathLst>
            </a:custGeom>
            <a:solidFill>
              <a:srgbClr val="C7D6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5" name="Freeform 25"/>
            <p:cNvSpPr>
              <a:spLocks/>
            </p:cNvSpPr>
            <p:nvPr/>
          </p:nvSpPr>
          <p:spPr bwMode="auto">
            <a:xfrm>
              <a:off x="4398963" y="2798763"/>
              <a:ext cx="90488" cy="84138"/>
            </a:xfrm>
            <a:custGeom>
              <a:avLst/>
              <a:gdLst>
                <a:gd name="T0" fmla="*/ 46 w 57"/>
                <a:gd name="T1" fmla="*/ 0 h 53"/>
                <a:gd name="T2" fmla="*/ 57 w 57"/>
                <a:gd name="T3" fmla="*/ 32 h 53"/>
                <a:gd name="T4" fmla="*/ 28 w 57"/>
                <a:gd name="T5" fmla="*/ 53 h 53"/>
                <a:gd name="T6" fmla="*/ 0 w 57"/>
                <a:gd name="T7" fmla="*/ 32 h 53"/>
                <a:gd name="T8" fmla="*/ 11 w 57"/>
                <a:gd name="T9" fmla="*/ 0 h 53"/>
                <a:gd name="T10" fmla="*/ 46 w 57"/>
                <a:gd name="T11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" h="53">
                  <a:moveTo>
                    <a:pt x="46" y="0"/>
                  </a:moveTo>
                  <a:lnTo>
                    <a:pt x="57" y="32"/>
                  </a:lnTo>
                  <a:lnTo>
                    <a:pt x="28" y="53"/>
                  </a:lnTo>
                  <a:lnTo>
                    <a:pt x="0" y="32"/>
                  </a:lnTo>
                  <a:lnTo>
                    <a:pt x="11" y="0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E072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6" name="Freeform 26"/>
            <p:cNvSpPr>
              <a:spLocks/>
            </p:cNvSpPr>
            <p:nvPr/>
          </p:nvSpPr>
          <p:spPr bwMode="auto">
            <a:xfrm>
              <a:off x="4305300" y="2732088"/>
              <a:ext cx="138113" cy="163513"/>
            </a:xfrm>
            <a:custGeom>
              <a:avLst/>
              <a:gdLst>
                <a:gd name="T0" fmla="*/ 19 w 87"/>
                <a:gd name="T1" fmla="*/ 0 h 103"/>
                <a:gd name="T2" fmla="*/ 87 w 87"/>
                <a:gd name="T3" fmla="*/ 35 h 103"/>
                <a:gd name="T4" fmla="*/ 33 w 87"/>
                <a:gd name="T5" fmla="*/ 103 h 103"/>
                <a:gd name="T6" fmla="*/ 0 w 87"/>
                <a:gd name="T7" fmla="*/ 18 h 103"/>
                <a:gd name="T8" fmla="*/ 19 w 87"/>
                <a:gd name="T9" fmla="*/ 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" h="103">
                  <a:moveTo>
                    <a:pt x="19" y="0"/>
                  </a:moveTo>
                  <a:lnTo>
                    <a:pt x="87" y="35"/>
                  </a:lnTo>
                  <a:lnTo>
                    <a:pt x="33" y="103"/>
                  </a:lnTo>
                  <a:lnTo>
                    <a:pt x="0" y="18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F3B3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7" name="Freeform 27"/>
            <p:cNvSpPr>
              <a:spLocks/>
            </p:cNvSpPr>
            <p:nvPr/>
          </p:nvSpPr>
          <p:spPr bwMode="auto">
            <a:xfrm>
              <a:off x="4443413" y="2732088"/>
              <a:ext cx="139700" cy="163513"/>
            </a:xfrm>
            <a:custGeom>
              <a:avLst/>
              <a:gdLst>
                <a:gd name="T0" fmla="*/ 69 w 88"/>
                <a:gd name="T1" fmla="*/ 0 h 103"/>
                <a:gd name="T2" fmla="*/ 0 w 88"/>
                <a:gd name="T3" fmla="*/ 35 h 103"/>
                <a:gd name="T4" fmla="*/ 55 w 88"/>
                <a:gd name="T5" fmla="*/ 103 h 103"/>
                <a:gd name="T6" fmla="*/ 88 w 88"/>
                <a:gd name="T7" fmla="*/ 18 h 103"/>
                <a:gd name="T8" fmla="*/ 69 w 88"/>
                <a:gd name="T9" fmla="*/ 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" h="103">
                  <a:moveTo>
                    <a:pt x="69" y="0"/>
                  </a:moveTo>
                  <a:lnTo>
                    <a:pt x="0" y="35"/>
                  </a:lnTo>
                  <a:lnTo>
                    <a:pt x="55" y="103"/>
                  </a:lnTo>
                  <a:lnTo>
                    <a:pt x="88" y="18"/>
                  </a:lnTo>
                  <a:lnTo>
                    <a:pt x="69" y="0"/>
                  </a:lnTo>
                  <a:close/>
                </a:path>
              </a:pathLst>
            </a:custGeom>
            <a:solidFill>
              <a:srgbClr val="F3B3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08" name="Rectangle 463"/>
          <p:cNvSpPr>
            <a:spLocks noChangeArrowheads="1"/>
          </p:cNvSpPr>
          <p:nvPr/>
        </p:nvSpPr>
        <p:spPr bwMode="auto">
          <a:xfrm>
            <a:off x="5564" y="5734050"/>
            <a:ext cx="12193653" cy="1139456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2" name="文本框 391"/>
          <p:cNvSpPr txBox="1"/>
          <p:nvPr/>
        </p:nvSpPr>
        <p:spPr>
          <a:xfrm>
            <a:off x="1662586" y="6036500"/>
            <a:ext cx="96667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迷你简汉真广标" panose="02010609000101010101" pitchFamily="49" charset="-122"/>
                <a:ea typeface="迷你简汉真广标" panose="02010609000101010101" pitchFamily="49" charset="-122"/>
              </a:rPr>
              <a:t>2014</a:t>
            </a:r>
            <a:r>
              <a:rPr lang="zh-CN" altLang="en-US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迷你简汉真广标" panose="02010609000101010101" pitchFamily="49" charset="-122"/>
                <a:ea typeface="迷你简汉真广标" panose="02010609000101010101" pitchFamily="49" charset="-122"/>
              </a:rPr>
              <a:t>年</a:t>
            </a:r>
            <a:r>
              <a:rPr lang="en-US" altLang="zh-CN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迷你简汉真广标" panose="02010609000101010101" pitchFamily="49" charset="-122"/>
                <a:ea typeface="迷你简汉真广标" panose="02010609000101010101" pitchFamily="49" charset="-122"/>
              </a:rPr>
              <a:t>7</a:t>
            </a:r>
            <a:r>
              <a:rPr lang="zh-CN" altLang="en-US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迷你简汉真广标" panose="02010609000101010101" pitchFamily="49" charset="-122"/>
                <a:ea typeface="迷你简汉真广标" panose="02010609000101010101" pitchFamily="49" charset="-122"/>
              </a:rPr>
              <a:t>月，中国</a:t>
            </a:r>
            <a:r>
              <a:rPr lang="zh-CN" alt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迷你简汉真广标" panose="02010609000101010101" pitchFamily="49" charset="-122"/>
                <a:ea typeface="迷你简汉真广标" panose="02010609000101010101" pitchFamily="49" charset="-122"/>
              </a:rPr>
              <a:t>的</a:t>
            </a:r>
            <a:r>
              <a:rPr lang="en-US" altLang="zh-CN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迷你简汉真广标" panose="02010609000101010101" pitchFamily="49" charset="-122"/>
                <a:ea typeface="迷你简汉真广标" panose="02010609000101010101" pitchFamily="49" charset="-122"/>
              </a:rPr>
              <a:t>727</a:t>
            </a:r>
            <a:r>
              <a:rPr lang="zh-CN" alt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迷你简汉真广标" panose="02010609000101010101" pitchFamily="49" charset="-122"/>
                <a:ea typeface="迷你简汉真广标" panose="02010609000101010101" pitchFamily="49" charset="-122"/>
              </a:rPr>
              <a:t>万</a:t>
            </a:r>
            <a:r>
              <a:rPr lang="zh-CN" altLang="en-US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迷你简汉真广标" panose="02010609000101010101" pitchFamily="49" charset="-122"/>
                <a:ea typeface="迷你简汉真广标" panose="02010609000101010101" pitchFamily="49" charset="-122"/>
              </a:rPr>
              <a:t>毕业生即将离开校园</a:t>
            </a:r>
            <a:endParaRPr lang="zh-CN" altLang="en-US" sz="3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迷你简汉真广标" panose="02010609000101010101" pitchFamily="49" charset="-122"/>
              <a:ea typeface="迷你简汉真广标" panose="0201060900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90184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39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39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3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32" presetClass="emph" presetSubtype="0" repeatCount="3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11" dur="25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2" dur="50" fill="hold">
                                              <p:stCondLst>
                                                <p:cond delay="50"/>
                                              </p:stCondLst>
                                            </p:cTn>
                                            <p:tgtEl>
                                              <p:spTgt spid="39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13" dur="50" fill="hold">
                                              <p:stCondLst>
                                                <p:cond delay="100"/>
                                              </p:stCondLst>
                                            </p:cTn>
                                            <p:tgtEl>
                                              <p:spTgt spid="39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4" dur="50" fill="hold">
                                              <p:stCondLst>
                                                <p:cond delay="150"/>
                                              </p:stCondLst>
                                            </p:cTn>
                                            <p:tgtEl>
                                              <p:spTgt spid="39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15" dur="5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39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8" fill="hold" grpId="0" nodeType="withEffect" p14:presetBounceEnd="52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18" dur="250" fill="hold"/>
                                            <p:tgtEl>
                                              <p:spTgt spid="3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19" dur="250" fill="hold"/>
                                            <p:tgtEl>
                                              <p:spTgt spid="3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21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25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100" fill="hold"/>
                                            <p:tgtEl>
                                              <p:spTgt spid="29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100" fill="hold"/>
                                            <p:tgtEl>
                                              <p:spTgt spid="29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100"/>
                                            <p:tgtEl>
                                              <p:spTgt spid="2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31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100" fill="hold"/>
                                            <p:tgtEl>
                                              <p:spTgt spid="30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100" fill="hold"/>
                                            <p:tgtEl>
                                              <p:spTgt spid="30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100"/>
                                            <p:tgtEl>
                                              <p:spTgt spid="30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1700"/>
                                </p:stCondLst>
                                <p:childTnLst>
                                  <p:par>
                                    <p:cTn id="37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100" fill="hold"/>
                                            <p:tgtEl>
                                              <p:spTgt spid="28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100" fill="hold"/>
                                            <p:tgtEl>
                                              <p:spTgt spid="28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100"/>
                                            <p:tgtEl>
                                              <p:spTgt spid="2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1800"/>
                                </p:stCondLst>
                                <p:childTnLst>
                                  <p:par>
                                    <p:cTn id="43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100" fill="hold"/>
                                            <p:tgtEl>
                                              <p:spTgt spid="3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100" fill="hold"/>
                                            <p:tgtEl>
                                              <p:spTgt spid="3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100"/>
                                            <p:tgtEl>
                                              <p:spTgt spid="3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1900"/>
                                </p:stCondLst>
                                <p:childTnLst>
                                  <p:par>
                                    <p:cTn id="49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" dur="100" fill="hold"/>
                                            <p:tgtEl>
                                              <p:spTgt spid="3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100" fill="hold"/>
                                            <p:tgtEl>
                                              <p:spTgt spid="3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100"/>
                                            <p:tgtEl>
                                              <p:spTgt spid="3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5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100" fill="hold"/>
                                            <p:tgtEl>
                                              <p:spTgt spid="37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100" fill="hold"/>
                                            <p:tgtEl>
                                              <p:spTgt spid="37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100"/>
                                            <p:tgtEl>
                                              <p:spTgt spid="3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61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100" fill="hold"/>
                                            <p:tgtEl>
                                              <p:spTgt spid="3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100" fill="hold"/>
                                            <p:tgtEl>
                                              <p:spTgt spid="3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100"/>
                                            <p:tgtEl>
                                              <p:spTgt spid="3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2200"/>
                                </p:stCondLst>
                                <p:childTnLst>
                                  <p:par>
                                    <p:cTn id="67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9" dur="100" fill="hold"/>
                                            <p:tgtEl>
                                              <p:spTgt spid="3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100" fill="hold"/>
                                            <p:tgtEl>
                                              <p:spTgt spid="3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1" dur="100"/>
                                            <p:tgtEl>
                                              <p:spTgt spid="3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2300"/>
                                </p:stCondLst>
                                <p:childTnLst>
                                  <p:par>
                                    <p:cTn id="73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5" dur="100" fill="hold"/>
                                            <p:tgtEl>
                                              <p:spTgt spid="20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100" fill="hold"/>
                                            <p:tgtEl>
                                              <p:spTgt spid="20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7" dur="100"/>
                                            <p:tgtEl>
                                              <p:spTgt spid="20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8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79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1" dur="100" fill="hold"/>
                                            <p:tgtEl>
                                              <p:spTgt spid="36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100" fill="hold"/>
                                            <p:tgtEl>
                                              <p:spTgt spid="36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3" dur="100"/>
                                            <p:tgtEl>
                                              <p:spTgt spid="3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4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8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7" dur="1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1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9" dur="1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0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91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3" dur="1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4" dur="1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5" dur="1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6" fill="hold">
                                <p:stCondLst>
                                  <p:cond delay="2700"/>
                                </p:stCondLst>
                                <p:childTnLst>
                                  <p:par>
                                    <p:cTn id="97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9" dur="100" fill="hold"/>
                                            <p:tgtEl>
                                              <p:spTgt spid="19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100" fill="hold"/>
                                            <p:tgtEl>
                                              <p:spTgt spid="19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1" dur="100"/>
                                            <p:tgtEl>
                                              <p:spTgt spid="1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2" fill="hold">
                                <p:stCondLst>
                                  <p:cond delay="2800"/>
                                </p:stCondLst>
                                <p:childTnLst>
                                  <p:par>
                                    <p:cTn id="103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5" dur="1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6" dur="1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7" dur="1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8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109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1" dur="1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2" dur="1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3" dur="1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4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11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7" dur="1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8" dur="1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9" dur="1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0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121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3" dur="1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4" dur="1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5" dur="100"/>
                                            <p:tgtEl>
                                              <p:spTgt spid="1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6" fill="hold">
                                <p:stCondLst>
                                  <p:cond delay="3200"/>
                                </p:stCondLst>
                                <p:childTnLst>
                                  <p:par>
                                    <p:cTn id="127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9" dur="10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0" dur="10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1" dur="100"/>
                                            <p:tgtEl>
                                              <p:spTgt spid="1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2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133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5" dur="100" fill="hold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6" dur="100" fill="hold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7" dur="100"/>
                                            <p:tgtEl>
                                              <p:spTgt spid="1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8" fill="hold">
                                <p:stCondLst>
                                  <p:cond delay="3400"/>
                                </p:stCondLst>
                                <p:childTnLst>
                                  <p:par>
                                    <p:cTn id="139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1" dur="1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2" dur="1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3" dur="1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4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14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7" dur="100" fill="hold"/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8" dur="100" fill="hold"/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9" dur="100"/>
                                            <p:tgtEl>
                                              <p:spTgt spid="1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0" fill="hold">
                                <p:stCondLst>
                                  <p:cond delay="3600"/>
                                </p:stCondLst>
                                <p:childTnLst>
                                  <p:par>
                                    <p:cTn id="151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3" dur="100" fill="hold"/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4" dur="100" fill="hold"/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5" dur="100"/>
                                            <p:tgtEl>
                                              <p:spTgt spid="1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6" fill="hold">
                                <p:stCondLst>
                                  <p:cond delay="3700"/>
                                </p:stCondLst>
                                <p:childTnLst>
                                  <p:par>
                                    <p:cTn id="157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9" dur="500" fill="hold"/>
                                            <p:tgtEl>
                                              <p:spTgt spid="3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0" dur="500" fill="hold"/>
                                            <p:tgtEl>
                                              <p:spTgt spid="3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1" dur="500" fill="hold"/>
                                            <p:tgtEl>
                                              <p:spTgt spid="39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2" dur="500" fill="hold"/>
                                            <p:tgtEl>
                                              <p:spTgt spid="39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3" dur="500" tmFilter="0,0; .5, 1; 1, 1"/>
                                            <p:tgtEl>
                                              <p:spTgt spid="3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4" fill="hold">
                                <p:stCondLst>
                                  <p:cond delay="4400"/>
                                </p:stCondLst>
                                <p:childTnLst>
                                  <p:par>
                                    <p:cTn id="165" presetID="23" presetClass="entr" presetSubtype="3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7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8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9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0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1" fill="hold">
                                <p:stCondLst>
                                  <p:cond delay="4700"/>
                                </p:stCondLst>
                                <p:childTnLst>
                                  <p:par>
                                    <p:cTn id="172" presetID="2" presetClass="entr" presetSubtype="2" fill="hold" grpId="0" nodeType="after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174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175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6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177" presetID="2" presetClass="entr" presetSubtype="2" fill="hold" grpId="0" nodeType="after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179" dur="300" fill="hold"/>
                                            <p:tgtEl>
                                              <p:spTgt spid="3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180" dur="300" fill="hold"/>
                                            <p:tgtEl>
                                              <p:spTgt spid="3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1" fill="hold">
                                <p:stCondLst>
                                  <p:cond delay="5300"/>
                                </p:stCondLst>
                                <p:childTnLst>
                                  <p:par>
                                    <p:cTn id="182" presetID="53" presetClass="entr" presetSubtype="16" fill="hold" grpId="0" nodeType="afterEffect">
                                      <p:stCondLst>
                                        <p:cond delay="50"/>
                                      </p:stCondLst>
                                      <p:childTnLst>
                                        <p:set>
                                          <p:cBhvr>
                                            <p:cTn id="1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4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5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6" dur="3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7" fill="hold">
                                <p:stCondLst>
                                  <p:cond delay="5650"/>
                                </p:stCondLst>
                                <p:childTnLst>
                                  <p:par>
                                    <p:cTn id="188" presetID="2" presetClass="exit" presetSubtype="2" fill="hold" grpId="1" nodeType="afterEffect">
                                      <p:stCondLst>
                                        <p:cond delay="125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89" dur="250"/>
                                            <p:tgtEl>
                                              <p:spTgt spid="3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0" dur="250"/>
                                            <p:tgtEl>
                                              <p:spTgt spid="3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91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3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animBg="1"/>
          <p:bldP spid="393" grpId="0" animBg="1"/>
          <p:bldP spid="2" grpId="0"/>
          <p:bldP spid="394" grpId="0"/>
          <p:bldP spid="392" grpId="0"/>
          <p:bldP spid="392" grpId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39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39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3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32" presetClass="emph" presetSubtype="0" repeatCount="3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11" dur="25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2" dur="50" fill="hold">
                                              <p:stCondLst>
                                                <p:cond delay="50"/>
                                              </p:stCondLst>
                                            </p:cTn>
                                            <p:tgtEl>
                                              <p:spTgt spid="39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13" dur="50" fill="hold">
                                              <p:stCondLst>
                                                <p:cond delay="100"/>
                                              </p:stCondLst>
                                            </p:cTn>
                                            <p:tgtEl>
                                              <p:spTgt spid="39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4" dur="50" fill="hold">
                                              <p:stCondLst>
                                                <p:cond delay="150"/>
                                              </p:stCondLst>
                                            </p:cTn>
                                            <p:tgtEl>
                                              <p:spTgt spid="39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15" dur="5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39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8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250" fill="hold"/>
                                            <p:tgtEl>
                                              <p:spTgt spid="3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250" fill="hold"/>
                                            <p:tgtEl>
                                              <p:spTgt spid="3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21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25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100" fill="hold"/>
                                            <p:tgtEl>
                                              <p:spTgt spid="29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100" fill="hold"/>
                                            <p:tgtEl>
                                              <p:spTgt spid="29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100"/>
                                            <p:tgtEl>
                                              <p:spTgt spid="2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31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100" fill="hold"/>
                                            <p:tgtEl>
                                              <p:spTgt spid="30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100" fill="hold"/>
                                            <p:tgtEl>
                                              <p:spTgt spid="30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100"/>
                                            <p:tgtEl>
                                              <p:spTgt spid="30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1700"/>
                                </p:stCondLst>
                                <p:childTnLst>
                                  <p:par>
                                    <p:cTn id="37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100" fill="hold"/>
                                            <p:tgtEl>
                                              <p:spTgt spid="28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100" fill="hold"/>
                                            <p:tgtEl>
                                              <p:spTgt spid="28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100"/>
                                            <p:tgtEl>
                                              <p:spTgt spid="2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1800"/>
                                </p:stCondLst>
                                <p:childTnLst>
                                  <p:par>
                                    <p:cTn id="43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100" fill="hold"/>
                                            <p:tgtEl>
                                              <p:spTgt spid="3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100" fill="hold"/>
                                            <p:tgtEl>
                                              <p:spTgt spid="3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100"/>
                                            <p:tgtEl>
                                              <p:spTgt spid="3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1900"/>
                                </p:stCondLst>
                                <p:childTnLst>
                                  <p:par>
                                    <p:cTn id="49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" dur="100" fill="hold"/>
                                            <p:tgtEl>
                                              <p:spTgt spid="3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100" fill="hold"/>
                                            <p:tgtEl>
                                              <p:spTgt spid="3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100"/>
                                            <p:tgtEl>
                                              <p:spTgt spid="3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5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100" fill="hold"/>
                                            <p:tgtEl>
                                              <p:spTgt spid="37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100" fill="hold"/>
                                            <p:tgtEl>
                                              <p:spTgt spid="37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100"/>
                                            <p:tgtEl>
                                              <p:spTgt spid="3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61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100" fill="hold"/>
                                            <p:tgtEl>
                                              <p:spTgt spid="3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100" fill="hold"/>
                                            <p:tgtEl>
                                              <p:spTgt spid="3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100"/>
                                            <p:tgtEl>
                                              <p:spTgt spid="3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2200"/>
                                </p:stCondLst>
                                <p:childTnLst>
                                  <p:par>
                                    <p:cTn id="67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9" dur="100" fill="hold"/>
                                            <p:tgtEl>
                                              <p:spTgt spid="3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100" fill="hold"/>
                                            <p:tgtEl>
                                              <p:spTgt spid="3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1" dur="100"/>
                                            <p:tgtEl>
                                              <p:spTgt spid="3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2300"/>
                                </p:stCondLst>
                                <p:childTnLst>
                                  <p:par>
                                    <p:cTn id="73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5" dur="100" fill="hold"/>
                                            <p:tgtEl>
                                              <p:spTgt spid="20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100" fill="hold"/>
                                            <p:tgtEl>
                                              <p:spTgt spid="20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7" dur="100"/>
                                            <p:tgtEl>
                                              <p:spTgt spid="20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8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79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1" dur="100" fill="hold"/>
                                            <p:tgtEl>
                                              <p:spTgt spid="36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100" fill="hold"/>
                                            <p:tgtEl>
                                              <p:spTgt spid="36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3" dur="100"/>
                                            <p:tgtEl>
                                              <p:spTgt spid="3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4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8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7" dur="1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1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9" dur="1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0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91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3" dur="1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4" dur="1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5" dur="1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6" fill="hold">
                                <p:stCondLst>
                                  <p:cond delay="2700"/>
                                </p:stCondLst>
                                <p:childTnLst>
                                  <p:par>
                                    <p:cTn id="97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9" dur="100" fill="hold"/>
                                            <p:tgtEl>
                                              <p:spTgt spid="19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100" fill="hold"/>
                                            <p:tgtEl>
                                              <p:spTgt spid="19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1" dur="100"/>
                                            <p:tgtEl>
                                              <p:spTgt spid="1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2" fill="hold">
                                <p:stCondLst>
                                  <p:cond delay="2800"/>
                                </p:stCondLst>
                                <p:childTnLst>
                                  <p:par>
                                    <p:cTn id="103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5" dur="1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6" dur="1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7" dur="1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8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109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1" dur="1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2" dur="1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3" dur="1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4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11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7" dur="1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8" dur="1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9" dur="1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0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121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3" dur="1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4" dur="1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5" dur="100"/>
                                            <p:tgtEl>
                                              <p:spTgt spid="1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6" fill="hold">
                                <p:stCondLst>
                                  <p:cond delay="3200"/>
                                </p:stCondLst>
                                <p:childTnLst>
                                  <p:par>
                                    <p:cTn id="127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9" dur="10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0" dur="10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1" dur="100"/>
                                            <p:tgtEl>
                                              <p:spTgt spid="1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2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133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5" dur="100" fill="hold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6" dur="100" fill="hold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7" dur="100"/>
                                            <p:tgtEl>
                                              <p:spTgt spid="1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8" fill="hold">
                                <p:stCondLst>
                                  <p:cond delay="3400"/>
                                </p:stCondLst>
                                <p:childTnLst>
                                  <p:par>
                                    <p:cTn id="139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1" dur="1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2" dur="1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3" dur="1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4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14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7" dur="100" fill="hold"/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8" dur="100" fill="hold"/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9" dur="100"/>
                                            <p:tgtEl>
                                              <p:spTgt spid="1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0" fill="hold">
                                <p:stCondLst>
                                  <p:cond delay="3600"/>
                                </p:stCondLst>
                                <p:childTnLst>
                                  <p:par>
                                    <p:cTn id="151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3" dur="100" fill="hold"/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4" dur="100" fill="hold"/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5" dur="100"/>
                                            <p:tgtEl>
                                              <p:spTgt spid="1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6" fill="hold">
                                <p:stCondLst>
                                  <p:cond delay="3700"/>
                                </p:stCondLst>
                                <p:childTnLst>
                                  <p:par>
                                    <p:cTn id="157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9" dur="500" fill="hold"/>
                                            <p:tgtEl>
                                              <p:spTgt spid="3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0" dur="500" fill="hold"/>
                                            <p:tgtEl>
                                              <p:spTgt spid="3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1" dur="500" fill="hold"/>
                                            <p:tgtEl>
                                              <p:spTgt spid="39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2" dur="500" fill="hold"/>
                                            <p:tgtEl>
                                              <p:spTgt spid="39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3" dur="500" tmFilter="0,0; .5, 1; 1, 1"/>
                                            <p:tgtEl>
                                              <p:spTgt spid="3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4" fill="hold">
                                <p:stCondLst>
                                  <p:cond delay="4400"/>
                                </p:stCondLst>
                                <p:childTnLst>
                                  <p:par>
                                    <p:cTn id="165" presetID="23" presetClass="entr" presetSubtype="3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7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8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9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0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1" fill="hold">
                                <p:stCondLst>
                                  <p:cond delay="4700"/>
                                </p:stCondLst>
                                <p:childTnLst>
                                  <p:par>
                                    <p:cTn id="172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4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5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6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177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9" dur="300" fill="hold"/>
                                            <p:tgtEl>
                                              <p:spTgt spid="3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0" dur="300" fill="hold"/>
                                            <p:tgtEl>
                                              <p:spTgt spid="3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1" fill="hold">
                                <p:stCondLst>
                                  <p:cond delay="5300"/>
                                </p:stCondLst>
                                <p:childTnLst>
                                  <p:par>
                                    <p:cTn id="182" presetID="53" presetClass="entr" presetSubtype="16" fill="hold" grpId="0" nodeType="afterEffect">
                                      <p:stCondLst>
                                        <p:cond delay="50"/>
                                      </p:stCondLst>
                                      <p:childTnLst>
                                        <p:set>
                                          <p:cBhvr>
                                            <p:cTn id="1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4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5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6" dur="3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7" fill="hold">
                                <p:stCondLst>
                                  <p:cond delay="5650"/>
                                </p:stCondLst>
                                <p:childTnLst>
                                  <p:par>
                                    <p:cTn id="188" presetID="2" presetClass="exit" presetSubtype="2" fill="hold" grpId="1" nodeType="afterEffect">
                                      <p:stCondLst>
                                        <p:cond delay="125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89" dur="250"/>
                                            <p:tgtEl>
                                              <p:spTgt spid="3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0" dur="250"/>
                                            <p:tgtEl>
                                              <p:spTgt spid="3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91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3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animBg="1"/>
          <p:bldP spid="393" grpId="0" animBg="1"/>
          <p:bldP spid="2" grpId="0"/>
          <p:bldP spid="394" grpId="0"/>
          <p:bldP spid="392" grpId="0"/>
          <p:bldP spid="392" grpId="1"/>
        </p:bld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63"/>
          <p:cNvSpPr>
            <a:spLocks noChangeArrowheads="1"/>
          </p:cNvSpPr>
          <p:nvPr/>
        </p:nvSpPr>
        <p:spPr bwMode="auto">
          <a:xfrm>
            <a:off x="-1654" y="0"/>
            <a:ext cx="12193653" cy="6858000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4111124" y="3064969"/>
            <a:ext cx="94598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sz="4800" dirty="0" smtClean="0"/>
              <a:t>你大学里</a:t>
            </a:r>
            <a:r>
              <a:rPr lang="zh-CN" altLang="en-US" sz="4800" dirty="0"/>
              <a:t>难忘</a:t>
            </a:r>
            <a:r>
              <a:rPr lang="zh-CN" altLang="en-US" sz="4800" dirty="0" smtClean="0"/>
              <a:t>的事情</a:t>
            </a:r>
            <a:endParaRPr lang="en-US" altLang="zh-CN" sz="4800" dirty="0"/>
          </a:p>
        </p:txBody>
      </p:sp>
      <p:grpSp>
        <p:nvGrpSpPr>
          <p:cNvPr id="6" name="组合 5"/>
          <p:cNvGrpSpPr/>
          <p:nvPr/>
        </p:nvGrpSpPr>
        <p:grpSpPr>
          <a:xfrm>
            <a:off x="2659516" y="1946404"/>
            <a:ext cx="1191917" cy="1845901"/>
            <a:chOff x="1523999" y="1001485"/>
            <a:chExt cx="2598058" cy="4209142"/>
          </a:xfrm>
          <a:solidFill>
            <a:schemeClr val="bg1"/>
          </a:solidFill>
        </p:grpSpPr>
        <p:sp>
          <p:nvSpPr>
            <p:cNvPr id="7" name="矩形 6"/>
            <p:cNvSpPr/>
            <p:nvPr/>
          </p:nvSpPr>
          <p:spPr>
            <a:xfrm>
              <a:off x="2540000" y="4194629"/>
              <a:ext cx="566057" cy="58057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圆角矩形 7"/>
            <p:cNvSpPr/>
            <p:nvPr/>
          </p:nvSpPr>
          <p:spPr>
            <a:xfrm>
              <a:off x="2155371" y="1001485"/>
              <a:ext cx="1335315" cy="2699658"/>
            </a:xfrm>
            <a:prstGeom prst="roundRect">
              <a:avLst>
                <a:gd name="adj" fmla="val 4710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同心圆 6"/>
            <p:cNvSpPr/>
            <p:nvPr/>
          </p:nvSpPr>
          <p:spPr>
            <a:xfrm>
              <a:off x="1523999" y="2757715"/>
              <a:ext cx="2598058" cy="1582058"/>
            </a:xfrm>
            <a:custGeom>
              <a:avLst/>
              <a:gdLst/>
              <a:ahLst/>
              <a:cxnLst/>
              <a:rect l="l" t="t" r="r" b="b"/>
              <a:pathLst>
                <a:path w="2598058" h="1582058">
                  <a:moveTo>
                    <a:pt x="14462" y="0"/>
                  </a:moveTo>
                  <a:lnTo>
                    <a:pt x="389516" y="0"/>
                  </a:lnTo>
                  <a:cubicBezTo>
                    <a:pt x="377808" y="63354"/>
                    <a:pt x="371860" y="128889"/>
                    <a:pt x="371860" y="195943"/>
                  </a:cubicBezTo>
                  <a:cubicBezTo>
                    <a:pt x="371860" y="756101"/>
                    <a:pt x="786968" y="1210198"/>
                    <a:pt x="1299029" y="1210198"/>
                  </a:cubicBezTo>
                  <a:cubicBezTo>
                    <a:pt x="1811090" y="1210198"/>
                    <a:pt x="2226198" y="756101"/>
                    <a:pt x="2226198" y="195943"/>
                  </a:cubicBezTo>
                  <a:cubicBezTo>
                    <a:pt x="2226198" y="128889"/>
                    <a:pt x="2220250" y="63354"/>
                    <a:pt x="2208542" y="0"/>
                  </a:cubicBezTo>
                  <a:lnTo>
                    <a:pt x="2583596" y="0"/>
                  </a:lnTo>
                  <a:cubicBezTo>
                    <a:pt x="2593658" y="63872"/>
                    <a:pt x="2598058" y="129359"/>
                    <a:pt x="2598058" y="195943"/>
                  </a:cubicBezTo>
                  <a:cubicBezTo>
                    <a:pt x="2598058" y="961473"/>
                    <a:pt x="2016463" y="1582058"/>
                    <a:pt x="1299029" y="1582058"/>
                  </a:cubicBezTo>
                  <a:cubicBezTo>
                    <a:pt x="581595" y="1582058"/>
                    <a:pt x="0" y="961473"/>
                    <a:pt x="0" y="195943"/>
                  </a:cubicBezTo>
                  <a:cubicBezTo>
                    <a:pt x="0" y="129359"/>
                    <a:pt x="4400" y="63872"/>
                    <a:pt x="14462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1973942" y="4775200"/>
              <a:ext cx="1698172" cy="43542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矩形 1"/>
          <p:cNvSpPr/>
          <p:nvPr/>
        </p:nvSpPr>
        <p:spPr>
          <a:xfrm>
            <a:off x="4079702" y="1840419"/>
            <a:ext cx="521196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迷你简汉真广标" panose="02010609000101010101" pitchFamily="49" charset="-122"/>
                <a:ea typeface="迷你简汉真广标" panose="02010609000101010101" pitchFamily="49" charset="-122"/>
              </a:rPr>
              <a:t>Q</a:t>
            </a:r>
            <a:r>
              <a:rPr lang="en-US" altLang="zh-CN" sz="4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迷你简汉真广标" panose="02010609000101010101" pitchFamily="49" charset="-122"/>
                <a:ea typeface="迷你简汉真广标" panose="02010609000101010101" pitchFamily="49" charset="-122"/>
              </a:rPr>
              <a:t>uestion </a:t>
            </a:r>
            <a:r>
              <a:rPr lang="en-US" altLang="zh-CN" sz="8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迷你简汉真广标" panose="02010609000101010101" pitchFamily="49" charset="-122"/>
                <a:ea typeface="迷你简汉真广标" panose="02010609000101010101" pitchFamily="49" charset="-122"/>
              </a:rPr>
              <a:t>3</a:t>
            </a:r>
            <a:endParaRPr lang="zh-CN" altLang="en-US" sz="3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迷你简汉真广标" panose="02010609000101010101" pitchFamily="49" charset="-122"/>
              <a:ea typeface="迷你简汉真广标" panose="02010609000101010101" pitchFamily="49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272395" y="213045"/>
            <a:ext cx="629587" cy="638085"/>
            <a:chOff x="314793" y="194871"/>
            <a:chExt cx="629587" cy="638085"/>
          </a:xfrm>
          <a:solidFill>
            <a:schemeClr val="bg1"/>
          </a:solidFill>
        </p:grpSpPr>
        <p:sp>
          <p:nvSpPr>
            <p:cNvPr id="13" name="矩形 12"/>
            <p:cNvSpPr/>
            <p:nvPr/>
          </p:nvSpPr>
          <p:spPr>
            <a:xfrm>
              <a:off x="314793" y="194872"/>
              <a:ext cx="629587" cy="10493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314793" y="194871"/>
              <a:ext cx="104932" cy="63808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组合 17"/>
          <p:cNvGrpSpPr/>
          <p:nvPr/>
        </p:nvGrpSpPr>
        <p:grpSpPr>
          <a:xfrm rot="5400000">
            <a:off x="11226778" y="157804"/>
            <a:ext cx="629587" cy="638085"/>
            <a:chOff x="314793" y="194871"/>
            <a:chExt cx="629587" cy="638085"/>
          </a:xfrm>
          <a:solidFill>
            <a:schemeClr val="bg1"/>
          </a:solidFill>
        </p:grpSpPr>
        <p:sp>
          <p:nvSpPr>
            <p:cNvPr id="19" name="矩形 18"/>
            <p:cNvSpPr/>
            <p:nvPr/>
          </p:nvSpPr>
          <p:spPr>
            <a:xfrm>
              <a:off x="314793" y="194872"/>
              <a:ext cx="629587" cy="10493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314793" y="194871"/>
              <a:ext cx="104932" cy="63808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4" name="矩形 23"/>
          <p:cNvSpPr/>
          <p:nvPr/>
        </p:nvSpPr>
        <p:spPr>
          <a:xfrm>
            <a:off x="10175200" y="345222"/>
            <a:ext cx="89960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C00000"/>
                </a:solidFill>
                <a:latin typeface="方正准圆简体" panose="03000509000000000000" pitchFamily="65" charset="-122"/>
                <a:ea typeface="方正准圆简体" panose="03000509000000000000" pitchFamily="65" charset="-122"/>
              </a:rPr>
              <a:t>REC</a:t>
            </a:r>
            <a:endParaRPr lang="zh-CN" altLang="en-US" sz="3600" dirty="0">
              <a:solidFill>
                <a:srgbClr val="C00000"/>
              </a:solidFill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11097822" y="501786"/>
            <a:ext cx="298564" cy="298564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7" name="组合 26"/>
          <p:cNvGrpSpPr/>
          <p:nvPr/>
        </p:nvGrpSpPr>
        <p:grpSpPr>
          <a:xfrm rot="16200000">
            <a:off x="381576" y="4936144"/>
            <a:ext cx="629587" cy="638085"/>
            <a:chOff x="314793" y="194871"/>
            <a:chExt cx="629587" cy="638085"/>
          </a:xfrm>
          <a:solidFill>
            <a:schemeClr val="bg1"/>
          </a:solidFill>
        </p:grpSpPr>
        <p:sp>
          <p:nvSpPr>
            <p:cNvPr id="28" name="矩形 27"/>
            <p:cNvSpPr/>
            <p:nvPr/>
          </p:nvSpPr>
          <p:spPr>
            <a:xfrm>
              <a:off x="314793" y="194872"/>
              <a:ext cx="629587" cy="10493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矩形 28"/>
            <p:cNvSpPr/>
            <p:nvPr/>
          </p:nvSpPr>
          <p:spPr>
            <a:xfrm>
              <a:off x="314793" y="194871"/>
              <a:ext cx="104932" cy="63808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0" name="组合 29"/>
          <p:cNvGrpSpPr/>
          <p:nvPr/>
        </p:nvGrpSpPr>
        <p:grpSpPr>
          <a:xfrm rot="10800000">
            <a:off x="11247619" y="5015056"/>
            <a:ext cx="629587" cy="638085"/>
            <a:chOff x="314793" y="194871"/>
            <a:chExt cx="629587" cy="638085"/>
          </a:xfrm>
          <a:solidFill>
            <a:schemeClr val="bg1"/>
          </a:solidFill>
        </p:grpSpPr>
        <p:sp>
          <p:nvSpPr>
            <p:cNvPr id="31" name="矩形 30"/>
            <p:cNvSpPr/>
            <p:nvPr/>
          </p:nvSpPr>
          <p:spPr>
            <a:xfrm>
              <a:off x="314793" y="194872"/>
              <a:ext cx="629587" cy="10493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31"/>
            <p:cNvSpPr/>
            <p:nvPr/>
          </p:nvSpPr>
          <p:spPr>
            <a:xfrm>
              <a:off x="314793" y="194871"/>
              <a:ext cx="104932" cy="63808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3" name="Rectangle 463"/>
          <p:cNvSpPr>
            <a:spLocks noChangeArrowheads="1"/>
          </p:cNvSpPr>
          <p:nvPr/>
        </p:nvSpPr>
        <p:spPr bwMode="auto">
          <a:xfrm>
            <a:off x="-1654" y="5758008"/>
            <a:ext cx="12193653" cy="1099991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8613877"/>
      </p:ext>
    </p:extLst>
  </p:cSld>
  <p:clrMapOvr>
    <a:masterClrMapping/>
  </p:clrMapOvr>
  <p:transition advTm="0">
    <p:fade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35" presetClass="emph" presetSubtype="0" repeatCount="5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6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nodeType="withEffect" p14:presetBounceEnd="62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19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20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22" presetClass="entr" presetSubtype="8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8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/>
          <p:bldP spid="2" grpId="0"/>
          <p:bldP spid="25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35" presetClass="emph" presetSubtype="0" repeatCount="5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6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22" presetClass="entr" presetSubtype="8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8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/>
          <p:bldP spid="2" grpId="0"/>
          <p:bldP spid="25" grpId="0" animBg="1"/>
        </p:bldLst>
      </p:timing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463"/>
          <p:cNvSpPr>
            <a:spLocks noChangeArrowheads="1"/>
          </p:cNvSpPr>
          <p:nvPr/>
        </p:nvSpPr>
        <p:spPr bwMode="auto">
          <a:xfrm>
            <a:off x="0" y="-31729"/>
            <a:ext cx="12193653" cy="6889729"/>
          </a:xfrm>
          <a:prstGeom prst="rect">
            <a:avLst/>
          </a:prstGeom>
          <a:solidFill>
            <a:srgbClr val="4DBFBF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AutoShape 11"/>
          <p:cNvSpPr>
            <a:spLocks noChangeAspect="1" noChangeArrowheads="1" noTextEdit="1"/>
          </p:cNvSpPr>
          <p:nvPr/>
        </p:nvSpPr>
        <p:spPr bwMode="auto">
          <a:xfrm>
            <a:off x="7078791" y="489296"/>
            <a:ext cx="2757918" cy="24547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Rectangle 13"/>
          <p:cNvSpPr>
            <a:spLocks noChangeArrowheads="1"/>
          </p:cNvSpPr>
          <p:nvPr/>
        </p:nvSpPr>
        <p:spPr bwMode="auto">
          <a:xfrm>
            <a:off x="7079475" y="489296"/>
            <a:ext cx="2757918" cy="1602877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15"/>
          <p:cNvSpPr>
            <a:spLocks/>
          </p:cNvSpPr>
          <p:nvPr/>
        </p:nvSpPr>
        <p:spPr bwMode="auto">
          <a:xfrm>
            <a:off x="7212156" y="629017"/>
            <a:ext cx="2489479" cy="1332275"/>
          </a:xfrm>
          <a:custGeom>
            <a:avLst/>
            <a:gdLst>
              <a:gd name="T0" fmla="*/ 30 w 3082"/>
              <a:gd name="T1" fmla="*/ 1659 h 1659"/>
              <a:gd name="T2" fmla="*/ 0 w 3082"/>
              <a:gd name="T3" fmla="*/ 1628 h 1659"/>
              <a:gd name="T4" fmla="*/ 0 w 3082"/>
              <a:gd name="T5" fmla="*/ 31 h 1659"/>
              <a:gd name="T6" fmla="*/ 30 w 3082"/>
              <a:gd name="T7" fmla="*/ 0 h 1659"/>
              <a:gd name="T8" fmla="*/ 3051 w 3082"/>
              <a:gd name="T9" fmla="*/ 0 h 1659"/>
              <a:gd name="T10" fmla="*/ 3082 w 3082"/>
              <a:gd name="T11" fmla="*/ 31 h 1659"/>
              <a:gd name="T12" fmla="*/ 3082 w 3082"/>
              <a:gd name="T13" fmla="*/ 1628 h 1659"/>
              <a:gd name="T14" fmla="*/ 3051 w 3082"/>
              <a:gd name="T15" fmla="*/ 1659 h 1659"/>
              <a:gd name="T16" fmla="*/ 30 w 3082"/>
              <a:gd name="T17" fmla="*/ 1659 h 16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082" h="1659">
                <a:moveTo>
                  <a:pt x="30" y="1659"/>
                </a:moveTo>
                <a:cubicBezTo>
                  <a:pt x="13" y="1659"/>
                  <a:pt x="0" y="1645"/>
                  <a:pt x="0" y="1628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14"/>
                  <a:pt x="13" y="0"/>
                  <a:pt x="30" y="0"/>
                </a:cubicBezTo>
                <a:cubicBezTo>
                  <a:pt x="3051" y="0"/>
                  <a:pt x="3051" y="0"/>
                  <a:pt x="3051" y="0"/>
                </a:cubicBezTo>
                <a:cubicBezTo>
                  <a:pt x="3068" y="0"/>
                  <a:pt x="3082" y="14"/>
                  <a:pt x="3082" y="31"/>
                </a:cubicBezTo>
                <a:cubicBezTo>
                  <a:pt x="3082" y="1628"/>
                  <a:pt x="3082" y="1628"/>
                  <a:pt x="3082" y="1628"/>
                </a:cubicBezTo>
                <a:cubicBezTo>
                  <a:pt x="3082" y="1645"/>
                  <a:pt x="3068" y="1659"/>
                  <a:pt x="3051" y="1659"/>
                </a:cubicBezTo>
                <a:lnTo>
                  <a:pt x="30" y="165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15" name="Picture 1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94198" y="914747"/>
            <a:ext cx="1092909" cy="8019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" name="Freeform 28"/>
          <p:cNvSpPr>
            <a:spLocks noEditPoints="1"/>
          </p:cNvSpPr>
          <p:nvPr/>
        </p:nvSpPr>
        <p:spPr bwMode="auto">
          <a:xfrm>
            <a:off x="8002822" y="1711257"/>
            <a:ext cx="963647" cy="1105866"/>
          </a:xfrm>
          <a:custGeom>
            <a:avLst/>
            <a:gdLst>
              <a:gd name="T0" fmla="*/ 409 w 1193"/>
              <a:gd name="T1" fmla="*/ 1211 h 1377"/>
              <a:gd name="T2" fmla="*/ 207 w 1193"/>
              <a:gd name="T3" fmla="*/ 1243 h 1377"/>
              <a:gd name="T4" fmla="*/ 23 w 1193"/>
              <a:gd name="T5" fmla="*/ 134 h 1377"/>
              <a:gd name="T6" fmla="*/ 76 w 1193"/>
              <a:gd name="T7" fmla="*/ 42 h 1377"/>
              <a:gd name="T8" fmla="*/ 260 w 1193"/>
              <a:gd name="T9" fmla="*/ 189 h 1377"/>
              <a:gd name="T10" fmla="*/ 502 w 1193"/>
              <a:gd name="T11" fmla="*/ 265 h 1377"/>
              <a:gd name="T12" fmla="*/ 696 w 1193"/>
              <a:gd name="T13" fmla="*/ 321 h 1377"/>
              <a:gd name="T14" fmla="*/ 880 w 1193"/>
              <a:gd name="T15" fmla="*/ 262 h 1377"/>
              <a:gd name="T16" fmla="*/ 1099 w 1193"/>
              <a:gd name="T17" fmla="*/ 59 h 1377"/>
              <a:gd name="T18" fmla="*/ 1182 w 1193"/>
              <a:gd name="T19" fmla="*/ 152 h 1377"/>
              <a:gd name="T20" fmla="*/ 957 w 1193"/>
              <a:gd name="T21" fmla="*/ 1249 h 1377"/>
              <a:gd name="T22" fmla="*/ 603 w 1193"/>
              <a:gd name="T23" fmla="*/ 1208 h 1377"/>
              <a:gd name="T24" fmla="*/ 675 w 1193"/>
              <a:gd name="T25" fmla="*/ 1047 h 1377"/>
              <a:gd name="T26" fmla="*/ 520 w 1193"/>
              <a:gd name="T27" fmla="*/ 1054 h 1377"/>
              <a:gd name="T28" fmla="*/ 890 w 1193"/>
              <a:gd name="T29" fmla="*/ 1112 h 1377"/>
              <a:gd name="T30" fmla="*/ 289 w 1193"/>
              <a:gd name="T31" fmla="*/ 1144 h 1377"/>
              <a:gd name="T32" fmla="*/ 928 w 1193"/>
              <a:gd name="T33" fmla="*/ 1194 h 1377"/>
              <a:gd name="T34" fmla="*/ 574 w 1193"/>
              <a:gd name="T35" fmla="*/ 1133 h 1377"/>
              <a:gd name="T36" fmla="*/ 720 w 1193"/>
              <a:gd name="T37" fmla="*/ 1039 h 1377"/>
              <a:gd name="T38" fmla="*/ 427 w 1193"/>
              <a:gd name="T39" fmla="*/ 970 h 1377"/>
              <a:gd name="T40" fmla="*/ 323 w 1193"/>
              <a:gd name="T41" fmla="*/ 1067 h 1377"/>
              <a:gd name="T42" fmla="*/ 853 w 1193"/>
              <a:gd name="T43" fmla="*/ 997 h 1377"/>
              <a:gd name="T44" fmla="*/ 896 w 1193"/>
              <a:gd name="T45" fmla="*/ 1023 h 1377"/>
              <a:gd name="T46" fmla="*/ 276 w 1193"/>
              <a:gd name="T47" fmla="*/ 1034 h 1377"/>
              <a:gd name="T48" fmla="*/ 500 w 1193"/>
              <a:gd name="T49" fmla="*/ 1023 h 1377"/>
              <a:gd name="T50" fmla="*/ 417 w 1193"/>
              <a:gd name="T51" fmla="*/ 936 h 1377"/>
              <a:gd name="T52" fmla="*/ 608 w 1193"/>
              <a:gd name="T53" fmla="*/ 892 h 1377"/>
              <a:gd name="T54" fmla="*/ 573 w 1193"/>
              <a:gd name="T55" fmla="*/ 884 h 1377"/>
              <a:gd name="T56" fmla="*/ 877 w 1193"/>
              <a:gd name="T57" fmla="*/ 985 h 1377"/>
              <a:gd name="T58" fmla="*/ 563 w 1193"/>
              <a:gd name="T59" fmla="*/ 855 h 1377"/>
              <a:gd name="T60" fmla="*/ 677 w 1193"/>
              <a:gd name="T61" fmla="*/ 759 h 1377"/>
              <a:gd name="T62" fmla="*/ 356 w 1193"/>
              <a:gd name="T63" fmla="*/ 806 h 1377"/>
              <a:gd name="T64" fmla="*/ 881 w 1193"/>
              <a:gd name="T65" fmla="*/ 900 h 1377"/>
              <a:gd name="T66" fmla="*/ 787 w 1193"/>
              <a:gd name="T67" fmla="*/ 841 h 1377"/>
              <a:gd name="T68" fmla="*/ 317 w 1193"/>
              <a:gd name="T69" fmla="*/ 877 h 1377"/>
              <a:gd name="T70" fmla="*/ 489 w 1193"/>
              <a:gd name="T71" fmla="*/ 758 h 1377"/>
              <a:gd name="T72" fmla="*/ 744 w 1193"/>
              <a:gd name="T73" fmla="*/ 862 h 1377"/>
              <a:gd name="T74" fmla="*/ 599 w 1193"/>
              <a:gd name="T75" fmla="*/ 812 h 1377"/>
              <a:gd name="T76" fmla="*/ 384 w 1193"/>
              <a:gd name="T77" fmla="*/ 818 h 1377"/>
              <a:gd name="T78" fmla="*/ 810 w 1193"/>
              <a:gd name="T79" fmla="*/ 757 h 1377"/>
              <a:gd name="T80" fmla="*/ 590 w 1193"/>
              <a:gd name="T81" fmla="*/ 780 h 1377"/>
              <a:gd name="T82" fmla="*/ 385 w 1193"/>
              <a:gd name="T83" fmla="*/ 734 h 1377"/>
              <a:gd name="T84" fmla="*/ 352 w 1193"/>
              <a:gd name="T85" fmla="*/ 759 h 1377"/>
              <a:gd name="T86" fmla="*/ 251 w 1193"/>
              <a:gd name="T87" fmla="*/ 724 h 1377"/>
              <a:gd name="T88" fmla="*/ 722 w 1193"/>
              <a:gd name="T89" fmla="*/ 646 h 1377"/>
              <a:gd name="T90" fmla="*/ 780 w 1193"/>
              <a:gd name="T91" fmla="*/ 561 h 1377"/>
              <a:gd name="T92" fmla="*/ 911 w 1193"/>
              <a:gd name="T93" fmla="*/ 577 h 1377"/>
              <a:gd name="T94" fmla="*/ 193 w 1193"/>
              <a:gd name="T95" fmla="*/ 451 h 1377"/>
              <a:gd name="T96" fmla="*/ 602 w 1193"/>
              <a:gd name="T97" fmla="*/ 550 h 1377"/>
              <a:gd name="T98" fmla="*/ 466 w 1193"/>
              <a:gd name="T99" fmla="*/ 607 h 1377"/>
              <a:gd name="T100" fmla="*/ 439 w 1193"/>
              <a:gd name="T101" fmla="*/ 527 h 1377"/>
              <a:gd name="T102" fmla="*/ 693 w 1193"/>
              <a:gd name="T103" fmla="*/ 361 h 1377"/>
              <a:gd name="T104" fmla="*/ 985 w 1193"/>
              <a:gd name="T105" fmla="*/ 397 h 1377"/>
              <a:gd name="T106" fmla="*/ 274 w 1193"/>
              <a:gd name="T107" fmla="*/ 506 h 1377"/>
              <a:gd name="T108" fmla="*/ 417 w 1193"/>
              <a:gd name="T109" fmla="*/ 533 h 1377"/>
              <a:gd name="T110" fmla="*/ 770 w 1193"/>
              <a:gd name="T111" fmla="*/ 517 h 1377"/>
              <a:gd name="T112" fmla="*/ 600 w 1193"/>
              <a:gd name="T113" fmla="*/ 235 h 1377"/>
              <a:gd name="T114" fmla="*/ 861 w 1193"/>
              <a:gd name="T115" fmla="*/ 292 h 1377"/>
              <a:gd name="T116" fmla="*/ 108 w 1193"/>
              <a:gd name="T117" fmla="*/ 313 h 1377"/>
              <a:gd name="T118" fmla="*/ 317 w 1193"/>
              <a:gd name="T119" fmla="*/ 362 h 1377"/>
              <a:gd name="T120" fmla="*/ 640 w 1193"/>
              <a:gd name="T121" fmla="*/ 194 h 1377"/>
              <a:gd name="T122" fmla="*/ 601 w 1193"/>
              <a:gd name="T123" fmla="*/ 211 h 13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193" h="1377">
                <a:moveTo>
                  <a:pt x="699" y="1377"/>
                </a:moveTo>
                <a:cubicBezTo>
                  <a:pt x="698" y="1377"/>
                  <a:pt x="698" y="1377"/>
                  <a:pt x="697" y="1376"/>
                </a:cubicBezTo>
                <a:cubicBezTo>
                  <a:pt x="697" y="1377"/>
                  <a:pt x="697" y="1377"/>
                  <a:pt x="696" y="1377"/>
                </a:cubicBezTo>
                <a:cubicBezTo>
                  <a:pt x="695" y="1377"/>
                  <a:pt x="694" y="1376"/>
                  <a:pt x="693" y="1376"/>
                </a:cubicBezTo>
                <a:cubicBezTo>
                  <a:pt x="662" y="1366"/>
                  <a:pt x="630" y="1321"/>
                  <a:pt x="593" y="1235"/>
                </a:cubicBezTo>
                <a:cubicBezTo>
                  <a:pt x="568" y="1301"/>
                  <a:pt x="535" y="1373"/>
                  <a:pt x="493" y="1374"/>
                </a:cubicBezTo>
                <a:cubicBezTo>
                  <a:pt x="493" y="1374"/>
                  <a:pt x="493" y="1374"/>
                  <a:pt x="493" y="1374"/>
                </a:cubicBezTo>
                <a:cubicBezTo>
                  <a:pt x="491" y="1374"/>
                  <a:pt x="490" y="1374"/>
                  <a:pt x="488" y="1374"/>
                </a:cubicBezTo>
                <a:cubicBezTo>
                  <a:pt x="488" y="1374"/>
                  <a:pt x="488" y="1373"/>
                  <a:pt x="488" y="1373"/>
                </a:cubicBezTo>
                <a:cubicBezTo>
                  <a:pt x="440" y="1362"/>
                  <a:pt x="420" y="1265"/>
                  <a:pt x="409" y="1213"/>
                </a:cubicBezTo>
                <a:cubicBezTo>
                  <a:pt x="409" y="1213"/>
                  <a:pt x="409" y="1211"/>
                  <a:pt x="409" y="1211"/>
                </a:cubicBezTo>
                <a:cubicBezTo>
                  <a:pt x="384" y="1261"/>
                  <a:pt x="352" y="1316"/>
                  <a:pt x="314" y="1328"/>
                </a:cubicBezTo>
                <a:cubicBezTo>
                  <a:pt x="313" y="1329"/>
                  <a:pt x="312" y="1329"/>
                  <a:pt x="311" y="1329"/>
                </a:cubicBezTo>
                <a:cubicBezTo>
                  <a:pt x="311" y="1329"/>
                  <a:pt x="310" y="1329"/>
                  <a:pt x="310" y="1329"/>
                </a:cubicBezTo>
                <a:cubicBezTo>
                  <a:pt x="310" y="1329"/>
                  <a:pt x="309" y="1329"/>
                  <a:pt x="309" y="1329"/>
                </a:cubicBezTo>
                <a:cubicBezTo>
                  <a:pt x="307" y="1329"/>
                  <a:pt x="305" y="1328"/>
                  <a:pt x="304" y="1327"/>
                </a:cubicBezTo>
                <a:cubicBezTo>
                  <a:pt x="295" y="1322"/>
                  <a:pt x="290" y="1301"/>
                  <a:pt x="276" y="1191"/>
                </a:cubicBezTo>
                <a:cubicBezTo>
                  <a:pt x="267" y="1216"/>
                  <a:pt x="254" y="1238"/>
                  <a:pt x="218" y="1245"/>
                </a:cubicBezTo>
                <a:cubicBezTo>
                  <a:pt x="217" y="1245"/>
                  <a:pt x="216" y="1245"/>
                  <a:pt x="216" y="1245"/>
                </a:cubicBezTo>
                <a:cubicBezTo>
                  <a:pt x="215" y="1245"/>
                  <a:pt x="215" y="1245"/>
                  <a:pt x="214" y="1245"/>
                </a:cubicBezTo>
                <a:cubicBezTo>
                  <a:pt x="214" y="1245"/>
                  <a:pt x="213" y="1245"/>
                  <a:pt x="213" y="1245"/>
                </a:cubicBezTo>
                <a:cubicBezTo>
                  <a:pt x="211" y="1245"/>
                  <a:pt x="208" y="1244"/>
                  <a:pt x="207" y="1243"/>
                </a:cubicBezTo>
                <a:cubicBezTo>
                  <a:pt x="205" y="1241"/>
                  <a:pt x="204" y="1239"/>
                  <a:pt x="203" y="1236"/>
                </a:cubicBezTo>
                <a:cubicBezTo>
                  <a:pt x="203" y="1234"/>
                  <a:pt x="204" y="1231"/>
                  <a:pt x="205" y="1229"/>
                </a:cubicBezTo>
                <a:cubicBezTo>
                  <a:pt x="235" y="1194"/>
                  <a:pt x="258" y="813"/>
                  <a:pt x="211" y="629"/>
                </a:cubicBezTo>
                <a:cubicBezTo>
                  <a:pt x="172" y="476"/>
                  <a:pt x="82" y="302"/>
                  <a:pt x="29" y="198"/>
                </a:cubicBezTo>
                <a:cubicBezTo>
                  <a:pt x="18" y="177"/>
                  <a:pt x="8" y="159"/>
                  <a:pt x="2" y="145"/>
                </a:cubicBezTo>
                <a:cubicBezTo>
                  <a:pt x="1" y="143"/>
                  <a:pt x="0" y="140"/>
                  <a:pt x="1" y="138"/>
                </a:cubicBezTo>
                <a:cubicBezTo>
                  <a:pt x="2" y="135"/>
                  <a:pt x="4" y="133"/>
                  <a:pt x="6" y="132"/>
                </a:cubicBezTo>
                <a:cubicBezTo>
                  <a:pt x="7" y="132"/>
                  <a:pt x="7" y="132"/>
                  <a:pt x="7" y="132"/>
                </a:cubicBezTo>
                <a:cubicBezTo>
                  <a:pt x="8" y="131"/>
                  <a:pt x="9" y="130"/>
                  <a:pt x="10" y="129"/>
                </a:cubicBezTo>
                <a:cubicBezTo>
                  <a:pt x="12" y="129"/>
                  <a:pt x="13" y="128"/>
                  <a:pt x="15" y="128"/>
                </a:cubicBezTo>
                <a:cubicBezTo>
                  <a:pt x="18" y="128"/>
                  <a:pt x="22" y="130"/>
                  <a:pt x="23" y="134"/>
                </a:cubicBezTo>
                <a:cubicBezTo>
                  <a:pt x="32" y="150"/>
                  <a:pt x="63" y="202"/>
                  <a:pt x="116" y="289"/>
                </a:cubicBezTo>
                <a:cubicBezTo>
                  <a:pt x="98" y="238"/>
                  <a:pt x="82" y="189"/>
                  <a:pt x="71" y="147"/>
                </a:cubicBezTo>
                <a:cubicBezTo>
                  <a:pt x="60" y="101"/>
                  <a:pt x="67" y="68"/>
                  <a:pt x="71" y="54"/>
                </a:cubicBezTo>
                <a:cubicBezTo>
                  <a:pt x="71" y="52"/>
                  <a:pt x="71" y="52"/>
                  <a:pt x="71" y="52"/>
                </a:cubicBezTo>
                <a:cubicBezTo>
                  <a:pt x="71" y="51"/>
                  <a:pt x="72" y="50"/>
                  <a:pt x="72" y="49"/>
                </a:cubicBezTo>
                <a:cubicBezTo>
                  <a:pt x="72" y="49"/>
                  <a:pt x="72" y="48"/>
                  <a:pt x="72" y="48"/>
                </a:cubicBezTo>
                <a:cubicBezTo>
                  <a:pt x="72" y="47"/>
                  <a:pt x="72" y="47"/>
                  <a:pt x="73" y="46"/>
                </a:cubicBezTo>
                <a:cubicBezTo>
                  <a:pt x="73" y="46"/>
                  <a:pt x="73" y="46"/>
                  <a:pt x="73" y="45"/>
                </a:cubicBezTo>
                <a:cubicBezTo>
                  <a:pt x="73" y="45"/>
                  <a:pt x="74" y="45"/>
                  <a:pt x="74" y="44"/>
                </a:cubicBezTo>
                <a:cubicBezTo>
                  <a:pt x="74" y="44"/>
                  <a:pt x="74" y="43"/>
                  <a:pt x="75" y="43"/>
                </a:cubicBezTo>
                <a:cubicBezTo>
                  <a:pt x="75" y="43"/>
                  <a:pt x="76" y="42"/>
                  <a:pt x="76" y="42"/>
                </a:cubicBezTo>
                <a:cubicBezTo>
                  <a:pt x="76" y="42"/>
                  <a:pt x="77" y="41"/>
                  <a:pt x="78" y="41"/>
                </a:cubicBezTo>
                <a:cubicBezTo>
                  <a:pt x="78" y="41"/>
                  <a:pt x="79" y="41"/>
                  <a:pt x="79" y="41"/>
                </a:cubicBezTo>
                <a:cubicBezTo>
                  <a:pt x="80" y="41"/>
                  <a:pt x="80" y="40"/>
                  <a:pt x="81" y="40"/>
                </a:cubicBezTo>
                <a:cubicBezTo>
                  <a:pt x="82" y="40"/>
                  <a:pt x="83" y="41"/>
                  <a:pt x="84" y="41"/>
                </a:cubicBezTo>
                <a:cubicBezTo>
                  <a:pt x="84" y="41"/>
                  <a:pt x="85" y="41"/>
                  <a:pt x="85" y="41"/>
                </a:cubicBezTo>
                <a:cubicBezTo>
                  <a:pt x="116" y="55"/>
                  <a:pt x="160" y="106"/>
                  <a:pt x="176" y="134"/>
                </a:cubicBezTo>
                <a:cubicBezTo>
                  <a:pt x="182" y="144"/>
                  <a:pt x="192" y="159"/>
                  <a:pt x="203" y="176"/>
                </a:cubicBezTo>
                <a:cubicBezTo>
                  <a:pt x="216" y="195"/>
                  <a:pt x="230" y="217"/>
                  <a:pt x="241" y="236"/>
                </a:cubicBezTo>
                <a:cubicBezTo>
                  <a:pt x="242" y="201"/>
                  <a:pt x="248" y="194"/>
                  <a:pt x="250" y="192"/>
                </a:cubicBezTo>
                <a:cubicBezTo>
                  <a:pt x="252" y="190"/>
                  <a:pt x="255" y="188"/>
                  <a:pt x="257" y="188"/>
                </a:cubicBezTo>
                <a:cubicBezTo>
                  <a:pt x="258" y="188"/>
                  <a:pt x="259" y="188"/>
                  <a:pt x="260" y="189"/>
                </a:cubicBezTo>
                <a:cubicBezTo>
                  <a:pt x="261" y="188"/>
                  <a:pt x="262" y="188"/>
                  <a:pt x="263" y="188"/>
                </a:cubicBezTo>
                <a:cubicBezTo>
                  <a:pt x="266" y="188"/>
                  <a:pt x="269" y="190"/>
                  <a:pt x="271" y="192"/>
                </a:cubicBezTo>
                <a:cubicBezTo>
                  <a:pt x="278" y="202"/>
                  <a:pt x="290" y="221"/>
                  <a:pt x="300" y="238"/>
                </a:cubicBezTo>
                <a:cubicBezTo>
                  <a:pt x="299" y="233"/>
                  <a:pt x="299" y="228"/>
                  <a:pt x="298" y="222"/>
                </a:cubicBezTo>
                <a:cubicBezTo>
                  <a:pt x="290" y="143"/>
                  <a:pt x="321" y="30"/>
                  <a:pt x="335" y="10"/>
                </a:cubicBezTo>
                <a:cubicBezTo>
                  <a:pt x="337" y="8"/>
                  <a:pt x="339" y="7"/>
                  <a:pt x="342" y="6"/>
                </a:cubicBezTo>
                <a:cubicBezTo>
                  <a:pt x="343" y="6"/>
                  <a:pt x="344" y="5"/>
                  <a:pt x="346" y="5"/>
                </a:cubicBezTo>
                <a:cubicBezTo>
                  <a:pt x="348" y="5"/>
                  <a:pt x="349" y="6"/>
                  <a:pt x="351" y="6"/>
                </a:cubicBezTo>
                <a:cubicBezTo>
                  <a:pt x="359" y="11"/>
                  <a:pt x="370" y="29"/>
                  <a:pt x="416" y="187"/>
                </a:cubicBezTo>
                <a:cubicBezTo>
                  <a:pt x="431" y="240"/>
                  <a:pt x="451" y="277"/>
                  <a:pt x="484" y="315"/>
                </a:cubicBezTo>
                <a:cubicBezTo>
                  <a:pt x="492" y="293"/>
                  <a:pt x="498" y="274"/>
                  <a:pt x="502" y="265"/>
                </a:cubicBezTo>
                <a:cubicBezTo>
                  <a:pt x="507" y="254"/>
                  <a:pt x="507" y="254"/>
                  <a:pt x="507" y="254"/>
                </a:cubicBezTo>
                <a:cubicBezTo>
                  <a:pt x="519" y="222"/>
                  <a:pt x="523" y="212"/>
                  <a:pt x="533" y="152"/>
                </a:cubicBezTo>
                <a:cubicBezTo>
                  <a:pt x="542" y="93"/>
                  <a:pt x="566" y="16"/>
                  <a:pt x="586" y="2"/>
                </a:cubicBezTo>
                <a:cubicBezTo>
                  <a:pt x="587" y="0"/>
                  <a:pt x="589" y="0"/>
                  <a:pt x="591" y="0"/>
                </a:cubicBezTo>
                <a:cubicBezTo>
                  <a:pt x="592" y="0"/>
                  <a:pt x="592" y="0"/>
                  <a:pt x="593" y="0"/>
                </a:cubicBezTo>
                <a:cubicBezTo>
                  <a:pt x="593" y="0"/>
                  <a:pt x="593" y="0"/>
                  <a:pt x="594" y="0"/>
                </a:cubicBezTo>
                <a:cubicBezTo>
                  <a:pt x="597" y="0"/>
                  <a:pt x="600" y="1"/>
                  <a:pt x="602" y="4"/>
                </a:cubicBezTo>
                <a:cubicBezTo>
                  <a:pt x="614" y="22"/>
                  <a:pt x="641" y="75"/>
                  <a:pt x="653" y="141"/>
                </a:cubicBezTo>
                <a:cubicBezTo>
                  <a:pt x="657" y="160"/>
                  <a:pt x="658" y="177"/>
                  <a:pt x="660" y="193"/>
                </a:cubicBezTo>
                <a:cubicBezTo>
                  <a:pt x="662" y="227"/>
                  <a:pt x="665" y="256"/>
                  <a:pt x="689" y="305"/>
                </a:cubicBezTo>
                <a:cubicBezTo>
                  <a:pt x="691" y="310"/>
                  <a:pt x="693" y="315"/>
                  <a:pt x="696" y="321"/>
                </a:cubicBezTo>
                <a:cubicBezTo>
                  <a:pt x="696" y="320"/>
                  <a:pt x="696" y="320"/>
                  <a:pt x="696" y="320"/>
                </a:cubicBezTo>
                <a:cubicBezTo>
                  <a:pt x="709" y="300"/>
                  <a:pt x="788" y="162"/>
                  <a:pt x="806" y="118"/>
                </a:cubicBezTo>
                <a:cubicBezTo>
                  <a:pt x="824" y="76"/>
                  <a:pt x="853" y="26"/>
                  <a:pt x="868" y="18"/>
                </a:cubicBezTo>
                <a:cubicBezTo>
                  <a:pt x="870" y="17"/>
                  <a:pt x="871" y="17"/>
                  <a:pt x="873" y="17"/>
                </a:cubicBezTo>
                <a:cubicBezTo>
                  <a:pt x="873" y="17"/>
                  <a:pt x="874" y="17"/>
                  <a:pt x="874" y="17"/>
                </a:cubicBezTo>
                <a:cubicBezTo>
                  <a:pt x="875" y="17"/>
                  <a:pt x="875" y="17"/>
                  <a:pt x="875" y="17"/>
                </a:cubicBezTo>
                <a:cubicBezTo>
                  <a:pt x="878" y="17"/>
                  <a:pt x="881" y="18"/>
                  <a:pt x="882" y="20"/>
                </a:cubicBezTo>
                <a:cubicBezTo>
                  <a:pt x="897" y="36"/>
                  <a:pt x="898" y="65"/>
                  <a:pt x="898" y="87"/>
                </a:cubicBezTo>
                <a:cubicBezTo>
                  <a:pt x="898" y="96"/>
                  <a:pt x="893" y="141"/>
                  <a:pt x="888" y="183"/>
                </a:cubicBezTo>
                <a:cubicBezTo>
                  <a:pt x="884" y="216"/>
                  <a:pt x="881" y="246"/>
                  <a:pt x="880" y="255"/>
                </a:cubicBezTo>
                <a:cubicBezTo>
                  <a:pt x="880" y="257"/>
                  <a:pt x="880" y="259"/>
                  <a:pt x="880" y="262"/>
                </a:cubicBezTo>
                <a:cubicBezTo>
                  <a:pt x="899" y="234"/>
                  <a:pt x="916" y="213"/>
                  <a:pt x="931" y="199"/>
                </a:cubicBezTo>
                <a:cubicBezTo>
                  <a:pt x="932" y="197"/>
                  <a:pt x="935" y="196"/>
                  <a:pt x="937" y="196"/>
                </a:cubicBezTo>
                <a:cubicBezTo>
                  <a:pt x="937" y="196"/>
                  <a:pt x="937" y="196"/>
                  <a:pt x="938" y="197"/>
                </a:cubicBezTo>
                <a:cubicBezTo>
                  <a:pt x="938" y="196"/>
                  <a:pt x="939" y="196"/>
                  <a:pt x="939" y="196"/>
                </a:cubicBezTo>
                <a:cubicBezTo>
                  <a:pt x="941" y="196"/>
                  <a:pt x="943" y="197"/>
                  <a:pt x="945" y="198"/>
                </a:cubicBezTo>
                <a:cubicBezTo>
                  <a:pt x="948" y="200"/>
                  <a:pt x="952" y="203"/>
                  <a:pt x="957" y="243"/>
                </a:cubicBezTo>
                <a:cubicBezTo>
                  <a:pt x="964" y="231"/>
                  <a:pt x="971" y="219"/>
                  <a:pt x="977" y="207"/>
                </a:cubicBezTo>
                <a:cubicBezTo>
                  <a:pt x="983" y="197"/>
                  <a:pt x="989" y="186"/>
                  <a:pt x="995" y="176"/>
                </a:cubicBezTo>
                <a:cubicBezTo>
                  <a:pt x="1034" y="108"/>
                  <a:pt x="1071" y="65"/>
                  <a:pt x="1095" y="59"/>
                </a:cubicBezTo>
                <a:cubicBezTo>
                  <a:pt x="1096" y="59"/>
                  <a:pt x="1097" y="59"/>
                  <a:pt x="1097" y="59"/>
                </a:cubicBezTo>
                <a:cubicBezTo>
                  <a:pt x="1098" y="59"/>
                  <a:pt x="1098" y="59"/>
                  <a:pt x="1099" y="59"/>
                </a:cubicBezTo>
                <a:cubicBezTo>
                  <a:pt x="1099" y="59"/>
                  <a:pt x="1100" y="59"/>
                  <a:pt x="1100" y="59"/>
                </a:cubicBezTo>
                <a:cubicBezTo>
                  <a:pt x="1105" y="59"/>
                  <a:pt x="1109" y="62"/>
                  <a:pt x="1110" y="67"/>
                </a:cubicBezTo>
                <a:cubicBezTo>
                  <a:pt x="1113" y="83"/>
                  <a:pt x="1105" y="117"/>
                  <a:pt x="1096" y="157"/>
                </a:cubicBezTo>
                <a:cubicBezTo>
                  <a:pt x="1094" y="165"/>
                  <a:pt x="1092" y="171"/>
                  <a:pt x="1091" y="176"/>
                </a:cubicBezTo>
                <a:cubicBezTo>
                  <a:pt x="1089" y="184"/>
                  <a:pt x="1078" y="209"/>
                  <a:pt x="1063" y="244"/>
                </a:cubicBezTo>
                <a:cubicBezTo>
                  <a:pt x="1041" y="296"/>
                  <a:pt x="1006" y="375"/>
                  <a:pt x="1005" y="398"/>
                </a:cubicBezTo>
                <a:cubicBezTo>
                  <a:pt x="1005" y="401"/>
                  <a:pt x="1004" y="404"/>
                  <a:pt x="1004" y="407"/>
                </a:cubicBezTo>
                <a:cubicBezTo>
                  <a:pt x="1039" y="357"/>
                  <a:pt x="1075" y="302"/>
                  <a:pt x="1106" y="256"/>
                </a:cubicBezTo>
                <a:cubicBezTo>
                  <a:pt x="1136" y="212"/>
                  <a:pt x="1162" y="173"/>
                  <a:pt x="1173" y="157"/>
                </a:cubicBezTo>
                <a:cubicBezTo>
                  <a:pt x="1174" y="155"/>
                  <a:pt x="1175" y="154"/>
                  <a:pt x="1177" y="154"/>
                </a:cubicBezTo>
                <a:cubicBezTo>
                  <a:pt x="1179" y="152"/>
                  <a:pt x="1181" y="152"/>
                  <a:pt x="1182" y="152"/>
                </a:cubicBezTo>
                <a:cubicBezTo>
                  <a:pt x="1184" y="152"/>
                  <a:pt x="1185" y="152"/>
                  <a:pt x="1186" y="153"/>
                </a:cubicBezTo>
                <a:cubicBezTo>
                  <a:pt x="1191" y="155"/>
                  <a:pt x="1193" y="160"/>
                  <a:pt x="1191" y="165"/>
                </a:cubicBezTo>
                <a:cubicBezTo>
                  <a:pt x="1189" y="171"/>
                  <a:pt x="1181" y="185"/>
                  <a:pt x="1168" y="206"/>
                </a:cubicBezTo>
                <a:cubicBezTo>
                  <a:pt x="1112" y="304"/>
                  <a:pt x="980" y="531"/>
                  <a:pt x="965" y="692"/>
                </a:cubicBezTo>
                <a:cubicBezTo>
                  <a:pt x="961" y="725"/>
                  <a:pt x="959" y="758"/>
                  <a:pt x="956" y="790"/>
                </a:cubicBezTo>
                <a:cubicBezTo>
                  <a:pt x="940" y="1016"/>
                  <a:pt x="948" y="1202"/>
                  <a:pt x="975" y="1232"/>
                </a:cubicBezTo>
                <a:cubicBezTo>
                  <a:pt x="979" y="1235"/>
                  <a:pt x="979" y="1242"/>
                  <a:pt x="975" y="1245"/>
                </a:cubicBezTo>
                <a:cubicBezTo>
                  <a:pt x="974" y="1246"/>
                  <a:pt x="973" y="1247"/>
                  <a:pt x="972" y="1247"/>
                </a:cubicBezTo>
                <a:cubicBezTo>
                  <a:pt x="970" y="1248"/>
                  <a:pt x="968" y="1249"/>
                  <a:pt x="966" y="1249"/>
                </a:cubicBezTo>
                <a:cubicBezTo>
                  <a:pt x="966" y="1249"/>
                  <a:pt x="965" y="1249"/>
                  <a:pt x="964" y="1249"/>
                </a:cubicBezTo>
                <a:cubicBezTo>
                  <a:pt x="962" y="1249"/>
                  <a:pt x="959" y="1249"/>
                  <a:pt x="957" y="1249"/>
                </a:cubicBezTo>
                <a:cubicBezTo>
                  <a:pt x="940" y="1249"/>
                  <a:pt x="931" y="1243"/>
                  <a:pt x="911" y="1203"/>
                </a:cubicBezTo>
                <a:cubicBezTo>
                  <a:pt x="907" y="1194"/>
                  <a:pt x="904" y="1185"/>
                  <a:pt x="901" y="1175"/>
                </a:cubicBezTo>
                <a:cubicBezTo>
                  <a:pt x="899" y="1198"/>
                  <a:pt x="896" y="1220"/>
                  <a:pt x="894" y="1237"/>
                </a:cubicBezTo>
                <a:cubicBezTo>
                  <a:pt x="889" y="1280"/>
                  <a:pt x="886" y="1311"/>
                  <a:pt x="883" y="1322"/>
                </a:cubicBezTo>
                <a:cubicBezTo>
                  <a:pt x="881" y="1326"/>
                  <a:pt x="878" y="1329"/>
                  <a:pt x="873" y="1329"/>
                </a:cubicBezTo>
                <a:cubicBezTo>
                  <a:pt x="873" y="1329"/>
                  <a:pt x="872" y="1329"/>
                  <a:pt x="872" y="1329"/>
                </a:cubicBezTo>
                <a:cubicBezTo>
                  <a:pt x="870" y="1329"/>
                  <a:pt x="869" y="1329"/>
                  <a:pt x="868" y="1329"/>
                </a:cubicBezTo>
                <a:cubicBezTo>
                  <a:pt x="828" y="1329"/>
                  <a:pt x="798" y="1277"/>
                  <a:pt x="775" y="1225"/>
                </a:cubicBezTo>
                <a:cubicBezTo>
                  <a:pt x="768" y="1278"/>
                  <a:pt x="733" y="1350"/>
                  <a:pt x="705" y="1374"/>
                </a:cubicBezTo>
                <a:cubicBezTo>
                  <a:pt x="703" y="1376"/>
                  <a:pt x="701" y="1377"/>
                  <a:pt x="699" y="1377"/>
                </a:cubicBezTo>
                <a:close/>
                <a:moveTo>
                  <a:pt x="603" y="1208"/>
                </a:moveTo>
                <a:cubicBezTo>
                  <a:pt x="626" y="1265"/>
                  <a:pt x="660" y="1341"/>
                  <a:pt x="696" y="1357"/>
                </a:cubicBezTo>
                <a:cubicBezTo>
                  <a:pt x="724" y="1329"/>
                  <a:pt x="759" y="1248"/>
                  <a:pt x="757" y="1204"/>
                </a:cubicBezTo>
                <a:cubicBezTo>
                  <a:pt x="757" y="1199"/>
                  <a:pt x="758" y="1192"/>
                  <a:pt x="759" y="1185"/>
                </a:cubicBezTo>
                <a:cubicBezTo>
                  <a:pt x="754" y="1171"/>
                  <a:pt x="749" y="1158"/>
                  <a:pt x="744" y="1145"/>
                </a:cubicBezTo>
                <a:cubicBezTo>
                  <a:pt x="738" y="1130"/>
                  <a:pt x="733" y="1116"/>
                  <a:pt x="728" y="1104"/>
                </a:cubicBezTo>
                <a:cubicBezTo>
                  <a:pt x="720" y="1083"/>
                  <a:pt x="712" y="1064"/>
                  <a:pt x="703" y="1046"/>
                </a:cubicBezTo>
                <a:cubicBezTo>
                  <a:pt x="698" y="1048"/>
                  <a:pt x="694" y="1048"/>
                  <a:pt x="689" y="1049"/>
                </a:cubicBezTo>
                <a:cubicBezTo>
                  <a:pt x="689" y="1049"/>
                  <a:pt x="688" y="1048"/>
                  <a:pt x="688" y="1048"/>
                </a:cubicBezTo>
                <a:cubicBezTo>
                  <a:pt x="687" y="1049"/>
                  <a:pt x="687" y="1049"/>
                  <a:pt x="686" y="1049"/>
                </a:cubicBezTo>
                <a:cubicBezTo>
                  <a:pt x="686" y="1049"/>
                  <a:pt x="686" y="1049"/>
                  <a:pt x="685" y="1048"/>
                </a:cubicBezTo>
                <a:cubicBezTo>
                  <a:pt x="682" y="1048"/>
                  <a:pt x="679" y="1048"/>
                  <a:pt x="675" y="1047"/>
                </a:cubicBezTo>
                <a:cubicBezTo>
                  <a:pt x="667" y="1057"/>
                  <a:pt x="660" y="1066"/>
                  <a:pt x="654" y="1073"/>
                </a:cubicBezTo>
                <a:cubicBezTo>
                  <a:pt x="651" y="1076"/>
                  <a:pt x="651" y="1076"/>
                  <a:pt x="651" y="1076"/>
                </a:cubicBezTo>
                <a:cubicBezTo>
                  <a:pt x="644" y="1085"/>
                  <a:pt x="633" y="1119"/>
                  <a:pt x="620" y="1156"/>
                </a:cubicBezTo>
                <a:cubicBezTo>
                  <a:pt x="615" y="1173"/>
                  <a:pt x="609" y="1190"/>
                  <a:pt x="603" y="1208"/>
                </a:cubicBezTo>
                <a:close/>
                <a:moveTo>
                  <a:pt x="425" y="1197"/>
                </a:moveTo>
                <a:cubicBezTo>
                  <a:pt x="426" y="1200"/>
                  <a:pt x="427" y="1204"/>
                  <a:pt x="428" y="1209"/>
                </a:cubicBezTo>
                <a:cubicBezTo>
                  <a:pt x="436" y="1247"/>
                  <a:pt x="457" y="1346"/>
                  <a:pt x="492" y="1355"/>
                </a:cubicBezTo>
                <a:cubicBezTo>
                  <a:pt x="493" y="1355"/>
                  <a:pt x="493" y="1355"/>
                  <a:pt x="493" y="1355"/>
                </a:cubicBezTo>
                <a:cubicBezTo>
                  <a:pt x="531" y="1351"/>
                  <a:pt x="569" y="1246"/>
                  <a:pt x="582" y="1208"/>
                </a:cubicBezTo>
                <a:cubicBezTo>
                  <a:pt x="573" y="1185"/>
                  <a:pt x="564" y="1161"/>
                  <a:pt x="556" y="1139"/>
                </a:cubicBezTo>
                <a:cubicBezTo>
                  <a:pt x="541" y="1101"/>
                  <a:pt x="529" y="1068"/>
                  <a:pt x="520" y="1054"/>
                </a:cubicBezTo>
                <a:cubicBezTo>
                  <a:pt x="519" y="1052"/>
                  <a:pt x="518" y="1050"/>
                  <a:pt x="517" y="1049"/>
                </a:cubicBezTo>
                <a:cubicBezTo>
                  <a:pt x="510" y="1051"/>
                  <a:pt x="504" y="1052"/>
                  <a:pt x="497" y="1052"/>
                </a:cubicBezTo>
                <a:cubicBezTo>
                  <a:pt x="496" y="1052"/>
                  <a:pt x="495" y="1052"/>
                  <a:pt x="494" y="1052"/>
                </a:cubicBezTo>
                <a:cubicBezTo>
                  <a:pt x="490" y="1052"/>
                  <a:pt x="486" y="1051"/>
                  <a:pt x="482" y="1050"/>
                </a:cubicBezTo>
                <a:cubicBezTo>
                  <a:pt x="470" y="1072"/>
                  <a:pt x="458" y="1101"/>
                  <a:pt x="444" y="1132"/>
                </a:cubicBezTo>
                <a:cubicBezTo>
                  <a:pt x="437" y="1149"/>
                  <a:pt x="430" y="1165"/>
                  <a:pt x="422" y="1182"/>
                </a:cubicBezTo>
                <a:cubicBezTo>
                  <a:pt x="422" y="1182"/>
                  <a:pt x="424" y="1192"/>
                  <a:pt x="425" y="1197"/>
                </a:cubicBezTo>
                <a:close/>
                <a:moveTo>
                  <a:pt x="779" y="1183"/>
                </a:moveTo>
                <a:cubicBezTo>
                  <a:pt x="800" y="1236"/>
                  <a:pt x="831" y="1307"/>
                  <a:pt x="866" y="1309"/>
                </a:cubicBezTo>
                <a:cubicBezTo>
                  <a:pt x="868" y="1295"/>
                  <a:pt x="871" y="1267"/>
                  <a:pt x="875" y="1235"/>
                </a:cubicBezTo>
                <a:cubicBezTo>
                  <a:pt x="879" y="1199"/>
                  <a:pt x="884" y="1154"/>
                  <a:pt x="890" y="1112"/>
                </a:cubicBezTo>
                <a:cubicBezTo>
                  <a:pt x="891" y="1105"/>
                  <a:pt x="892" y="1098"/>
                  <a:pt x="893" y="1092"/>
                </a:cubicBezTo>
                <a:cubicBezTo>
                  <a:pt x="892" y="1077"/>
                  <a:pt x="890" y="1065"/>
                  <a:pt x="887" y="1054"/>
                </a:cubicBezTo>
                <a:cubicBezTo>
                  <a:pt x="881" y="1069"/>
                  <a:pt x="875" y="1077"/>
                  <a:pt x="872" y="1079"/>
                </a:cubicBezTo>
                <a:cubicBezTo>
                  <a:pt x="868" y="1083"/>
                  <a:pt x="864" y="1086"/>
                  <a:pt x="859" y="1086"/>
                </a:cubicBezTo>
                <a:cubicBezTo>
                  <a:pt x="859" y="1086"/>
                  <a:pt x="859" y="1086"/>
                  <a:pt x="858" y="1086"/>
                </a:cubicBezTo>
                <a:cubicBezTo>
                  <a:pt x="858" y="1086"/>
                  <a:pt x="858" y="1086"/>
                  <a:pt x="858" y="1086"/>
                </a:cubicBezTo>
                <a:cubicBezTo>
                  <a:pt x="857" y="1086"/>
                  <a:pt x="857" y="1086"/>
                  <a:pt x="856" y="1086"/>
                </a:cubicBezTo>
                <a:cubicBezTo>
                  <a:pt x="856" y="1086"/>
                  <a:pt x="855" y="1086"/>
                  <a:pt x="855" y="1086"/>
                </a:cubicBezTo>
                <a:cubicBezTo>
                  <a:pt x="847" y="1085"/>
                  <a:pt x="834" y="1081"/>
                  <a:pt x="820" y="1072"/>
                </a:cubicBezTo>
                <a:cubicBezTo>
                  <a:pt x="803" y="1111"/>
                  <a:pt x="785" y="1154"/>
                  <a:pt x="779" y="1183"/>
                </a:cubicBezTo>
                <a:close/>
                <a:moveTo>
                  <a:pt x="289" y="1144"/>
                </a:moveTo>
                <a:cubicBezTo>
                  <a:pt x="296" y="1195"/>
                  <a:pt x="306" y="1285"/>
                  <a:pt x="314" y="1308"/>
                </a:cubicBezTo>
                <a:cubicBezTo>
                  <a:pt x="347" y="1292"/>
                  <a:pt x="378" y="1232"/>
                  <a:pt x="402" y="1180"/>
                </a:cubicBezTo>
                <a:cubicBezTo>
                  <a:pt x="390" y="1130"/>
                  <a:pt x="379" y="1091"/>
                  <a:pt x="369" y="1063"/>
                </a:cubicBezTo>
                <a:cubicBezTo>
                  <a:pt x="352" y="1079"/>
                  <a:pt x="334" y="1087"/>
                  <a:pt x="318" y="1087"/>
                </a:cubicBezTo>
                <a:cubicBezTo>
                  <a:pt x="315" y="1087"/>
                  <a:pt x="313" y="1086"/>
                  <a:pt x="311" y="1084"/>
                </a:cubicBezTo>
                <a:cubicBezTo>
                  <a:pt x="309" y="1084"/>
                  <a:pt x="308" y="1082"/>
                  <a:pt x="307" y="1081"/>
                </a:cubicBezTo>
                <a:cubicBezTo>
                  <a:pt x="301" y="1106"/>
                  <a:pt x="295" y="1129"/>
                  <a:pt x="290" y="1143"/>
                </a:cubicBezTo>
                <a:lnTo>
                  <a:pt x="289" y="1144"/>
                </a:lnTo>
                <a:close/>
                <a:moveTo>
                  <a:pt x="913" y="1092"/>
                </a:moveTo>
                <a:cubicBezTo>
                  <a:pt x="913" y="1100"/>
                  <a:pt x="914" y="1108"/>
                  <a:pt x="914" y="1116"/>
                </a:cubicBezTo>
                <a:cubicBezTo>
                  <a:pt x="916" y="1146"/>
                  <a:pt x="918" y="1174"/>
                  <a:pt x="928" y="1194"/>
                </a:cubicBezTo>
                <a:cubicBezTo>
                  <a:pt x="941" y="1219"/>
                  <a:pt x="947" y="1226"/>
                  <a:pt x="952" y="1228"/>
                </a:cubicBezTo>
                <a:cubicBezTo>
                  <a:pt x="933" y="1184"/>
                  <a:pt x="929" y="1083"/>
                  <a:pt x="929" y="1004"/>
                </a:cubicBezTo>
                <a:cubicBezTo>
                  <a:pt x="924" y="1028"/>
                  <a:pt x="918" y="1058"/>
                  <a:pt x="913" y="1092"/>
                </a:cubicBezTo>
                <a:close/>
                <a:moveTo>
                  <a:pt x="255" y="1020"/>
                </a:moveTo>
                <a:cubicBezTo>
                  <a:pt x="250" y="1109"/>
                  <a:pt x="241" y="1185"/>
                  <a:pt x="230" y="1221"/>
                </a:cubicBezTo>
                <a:cubicBezTo>
                  <a:pt x="251" y="1211"/>
                  <a:pt x="256" y="1190"/>
                  <a:pt x="263" y="1165"/>
                </a:cubicBezTo>
                <a:cubicBezTo>
                  <a:pt x="266" y="1156"/>
                  <a:pt x="268" y="1149"/>
                  <a:pt x="270" y="1142"/>
                </a:cubicBezTo>
                <a:cubicBezTo>
                  <a:pt x="268" y="1125"/>
                  <a:pt x="268" y="1125"/>
                  <a:pt x="268" y="1125"/>
                </a:cubicBezTo>
                <a:cubicBezTo>
                  <a:pt x="264" y="1090"/>
                  <a:pt x="259" y="1052"/>
                  <a:pt x="255" y="1020"/>
                </a:cubicBezTo>
                <a:close/>
                <a:moveTo>
                  <a:pt x="537" y="1044"/>
                </a:moveTo>
                <a:cubicBezTo>
                  <a:pt x="546" y="1059"/>
                  <a:pt x="559" y="1092"/>
                  <a:pt x="574" y="1133"/>
                </a:cubicBezTo>
                <a:cubicBezTo>
                  <a:pt x="580" y="1148"/>
                  <a:pt x="586" y="1164"/>
                  <a:pt x="592" y="1180"/>
                </a:cubicBezTo>
                <a:cubicBezTo>
                  <a:pt x="595" y="1170"/>
                  <a:pt x="599" y="1160"/>
                  <a:pt x="602" y="1150"/>
                </a:cubicBezTo>
                <a:cubicBezTo>
                  <a:pt x="617" y="1107"/>
                  <a:pt x="627" y="1075"/>
                  <a:pt x="637" y="1064"/>
                </a:cubicBezTo>
                <a:cubicBezTo>
                  <a:pt x="639" y="1060"/>
                  <a:pt x="639" y="1060"/>
                  <a:pt x="639" y="1060"/>
                </a:cubicBezTo>
                <a:cubicBezTo>
                  <a:pt x="645" y="1054"/>
                  <a:pt x="650" y="1047"/>
                  <a:pt x="656" y="1040"/>
                </a:cubicBezTo>
                <a:cubicBezTo>
                  <a:pt x="625" y="1024"/>
                  <a:pt x="614" y="992"/>
                  <a:pt x="602" y="961"/>
                </a:cubicBezTo>
                <a:cubicBezTo>
                  <a:pt x="599" y="952"/>
                  <a:pt x="596" y="944"/>
                  <a:pt x="592" y="935"/>
                </a:cubicBezTo>
                <a:cubicBezTo>
                  <a:pt x="591" y="940"/>
                  <a:pt x="589" y="945"/>
                  <a:pt x="588" y="948"/>
                </a:cubicBezTo>
                <a:cubicBezTo>
                  <a:pt x="578" y="979"/>
                  <a:pt x="561" y="1019"/>
                  <a:pt x="534" y="1039"/>
                </a:cubicBezTo>
                <a:cubicBezTo>
                  <a:pt x="534" y="1039"/>
                  <a:pt x="536" y="1042"/>
                  <a:pt x="537" y="1044"/>
                </a:cubicBezTo>
                <a:close/>
                <a:moveTo>
                  <a:pt x="720" y="1039"/>
                </a:moveTo>
                <a:cubicBezTo>
                  <a:pt x="729" y="1056"/>
                  <a:pt x="738" y="1075"/>
                  <a:pt x="746" y="1096"/>
                </a:cubicBezTo>
                <a:cubicBezTo>
                  <a:pt x="751" y="1109"/>
                  <a:pt x="756" y="1123"/>
                  <a:pt x="762" y="1138"/>
                </a:cubicBezTo>
                <a:cubicBezTo>
                  <a:pt x="764" y="1143"/>
                  <a:pt x="766" y="1148"/>
                  <a:pt x="767" y="1152"/>
                </a:cubicBezTo>
                <a:cubicBezTo>
                  <a:pt x="776" y="1124"/>
                  <a:pt x="791" y="1091"/>
                  <a:pt x="805" y="1059"/>
                </a:cubicBezTo>
                <a:cubicBezTo>
                  <a:pt x="786" y="1039"/>
                  <a:pt x="771" y="1010"/>
                  <a:pt x="760" y="971"/>
                </a:cubicBezTo>
                <a:cubicBezTo>
                  <a:pt x="753" y="999"/>
                  <a:pt x="742" y="1025"/>
                  <a:pt x="720" y="1039"/>
                </a:cubicBezTo>
                <a:close/>
                <a:moveTo>
                  <a:pt x="384" y="1048"/>
                </a:moveTo>
                <a:cubicBezTo>
                  <a:pt x="394" y="1073"/>
                  <a:pt x="404" y="1107"/>
                  <a:pt x="415" y="1151"/>
                </a:cubicBezTo>
                <a:cubicBezTo>
                  <a:pt x="419" y="1142"/>
                  <a:pt x="423" y="1133"/>
                  <a:pt x="427" y="1124"/>
                </a:cubicBezTo>
                <a:cubicBezTo>
                  <a:pt x="440" y="1093"/>
                  <a:pt x="453" y="1063"/>
                  <a:pt x="466" y="1041"/>
                </a:cubicBezTo>
                <a:cubicBezTo>
                  <a:pt x="447" y="1025"/>
                  <a:pt x="435" y="998"/>
                  <a:pt x="427" y="970"/>
                </a:cubicBezTo>
                <a:cubicBezTo>
                  <a:pt x="419" y="992"/>
                  <a:pt x="413" y="1009"/>
                  <a:pt x="405" y="1020"/>
                </a:cubicBezTo>
                <a:cubicBezTo>
                  <a:pt x="398" y="1031"/>
                  <a:pt x="391" y="1040"/>
                  <a:pt x="384" y="1048"/>
                </a:cubicBezTo>
                <a:close/>
                <a:moveTo>
                  <a:pt x="284" y="1096"/>
                </a:moveTo>
                <a:cubicBezTo>
                  <a:pt x="286" y="1088"/>
                  <a:pt x="288" y="1079"/>
                  <a:pt x="290" y="1070"/>
                </a:cubicBezTo>
                <a:cubicBezTo>
                  <a:pt x="293" y="1059"/>
                  <a:pt x="295" y="1050"/>
                  <a:pt x="297" y="1041"/>
                </a:cubicBezTo>
                <a:cubicBezTo>
                  <a:pt x="297" y="1038"/>
                  <a:pt x="297" y="1036"/>
                  <a:pt x="296" y="1034"/>
                </a:cubicBezTo>
                <a:cubicBezTo>
                  <a:pt x="289" y="1062"/>
                  <a:pt x="284" y="1078"/>
                  <a:pt x="282" y="1083"/>
                </a:cubicBezTo>
                <a:cubicBezTo>
                  <a:pt x="282" y="1083"/>
                  <a:pt x="282" y="1083"/>
                  <a:pt x="282" y="1083"/>
                </a:cubicBezTo>
                <a:cubicBezTo>
                  <a:pt x="282" y="1083"/>
                  <a:pt x="283" y="1092"/>
                  <a:pt x="284" y="1096"/>
                </a:cubicBezTo>
                <a:close/>
                <a:moveTo>
                  <a:pt x="317" y="1041"/>
                </a:moveTo>
                <a:cubicBezTo>
                  <a:pt x="319" y="1054"/>
                  <a:pt x="321" y="1062"/>
                  <a:pt x="323" y="1067"/>
                </a:cubicBezTo>
                <a:cubicBezTo>
                  <a:pt x="335" y="1066"/>
                  <a:pt x="348" y="1058"/>
                  <a:pt x="361" y="1044"/>
                </a:cubicBezTo>
                <a:cubicBezTo>
                  <a:pt x="359" y="1039"/>
                  <a:pt x="356" y="1034"/>
                  <a:pt x="354" y="1030"/>
                </a:cubicBezTo>
                <a:cubicBezTo>
                  <a:pt x="347" y="1020"/>
                  <a:pt x="340" y="1007"/>
                  <a:pt x="333" y="990"/>
                </a:cubicBezTo>
                <a:cubicBezTo>
                  <a:pt x="329" y="999"/>
                  <a:pt x="324" y="1016"/>
                  <a:pt x="317" y="1041"/>
                </a:cubicBezTo>
                <a:close/>
                <a:moveTo>
                  <a:pt x="828" y="1054"/>
                </a:moveTo>
                <a:cubicBezTo>
                  <a:pt x="841" y="1063"/>
                  <a:pt x="852" y="1066"/>
                  <a:pt x="857" y="1066"/>
                </a:cubicBezTo>
                <a:cubicBezTo>
                  <a:pt x="857" y="1066"/>
                  <a:pt x="858" y="1066"/>
                  <a:pt x="858" y="1067"/>
                </a:cubicBezTo>
                <a:cubicBezTo>
                  <a:pt x="858" y="1066"/>
                  <a:pt x="858" y="1066"/>
                  <a:pt x="858" y="1066"/>
                </a:cubicBezTo>
                <a:cubicBezTo>
                  <a:pt x="861" y="1064"/>
                  <a:pt x="871" y="1051"/>
                  <a:pt x="876" y="1027"/>
                </a:cubicBezTo>
                <a:cubicBezTo>
                  <a:pt x="874" y="1024"/>
                  <a:pt x="872" y="1022"/>
                  <a:pt x="870" y="1019"/>
                </a:cubicBezTo>
                <a:cubicBezTo>
                  <a:pt x="864" y="1014"/>
                  <a:pt x="859" y="1006"/>
                  <a:pt x="853" y="997"/>
                </a:cubicBezTo>
                <a:cubicBezTo>
                  <a:pt x="848" y="1011"/>
                  <a:pt x="840" y="1029"/>
                  <a:pt x="831" y="1049"/>
                </a:cubicBezTo>
                <a:lnTo>
                  <a:pt x="828" y="1054"/>
                </a:lnTo>
                <a:close/>
                <a:moveTo>
                  <a:pt x="768" y="932"/>
                </a:moveTo>
                <a:cubicBezTo>
                  <a:pt x="771" y="942"/>
                  <a:pt x="774" y="951"/>
                  <a:pt x="776" y="960"/>
                </a:cubicBezTo>
                <a:cubicBezTo>
                  <a:pt x="786" y="995"/>
                  <a:pt x="798" y="1021"/>
                  <a:pt x="814" y="1039"/>
                </a:cubicBezTo>
                <a:cubicBezTo>
                  <a:pt x="825" y="1014"/>
                  <a:pt x="835" y="992"/>
                  <a:pt x="838" y="981"/>
                </a:cubicBezTo>
                <a:cubicBezTo>
                  <a:pt x="840" y="975"/>
                  <a:pt x="840" y="975"/>
                  <a:pt x="840" y="975"/>
                </a:cubicBezTo>
                <a:cubicBezTo>
                  <a:pt x="820" y="939"/>
                  <a:pt x="805" y="897"/>
                  <a:pt x="796" y="869"/>
                </a:cubicBezTo>
                <a:cubicBezTo>
                  <a:pt x="782" y="897"/>
                  <a:pt x="774" y="917"/>
                  <a:pt x="771" y="924"/>
                </a:cubicBezTo>
                <a:cubicBezTo>
                  <a:pt x="770" y="925"/>
                  <a:pt x="769" y="928"/>
                  <a:pt x="768" y="932"/>
                </a:cubicBezTo>
                <a:close/>
                <a:moveTo>
                  <a:pt x="896" y="1023"/>
                </a:moveTo>
                <a:cubicBezTo>
                  <a:pt x="898" y="1028"/>
                  <a:pt x="901" y="1033"/>
                  <a:pt x="902" y="1038"/>
                </a:cubicBezTo>
                <a:cubicBezTo>
                  <a:pt x="912" y="987"/>
                  <a:pt x="923" y="938"/>
                  <a:pt x="929" y="928"/>
                </a:cubicBezTo>
                <a:cubicBezTo>
                  <a:pt x="929" y="928"/>
                  <a:pt x="930" y="927"/>
                  <a:pt x="930" y="927"/>
                </a:cubicBezTo>
                <a:cubicBezTo>
                  <a:pt x="930" y="915"/>
                  <a:pt x="931" y="903"/>
                  <a:pt x="931" y="890"/>
                </a:cubicBezTo>
                <a:cubicBezTo>
                  <a:pt x="929" y="888"/>
                  <a:pt x="926" y="883"/>
                  <a:pt x="923" y="869"/>
                </a:cubicBezTo>
                <a:cubicBezTo>
                  <a:pt x="910" y="907"/>
                  <a:pt x="900" y="951"/>
                  <a:pt x="898" y="971"/>
                </a:cubicBezTo>
                <a:cubicBezTo>
                  <a:pt x="897" y="973"/>
                  <a:pt x="897" y="975"/>
                  <a:pt x="896" y="976"/>
                </a:cubicBezTo>
                <a:cubicBezTo>
                  <a:pt x="896" y="978"/>
                  <a:pt x="896" y="981"/>
                  <a:pt x="897" y="982"/>
                </a:cubicBezTo>
                <a:cubicBezTo>
                  <a:pt x="898" y="997"/>
                  <a:pt x="898" y="1010"/>
                  <a:pt x="896" y="1023"/>
                </a:cubicBezTo>
                <a:close/>
                <a:moveTo>
                  <a:pt x="257" y="934"/>
                </a:moveTo>
                <a:cubicBezTo>
                  <a:pt x="263" y="944"/>
                  <a:pt x="268" y="971"/>
                  <a:pt x="276" y="1034"/>
                </a:cubicBezTo>
                <a:cubicBezTo>
                  <a:pt x="280" y="1020"/>
                  <a:pt x="284" y="1004"/>
                  <a:pt x="288" y="987"/>
                </a:cubicBezTo>
                <a:cubicBezTo>
                  <a:pt x="281" y="948"/>
                  <a:pt x="269" y="876"/>
                  <a:pt x="264" y="868"/>
                </a:cubicBezTo>
                <a:cubicBezTo>
                  <a:pt x="262" y="866"/>
                  <a:pt x="260" y="863"/>
                  <a:pt x="258" y="861"/>
                </a:cubicBezTo>
                <a:cubicBezTo>
                  <a:pt x="257" y="861"/>
                  <a:pt x="257" y="862"/>
                  <a:pt x="256" y="863"/>
                </a:cubicBezTo>
                <a:cubicBezTo>
                  <a:pt x="257" y="886"/>
                  <a:pt x="257" y="910"/>
                  <a:pt x="257" y="934"/>
                </a:cubicBezTo>
                <a:cubicBezTo>
                  <a:pt x="257" y="934"/>
                  <a:pt x="257" y="934"/>
                  <a:pt x="257" y="934"/>
                </a:cubicBezTo>
                <a:close/>
                <a:moveTo>
                  <a:pt x="493" y="1033"/>
                </a:moveTo>
                <a:cubicBezTo>
                  <a:pt x="493" y="1033"/>
                  <a:pt x="494" y="1033"/>
                  <a:pt x="495" y="1033"/>
                </a:cubicBezTo>
                <a:cubicBezTo>
                  <a:pt x="496" y="1033"/>
                  <a:pt x="496" y="1033"/>
                  <a:pt x="496" y="1033"/>
                </a:cubicBezTo>
                <a:cubicBezTo>
                  <a:pt x="499" y="1033"/>
                  <a:pt x="503" y="1033"/>
                  <a:pt x="506" y="1032"/>
                </a:cubicBezTo>
                <a:cubicBezTo>
                  <a:pt x="500" y="1023"/>
                  <a:pt x="500" y="1023"/>
                  <a:pt x="500" y="1023"/>
                </a:cubicBezTo>
                <a:cubicBezTo>
                  <a:pt x="498" y="1025"/>
                  <a:pt x="495" y="1029"/>
                  <a:pt x="493" y="1033"/>
                </a:cubicBezTo>
                <a:close/>
                <a:moveTo>
                  <a:pt x="688" y="1029"/>
                </a:moveTo>
                <a:cubicBezTo>
                  <a:pt x="688" y="1029"/>
                  <a:pt x="688" y="1029"/>
                  <a:pt x="688" y="1029"/>
                </a:cubicBezTo>
                <a:cubicBezTo>
                  <a:pt x="690" y="1029"/>
                  <a:pt x="691" y="1029"/>
                  <a:pt x="693" y="1029"/>
                </a:cubicBezTo>
                <a:cubicBezTo>
                  <a:pt x="693" y="1027"/>
                  <a:pt x="692" y="1026"/>
                  <a:pt x="691" y="1025"/>
                </a:cubicBezTo>
                <a:cubicBezTo>
                  <a:pt x="691" y="1025"/>
                  <a:pt x="689" y="1028"/>
                  <a:pt x="688" y="1029"/>
                </a:cubicBezTo>
                <a:close/>
                <a:moveTo>
                  <a:pt x="347" y="972"/>
                </a:moveTo>
                <a:cubicBezTo>
                  <a:pt x="355" y="992"/>
                  <a:pt x="362" y="1008"/>
                  <a:pt x="370" y="1020"/>
                </a:cubicBezTo>
                <a:cubicBezTo>
                  <a:pt x="372" y="1023"/>
                  <a:pt x="373" y="1025"/>
                  <a:pt x="375" y="1029"/>
                </a:cubicBezTo>
                <a:cubicBezTo>
                  <a:pt x="379" y="1023"/>
                  <a:pt x="384" y="1017"/>
                  <a:pt x="389" y="1009"/>
                </a:cubicBezTo>
                <a:cubicBezTo>
                  <a:pt x="399" y="996"/>
                  <a:pt x="408" y="967"/>
                  <a:pt x="417" y="936"/>
                </a:cubicBezTo>
                <a:cubicBezTo>
                  <a:pt x="414" y="928"/>
                  <a:pt x="412" y="921"/>
                  <a:pt x="409" y="915"/>
                </a:cubicBezTo>
                <a:cubicBezTo>
                  <a:pt x="406" y="905"/>
                  <a:pt x="399" y="890"/>
                  <a:pt x="389" y="871"/>
                </a:cubicBezTo>
                <a:cubicBezTo>
                  <a:pt x="376" y="912"/>
                  <a:pt x="359" y="952"/>
                  <a:pt x="347" y="972"/>
                </a:cubicBezTo>
                <a:close/>
                <a:moveTo>
                  <a:pt x="602" y="908"/>
                </a:moveTo>
                <a:cubicBezTo>
                  <a:pt x="604" y="913"/>
                  <a:pt x="605" y="917"/>
                  <a:pt x="607" y="921"/>
                </a:cubicBezTo>
                <a:cubicBezTo>
                  <a:pt x="612" y="932"/>
                  <a:pt x="616" y="943"/>
                  <a:pt x="620" y="954"/>
                </a:cubicBezTo>
                <a:cubicBezTo>
                  <a:pt x="632" y="986"/>
                  <a:pt x="642" y="1013"/>
                  <a:pt x="668" y="1024"/>
                </a:cubicBezTo>
                <a:cubicBezTo>
                  <a:pt x="672" y="1018"/>
                  <a:pt x="676" y="1012"/>
                  <a:pt x="680" y="1006"/>
                </a:cubicBezTo>
                <a:cubicBezTo>
                  <a:pt x="668" y="985"/>
                  <a:pt x="654" y="965"/>
                  <a:pt x="638" y="942"/>
                </a:cubicBezTo>
                <a:cubicBezTo>
                  <a:pt x="628" y="927"/>
                  <a:pt x="628" y="927"/>
                  <a:pt x="628" y="927"/>
                </a:cubicBezTo>
                <a:cubicBezTo>
                  <a:pt x="621" y="917"/>
                  <a:pt x="615" y="905"/>
                  <a:pt x="608" y="892"/>
                </a:cubicBezTo>
                <a:cubicBezTo>
                  <a:pt x="606" y="897"/>
                  <a:pt x="604" y="903"/>
                  <a:pt x="602" y="908"/>
                </a:cubicBezTo>
                <a:close/>
                <a:moveTo>
                  <a:pt x="438" y="940"/>
                </a:moveTo>
                <a:cubicBezTo>
                  <a:pt x="446" y="968"/>
                  <a:pt x="457" y="1007"/>
                  <a:pt x="475" y="1024"/>
                </a:cubicBezTo>
                <a:cubicBezTo>
                  <a:pt x="480" y="1016"/>
                  <a:pt x="485" y="1010"/>
                  <a:pt x="489" y="1006"/>
                </a:cubicBezTo>
                <a:cubicBezTo>
                  <a:pt x="474" y="983"/>
                  <a:pt x="457" y="956"/>
                  <a:pt x="440" y="923"/>
                </a:cubicBezTo>
                <a:cubicBezTo>
                  <a:pt x="437" y="936"/>
                  <a:pt x="437" y="936"/>
                  <a:pt x="437" y="936"/>
                </a:cubicBezTo>
                <a:lnTo>
                  <a:pt x="438" y="940"/>
                </a:lnTo>
                <a:close/>
                <a:moveTo>
                  <a:pt x="523" y="1023"/>
                </a:moveTo>
                <a:cubicBezTo>
                  <a:pt x="548" y="1003"/>
                  <a:pt x="564" y="961"/>
                  <a:pt x="570" y="943"/>
                </a:cubicBezTo>
                <a:cubicBezTo>
                  <a:pt x="571" y="937"/>
                  <a:pt x="575" y="925"/>
                  <a:pt x="581" y="908"/>
                </a:cubicBezTo>
                <a:cubicBezTo>
                  <a:pt x="578" y="900"/>
                  <a:pt x="575" y="892"/>
                  <a:pt x="573" y="884"/>
                </a:cubicBezTo>
                <a:cubicBezTo>
                  <a:pt x="549" y="946"/>
                  <a:pt x="530" y="986"/>
                  <a:pt x="513" y="1008"/>
                </a:cubicBezTo>
                <a:lnTo>
                  <a:pt x="523" y="1023"/>
                </a:lnTo>
                <a:close/>
                <a:moveTo>
                  <a:pt x="703" y="1006"/>
                </a:moveTo>
                <a:cubicBezTo>
                  <a:pt x="706" y="1011"/>
                  <a:pt x="708" y="1016"/>
                  <a:pt x="711" y="1021"/>
                </a:cubicBezTo>
                <a:cubicBezTo>
                  <a:pt x="734" y="1006"/>
                  <a:pt x="741" y="969"/>
                  <a:pt x="746" y="942"/>
                </a:cubicBezTo>
                <a:cubicBezTo>
                  <a:pt x="747" y="939"/>
                  <a:pt x="748" y="936"/>
                  <a:pt x="748" y="933"/>
                </a:cubicBezTo>
                <a:cubicBezTo>
                  <a:pt x="747" y="929"/>
                  <a:pt x="746" y="924"/>
                  <a:pt x="744" y="920"/>
                </a:cubicBezTo>
                <a:cubicBezTo>
                  <a:pt x="732" y="952"/>
                  <a:pt x="719" y="981"/>
                  <a:pt x="703" y="1006"/>
                </a:cubicBezTo>
                <a:close/>
                <a:moveTo>
                  <a:pt x="860" y="973"/>
                </a:moveTo>
                <a:cubicBezTo>
                  <a:pt x="867" y="984"/>
                  <a:pt x="873" y="993"/>
                  <a:pt x="878" y="1000"/>
                </a:cubicBezTo>
                <a:cubicBezTo>
                  <a:pt x="878" y="995"/>
                  <a:pt x="878" y="990"/>
                  <a:pt x="877" y="985"/>
                </a:cubicBezTo>
                <a:cubicBezTo>
                  <a:pt x="876" y="972"/>
                  <a:pt x="873" y="957"/>
                  <a:pt x="870" y="939"/>
                </a:cubicBezTo>
                <a:lnTo>
                  <a:pt x="860" y="973"/>
                </a:lnTo>
                <a:close/>
                <a:moveTo>
                  <a:pt x="309" y="998"/>
                </a:moveTo>
                <a:cubicBezTo>
                  <a:pt x="315" y="982"/>
                  <a:pt x="320" y="973"/>
                  <a:pt x="325" y="969"/>
                </a:cubicBezTo>
                <a:cubicBezTo>
                  <a:pt x="325" y="969"/>
                  <a:pt x="325" y="969"/>
                  <a:pt x="325" y="969"/>
                </a:cubicBezTo>
                <a:cubicBezTo>
                  <a:pt x="323" y="962"/>
                  <a:pt x="320" y="956"/>
                  <a:pt x="318" y="948"/>
                </a:cubicBezTo>
                <a:cubicBezTo>
                  <a:pt x="315" y="961"/>
                  <a:pt x="308" y="988"/>
                  <a:pt x="308" y="988"/>
                </a:cubicBezTo>
                <a:cubicBezTo>
                  <a:pt x="308" y="988"/>
                  <a:pt x="309" y="995"/>
                  <a:pt x="309" y="998"/>
                </a:cubicBezTo>
                <a:close/>
                <a:moveTo>
                  <a:pt x="448" y="896"/>
                </a:moveTo>
                <a:cubicBezTo>
                  <a:pt x="466" y="934"/>
                  <a:pt x="485" y="965"/>
                  <a:pt x="502" y="990"/>
                </a:cubicBezTo>
                <a:cubicBezTo>
                  <a:pt x="524" y="959"/>
                  <a:pt x="547" y="899"/>
                  <a:pt x="563" y="855"/>
                </a:cubicBezTo>
                <a:cubicBezTo>
                  <a:pt x="552" y="824"/>
                  <a:pt x="539" y="790"/>
                  <a:pt x="518" y="771"/>
                </a:cubicBezTo>
                <a:cubicBezTo>
                  <a:pt x="515" y="769"/>
                  <a:pt x="512" y="766"/>
                  <a:pt x="509" y="762"/>
                </a:cubicBezTo>
                <a:cubicBezTo>
                  <a:pt x="507" y="764"/>
                  <a:pt x="506" y="766"/>
                  <a:pt x="505" y="768"/>
                </a:cubicBezTo>
                <a:cubicBezTo>
                  <a:pt x="490" y="791"/>
                  <a:pt x="477" y="811"/>
                  <a:pt x="462" y="853"/>
                </a:cubicBezTo>
                <a:cubicBezTo>
                  <a:pt x="458" y="865"/>
                  <a:pt x="453" y="879"/>
                  <a:pt x="448" y="896"/>
                </a:cubicBezTo>
                <a:close/>
                <a:moveTo>
                  <a:pt x="618" y="866"/>
                </a:moveTo>
                <a:cubicBezTo>
                  <a:pt x="626" y="886"/>
                  <a:pt x="635" y="903"/>
                  <a:pt x="644" y="917"/>
                </a:cubicBezTo>
                <a:cubicBezTo>
                  <a:pt x="654" y="931"/>
                  <a:pt x="654" y="931"/>
                  <a:pt x="654" y="931"/>
                </a:cubicBezTo>
                <a:cubicBezTo>
                  <a:pt x="668" y="952"/>
                  <a:pt x="680" y="969"/>
                  <a:pt x="691" y="988"/>
                </a:cubicBezTo>
                <a:cubicBezTo>
                  <a:pt x="708" y="959"/>
                  <a:pt x="722" y="927"/>
                  <a:pt x="734" y="891"/>
                </a:cubicBezTo>
                <a:cubicBezTo>
                  <a:pt x="713" y="831"/>
                  <a:pt x="689" y="779"/>
                  <a:pt x="677" y="759"/>
                </a:cubicBezTo>
                <a:cubicBezTo>
                  <a:pt x="674" y="763"/>
                  <a:pt x="671" y="767"/>
                  <a:pt x="668" y="770"/>
                </a:cubicBezTo>
                <a:cubicBezTo>
                  <a:pt x="654" y="788"/>
                  <a:pt x="636" y="821"/>
                  <a:pt x="618" y="866"/>
                </a:cubicBezTo>
                <a:close/>
                <a:moveTo>
                  <a:pt x="808" y="843"/>
                </a:moveTo>
                <a:cubicBezTo>
                  <a:pt x="819" y="881"/>
                  <a:pt x="833" y="919"/>
                  <a:pt x="847" y="948"/>
                </a:cubicBezTo>
                <a:cubicBezTo>
                  <a:pt x="861" y="900"/>
                  <a:pt x="861" y="900"/>
                  <a:pt x="861" y="900"/>
                </a:cubicBezTo>
                <a:cubicBezTo>
                  <a:pt x="851" y="860"/>
                  <a:pt x="840" y="823"/>
                  <a:pt x="829" y="796"/>
                </a:cubicBezTo>
                <a:cubicBezTo>
                  <a:pt x="822" y="812"/>
                  <a:pt x="814" y="828"/>
                  <a:pt x="808" y="843"/>
                </a:cubicBezTo>
                <a:close/>
                <a:moveTo>
                  <a:pt x="327" y="913"/>
                </a:moveTo>
                <a:cubicBezTo>
                  <a:pt x="331" y="926"/>
                  <a:pt x="334" y="937"/>
                  <a:pt x="338" y="948"/>
                </a:cubicBezTo>
                <a:cubicBezTo>
                  <a:pt x="351" y="923"/>
                  <a:pt x="366" y="883"/>
                  <a:pt x="377" y="846"/>
                </a:cubicBezTo>
                <a:cubicBezTo>
                  <a:pt x="370" y="833"/>
                  <a:pt x="363" y="819"/>
                  <a:pt x="356" y="806"/>
                </a:cubicBezTo>
                <a:cubicBezTo>
                  <a:pt x="349" y="830"/>
                  <a:pt x="340" y="865"/>
                  <a:pt x="327" y="913"/>
                </a:cubicBezTo>
                <a:close/>
                <a:moveTo>
                  <a:pt x="260" y="832"/>
                </a:moveTo>
                <a:cubicBezTo>
                  <a:pt x="262" y="835"/>
                  <a:pt x="265" y="840"/>
                  <a:pt x="269" y="844"/>
                </a:cubicBezTo>
                <a:cubicBezTo>
                  <a:pt x="272" y="848"/>
                  <a:pt x="276" y="852"/>
                  <a:pt x="279" y="857"/>
                </a:cubicBezTo>
                <a:cubicBezTo>
                  <a:pt x="285" y="865"/>
                  <a:pt x="291" y="892"/>
                  <a:pt x="300" y="942"/>
                </a:cubicBezTo>
                <a:cubicBezTo>
                  <a:pt x="302" y="932"/>
                  <a:pt x="305" y="923"/>
                  <a:pt x="307" y="913"/>
                </a:cubicBezTo>
                <a:cubicBezTo>
                  <a:pt x="303" y="900"/>
                  <a:pt x="299" y="887"/>
                  <a:pt x="296" y="874"/>
                </a:cubicBezTo>
                <a:cubicBezTo>
                  <a:pt x="291" y="855"/>
                  <a:pt x="279" y="816"/>
                  <a:pt x="267" y="775"/>
                </a:cubicBezTo>
                <a:cubicBezTo>
                  <a:pt x="266" y="781"/>
                  <a:pt x="265" y="786"/>
                  <a:pt x="264" y="792"/>
                </a:cubicBezTo>
                <a:cubicBezTo>
                  <a:pt x="262" y="807"/>
                  <a:pt x="261" y="821"/>
                  <a:pt x="260" y="832"/>
                </a:cubicBezTo>
                <a:close/>
                <a:moveTo>
                  <a:pt x="881" y="900"/>
                </a:moveTo>
                <a:cubicBezTo>
                  <a:pt x="883" y="909"/>
                  <a:pt x="885" y="917"/>
                  <a:pt x="887" y="925"/>
                </a:cubicBezTo>
                <a:cubicBezTo>
                  <a:pt x="894" y="896"/>
                  <a:pt x="905" y="859"/>
                  <a:pt x="916" y="830"/>
                </a:cubicBezTo>
                <a:cubicBezTo>
                  <a:pt x="915" y="820"/>
                  <a:pt x="913" y="808"/>
                  <a:pt x="912" y="795"/>
                </a:cubicBezTo>
                <a:cubicBezTo>
                  <a:pt x="902" y="827"/>
                  <a:pt x="892" y="862"/>
                  <a:pt x="881" y="900"/>
                </a:cubicBezTo>
                <a:close/>
                <a:moveTo>
                  <a:pt x="397" y="844"/>
                </a:moveTo>
                <a:cubicBezTo>
                  <a:pt x="407" y="864"/>
                  <a:pt x="419" y="888"/>
                  <a:pt x="426" y="904"/>
                </a:cubicBezTo>
                <a:cubicBezTo>
                  <a:pt x="426" y="902"/>
                  <a:pt x="427" y="900"/>
                  <a:pt x="428" y="898"/>
                </a:cubicBezTo>
                <a:cubicBezTo>
                  <a:pt x="418" y="877"/>
                  <a:pt x="409" y="855"/>
                  <a:pt x="401" y="832"/>
                </a:cubicBezTo>
                <a:cubicBezTo>
                  <a:pt x="400" y="836"/>
                  <a:pt x="398" y="840"/>
                  <a:pt x="397" y="844"/>
                </a:cubicBezTo>
                <a:close/>
                <a:moveTo>
                  <a:pt x="759" y="903"/>
                </a:moveTo>
                <a:cubicBezTo>
                  <a:pt x="765" y="890"/>
                  <a:pt x="775" y="868"/>
                  <a:pt x="787" y="841"/>
                </a:cubicBezTo>
                <a:cubicBezTo>
                  <a:pt x="785" y="834"/>
                  <a:pt x="783" y="827"/>
                  <a:pt x="782" y="820"/>
                </a:cubicBezTo>
                <a:cubicBezTo>
                  <a:pt x="770" y="847"/>
                  <a:pt x="761" y="871"/>
                  <a:pt x="755" y="891"/>
                </a:cubicBezTo>
                <a:cubicBezTo>
                  <a:pt x="755" y="891"/>
                  <a:pt x="757" y="899"/>
                  <a:pt x="759" y="903"/>
                </a:cubicBezTo>
                <a:close/>
                <a:moveTo>
                  <a:pt x="592" y="880"/>
                </a:moveTo>
                <a:cubicBezTo>
                  <a:pt x="594" y="876"/>
                  <a:pt x="595" y="871"/>
                  <a:pt x="597" y="866"/>
                </a:cubicBezTo>
                <a:cubicBezTo>
                  <a:pt x="594" y="859"/>
                  <a:pt x="591" y="850"/>
                  <a:pt x="588" y="842"/>
                </a:cubicBezTo>
                <a:cubicBezTo>
                  <a:pt x="586" y="846"/>
                  <a:pt x="585" y="851"/>
                  <a:pt x="583" y="855"/>
                </a:cubicBezTo>
                <a:cubicBezTo>
                  <a:pt x="583" y="855"/>
                  <a:pt x="591" y="877"/>
                  <a:pt x="592" y="880"/>
                </a:cubicBezTo>
                <a:close/>
                <a:moveTo>
                  <a:pt x="274" y="735"/>
                </a:moveTo>
                <a:cubicBezTo>
                  <a:pt x="293" y="794"/>
                  <a:pt x="309" y="848"/>
                  <a:pt x="315" y="869"/>
                </a:cubicBezTo>
                <a:cubicBezTo>
                  <a:pt x="315" y="872"/>
                  <a:pt x="316" y="874"/>
                  <a:pt x="317" y="877"/>
                </a:cubicBezTo>
                <a:cubicBezTo>
                  <a:pt x="328" y="832"/>
                  <a:pt x="337" y="802"/>
                  <a:pt x="343" y="782"/>
                </a:cubicBezTo>
                <a:cubicBezTo>
                  <a:pt x="337" y="772"/>
                  <a:pt x="333" y="764"/>
                  <a:pt x="332" y="762"/>
                </a:cubicBezTo>
                <a:cubicBezTo>
                  <a:pt x="327" y="755"/>
                  <a:pt x="317" y="728"/>
                  <a:pt x="301" y="686"/>
                </a:cubicBezTo>
                <a:cubicBezTo>
                  <a:pt x="297" y="677"/>
                  <a:pt x="293" y="668"/>
                  <a:pt x="290" y="659"/>
                </a:cubicBezTo>
                <a:cubicBezTo>
                  <a:pt x="290" y="663"/>
                  <a:pt x="289" y="667"/>
                  <a:pt x="288" y="670"/>
                </a:cubicBezTo>
                <a:cubicBezTo>
                  <a:pt x="285" y="684"/>
                  <a:pt x="280" y="708"/>
                  <a:pt x="274" y="735"/>
                </a:cubicBezTo>
                <a:close/>
                <a:moveTo>
                  <a:pt x="408" y="795"/>
                </a:moveTo>
                <a:cubicBezTo>
                  <a:pt x="409" y="799"/>
                  <a:pt x="411" y="802"/>
                  <a:pt x="412" y="805"/>
                </a:cubicBezTo>
                <a:cubicBezTo>
                  <a:pt x="419" y="827"/>
                  <a:pt x="427" y="849"/>
                  <a:pt x="436" y="870"/>
                </a:cubicBezTo>
                <a:cubicBezTo>
                  <a:pt x="439" y="861"/>
                  <a:pt x="441" y="854"/>
                  <a:pt x="444" y="846"/>
                </a:cubicBezTo>
                <a:cubicBezTo>
                  <a:pt x="459" y="802"/>
                  <a:pt x="473" y="781"/>
                  <a:pt x="489" y="758"/>
                </a:cubicBezTo>
                <a:cubicBezTo>
                  <a:pt x="491" y="754"/>
                  <a:pt x="493" y="751"/>
                  <a:pt x="496" y="747"/>
                </a:cubicBezTo>
                <a:cubicBezTo>
                  <a:pt x="480" y="728"/>
                  <a:pt x="466" y="704"/>
                  <a:pt x="449" y="671"/>
                </a:cubicBezTo>
                <a:cubicBezTo>
                  <a:pt x="431" y="709"/>
                  <a:pt x="415" y="756"/>
                  <a:pt x="408" y="795"/>
                </a:cubicBezTo>
                <a:close/>
                <a:moveTo>
                  <a:pt x="840" y="773"/>
                </a:moveTo>
                <a:cubicBezTo>
                  <a:pt x="851" y="795"/>
                  <a:pt x="862" y="827"/>
                  <a:pt x="872" y="863"/>
                </a:cubicBezTo>
                <a:cubicBezTo>
                  <a:pt x="885" y="818"/>
                  <a:pt x="896" y="779"/>
                  <a:pt x="906" y="745"/>
                </a:cubicBezTo>
                <a:cubicBezTo>
                  <a:pt x="904" y="718"/>
                  <a:pt x="901" y="686"/>
                  <a:pt x="897" y="647"/>
                </a:cubicBezTo>
                <a:cubicBezTo>
                  <a:pt x="895" y="655"/>
                  <a:pt x="891" y="664"/>
                  <a:pt x="887" y="672"/>
                </a:cubicBezTo>
                <a:cubicBezTo>
                  <a:pt x="876" y="696"/>
                  <a:pt x="858" y="734"/>
                  <a:pt x="840" y="773"/>
                </a:cubicBezTo>
                <a:close/>
                <a:moveTo>
                  <a:pt x="688" y="742"/>
                </a:moveTo>
                <a:cubicBezTo>
                  <a:pt x="701" y="758"/>
                  <a:pt x="723" y="806"/>
                  <a:pt x="744" y="862"/>
                </a:cubicBezTo>
                <a:cubicBezTo>
                  <a:pt x="752" y="841"/>
                  <a:pt x="762" y="816"/>
                  <a:pt x="774" y="789"/>
                </a:cubicBezTo>
                <a:cubicBezTo>
                  <a:pt x="767" y="758"/>
                  <a:pt x="751" y="708"/>
                  <a:pt x="733" y="667"/>
                </a:cubicBezTo>
                <a:cubicBezTo>
                  <a:pt x="718" y="695"/>
                  <a:pt x="702" y="721"/>
                  <a:pt x="688" y="742"/>
                </a:cubicBezTo>
                <a:close/>
                <a:moveTo>
                  <a:pt x="599" y="812"/>
                </a:moveTo>
                <a:cubicBezTo>
                  <a:pt x="602" y="822"/>
                  <a:pt x="605" y="831"/>
                  <a:pt x="608" y="841"/>
                </a:cubicBezTo>
                <a:cubicBezTo>
                  <a:pt x="625" y="803"/>
                  <a:pt x="640" y="775"/>
                  <a:pt x="653" y="758"/>
                </a:cubicBezTo>
                <a:cubicBezTo>
                  <a:pt x="657" y="754"/>
                  <a:pt x="661" y="748"/>
                  <a:pt x="665" y="742"/>
                </a:cubicBezTo>
                <a:cubicBezTo>
                  <a:pt x="659" y="733"/>
                  <a:pt x="651" y="718"/>
                  <a:pt x="643" y="700"/>
                </a:cubicBezTo>
                <a:cubicBezTo>
                  <a:pt x="640" y="704"/>
                  <a:pt x="638" y="708"/>
                  <a:pt x="636" y="711"/>
                </a:cubicBezTo>
                <a:cubicBezTo>
                  <a:pt x="629" y="724"/>
                  <a:pt x="618" y="756"/>
                  <a:pt x="605" y="794"/>
                </a:cubicBezTo>
                <a:lnTo>
                  <a:pt x="599" y="812"/>
                </a:lnTo>
                <a:close/>
                <a:moveTo>
                  <a:pt x="519" y="746"/>
                </a:moveTo>
                <a:cubicBezTo>
                  <a:pt x="523" y="750"/>
                  <a:pt x="527" y="754"/>
                  <a:pt x="531" y="757"/>
                </a:cubicBezTo>
                <a:cubicBezTo>
                  <a:pt x="550" y="774"/>
                  <a:pt x="563" y="801"/>
                  <a:pt x="573" y="827"/>
                </a:cubicBezTo>
                <a:cubicBezTo>
                  <a:pt x="575" y="822"/>
                  <a:pt x="577" y="816"/>
                  <a:pt x="578" y="811"/>
                </a:cubicBezTo>
                <a:cubicBezTo>
                  <a:pt x="572" y="790"/>
                  <a:pt x="567" y="769"/>
                  <a:pt x="563" y="754"/>
                </a:cubicBezTo>
                <a:cubicBezTo>
                  <a:pt x="560" y="742"/>
                  <a:pt x="557" y="731"/>
                  <a:pt x="555" y="725"/>
                </a:cubicBezTo>
                <a:cubicBezTo>
                  <a:pt x="554" y="720"/>
                  <a:pt x="550" y="713"/>
                  <a:pt x="543" y="703"/>
                </a:cubicBezTo>
                <a:cubicBezTo>
                  <a:pt x="540" y="708"/>
                  <a:pt x="538" y="713"/>
                  <a:pt x="536" y="717"/>
                </a:cubicBezTo>
                <a:cubicBezTo>
                  <a:pt x="531" y="727"/>
                  <a:pt x="525" y="736"/>
                  <a:pt x="519" y="746"/>
                </a:cubicBezTo>
                <a:close/>
                <a:moveTo>
                  <a:pt x="364" y="781"/>
                </a:moveTo>
                <a:cubicBezTo>
                  <a:pt x="370" y="792"/>
                  <a:pt x="377" y="805"/>
                  <a:pt x="384" y="818"/>
                </a:cubicBezTo>
                <a:cubicBezTo>
                  <a:pt x="386" y="811"/>
                  <a:pt x="387" y="805"/>
                  <a:pt x="388" y="799"/>
                </a:cubicBezTo>
                <a:cubicBezTo>
                  <a:pt x="388" y="796"/>
                  <a:pt x="388" y="796"/>
                  <a:pt x="388" y="796"/>
                </a:cubicBezTo>
                <a:cubicBezTo>
                  <a:pt x="384" y="784"/>
                  <a:pt x="379" y="771"/>
                  <a:pt x="374" y="759"/>
                </a:cubicBezTo>
                <a:cubicBezTo>
                  <a:pt x="372" y="763"/>
                  <a:pt x="371" y="766"/>
                  <a:pt x="369" y="769"/>
                </a:cubicBezTo>
                <a:cubicBezTo>
                  <a:pt x="368" y="771"/>
                  <a:pt x="366" y="775"/>
                  <a:pt x="364" y="781"/>
                </a:cubicBezTo>
                <a:close/>
                <a:moveTo>
                  <a:pt x="794" y="790"/>
                </a:moveTo>
                <a:cubicBezTo>
                  <a:pt x="795" y="793"/>
                  <a:pt x="795" y="795"/>
                  <a:pt x="796" y="797"/>
                </a:cubicBezTo>
                <a:cubicBezTo>
                  <a:pt x="797" y="802"/>
                  <a:pt x="798" y="807"/>
                  <a:pt x="800" y="814"/>
                </a:cubicBezTo>
                <a:cubicBezTo>
                  <a:pt x="806" y="800"/>
                  <a:pt x="812" y="787"/>
                  <a:pt x="819" y="773"/>
                </a:cubicBezTo>
                <a:cubicBezTo>
                  <a:pt x="817" y="770"/>
                  <a:pt x="815" y="767"/>
                  <a:pt x="814" y="764"/>
                </a:cubicBezTo>
                <a:cubicBezTo>
                  <a:pt x="812" y="762"/>
                  <a:pt x="811" y="760"/>
                  <a:pt x="810" y="757"/>
                </a:cubicBezTo>
                <a:cubicBezTo>
                  <a:pt x="804" y="768"/>
                  <a:pt x="799" y="779"/>
                  <a:pt x="794" y="790"/>
                </a:cubicBezTo>
                <a:close/>
                <a:moveTo>
                  <a:pt x="926" y="747"/>
                </a:moveTo>
                <a:cubicBezTo>
                  <a:pt x="928" y="765"/>
                  <a:pt x="929" y="781"/>
                  <a:pt x="931" y="796"/>
                </a:cubicBezTo>
                <a:cubicBezTo>
                  <a:pt x="933" y="792"/>
                  <a:pt x="935" y="789"/>
                  <a:pt x="937" y="786"/>
                </a:cubicBezTo>
                <a:cubicBezTo>
                  <a:pt x="940" y="754"/>
                  <a:pt x="942" y="721"/>
                  <a:pt x="945" y="690"/>
                </a:cubicBezTo>
                <a:cubicBezTo>
                  <a:pt x="946" y="686"/>
                  <a:pt x="946" y="682"/>
                  <a:pt x="947" y="678"/>
                </a:cubicBezTo>
                <a:cubicBezTo>
                  <a:pt x="941" y="698"/>
                  <a:pt x="934" y="721"/>
                  <a:pt x="926" y="747"/>
                </a:cubicBezTo>
                <a:close/>
                <a:moveTo>
                  <a:pt x="552" y="683"/>
                </a:moveTo>
                <a:cubicBezTo>
                  <a:pt x="564" y="700"/>
                  <a:pt x="571" y="711"/>
                  <a:pt x="574" y="719"/>
                </a:cubicBezTo>
                <a:cubicBezTo>
                  <a:pt x="576" y="726"/>
                  <a:pt x="578" y="736"/>
                  <a:pt x="582" y="750"/>
                </a:cubicBezTo>
                <a:cubicBezTo>
                  <a:pt x="584" y="758"/>
                  <a:pt x="586" y="768"/>
                  <a:pt x="590" y="780"/>
                </a:cubicBezTo>
                <a:cubicBezTo>
                  <a:pt x="602" y="744"/>
                  <a:pt x="612" y="715"/>
                  <a:pt x="619" y="702"/>
                </a:cubicBezTo>
                <a:cubicBezTo>
                  <a:pt x="622" y="696"/>
                  <a:pt x="627" y="689"/>
                  <a:pt x="633" y="680"/>
                </a:cubicBezTo>
                <a:cubicBezTo>
                  <a:pt x="617" y="645"/>
                  <a:pt x="602" y="609"/>
                  <a:pt x="591" y="580"/>
                </a:cubicBezTo>
                <a:cubicBezTo>
                  <a:pt x="577" y="623"/>
                  <a:pt x="564" y="656"/>
                  <a:pt x="552" y="683"/>
                </a:cubicBezTo>
                <a:close/>
                <a:moveTo>
                  <a:pt x="385" y="734"/>
                </a:moveTo>
                <a:cubicBezTo>
                  <a:pt x="388" y="743"/>
                  <a:pt x="392" y="752"/>
                  <a:pt x="396" y="761"/>
                </a:cubicBezTo>
                <a:cubicBezTo>
                  <a:pt x="406" y="723"/>
                  <a:pt x="422" y="681"/>
                  <a:pt x="439" y="649"/>
                </a:cubicBezTo>
                <a:cubicBezTo>
                  <a:pt x="434" y="638"/>
                  <a:pt x="429" y="627"/>
                  <a:pt x="424" y="616"/>
                </a:cubicBezTo>
                <a:cubicBezTo>
                  <a:pt x="422" y="613"/>
                  <a:pt x="421" y="610"/>
                  <a:pt x="419" y="606"/>
                </a:cubicBezTo>
                <a:cubicBezTo>
                  <a:pt x="419" y="608"/>
                  <a:pt x="418" y="610"/>
                  <a:pt x="418" y="612"/>
                </a:cubicBezTo>
                <a:cubicBezTo>
                  <a:pt x="408" y="662"/>
                  <a:pt x="396" y="704"/>
                  <a:pt x="385" y="734"/>
                </a:cubicBezTo>
                <a:close/>
                <a:moveTo>
                  <a:pt x="744" y="646"/>
                </a:moveTo>
                <a:cubicBezTo>
                  <a:pt x="759" y="678"/>
                  <a:pt x="776" y="721"/>
                  <a:pt x="787" y="761"/>
                </a:cubicBezTo>
                <a:cubicBezTo>
                  <a:pt x="791" y="752"/>
                  <a:pt x="795" y="743"/>
                  <a:pt x="799" y="734"/>
                </a:cubicBezTo>
                <a:cubicBezTo>
                  <a:pt x="786" y="698"/>
                  <a:pt x="777" y="651"/>
                  <a:pt x="769" y="605"/>
                </a:cubicBezTo>
                <a:cubicBezTo>
                  <a:pt x="768" y="602"/>
                  <a:pt x="768" y="599"/>
                  <a:pt x="767" y="597"/>
                </a:cubicBezTo>
                <a:cubicBezTo>
                  <a:pt x="761" y="610"/>
                  <a:pt x="753" y="627"/>
                  <a:pt x="744" y="646"/>
                </a:cubicBezTo>
                <a:close/>
                <a:moveTo>
                  <a:pt x="294" y="619"/>
                </a:moveTo>
                <a:cubicBezTo>
                  <a:pt x="295" y="620"/>
                  <a:pt x="295" y="620"/>
                  <a:pt x="295" y="621"/>
                </a:cubicBezTo>
                <a:cubicBezTo>
                  <a:pt x="299" y="628"/>
                  <a:pt x="308" y="651"/>
                  <a:pt x="319" y="679"/>
                </a:cubicBezTo>
                <a:cubicBezTo>
                  <a:pt x="329" y="707"/>
                  <a:pt x="344" y="745"/>
                  <a:pt x="348" y="751"/>
                </a:cubicBezTo>
                <a:cubicBezTo>
                  <a:pt x="349" y="753"/>
                  <a:pt x="350" y="755"/>
                  <a:pt x="352" y="759"/>
                </a:cubicBezTo>
                <a:cubicBezTo>
                  <a:pt x="356" y="752"/>
                  <a:pt x="360" y="744"/>
                  <a:pt x="364" y="735"/>
                </a:cubicBezTo>
                <a:cubicBezTo>
                  <a:pt x="341" y="685"/>
                  <a:pt x="316" y="645"/>
                  <a:pt x="295" y="613"/>
                </a:cubicBezTo>
                <a:cubicBezTo>
                  <a:pt x="295" y="615"/>
                  <a:pt x="294" y="617"/>
                  <a:pt x="294" y="619"/>
                </a:cubicBezTo>
                <a:close/>
                <a:moveTo>
                  <a:pt x="820" y="735"/>
                </a:moveTo>
                <a:cubicBezTo>
                  <a:pt x="823" y="741"/>
                  <a:pt x="826" y="747"/>
                  <a:pt x="829" y="752"/>
                </a:cubicBezTo>
                <a:cubicBezTo>
                  <a:pt x="844" y="717"/>
                  <a:pt x="860" y="685"/>
                  <a:pt x="870" y="663"/>
                </a:cubicBezTo>
                <a:cubicBezTo>
                  <a:pt x="878" y="647"/>
                  <a:pt x="883" y="629"/>
                  <a:pt x="886" y="610"/>
                </a:cubicBezTo>
                <a:cubicBezTo>
                  <a:pt x="868" y="641"/>
                  <a:pt x="843" y="687"/>
                  <a:pt x="820" y="735"/>
                </a:cubicBezTo>
                <a:close/>
                <a:moveTo>
                  <a:pt x="245" y="706"/>
                </a:moveTo>
                <a:cubicBezTo>
                  <a:pt x="246" y="718"/>
                  <a:pt x="248" y="729"/>
                  <a:pt x="249" y="742"/>
                </a:cubicBezTo>
                <a:cubicBezTo>
                  <a:pt x="250" y="736"/>
                  <a:pt x="250" y="730"/>
                  <a:pt x="251" y="724"/>
                </a:cubicBezTo>
                <a:cubicBezTo>
                  <a:pt x="249" y="718"/>
                  <a:pt x="247" y="712"/>
                  <a:pt x="245" y="706"/>
                </a:cubicBezTo>
                <a:close/>
                <a:moveTo>
                  <a:pt x="460" y="649"/>
                </a:moveTo>
                <a:cubicBezTo>
                  <a:pt x="473" y="676"/>
                  <a:pt x="488" y="706"/>
                  <a:pt x="507" y="730"/>
                </a:cubicBezTo>
                <a:cubicBezTo>
                  <a:pt x="511" y="723"/>
                  <a:pt x="515" y="716"/>
                  <a:pt x="519" y="708"/>
                </a:cubicBezTo>
                <a:cubicBezTo>
                  <a:pt x="522" y="702"/>
                  <a:pt x="526" y="695"/>
                  <a:pt x="529" y="686"/>
                </a:cubicBezTo>
                <a:cubicBezTo>
                  <a:pt x="522" y="677"/>
                  <a:pt x="515" y="668"/>
                  <a:pt x="507" y="658"/>
                </a:cubicBezTo>
                <a:cubicBezTo>
                  <a:pt x="498" y="647"/>
                  <a:pt x="488" y="635"/>
                  <a:pt x="478" y="622"/>
                </a:cubicBezTo>
                <a:cubicBezTo>
                  <a:pt x="472" y="630"/>
                  <a:pt x="466" y="639"/>
                  <a:pt x="460" y="649"/>
                </a:cubicBezTo>
                <a:close/>
                <a:moveTo>
                  <a:pt x="655" y="682"/>
                </a:moveTo>
                <a:cubicBezTo>
                  <a:pt x="663" y="699"/>
                  <a:pt x="671" y="714"/>
                  <a:pt x="677" y="725"/>
                </a:cubicBezTo>
                <a:cubicBezTo>
                  <a:pt x="691" y="702"/>
                  <a:pt x="707" y="674"/>
                  <a:pt x="722" y="646"/>
                </a:cubicBezTo>
                <a:cubicBezTo>
                  <a:pt x="716" y="634"/>
                  <a:pt x="710" y="625"/>
                  <a:pt x="704" y="618"/>
                </a:cubicBezTo>
                <a:cubicBezTo>
                  <a:pt x="698" y="626"/>
                  <a:pt x="692" y="634"/>
                  <a:pt x="686" y="642"/>
                </a:cubicBezTo>
                <a:cubicBezTo>
                  <a:pt x="674" y="658"/>
                  <a:pt x="664" y="670"/>
                  <a:pt x="655" y="682"/>
                </a:cubicBezTo>
                <a:close/>
                <a:moveTo>
                  <a:pt x="780" y="561"/>
                </a:moveTo>
                <a:cubicBezTo>
                  <a:pt x="782" y="574"/>
                  <a:pt x="785" y="587"/>
                  <a:pt x="788" y="601"/>
                </a:cubicBezTo>
                <a:cubicBezTo>
                  <a:pt x="794" y="639"/>
                  <a:pt x="801" y="678"/>
                  <a:pt x="811" y="710"/>
                </a:cubicBezTo>
                <a:cubicBezTo>
                  <a:pt x="842" y="646"/>
                  <a:pt x="872" y="592"/>
                  <a:pt x="890" y="570"/>
                </a:cubicBezTo>
                <a:cubicBezTo>
                  <a:pt x="890" y="564"/>
                  <a:pt x="890" y="558"/>
                  <a:pt x="889" y="553"/>
                </a:cubicBezTo>
                <a:cubicBezTo>
                  <a:pt x="884" y="484"/>
                  <a:pt x="878" y="416"/>
                  <a:pt x="874" y="405"/>
                </a:cubicBezTo>
                <a:cubicBezTo>
                  <a:pt x="873" y="403"/>
                  <a:pt x="873" y="400"/>
                  <a:pt x="872" y="397"/>
                </a:cubicBezTo>
                <a:cubicBezTo>
                  <a:pt x="829" y="446"/>
                  <a:pt x="796" y="514"/>
                  <a:pt x="780" y="561"/>
                </a:cubicBezTo>
                <a:close/>
                <a:moveTo>
                  <a:pt x="304" y="592"/>
                </a:moveTo>
                <a:cubicBezTo>
                  <a:pt x="324" y="623"/>
                  <a:pt x="349" y="661"/>
                  <a:pt x="373" y="709"/>
                </a:cubicBezTo>
                <a:cubicBezTo>
                  <a:pt x="382" y="682"/>
                  <a:pt x="391" y="648"/>
                  <a:pt x="399" y="608"/>
                </a:cubicBezTo>
                <a:cubicBezTo>
                  <a:pt x="402" y="597"/>
                  <a:pt x="404" y="585"/>
                  <a:pt x="407" y="572"/>
                </a:cubicBezTo>
                <a:cubicBezTo>
                  <a:pt x="404" y="560"/>
                  <a:pt x="401" y="549"/>
                  <a:pt x="398" y="538"/>
                </a:cubicBezTo>
                <a:cubicBezTo>
                  <a:pt x="389" y="504"/>
                  <a:pt x="382" y="476"/>
                  <a:pt x="363" y="454"/>
                </a:cubicBezTo>
                <a:cubicBezTo>
                  <a:pt x="350" y="440"/>
                  <a:pt x="332" y="416"/>
                  <a:pt x="311" y="387"/>
                </a:cubicBezTo>
                <a:cubicBezTo>
                  <a:pt x="307" y="404"/>
                  <a:pt x="301" y="444"/>
                  <a:pt x="293" y="506"/>
                </a:cubicBezTo>
                <a:cubicBezTo>
                  <a:pt x="295" y="528"/>
                  <a:pt x="296" y="553"/>
                  <a:pt x="296" y="580"/>
                </a:cubicBezTo>
                <a:lnTo>
                  <a:pt x="304" y="592"/>
                </a:lnTo>
                <a:close/>
                <a:moveTo>
                  <a:pt x="911" y="577"/>
                </a:moveTo>
                <a:cubicBezTo>
                  <a:pt x="914" y="613"/>
                  <a:pt x="917" y="655"/>
                  <a:pt x="921" y="696"/>
                </a:cubicBezTo>
                <a:cubicBezTo>
                  <a:pt x="951" y="599"/>
                  <a:pt x="960" y="581"/>
                  <a:pt x="964" y="576"/>
                </a:cubicBezTo>
                <a:cubicBezTo>
                  <a:pt x="964" y="576"/>
                  <a:pt x="965" y="575"/>
                  <a:pt x="965" y="575"/>
                </a:cubicBezTo>
                <a:cubicBezTo>
                  <a:pt x="965" y="557"/>
                  <a:pt x="970" y="521"/>
                  <a:pt x="975" y="484"/>
                </a:cubicBezTo>
                <a:cubicBezTo>
                  <a:pt x="941" y="534"/>
                  <a:pt x="920" y="563"/>
                  <a:pt x="911" y="574"/>
                </a:cubicBezTo>
                <a:lnTo>
                  <a:pt x="911" y="577"/>
                </a:lnTo>
                <a:close/>
                <a:moveTo>
                  <a:pt x="217" y="575"/>
                </a:moveTo>
                <a:cubicBezTo>
                  <a:pt x="224" y="585"/>
                  <a:pt x="237" y="619"/>
                  <a:pt x="256" y="676"/>
                </a:cubicBezTo>
                <a:cubicBezTo>
                  <a:pt x="259" y="639"/>
                  <a:pt x="263" y="603"/>
                  <a:pt x="267" y="570"/>
                </a:cubicBezTo>
                <a:cubicBezTo>
                  <a:pt x="253" y="548"/>
                  <a:pt x="253" y="548"/>
                  <a:pt x="253" y="548"/>
                </a:cubicBezTo>
                <a:cubicBezTo>
                  <a:pt x="239" y="525"/>
                  <a:pt x="218" y="491"/>
                  <a:pt x="193" y="451"/>
                </a:cubicBezTo>
                <a:cubicBezTo>
                  <a:pt x="209" y="501"/>
                  <a:pt x="221" y="546"/>
                  <a:pt x="218" y="572"/>
                </a:cubicBezTo>
                <a:cubicBezTo>
                  <a:pt x="218" y="573"/>
                  <a:pt x="218" y="574"/>
                  <a:pt x="217" y="575"/>
                </a:cubicBezTo>
                <a:close/>
                <a:moveTo>
                  <a:pt x="490" y="606"/>
                </a:moveTo>
                <a:cubicBezTo>
                  <a:pt x="500" y="620"/>
                  <a:pt x="512" y="634"/>
                  <a:pt x="522" y="646"/>
                </a:cubicBezTo>
                <a:cubicBezTo>
                  <a:pt x="528" y="653"/>
                  <a:pt x="533" y="660"/>
                  <a:pt x="538" y="666"/>
                </a:cubicBezTo>
                <a:cubicBezTo>
                  <a:pt x="555" y="627"/>
                  <a:pt x="570" y="584"/>
                  <a:pt x="581" y="550"/>
                </a:cubicBezTo>
                <a:cubicBezTo>
                  <a:pt x="581" y="547"/>
                  <a:pt x="580" y="545"/>
                  <a:pt x="580" y="543"/>
                </a:cubicBezTo>
                <a:cubicBezTo>
                  <a:pt x="573" y="516"/>
                  <a:pt x="554" y="466"/>
                  <a:pt x="532" y="423"/>
                </a:cubicBezTo>
                <a:cubicBezTo>
                  <a:pt x="532" y="424"/>
                  <a:pt x="532" y="426"/>
                  <a:pt x="532" y="428"/>
                </a:cubicBezTo>
                <a:cubicBezTo>
                  <a:pt x="526" y="475"/>
                  <a:pt x="515" y="563"/>
                  <a:pt x="490" y="606"/>
                </a:cubicBezTo>
                <a:close/>
                <a:moveTo>
                  <a:pt x="602" y="550"/>
                </a:moveTo>
                <a:cubicBezTo>
                  <a:pt x="609" y="576"/>
                  <a:pt x="626" y="619"/>
                  <a:pt x="646" y="662"/>
                </a:cubicBezTo>
                <a:cubicBezTo>
                  <a:pt x="654" y="652"/>
                  <a:pt x="662" y="641"/>
                  <a:pt x="670" y="630"/>
                </a:cubicBezTo>
                <a:cubicBezTo>
                  <a:pt x="678" y="621"/>
                  <a:pt x="685" y="611"/>
                  <a:pt x="693" y="601"/>
                </a:cubicBezTo>
                <a:cubicBezTo>
                  <a:pt x="673" y="563"/>
                  <a:pt x="661" y="487"/>
                  <a:pt x="655" y="446"/>
                </a:cubicBezTo>
                <a:cubicBezTo>
                  <a:pt x="655" y="446"/>
                  <a:pt x="653" y="435"/>
                  <a:pt x="653" y="431"/>
                </a:cubicBezTo>
                <a:cubicBezTo>
                  <a:pt x="634" y="464"/>
                  <a:pt x="621" y="492"/>
                  <a:pt x="614" y="514"/>
                </a:cubicBezTo>
                <a:cubicBezTo>
                  <a:pt x="614" y="514"/>
                  <a:pt x="605" y="540"/>
                  <a:pt x="602" y="550"/>
                </a:cubicBezTo>
                <a:close/>
                <a:moveTo>
                  <a:pt x="427" y="571"/>
                </a:moveTo>
                <a:cubicBezTo>
                  <a:pt x="432" y="585"/>
                  <a:pt x="436" y="597"/>
                  <a:pt x="441" y="608"/>
                </a:cubicBezTo>
                <a:cubicBezTo>
                  <a:pt x="444" y="615"/>
                  <a:pt x="447" y="622"/>
                  <a:pt x="450" y="628"/>
                </a:cubicBezTo>
                <a:cubicBezTo>
                  <a:pt x="456" y="620"/>
                  <a:pt x="461" y="613"/>
                  <a:pt x="466" y="607"/>
                </a:cubicBezTo>
                <a:cubicBezTo>
                  <a:pt x="451" y="587"/>
                  <a:pt x="440" y="570"/>
                  <a:pt x="431" y="556"/>
                </a:cubicBezTo>
                <a:cubicBezTo>
                  <a:pt x="430" y="561"/>
                  <a:pt x="429" y="566"/>
                  <a:pt x="427" y="571"/>
                </a:cubicBezTo>
                <a:close/>
                <a:moveTo>
                  <a:pt x="717" y="603"/>
                </a:moveTo>
                <a:cubicBezTo>
                  <a:pt x="722" y="608"/>
                  <a:pt x="727" y="616"/>
                  <a:pt x="733" y="625"/>
                </a:cubicBezTo>
                <a:cubicBezTo>
                  <a:pt x="745" y="601"/>
                  <a:pt x="753" y="580"/>
                  <a:pt x="757" y="568"/>
                </a:cubicBezTo>
                <a:cubicBezTo>
                  <a:pt x="758" y="565"/>
                  <a:pt x="759" y="562"/>
                  <a:pt x="760" y="559"/>
                </a:cubicBezTo>
                <a:cubicBezTo>
                  <a:pt x="759" y="552"/>
                  <a:pt x="759" y="552"/>
                  <a:pt x="759" y="552"/>
                </a:cubicBezTo>
                <a:cubicBezTo>
                  <a:pt x="758" y="549"/>
                  <a:pt x="757" y="546"/>
                  <a:pt x="757" y="543"/>
                </a:cubicBezTo>
                <a:cubicBezTo>
                  <a:pt x="747" y="560"/>
                  <a:pt x="734" y="579"/>
                  <a:pt x="716" y="602"/>
                </a:cubicBezTo>
                <a:cubicBezTo>
                  <a:pt x="716" y="602"/>
                  <a:pt x="717" y="602"/>
                  <a:pt x="717" y="603"/>
                </a:cubicBezTo>
                <a:close/>
                <a:moveTo>
                  <a:pt x="439" y="527"/>
                </a:moveTo>
                <a:cubicBezTo>
                  <a:pt x="446" y="544"/>
                  <a:pt x="458" y="564"/>
                  <a:pt x="477" y="589"/>
                </a:cubicBezTo>
                <a:cubicBezTo>
                  <a:pt x="497" y="548"/>
                  <a:pt x="507" y="469"/>
                  <a:pt x="513" y="425"/>
                </a:cubicBezTo>
                <a:cubicBezTo>
                  <a:pt x="514" y="416"/>
                  <a:pt x="515" y="408"/>
                  <a:pt x="516" y="402"/>
                </a:cubicBezTo>
                <a:cubicBezTo>
                  <a:pt x="516" y="399"/>
                  <a:pt x="517" y="397"/>
                  <a:pt x="517" y="394"/>
                </a:cubicBezTo>
                <a:cubicBezTo>
                  <a:pt x="508" y="377"/>
                  <a:pt x="499" y="363"/>
                  <a:pt x="492" y="353"/>
                </a:cubicBezTo>
                <a:cubicBezTo>
                  <a:pt x="479" y="392"/>
                  <a:pt x="457" y="459"/>
                  <a:pt x="439" y="527"/>
                </a:cubicBezTo>
                <a:close/>
                <a:moveTo>
                  <a:pt x="670" y="416"/>
                </a:moveTo>
                <a:cubicBezTo>
                  <a:pt x="671" y="422"/>
                  <a:pt x="672" y="431"/>
                  <a:pt x="674" y="443"/>
                </a:cubicBezTo>
                <a:cubicBezTo>
                  <a:pt x="680" y="480"/>
                  <a:pt x="690" y="547"/>
                  <a:pt x="706" y="584"/>
                </a:cubicBezTo>
                <a:cubicBezTo>
                  <a:pt x="727" y="555"/>
                  <a:pt x="741" y="533"/>
                  <a:pt x="749" y="515"/>
                </a:cubicBezTo>
                <a:cubicBezTo>
                  <a:pt x="737" y="470"/>
                  <a:pt x="716" y="414"/>
                  <a:pt x="693" y="361"/>
                </a:cubicBezTo>
                <a:cubicBezTo>
                  <a:pt x="684" y="376"/>
                  <a:pt x="675" y="391"/>
                  <a:pt x="667" y="405"/>
                </a:cubicBezTo>
                <a:cubicBezTo>
                  <a:pt x="667" y="405"/>
                  <a:pt x="670" y="416"/>
                  <a:pt x="670" y="416"/>
                </a:cubicBezTo>
                <a:close/>
                <a:moveTo>
                  <a:pt x="960" y="275"/>
                </a:moveTo>
                <a:cubicBezTo>
                  <a:pt x="962" y="290"/>
                  <a:pt x="962" y="302"/>
                  <a:pt x="962" y="302"/>
                </a:cubicBezTo>
                <a:cubicBezTo>
                  <a:pt x="963" y="322"/>
                  <a:pt x="948" y="404"/>
                  <a:pt x="942" y="420"/>
                </a:cubicBezTo>
                <a:cubicBezTo>
                  <a:pt x="938" y="430"/>
                  <a:pt x="927" y="463"/>
                  <a:pt x="918" y="490"/>
                </a:cubicBezTo>
                <a:cubicBezTo>
                  <a:pt x="912" y="506"/>
                  <a:pt x="908" y="520"/>
                  <a:pt x="907" y="523"/>
                </a:cubicBezTo>
                <a:cubicBezTo>
                  <a:pt x="907" y="523"/>
                  <a:pt x="907" y="530"/>
                  <a:pt x="908" y="534"/>
                </a:cubicBezTo>
                <a:cubicBezTo>
                  <a:pt x="908" y="537"/>
                  <a:pt x="908" y="541"/>
                  <a:pt x="908" y="546"/>
                </a:cubicBezTo>
                <a:cubicBezTo>
                  <a:pt x="923" y="525"/>
                  <a:pt x="947" y="491"/>
                  <a:pt x="981" y="442"/>
                </a:cubicBezTo>
                <a:cubicBezTo>
                  <a:pt x="982" y="427"/>
                  <a:pt x="985" y="408"/>
                  <a:pt x="985" y="397"/>
                </a:cubicBezTo>
                <a:cubicBezTo>
                  <a:pt x="987" y="371"/>
                  <a:pt x="1019" y="296"/>
                  <a:pt x="1046" y="236"/>
                </a:cubicBezTo>
                <a:cubicBezTo>
                  <a:pt x="1059" y="207"/>
                  <a:pt x="1071" y="178"/>
                  <a:pt x="1072" y="172"/>
                </a:cubicBezTo>
                <a:cubicBezTo>
                  <a:pt x="1073" y="167"/>
                  <a:pt x="1075" y="160"/>
                  <a:pt x="1077" y="152"/>
                </a:cubicBezTo>
                <a:cubicBezTo>
                  <a:pt x="1082" y="133"/>
                  <a:pt x="1090" y="101"/>
                  <a:pt x="1091" y="82"/>
                </a:cubicBezTo>
                <a:cubicBezTo>
                  <a:pt x="1071" y="95"/>
                  <a:pt x="1041" y="134"/>
                  <a:pt x="1012" y="186"/>
                </a:cubicBezTo>
                <a:cubicBezTo>
                  <a:pt x="1006" y="195"/>
                  <a:pt x="1000" y="205"/>
                  <a:pt x="994" y="216"/>
                </a:cubicBezTo>
                <a:cubicBezTo>
                  <a:pt x="983" y="236"/>
                  <a:pt x="972" y="256"/>
                  <a:pt x="960" y="275"/>
                </a:cubicBezTo>
                <a:close/>
                <a:moveTo>
                  <a:pt x="164" y="368"/>
                </a:moveTo>
                <a:cubicBezTo>
                  <a:pt x="207" y="436"/>
                  <a:pt x="247" y="502"/>
                  <a:pt x="270" y="538"/>
                </a:cubicBezTo>
                <a:cubicBezTo>
                  <a:pt x="270" y="539"/>
                  <a:pt x="270" y="539"/>
                  <a:pt x="270" y="539"/>
                </a:cubicBezTo>
                <a:cubicBezTo>
                  <a:pt x="271" y="528"/>
                  <a:pt x="273" y="516"/>
                  <a:pt x="274" y="506"/>
                </a:cubicBezTo>
                <a:cubicBezTo>
                  <a:pt x="272" y="486"/>
                  <a:pt x="269" y="469"/>
                  <a:pt x="265" y="458"/>
                </a:cubicBezTo>
                <a:cubicBezTo>
                  <a:pt x="254" y="428"/>
                  <a:pt x="243" y="344"/>
                  <a:pt x="241" y="277"/>
                </a:cubicBezTo>
                <a:cubicBezTo>
                  <a:pt x="239" y="273"/>
                  <a:pt x="238" y="270"/>
                  <a:pt x="236" y="267"/>
                </a:cubicBezTo>
                <a:cubicBezTo>
                  <a:pt x="225" y="245"/>
                  <a:pt x="205" y="214"/>
                  <a:pt x="187" y="187"/>
                </a:cubicBezTo>
                <a:cubicBezTo>
                  <a:pt x="175" y="169"/>
                  <a:pt x="165" y="154"/>
                  <a:pt x="159" y="143"/>
                </a:cubicBezTo>
                <a:cubicBezTo>
                  <a:pt x="145" y="120"/>
                  <a:pt x="112" y="82"/>
                  <a:pt x="88" y="65"/>
                </a:cubicBezTo>
                <a:cubicBezTo>
                  <a:pt x="85" y="80"/>
                  <a:pt x="81" y="107"/>
                  <a:pt x="90" y="142"/>
                </a:cubicBezTo>
                <a:cubicBezTo>
                  <a:pt x="105" y="201"/>
                  <a:pt x="130" y="271"/>
                  <a:pt x="154" y="340"/>
                </a:cubicBezTo>
                <a:lnTo>
                  <a:pt x="164" y="368"/>
                </a:lnTo>
                <a:close/>
                <a:moveTo>
                  <a:pt x="404" y="488"/>
                </a:moveTo>
                <a:cubicBezTo>
                  <a:pt x="409" y="502"/>
                  <a:pt x="413" y="517"/>
                  <a:pt x="417" y="533"/>
                </a:cubicBezTo>
                <a:cubicBezTo>
                  <a:pt x="417" y="533"/>
                  <a:pt x="417" y="534"/>
                  <a:pt x="417" y="534"/>
                </a:cubicBezTo>
                <a:cubicBezTo>
                  <a:pt x="418" y="532"/>
                  <a:pt x="418" y="530"/>
                  <a:pt x="418" y="529"/>
                </a:cubicBezTo>
                <a:cubicBezTo>
                  <a:pt x="418" y="527"/>
                  <a:pt x="417" y="524"/>
                  <a:pt x="416" y="522"/>
                </a:cubicBezTo>
                <a:cubicBezTo>
                  <a:pt x="414" y="514"/>
                  <a:pt x="409" y="502"/>
                  <a:pt x="404" y="488"/>
                </a:cubicBezTo>
                <a:close/>
                <a:moveTo>
                  <a:pt x="772" y="526"/>
                </a:moveTo>
                <a:cubicBezTo>
                  <a:pt x="786" y="493"/>
                  <a:pt x="818" y="426"/>
                  <a:pt x="864" y="377"/>
                </a:cubicBezTo>
                <a:cubicBezTo>
                  <a:pt x="865" y="376"/>
                  <a:pt x="866" y="375"/>
                  <a:pt x="867" y="374"/>
                </a:cubicBezTo>
                <a:cubicBezTo>
                  <a:pt x="868" y="373"/>
                  <a:pt x="868" y="373"/>
                  <a:pt x="868" y="373"/>
                </a:cubicBezTo>
                <a:cubicBezTo>
                  <a:pt x="865" y="358"/>
                  <a:pt x="864" y="341"/>
                  <a:pt x="863" y="327"/>
                </a:cubicBezTo>
                <a:cubicBezTo>
                  <a:pt x="823" y="396"/>
                  <a:pt x="785" y="474"/>
                  <a:pt x="772" y="511"/>
                </a:cubicBezTo>
                <a:cubicBezTo>
                  <a:pt x="771" y="513"/>
                  <a:pt x="771" y="515"/>
                  <a:pt x="770" y="517"/>
                </a:cubicBezTo>
                <a:cubicBezTo>
                  <a:pt x="770" y="517"/>
                  <a:pt x="771" y="523"/>
                  <a:pt x="772" y="526"/>
                </a:cubicBezTo>
                <a:close/>
                <a:moveTo>
                  <a:pt x="995" y="478"/>
                </a:moveTo>
                <a:cubicBezTo>
                  <a:pt x="993" y="492"/>
                  <a:pt x="991" y="507"/>
                  <a:pt x="989" y="522"/>
                </a:cubicBezTo>
                <a:cubicBezTo>
                  <a:pt x="1009" y="468"/>
                  <a:pt x="1036" y="410"/>
                  <a:pt x="1070" y="344"/>
                </a:cubicBezTo>
                <a:cubicBezTo>
                  <a:pt x="1046" y="380"/>
                  <a:pt x="1022" y="416"/>
                  <a:pt x="999" y="449"/>
                </a:cubicBezTo>
                <a:cubicBezTo>
                  <a:pt x="999" y="449"/>
                  <a:pt x="996" y="468"/>
                  <a:pt x="995" y="478"/>
                </a:cubicBezTo>
                <a:close/>
                <a:moveTo>
                  <a:pt x="537" y="391"/>
                </a:moveTo>
                <a:cubicBezTo>
                  <a:pt x="559" y="431"/>
                  <a:pt x="581" y="481"/>
                  <a:pt x="592" y="517"/>
                </a:cubicBezTo>
                <a:cubicBezTo>
                  <a:pt x="596" y="507"/>
                  <a:pt x="596" y="507"/>
                  <a:pt x="596" y="507"/>
                </a:cubicBezTo>
                <a:cubicBezTo>
                  <a:pt x="605" y="481"/>
                  <a:pt x="622" y="445"/>
                  <a:pt x="647" y="401"/>
                </a:cubicBezTo>
                <a:cubicBezTo>
                  <a:pt x="634" y="344"/>
                  <a:pt x="611" y="259"/>
                  <a:pt x="600" y="235"/>
                </a:cubicBezTo>
                <a:cubicBezTo>
                  <a:pt x="573" y="270"/>
                  <a:pt x="547" y="346"/>
                  <a:pt x="537" y="391"/>
                </a:cubicBezTo>
                <a:close/>
                <a:moveTo>
                  <a:pt x="323" y="279"/>
                </a:moveTo>
                <a:cubicBezTo>
                  <a:pt x="360" y="347"/>
                  <a:pt x="407" y="442"/>
                  <a:pt x="428" y="496"/>
                </a:cubicBezTo>
                <a:cubicBezTo>
                  <a:pt x="446" y="430"/>
                  <a:pt x="466" y="369"/>
                  <a:pt x="477" y="336"/>
                </a:cubicBezTo>
                <a:cubicBezTo>
                  <a:pt x="438" y="293"/>
                  <a:pt x="415" y="252"/>
                  <a:pt x="398" y="193"/>
                </a:cubicBezTo>
                <a:cubicBezTo>
                  <a:pt x="368" y="92"/>
                  <a:pt x="353" y="49"/>
                  <a:pt x="346" y="32"/>
                </a:cubicBezTo>
                <a:cubicBezTo>
                  <a:pt x="332" y="65"/>
                  <a:pt x="311" y="155"/>
                  <a:pt x="317" y="220"/>
                </a:cubicBezTo>
                <a:cubicBezTo>
                  <a:pt x="320" y="245"/>
                  <a:pt x="322" y="263"/>
                  <a:pt x="323" y="279"/>
                </a:cubicBezTo>
                <a:close/>
                <a:moveTo>
                  <a:pt x="706" y="341"/>
                </a:moveTo>
                <a:cubicBezTo>
                  <a:pt x="727" y="390"/>
                  <a:pt x="747" y="442"/>
                  <a:pt x="761" y="486"/>
                </a:cubicBezTo>
                <a:cubicBezTo>
                  <a:pt x="781" y="437"/>
                  <a:pt x="821" y="357"/>
                  <a:pt x="861" y="292"/>
                </a:cubicBezTo>
                <a:cubicBezTo>
                  <a:pt x="861" y="275"/>
                  <a:pt x="861" y="260"/>
                  <a:pt x="861" y="254"/>
                </a:cubicBezTo>
                <a:cubicBezTo>
                  <a:pt x="862" y="245"/>
                  <a:pt x="865" y="214"/>
                  <a:pt x="869" y="181"/>
                </a:cubicBezTo>
                <a:cubicBezTo>
                  <a:pt x="873" y="143"/>
                  <a:pt x="879" y="95"/>
                  <a:pt x="879" y="87"/>
                </a:cubicBezTo>
                <a:cubicBezTo>
                  <a:pt x="879" y="65"/>
                  <a:pt x="877" y="50"/>
                  <a:pt x="872" y="40"/>
                </a:cubicBezTo>
                <a:cubicBezTo>
                  <a:pt x="861" y="52"/>
                  <a:pt x="841" y="85"/>
                  <a:pt x="824" y="125"/>
                </a:cubicBezTo>
                <a:cubicBezTo>
                  <a:pt x="804" y="173"/>
                  <a:pt x="723" y="314"/>
                  <a:pt x="712" y="331"/>
                </a:cubicBezTo>
                <a:lnTo>
                  <a:pt x="706" y="341"/>
                </a:lnTo>
                <a:close/>
                <a:moveTo>
                  <a:pt x="108" y="313"/>
                </a:moveTo>
                <a:cubicBezTo>
                  <a:pt x="132" y="363"/>
                  <a:pt x="159" y="421"/>
                  <a:pt x="182" y="481"/>
                </a:cubicBezTo>
                <a:cubicBezTo>
                  <a:pt x="172" y="449"/>
                  <a:pt x="160" y="412"/>
                  <a:pt x="147" y="376"/>
                </a:cubicBezTo>
                <a:cubicBezTo>
                  <a:pt x="133" y="354"/>
                  <a:pt x="120" y="333"/>
                  <a:pt x="108" y="313"/>
                </a:cubicBezTo>
                <a:close/>
                <a:moveTo>
                  <a:pt x="888" y="379"/>
                </a:moveTo>
                <a:cubicBezTo>
                  <a:pt x="889" y="387"/>
                  <a:pt x="891" y="394"/>
                  <a:pt x="892" y="399"/>
                </a:cubicBezTo>
                <a:cubicBezTo>
                  <a:pt x="895" y="407"/>
                  <a:pt x="898" y="430"/>
                  <a:pt x="902" y="476"/>
                </a:cubicBezTo>
                <a:cubicBezTo>
                  <a:pt x="911" y="451"/>
                  <a:pt x="920" y="422"/>
                  <a:pt x="924" y="413"/>
                </a:cubicBezTo>
                <a:cubicBezTo>
                  <a:pt x="929" y="399"/>
                  <a:pt x="944" y="321"/>
                  <a:pt x="943" y="304"/>
                </a:cubicBezTo>
                <a:cubicBezTo>
                  <a:pt x="924" y="333"/>
                  <a:pt x="906" y="358"/>
                  <a:pt x="888" y="379"/>
                </a:cubicBezTo>
                <a:close/>
                <a:moveTo>
                  <a:pt x="317" y="362"/>
                </a:moveTo>
                <a:cubicBezTo>
                  <a:pt x="341" y="397"/>
                  <a:pt x="363" y="426"/>
                  <a:pt x="377" y="441"/>
                </a:cubicBezTo>
                <a:cubicBezTo>
                  <a:pt x="384" y="450"/>
                  <a:pt x="390" y="458"/>
                  <a:pt x="395" y="468"/>
                </a:cubicBezTo>
                <a:cubicBezTo>
                  <a:pt x="376" y="425"/>
                  <a:pt x="349" y="370"/>
                  <a:pt x="323" y="321"/>
                </a:cubicBezTo>
                <a:cubicBezTo>
                  <a:pt x="322" y="334"/>
                  <a:pt x="320" y="347"/>
                  <a:pt x="317" y="362"/>
                </a:cubicBezTo>
                <a:close/>
                <a:moveTo>
                  <a:pt x="262" y="313"/>
                </a:moveTo>
                <a:cubicBezTo>
                  <a:pt x="266" y="362"/>
                  <a:pt x="273" y="418"/>
                  <a:pt x="282" y="447"/>
                </a:cubicBezTo>
                <a:cubicBezTo>
                  <a:pt x="286" y="413"/>
                  <a:pt x="290" y="390"/>
                  <a:pt x="293" y="379"/>
                </a:cubicBezTo>
                <a:cubicBezTo>
                  <a:pt x="294" y="375"/>
                  <a:pt x="295" y="370"/>
                  <a:pt x="296" y="366"/>
                </a:cubicBezTo>
                <a:cubicBezTo>
                  <a:pt x="284" y="347"/>
                  <a:pt x="272" y="329"/>
                  <a:pt x="262" y="313"/>
                </a:cubicBezTo>
                <a:close/>
                <a:moveTo>
                  <a:pt x="601" y="211"/>
                </a:moveTo>
                <a:cubicBezTo>
                  <a:pt x="603" y="211"/>
                  <a:pt x="604" y="211"/>
                  <a:pt x="606" y="212"/>
                </a:cubicBezTo>
                <a:cubicBezTo>
                  <a:pt x="619" y="220"/>
                  <a:pt x="637" y="275"/>
                  <a:pt x="661" y="377"/>
                </a:cubicBezTo>
                <a:cubicBezTo>
                  <a:pt x="668" y="365"/>
                  <a:pt x="676" y="353"/>
                  <a:pt x="684" y="340"/>
                </a:cubicBezTo>
                <a:cubicBezTo>
                  <a:pt x="679" y="331"/>
                  <a:pt x="675" y="322"/>
                  <a:pt x="671" y="313"/>
                </a:cubicBezTo>
                <a:cubicBezTo>
                  <a:pt x="646" y="261"/>
                  <a:pt x="643" y="229"/>
                  <a:pt x="640" y="194"/>
                </a:cubicBezTo>
                <a:cubicBezTo>
                  <a:pt x="639" y="179"/>
                  <a:pt x="638" y="163"/>
                  <a:pt x="634" y="144"/>
                </a:cubicBezTo>
                <a:cubicBezTo>
                  <a:pt x="625" y="94"/>
                  <a:pt x="606" y="50"/>
                  <a:pt x="592" y="24"/>
                </a:cubicBezTo>
                <a:cubicBezTo>
                  <a:pt x="579" y="44"/>
                  <a:pt x="561" y="97"/>
                  <a:pt x="552" y="155"/>
                </a:cubicBezTo>
                <a:cubicBezTo>
                  <a:pt x="542" y="217"/>
                  <a:pt x="538" y="228"/>
                  <a:pt x="524" y="261"/>
                </a:cubicBezTo>
                <a:cubicBezTo>
                  <a:pt x="520" y="272"/>
                  <a:pt x="520" y="272"/>
                  <a:pt x="520" y="272"/>
                </a:cubicBezTo>
                <a:cubicBezTo>
                  <a:pt x="516" y="283"/>
                  <a:pt x="508" y="305"/>
                  <a:pt x="499" y="331"/>
                </a:cubicBezTo>
                <a:cubicBezTo>
                  <a:pt x="506" y="340"/>
                  <a:pt x="515" y="351"/>
                  <a:pt x="524" y="366"/>
                </a:cubicBezTo>
                <a:cubicBezTo>
                  <a:pt x="535" y="322"/>
                  <a:pt x="561" y="247"/>
                  <a:pt x="592" y="214"/>
                </a:cubicBezTo>
                <a:cubicBezTo>
                  <a:pt x="594" y="212"/>
                  <a:pt x="596" y="211"/>
                  <a:pt x="599" y="211"/>
                </a:cubicBezTo>
                <a:cubicBezTo>
                  <a:pt x="599" y="211"/>
                  <a:pt x="599" y="211"/>
                  <a:pt x="600" y="211"/>
                </a:cubicBezTo>
                <a:cubicBezTo>
                  <a:pt x="600" y="211"/>
                  <a:pt x="601" y="211"/>
                  <a:pt x="601" y="211"/>
                </a:cubicBezTo>
                <a:close/>
                <a:moveTo>
                  <a:pt x="881" y="297"/>
                </a:moveTo>
                <a:cubicBezTo>
                  <a:pt x="881" y="310"/>
                  <a:pt x="882" y="332"/>
                  <a:pt x="885" y="353"/>
                </a:cubicBezTo>
                <a:cubicBezTo>
                  <a:pt x="903" y="331"/>
                  <a:pt x="921" y="304"/>
                  <a:pt x="941" y="271"/>
                </a:cubicBezTo>
                <a:cubicBezTo>
                  <a:pt x="939" y="251"/>
                  <a:pt x="937" y="233"/>
                  <a:pt x="935" y="223"/>
                </a:cubicBezTo>
                <a:cubicBezTo>
                  <a:pt x="919" y="239"/>
                  <a:pt x="901" y="264"/>
                  <a:pt x="881" y="297"/>
                </a:cubicBezTo>
                <a:close/>
                <a:moveTo>
                  <a:pt x="260" y="271"/>
                </a:moveTo>
                <a:cubicBezTo>
                  <a:pt x="270" y="289"/>
                  <a:pt x="285" y="313"/>
                  <a:pt x="302" y="339"/>
                </a:cubicBezTo>
                <a:cubicBezTo>
                  <a:pt x="304" y="322"/>
                  <a:pt x="305" y="306"/>
                  <a:pt x="304" y="284"/>
                </a:cubicBezTo>
                <a:cubicBezTo>
                  <a:pt x="286" y="253"/>
                  <a:pt x="272" y="228"/>
                  <a:pt x="262" y="213"/>
                </a:cubicBezTo>
                <a:cubicBezTo>
                  <a:pt x="261" y="222"/>
                  <a:pt x="259" y="239"/>
                  <a:pt x="260" y="271"/>
                </a:cubicBezTo>
                <a:close/>
              </a:path>
            </a:pathLst>
          </a:custGeom>
          <a:solidFill>
            <a:srgbClr val="A6A8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7935917" y="1624600"/>
            <a:ext cx="1041956" cy="280122"/>
            <a:chOff x="7955238" y="1746101"/>
            <a:chExt cx="1041956" cy="280122"/>
          </a:xfrm>
        </p:grpSpPr>
        <p:pic>
          <p:nvPicPr>
            <p:cNvPr id="16" name="Picture 17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23530" y="1746101"/>
              <a:ext cx="273911" cy="2600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" name="Freeform 18"/>
            <p:cNvSpPr>
              <a:spLocks/>
            </p:cNvSpPr>
            <p:nvPr/>
          </p:nvSpPr>
          <p:spPr bwMode="auto">
            <a:xfrm>
              <a:off x="8427144" y="1822251"/>
              <a:ext cx="97801" cy="32976"/>
            </a:xfrm>
            <a:custGeom>
              <a:avLst/>
              <a:gdLst>
                <a:gd name="T0" fmla="*/ 59 w 121"/>
                <a:gd name="T1" fmla="*/ 40 h 41"/>
                <a:gd name="T2" fmla="*/ 31 w 121"/>
                <a:gd name="T3" fmla="*/ 20 h 41"/>
                <a:gd name="T4" fmla="*/ 31 w 121"/>
                <a:gd name="T5" fmla="*/ 15 h 41"/>
                <a:gd name="T6" fmla="*/ 13 w 121"/>
                <a:gd name="T7" fmla="*/ 11 h 41"/>
                <a:gd name="T8" fmla="*/ 5 w 121"/>
                <a:gd name="T9" fmla="*/ 12 h 41"/>
                <a:gd name="T10" fmla="*/ 0 w 121"/>
                <a:gd name="T11" fmla="*/ 7 h 41"/>
                <a:gd name="T12" fmla="*/ 4 w 121"/>
                <a:gd name="T13" fmla="*/ 2 h 41"/>
                <a:gd name="T14" fmla="*/ 12 w 121"/>
                <a:gd name="T15" fmla="*/ 1 h 41"/>
                <a:gd name="T16" fmla="*/ 40 w 121"/>
                <a:gd name="T17" fmla="*/ 12 h 41"/>
                <a:gd name="T18" fmla="*/ 41 w 121"/>
                <a:gd name="T19" fmla="*/ 19 h 41"/>
                <a:gd name="T20" fmla="*/ 58 w 121"/>
                <a:gd name="T21" fmla="*/ 31 h 41"/>
                <a:gd name="T22" fmla="*/ 72 w 121"/>
                <a:gd name="T23" fmla="*/ 26 h 41"/>
                <a:gd name="T24" fmla="*/ 74 w 121"/>
                <a:gd name="T25" fmla="*/ 15 h 41"/>
                <a:gd name="T26" fmla="*/ 74 w 121"/>
                <a:gd name="T27" fmla="*/ 13 h 41"/>
                <a:gd name="T28" fmla="*/ 77 w 121"/>
                <a:gd name="T29" fmla="*/ 6 h 41"/>
                <a:gd name="T30" fmla="*/ 109 w 121"/>
                <a:gd name="T31" fmla="*/ 1 h 41"/>
                <a:gd name="T32" fmla="*/ 116 w 121"/>
                <a:gd name="T33" fmla="*/ 1 h 41"/>
                <a:gd name="T34" fmla="*/ 121 w 121"/>
                <a:gd name="T35" fmla="*/ 6 h 41"/>
                <a:gd name="T36" fmla="*/ 116 w 121"/>
                <a:gd name="T37" fmla="*/ 11 h 41"/>
                <a:gd name="T38" fmla="*/ 109 w 121"/>
                <a:gd name="T39" fmla="*/ 11 h 41"/>
                <a:gd name="T40" fmla="*/ 84 w 121"/>
                <a:gd name="T41" fmla="*/ 13 h 41"/>
                <a:gd name="T42" fmla="*/ 84 w 121"/>
                <a:gd name="T43" fmla="*/ 14 h 41"/>
                <a:gd name="T44" fmla="*/ 80 w 121"/>
                <a:gd name="T45" fmla="*/ 32 h 41"/>
                <a:gd name="T46" fmla="*/ 59 w 121"/>
                <a:gd name="T47" fmla="*/ 4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21" h="41">
                  <a:moveTo>
                    <a:pt x="59" y="40"/>
                  </a:moveTo>
                  <a:cubicBezTo>
                    <a:pt x="36" y="41"/>
                    <a:pt x="33" y="31"/>
                    <a:pt x="31" y="20"/>
                  </a:cubicBezTo>
                  <a:cubicBezTo>
                    <a:pt x="31" y="18"/>
                    <a:pt x="31" y="16"/>
                    <a:pt x="31" y="15"/>
                  </a:cubicBezTo>
                  <a:cubicBezTo>
                    <a:pt x="30" y="11"/>
                    <a:pt x="26" y="10"/>
                    <a:pt x="13" y="11"/>
                  </a:cubicBezTo>
                  <a:cubicBezTo>
                    <a:pt x="10" y="11"/>
                    <a:pt x="7" y="11"/>
                    <a:pt x="5" y="12"/>
                  </a:cubicBezTo>
                  <a:cubicBezTo>
                    <a:pt x="2" y="12"/>
                    <a:pt x="0" y="10"/>
                    <a:pt x="0" y="7"/>
                  </a:cubicBezTo>
                  <a:cubicBezTo>
                    <a:pt x="0" y="4"/>
                    <a:pt x="2" y="2"/>
                    <a:pt x="4" y="2"/>
                  </a:cubicBezTo>
                  <a:cubicBezTo>
                    <a:pt x="7" y="2"/>
                    <a:pt x="10" y="2"/>
                    <a:pt x="12" y="1"/>
                  </a:cubicBezTo>
                  <a:cubicBezTo>
                    <a:pt x="24" y="1"/>
                    <a:pt x="37" y="0"/>
                    <a:pt x="40" y="12"/>
                  </a:cubicBezTo>
                  <a:cubicBezTo>
                    <a:pt x="41" y="14"/>
                    <a:pt x="41" y="17"/>
                    <a:pt x="41" y="19"/>
                  </a:cubicBezTo>
                  <a:cubicBezTo>
                    <a:pt x="42" y="27"/>
                    <a:pt x="43" y="31"/>
                    <a:pt x="58" y="31"/>
                  </a:cubicBezTo>
                  <a:cubicBezTo>
                    <a:pt x="65" y="30"/>
                    <a:pt x="70" y="29"/>
                    <a:pt x="72" y="26"/>
                  </a:cubicBezTo>
                  <a:cubicBezTo>
                    <a:pt x="75" y="23"/>
                    <a:pt x="75" y="18"/>
                    <a:pt x="74" y="15"/>
                  </a:cubicBezTo>
                  <a:cubicBezTo>
                    <a:pt x="74" y="13"/>
                    <a:pt x="74" y="13"/>
                    <a:pt x="74" y="13"/>
                  </a:cubicBezTo>
                  <a:cubicBezTo>
                    <a:pt x="74" y="11"/>
                    <a:pt x="75" y="8"/>
                    <a:pt x="77" y="6"/>
                  </a:cubicBezTo>
                  <a:cubicBezTo>
                    <a:pt x="82" y="1"/>
                    <a:pt x="93" y="1"/>
                    <a:pt x="109" y="1"/>
                  </a:cubicBezTo>
                  <a:cubicBezTo>
                    <a:pt x="112" y="1"/>
                    <a:pt x="114" y="1"/>
                    <a:pt x="116" y="1"/>
                  </a:cubicBezTo>
                  <a:cubicBezTo>
                    <a:pt x="119" y="1"/>
                    <a:pt x="121" y="3"/>
                    <a:pt x="121" y="6"/>
                  </a:cubicBezTo>
                  <a:cubicBezTo>
                    <a:pt x="121" y="9"/>
                    <a:pt x="119" y="11"/>
                    <a:pt x="116" y="11"/>
                  </a:cubicBezTo>
                  <a:cubicBezTo>
                    <a:pt x="114" y="11"/>
                    <a:pt x="112" y="11"/>
                    <a:pt x="109" y="11"/>
                  </a:cubicBezTo>
                  <a:cubicBezTo>
                    <a:pt x="102" y="11"/>
                    <a:pt x="86" y="10"/>
                    <a:pt x="84" y="13"/>
                  </a:cubicBezTo>
                  <a:cubicBezTo>
                    <a:pt x="84" y="14"/>
                    <a:pt x="84" y="14"/>
                    <a:pt x="84" y="14"/>
                  </a:cubicBezTo>
                  <a:cubicBezTo>
                    <a:pt x="84" y="17"/>
                    <a:pt x="85" y="26"/>
                    <a:pt x="80" y="32"/>
                  </a:cubicBezTo>
                  <a:cubicBezTo>
                    <a:pt x="75" y="37"/>
                    <a:pt x="68" y="40"/>
                    <a:pt x="59" y="40"/>
                  </a:cubicBezTo>
                  <a:close/>
                </a:path>
              </a:pathLst>
            </a:cu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9"/>
            <p:cNvSpPr>
              <a:spLocks/>
            </p:cNvSpPr>
            <p:nvPr/>
          </p:nvSpPr>
          <p:spPr bwMode="auto">
            <a:xfrm>
              <a:off x="8146052" y="1954832"/>
              <a:ext cx="122764" cy="53033"/>
            </a:xfrm>
            <a:custGeom>
              <a:avLst/>
              <a:gdLst>
                <a:gd name="T0" fmla="*/ 77 w 152"/>
                <a:gd name="T1" fmla="*/ 64 h 66"/>
                <a:gd name="T2" fmla="*/ 41 w 152"/>
                <a:gd name="T3" fmla="*/ 31 h 66"/>
                <a:gd name="T4" fmla="*/ 40 w 152"/>
                <a:gd name="T5" fmla="*/ 23 h 66"/>
                <a:gd name="T6" fmla="*/ 17 w 152"/>
                <a:gd name="T7" fmla="*/ 15 h 66"/>
                <a:gd name="T8" fmla="*/ 7 w 152"/>
                <a:gd name="T9" fmla="*/ 14 h 66"/>
                <a:gd name="T10" fmla="*/ 0 w 152"/>
                <a:gd name="T11" fmla="*/ 6 h 66"/>
                <a:gd name="T12" fmla="*/ 6 w 152"/>
                <a:gd name="T13" fmla="*/ 1 h 66"/>
                <a:gd name="T14" fmla="*/ 15 w 152"/>
                <a:gd name="T15" fmla="*/ 1 h 66"/>
                <a:gd name="T16" fmla="*/ 51 w 152"/>
                <a:gd name="T17" fmla="*/ 22 h 66"/>
                <a:gd name="T18" fmla="*/ 53 w 152"/>
                <a:gd name="T19" fmla="*/ 31 h 66"/>
                <a:gd name="T20" fmla="*/ 75 w 152"/>
                <a:gd name="T21" fmla="*/ 51 h 66"/>
                <a:gd name="T22" fmla="*/ 93 w 152"/>
                <a:gd name="T23" fmla="*/ 47 h 66"/>
                <a:gd name="T24" fmla="*/ 94 w 152"/>
                <a:gd name="T25" fmla="*/ 32 h 66"/>
                <a:gd name="T26" fmla="*/ 94 w 152"/>
                <a:gd name="T27" fmla="*/ 31 h 66"/>
                <a:gd name="T28" fmla="*/ 96 w 152"/>
                <a:gd name="T29" fmla="*/ 21 h 66"/>
                <a:gd name="T30" fmla="*/ 136 w 152"/>
                <a:gd name="T31" fmla="*/ 21 h 66"/>
                <a:gd name="T32" fmla="*/ 145 w 152"/>
                <a:gd name="T33" fmla="*/ 22 h 66"/>
                <a:gd name="T34" fmla="*/ 151 w 152"/>
                <a:gd name="T35" fmla="*/ 30 h 66"/>
                <a:gd name="T36" fmla="*/ 146 w 152"/>
                <a:gd name="T37" fmla="*/ 36 h 66"/>
                <a:gd name="T38" fmla="*/ 137 w 152"/>
                <a:gd name="T39" fmla="*/ 34 h 66"/>
                <a:gd name="T40" fmla="*/ 105 w 152"/>
                <a:gd name="T41" fmla="*/ 32 h 66"/>
                <a:gd name="T42" fmla="*/ 106 w 152"/>
                <a:gd name="T43" fmla="*/ 33 h 66"/>
                <a:gd name="T44" fmla="*/ 102 w 152"/>
                <a:gd name="T45" fmla="*/ 58 h 66"/>
                <a:gd name="T46" fmla="*/ 77 w 152"/>
                <a:gd name="T47" fmla="*/ 64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52" h="66">
                  <a:moveTo>
                    <a:pt x="77" y="64"/>
                  </a:moveTo>
                  <a:cubicBezTo>
                    <a:pt x="49" y="61"/>
                    <a:pt x="44" y="47"/>
                    <a:pt x="41" y="31"/>
                  </a:cubicBezTo>
                  <a:cubicBezTo>
                    <a:pt x="41" y="28"/>
                    <a:pt x="40" y="26"/>
                    <a:pt x="40" y="23"/>
                  </a:cubicBezTo>
                  <a:cubicBezTo>
                    <a:pt x="38" y="18"/>
                    <a:pt x="33" y="16"/>
                    <a:pt x="17" y="15"/>
                  </a:cubicBezTo>
                  <a:cubicBezTo>
                    <a:pt x="14" y="15"/>
                    <a:pt x="10" y="14"/>
                    <a:pt x="7" y="14"/>
                  </a:cubicBezTo>
                  <a:cubicBezTo>
                    <a:pt x="4" y="14"/>
                    <a:pt x="1" y="10"/>
                    <a:pt x="0" y="6"/>
                  </a:cubicBezTo>
                  <a:cubicBezTo>
                    <a:pt x="0" y="3"/>
                    <a:pt x="2" y="0"/>
                    <a:pt x="6" y="1"/>
                  </a:cubicBezTo>
                  <a:cubicBezTo>
                    <a:pt x="9" y="1"/>
                    <a:pt x="12" y="1"/>
                    <a:pt x="15" y="1"/>
                  </a:cubicBezTo>
                  <a:cubicBezTo>
                    <a:pt x="31" y="3"/>
                    <a:pt x="46" y="4"/>
                    <a:pt x="51" y="22"/>
                  </a:cubicBezTo>
                  <a:cubicBezTo>
                    <a:pt x="52" y="25"/>
                    <a:pt x="52" y="28"/>
                    <a:pt x="53" y="31"/>
                  </a:cubicBezTo>
                  <a:cubicBezTo>
                    <a:pt x="55" y="43"/>
                    <a:pt x="56" y="49"/>
                    <a:pt x="75" y="51"/>
                  </a:cubicBezTo>
                  <a:cubicBezTo>
                    <a:pt x="84" y="52"/>
                    <a:pt x="90" y="51"/>
                    <a:pt x="93" y="47"/>
                  </a:cubicBezTo>
                  <a:cubicBezTo>
                    <a:pt x="96" y="43"/>
                    <a:pt x="95" y="37"/>
                    <a:pt x="94" y="32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3" y="27"/>
                    <a:pt x="94" y="24"/>
                    <a:pt x="96" y="21"/>
                  </a:cubicBezTo>
                  <a:cubicBezTo>
                    <a:pt x="102" y="15"/>
                    <a:pt x="116" y="17"/>
                    <a:pt x="136" y="21"/>
                  </a:cubicBezTo>
                  <a:cubicBezTo>
                    <a:pt x="139" y="21"/>
                    <a:pt x="142" y="22"/>
                    <a:pt x="145" y="22"/>
                  </a:cubicBezTo>
                  <a:cubicBezTo>
                    <a:pt x="148" y="23"/>
                    <a:pt x="151" y="26"/>
                    <a:pt x="151" y="30"/>
                  </a:cubicBezTo>
                  <a:cubicBezTo>
                    <a:pt x="152" y="34"/>
                    <a:pt x="149" y="36"/>
                    <a:pt x="146" y="36"/>
                  </a:cubicBezTo>
                  <a:cubicBezTo>
                    <a:pt x="143" y="35"/>
                    <a:pt x="140" y="35"/>
                    <a:pt x="137" y="34"/>
                  </a:cubicBezTo>
                  <a:cubicBezTo>
                    <a:pt x="128" y="32"/>
                    <a:pt x="108" y="29"/>
                    <a:pt x="105" y="32"/>
                  </a:cubicBezTo>
                  <a:cubicBezTo>
                    <a:pt x="106" y="33"/>
                    <a:pt x="106" y="33"/>
                    <a:pt x="106" y="33"/>
                  </a:cubicBezTo>
                  <a:cubicBezTo>
                    <a:pt x="107" y="38"/>
                    <a:pt x="109" y="50"/>
                    <a:pt x="102" y="58"/>
                  </a:cubicBezTo>
                  <a:cubicBezTo>
                    <a:pt x="97" y="64"/>
                    <a:pt x="89" y="66"/>
                    <a:pt x="77" y="64"/>
                  </a:cubicBezTo>
                  <a:close/>
                </a:path>
              </a:pathLst>
            </a:cu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20"/>
            <p:cNvSpPr>
              <a:spLocks/>
            </p:cNvSpPr>
            <p:nvPr/>
          </p:nvSpPr>
          <p:spPr bwMode="auto">
            <a:xfrm>
              <a:off x="7963445" y="1905199"/>
              <a:ext cx="71812" cy="57792"/>
            </a:xfrm>
            <a:custGeom>
              <a:avLst/>
              <a:gdLst>
                <a:gd name="T0" fmla="*/ 44 w 89"/>
                <a:gd name="T1" fmla="*/ 70 h 72"/>
                <a:gd name="T2" fmla="*/ 24 w 89"/>
                <a:gd name="T3" fmla="*/ 33 h 72"/>
                <a:gd name="T4" fmla="*/ 23 w 89"/>
                <a:gd name="T5" fmla="*/ 26 h 72"/>
                <a:gd name="T6" fmla="*/ 10 w 89"/>
                <a:gd name="T7" fmla="*/ 16 h 72"/>
                <a:gd name="T8" fmla="*/ 4 w 89"/>
                <a:gd name="T9" fmla="*/ 14 h 72"/>
                <a:gd name="T10" fmla="*/ 0 w 89"/>
                <a:gd name="T11" fmla="*/ 6 h 72"/>
                <a:gd name="T12" fmla="*/ 4 w 89"/>
                <a:gd name="T13" fmla="*/ 0 h 72"/>
                <a:gd name="T14" fmla="*/ 9 w 89"/>
                <a:gd name="T15" fmla="*/ 2 h 72"/>
                <a:gd name="T16" fmla="*/ 30 w 89"/>
                <a:gd name="T17" fmla="*/ 26 h 72"/>
                <a:gd name="T18" fmla="*/ 31 w 89"/>
                <a:gd name="T19" fmla="*/ 35 h 72"/>
                <a:gd name="T20" fmla="*/ 44 w 89"/>
                <a:gd name="T21" fmla="*/ 56 h 72"/>
                <a:gd name="T22" fmla="*/ 54 w 89"/>
                <a:gd name="T23" fmla="*/ 54 h 72"/>
                <a:gd name="T24" fmla="*/ 55 w 89"/>
                <a:gd name="T25" fmla="*/ 39 h 72"/>
                <a:gd name="T26" fmla="*/ 55 w 89"/>
                <a:gd name="T27" fmla="*/ 37 h 72"/>
                <a:gd name="T28" fmla="*/ 56 w 89"/>
                <a:gd name="T29" fmla="*/ 28 h 72"/>
                <a:gd name="T30" fmla="*/ 80 w 89"/>
                <a:gd name="T31" fmla="*/ 31 h 72"/>
                <a:gd name="T32" fmla="*/ 85 w 89"/>
                <a:gd name="T33" fmla="*/ 33 h 72"/>
                <a:gd name="T34" fmla="*/ 89 w 89"/>
                <a:gd name="T35" fmla="*/ 41 h 72"/>
                <a:gd name="T36" fmla="*/ 85 w 89"/>
                <a:gd name="T37" fmla="*/ 47 h 72"/>
                <a:gd name="T38" fmla="*/ 80 w 89"/>
                <a:gd name="T39" fmla="*/ 44 h 72"/>
                <a:gd name="T40" fmla="*/ 62 w 89"/>
                <a:gd name="T41" fmla="*/ 40 h 72"/>
                <a:gd name="T42" fmla="*/ 62 w 89"/>
                <a:gd name="T43" fmla="*/ 40 h 72"/>
                <a:gd name="T44" fmla="*/ 59 w 89"/>
                <a:gd name="T45" fmla="*/ 65 h 72"/>
                <a:gd name="T46" fmla="*/ 44 w 89"/>
                <a:gd name="T47" fmla="*/ 7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9" h="72">
                  <a:moveTo>
                    <a:pt x="44" y="70"/>
                  </a:moveTo>
                  <a:cubicBezTo>
                    <a:pt x="28" y="64"/>
                    <a:pt x="25" y="49"/>
                    <a:pt x="24" y="33"/>
                  </a:cubicBezTo>
                  <a:cubicBezTo>
                    <a:pt x="24" y="31"/>
                    <a:pt x="23" y="28"/>
                    <a:pt x="23" y="26"/>
                  </a:cubicBezTo>
                  <a:cubicBezTo>
                    <a:pt x="22" y="20"/>
                    <a:pt x="19" y="18"/>
                    <a:pt x="10" y="16"/>
                  </a:cubicBezTo>
                  <a:cubicBezTo>
                    <a:pt x="8" y="15"/>
                    <a:pt x="6" y="14"/>
                    <a:pt x="4" y="14"/>
                  </a:cubicBezTo>
                  <a:cubicBezTo>
                    <a:pt x="2" y="13"/>
                    <a:pt x="1" y="10"/>
                    <a:pt x="0" y="6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6" y="1"/>
                    <a:pt x="7" y="1"/>
                    <a:pt x="9" y="2"/>
                  </a:cubicBezTo>
                  <a:cubicBezTo>
                    <a:pt x="18" y="5"/>
                    <a:pt x="27" y="7"/>
                    <a:pt x="30" y="26"/>
                  </a:cubicBezTo>
                  <a:cubicBezTo>
                    <a:pt x="30" y="29"/>
                    <a:pt x="31" y="32"/>
                    <a:pt x="31" y="35"/>
                  </a:cubicBezTo>
                  <a:cubicBezTo>
                    <a:pt x="32" y="46"/>
                    <a:pt x="32" y="52"/>
                    <a:pt x="44" y="56"/>
                  </a:cubicBezTo>
                  <a:cubicBezTo>
                    <a:pt x="49" y="58"/>
                    <a:pt x="52" y="57"/>
                    <a:pt x="54" y="54"/>
                  </a:cubicBezTo>
                  <a:cubicBezTo>
                    <a:pt x="56" y="50"/>
                    <a:pt x="55" y="43"/>
                    <a:pt x="55" y="39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5" y="34"/>
                    <a:pt x="55" y="30"/>
                    <a:pt x="56" y="28"/>
                  </a:cubicBezTo>
                  <a:cubicBezTo>
                    <a:pt x="60" y="22"/>
                    <a:pt x="68" y="26"/>
                    <a:pt x="80" y="31"/>
                  </a:cubicBezTo>
                  <a:cubicBezTo>
                    <a:pt x="82" y="32"/>
                    <a:pt x="84" y="33"/>
                    <a:pt x="85" y="33"/>
                  </a:cubicBezTo>
                  <a:cubicBezTo>
                    <a:pt x="87" y="34"/>
                    <a:pt x="89" y="38"/>
                    <a:pt x="89" y="41"/>
                  </a:cubicBezTo>
                  <a:cubicBezTo>
                    <a:pt x="89" y="45"/>
                    <a:pt x="87" y="48"/>
                    <a:pt x="85" y="47"/>
                  </a:cubicBezTo>
                  <a:cubicBezTo>
                    <a:pt x="84" y="46"/>
                    <a:pt x="82" y="45"/>
                    <a:pt x="80" y="44"/>
                  </a:cubicBezTo>
                  <a:cubicBezTo>
                    <a:pt x="75" y="42"/>
                    <a:pt x="63" y="36"/>
                    <a:pt x="62" y="40"/>
                  </a:cubicBezTo>
                  <a:cubicBezTo>
                    <a:pt x="62" y="40"/>
                    <a:pt x="62" y="40"/>
                    <a:pt x="62" y="40"/>
                  </a:cubicBezTo>
                  <a:cubicBezTo>
                    <a:pt x="62" y="46"/>
                    <a:pt x="63" y="58"/>
                    <a:pt x="59" y="65"/>
                  </a:cubicBezTo>
                  <a:cubicBezTo>
                    <a:pt x="56" y="71"/>
                    <a:pt x="51" y="72"/>
                    <a:pt x="44" y="70"/>
                  </a:cubicBezTo>
                  <a:close/>
                </a:path>
              </a:pathLst>
            </a:cu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21"/>
            <p:cNvSpPr>
              <a:spLocks/>
            </p:cNvSpPr>
            <p:nvPr/>
          </p:nvSpPr>
          <p:spPr bwMode="auto">
            <a:xfrm>
              <a:off x="8418937" y="1979649"/>
              <a:ext cx="122080" cy="46574"/>
            </a:xfrm>
            <a:custGeom>
              <a:avLst/>
              <a:gdLst>
                <a:gd name="T0" fmla="*/ 74 w 151"/>
                <a:gd name="T1" fmla="*/ 57 h 58"/>
                <a:gd name="T2" fmla="*/ 40 w 151"/>
                <a:gd name="T3" fmla="*/ 28 h 58"/>
                <a:gd name="T4" fmla="*/ 39 w 151"/>
                <a:gd name="T5" fmla="*/ 21 h 58"/>
                <a:gd name="T6" fmla="*/ 17 w 151"/>
                <a:gd name="T7" fmla="*/ 16 h 58"/>
                <a:gd name="T8" fmla="*/ 7 w 151"/>
                <a:gd name="T9" fmla="*/ 16 h 58"/>
                <a:gd name="T10" fmla="*/ 0 w 151"/>
                <a:gd name="T11" fmla="*/ 10 h 58"/>
                <a:gd name="T12" fmla="*/ 6 w 151"/>
                <a:gd name="T13" fmla="*/ 3 h 58"/>
                <a:gd name="T14" fmla="*/ 16 w 151"/>
                <a:gd name="T15" fmla="*/ 2 h 58"/>
                <a:gd name="T16" fmla="*/ 51 w 151"/>
                <a:gd name="T17" fmla="*/ 18 h 58"/>
                <a:gd name="T18" fmla="*/ 52 w 151"/>
                <a:gd name="T19" fmla="*/ 27 h 58"/>
                <a:gd name="T20" fmla="*/ 73 w 151"/>
                <a:gd name="T21" fmla="*/ 44 h 58"/>
                <a:gd name="T22" fmla="*/ 91 w 151"/>
                <a:gd name="T23" fmla="*/ 37 h 58"/>
                <a:gd name="T24" fmla="*/ 93 w 151"/>
                <a:gd name="T25" fmla="*/ 21 h 58"/>
                <a:gd name="T26" fmla="*/ 93 w 151"/>
                <a:gd name="T27" fmla="*/ 20 h 58"/>
                <a:gd name="T28" fmla="*/ 96 w 151"/>
                <a:gd name="T29" fmla="*/ 10 h 58"/>
                <a:gd name="T30" fmla="*/ 137 w 151"/>
                <a:gd name="T31" fmla="*/ 3 h 58"/>
                <a:gd name="T32" fmla="*/ 145 w 151"/>
                <a:gd name="T33" fmla="*/ 3 h 58"/>
                <a:gd name="T34" fmla="*/ 151 w 151"/>
                <a:gd name="T35" fmla="*/ 10 h 58"/>
                <a:gd name="T36" fmla="*/ 146 w 151"/>
                <a:gd name="T37" fmla="*/ 17 h 58"/>
                <a:gd name="T38" fmla="*/ 136 w 151"/>
                <a:gd name="T39" fmla="*/ 16 h 58"/>
                <a:gd name="T40" fmla="*/ 105 w 151"/>
                <a:gd name="T41" fmla="*/ 19 h 58"/>
                <a:gd name="T42" fmla="*/ 105 w 151"/>
                <a:gd name="T43" fmla="*/ 20 h 58"/>
                <a:gd name="T44" fmla="*/ 100 w 151"/>
                <a:gd name="T45" fmla="*/ 46 h 58"/>
                <a:gd name="T46" fmla="*/ 74 w 151"/>
                <a:gd name="T47" fmla="*/ 57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51" h="58">
                  <a:moveTo>
                    <a:pt x="74" y="57"/>
                  </a:moveTo>
                  <a:cubicBezTo>
                    <a:pt x="46" y="58"/>
                    <a:pt x="42" y="44"/>
                    <a:pt x="40" y="28"/>
                  </a:cubicBezTo>
                  <a:cubicBezTo>
                    <a:pt x="40" y="26"/>
                    <a:pt x="39" y="23"/>
                    <a:pt x="39" y="21"/>
                  </a:cubicBezTo>
                  <a:cubicBezTo>
                    <a:pt x="38" y="15"/>
                    <a:pt x="33" y="15"/>
                    <a:pt x="17" y="16"/>
                  </a:cubicBezTo>
                  <a:cubicBezTo>
                    <a:pt x="13" y="16"/>
                    <a:pt x="10" y="16"/>
                    <a:pt x="7" y="16"/>
                  </a:cubicBezTo>
                  <a:cubicBezTo>
                    <a:pt x="3" y="17"/>
                    <a:pt x="1" y="14"/>
                    <a:pt x="0" y="10"/>
                  </a:cubicBezTo>
                  <a:cubicBezTo>
                    <a:pt x="0" y="6"/>
                    <a:pt x="3" y="3"/>
                    <a:pt x="6" y="3"/>
                  </a:cubicBezTo>
                  <a:cubicBezTo>
                    <a:pt x="9" y="3"/>
                    <a:pt x="13" y="2"/>
                    <a:pt x="16" y="2"/>
                  </a:cubicBezTo>
                  <a:cubicBezTo>
                    <a:pt x="31" y="1"/>
                    <a:pt x="47" y="0"/>
                    <a:pt x="51" y="18"/>
                  </a:cubicBezTo>
                  <a:cubicBezTo>
                    <a:pt x="51" y="21"/>
                    <a:pt x="52" y="24"/>
                    <a:pt x="52" y="27"/>
                  </a:cubicBezTo>
                  <a:cubicBezTo>
                    <a:pt x="53" y="39"/>
                    <a:pt x="54" y="45"/>
                    <a:pt x="73" y="44"/>
                  </a:cubicBezTo>
                  <a:cubicBezTo>
                    <a:pt x="82" y="44"/>
                    <a:pt x="88" y="41"/>
                    <a:pt x="91" y="37"/>
                  </a:cubicBezTo>
                  <a:cubicBezTo>
                    <a:pt x="94" y="33"/>
                    <a:pt x="94" y="26"/>
                    <a:pt x="93" y="21"/>
                  </a:cubicBezTo>
                  <a:cubicBezTo>
                    <a:pt x="93" y="20"/>
                    <a:pt x="93" y="20"/>
                    <a:pt x="93" y="20"/>
                  </a:cubicBezTo>
                  <a:cubicBezTo>
                    <a:pt x="93" y="16"/>
                    <a:pt x="94" y="12"/>
                    <a:pt x="96" y="10"/>
                  </a:cubicBezTo>
                  <a:cubicBezTo>
                    <a:pt x="103" y="2"/>
                    <a:pt x="117" y="2"/>
                    <a:pt x="137" y="3"/>
                  </a:cubicBezTo>
                  <a:cubicBezTo>
                    <a:pt x="140" y="3"/>
                    <a:pt x="143" y="3"/>
                    <a:pt x="145" y="3"/>
                  </a:cubicBezTo>
                  <a:cubicBezTo>
                    <a:pt x="149" y="3"/>
                    <a:pt x="151" y="6"/>
                    <a:pt x="151" y="10"/>
                  </a:cubicBezTo>
                  <a:cubicBezTo>
                    <a:pt x="151" y="14"/>
                    <a:pt x="149" y="17"/>
                    <a:pt x="146" y="17"/>
                  </a:cubicBezTo>
                  <a:cubicBezTo>
                    <a:pt x="143" y="17"/>
                    <a:pt x="140" y="17"/>
                    <a:pt x="136" y="16"/>
                  </a:cubicBezTo>
                  <a:cubicBezTo>
                    <a:pt x="128" y="16"/>
                    <a:pt x="108" y="15"/>
                    <a:pt x="105" y="19"/>
                  </a:cubicBezTo>
                  <a:cubicBezTo>
                    <a:pt x="105" y="20"/>
                    <a:pt x="105" y="20"/>
                    <a:pt x="105" y="20"/>
                  </a:cubicBezTo>
                  <a:cubicBezTo>
                    <a:pt x="106" y="26"/>
                    <a:pt x="107" y="37"/>
                    <a:pt x="100" y="46"/>
                  </a:cubicBezTo>
                  <a:cubicBezTo>
                    <a:pt x="95" y="53"/>
                    <a:pt x="86" y="57"/>
                    <a:pt x="74" y="57"/>
                  </a:cubicBezTo>
                  <a:close/>
                </a:path>
              </a:pathLst>
            </a:cu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22"/>
            <p:cNvSpPr>
              <a:spLocks/>
            </p:cNvSpPr>
            <p:nvPr/>
          </p:nvSpPr>
          <p:spPr bwMode="auto">
            <a:xfrm>
              <a:off x="8697636" y="1965371"/>
              <a:ext cx="108402" cy="52013"/>
            </a:xfrm>
            <a:custGeom>
              <a:avLst/>
              <a:gdLst>
                <a:gd name="T0" fmla="*/ 70 w 134"/>
                <a:gd name="T1" fmla="*/ 61 h 65"/>
                <a:gd name="T2" fmla="*/ 38 w 134"/>
                <a:gd name="T3" fmla="*/ 35 h 65"/>
                <a:gd name="T4" fmla="*/ 36 w 134"/>
                <a:gd name="T5" fmla="*/ 28 h 65"/>
                <a:gd name="T6" fmla="*/ 16 w 134"/>
                <a:gd name="T7" fmla="*/ 25 h 65"/>
                <a:gd name="T8" fmla="*/ 7 w 134"/>
                <a:gd name="T9" fmla="*/ 26 h 65"/>
                <a:gd name="T10" fmla="*/ 1 w 134"/>
                <a:gd name="T11" fmla="*/ 20 h 65"/>
                <a:gd name="T12" fmla="*/ 5 w 134"/>
                <a:gd name="T13" fmla="*/ 13 h 65"/>
                <a:gd name="T14" fmla="*/ 13 w 134"/>
                <a:gd name="T15" fmla="*/ 11 h 65"/>
                <a:gd name="T16" fmla="*/ 46 w 134"/>
                <a:gd name="T17" fmla="*/ 24 h 65"/>
                <a:gd name="T18" fmla="*/ 48 w 134"/>
                <a:gd name="T19" fmla="*/ 33 h 65"/>
                <a:gd name="T20" fmla="*/ 68 w 134"/>
                <a:gd name="T21" fmla="*/ 48 h 65"/>
                <a:gd name="T22" fmla="*/ 83 w 134"/>
                <a:gd name="T23" fmla="*/ 40 h 65"/>
                <a:gd name="T24" fmla="*/ 83 w 134"/>
                <a:gd name="T25" fmla="*/ 23 h 65"/>
                <a:gd name="T26" fmla="*/ 83 w 134"/>
                <a:gd name="T27" fmla="*/ 22 h 65"/>
                <a:gd name="T28" fmla="*/ 85 w 134"/>
                <a:gd name="T29" fmla="*/ 12 h 65"/>
                <a:gd name="T30" fmla="*/ 119 w 134"/>
                <a:gd name="T31" fmla="*/ 1 h 65"/>
                <a:gd name="T32" fmla="*/ 127 w 134"/>
                <a:gd name="T33" fmla="*/ 1 h 65"/>
                <a:gd name="T34" fmla="*/ 133 w 134"/>
                <a:gd name="T35" fmla="*/ 7 h 65"/>
                <a:gd name="T36" fmla="*/ 129 w 134"/>
                <a:gd name="T37" fmla="*/ 14 h 65"/>
                <a:gd name="T38" fmla="*/ 121 w 134"/>
                <a:gd name="T39" fmla="*/ 15 h 65"/>
                <a:gd name="T40" fmla="*/ 93 w 134"/>
                <a:gd name="T41" fmla="*/ 20 h 65"/>
                <a:gd name="T42" fmla="*/ 94 w 134"/>
                <a:gd name="T43" fmla="*/ 21 h 65"/>
                <a:gd name="T44" fmla="*/ 92 w 134"/>
                <a:gd name="T45" fmla="*/ 48 h 65"/>
                <a:gd name="T46" fmla="*/ 70 w 134"/>
                <a:gd name="T47" fmla="*/ 6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34" h="65">
                  <a:moveTo>
                    <a:pt x="70" y="61"/>
                  </a:moveTo>
                  <a:cubicBezTo>
                    <a:pt x="46" y="65"/>
                    <a:pt x="41" y="51"/>
                    <a:pt x="38" y="35"/>
                  </a:cubicBezTo>
                  <a:cubicBezTo>
                    <a:pt x="37" y="33"/>
                    <a:pt x="37" y="30"/>
                    <a:pt x="36" y="28"/>
                  </a:cubicBezTo>
                  <a:cubicBezTo>
                    <a:pt x="34" y="22"/>
                    <a:pt x="30" y="22"/>
                    <a:pt x="16" y="25"/>
                  </a:cubicBezTo>
                  <a:cubicBezTo>
                    <a:pt x="13" y="25"/>
                    <a:pt x="10" y="26"/>
                    <a:pt x="7" y="26"/>
                  </a:cubicBezTo>
                  <a:cubicBezTo>
                    <a:pt x="4" y="27"/>
                    <a:pt x="1" y="24"/>
                    <a:pt x="1" y="20"/>
                  </a:cubicBezTo>
                  <a:cubicBezTo>
                    <a:pt x="0" y="16"/>
                    <a:pt x="2" y="13"/>
                    <a:pt x="5" y="13"/>
                  </a:cubicBezTo>
                  <a:cubicBezTo>
                    <a:pt x="8" y="12"/>
                    <a:pt x="11" y="12"/>
                    <a:pt x="13" y="11"/>
                  </a:cubicBezTo>
                  <a:cubicBezTo>
                    <a:pt x="27" y="9"/>
                    <a:pt x="41" y="6"/>
                    <a:pt x="46" y="24"/>
                  </a:cubicBezTo>
                  <a:cubicBezTo>
                    <a:pt x="47" y="27"/>
                    <a:pt x="47" y="30"/>
                    <a:pt x="48" y="33"/>
                  </a:cubicBezTo>
                  <a:cubicBezTo>
                    <a:pt x="50" y="44"/>
                    <a:pt x="51" y="50"/>
                    <a:pt x="68" y="48"/>
                  </a:cubicBezTo>
                  <a:cubicBezTo>
                    <a:pt x="76" y="47"/>
                    <a:pt x="81" y="44"/>
                    <a:pt x="83" y="40"/>
                  </a:cubicBezTo>
                  <a:cubicBezTo>
                    <a:pt x="86" y="35"/>
                    <a:pt x="84" y="28"/>
                    <a:pt x="83" y="23"/>
                  </a:cubicBezTo>
                  <a:cubicBezTo>
                    <a:pt x="83" y="22"/>
                    <a:pt x="83" y="22"/>
                    <a:pt x="83" y="22"/>
                  </a:cubicBezTo>
                  <a:cubicBezTo>
                    <a:pt x="82" y="18"/>
                    <a:pt x="83" y="15"/>
                    <a:pt x="85" y="12"/>
                  </a:cubicBezTo>
                  <a:cubicBezTo>
                    <a:pt x="89" y="3"/>
                    <a:pt x="102" y="2"/>
                    <a:pt x="119" y="1"/>
                  </a:cubicBezTo>
                  <a:cubicBezTo>
                    <a:pt x="122" y="1"/>
                    <a:pt x="125" y="1"/>
                    <a:pt x="127" y="1"/>
                  </a:cubicBezTo>
                  <a:cubicBezTo>
                    <a:pt x="130" y="0"/>
                    <a:pt x="133" y="3"/>
                    <a:pt x="133" y="7"/>
                  </a:cubicBezTo>
                  <a:cubicBezTo>
                    <a:pt x="134" y="11"/>
                    <a:pt x="131" y="14"/>
                    <a:pt x="129" y="14"/>
                  </a:cubicBezTo>
                  <a:cubicBezTo>
                    <a:pt x="126" y="14"/>
                    <a:pt x="124" y="15"/>
                    <a:pt x="121" y="15"/>
                  </a:cubicBezTo>
                  <a:cubicBezTo>
                    <a:pt x="113" y="15"/>
                    <a:pt x="96" y="16"/>
                    <a:pt x="93" y="20"/>
                  </a:cubicBezTo>
                  <a:cubicBezTo>
                    <a:pt x="94" y="21"/>
                    <a:pt x="94" y="21"/>
                    <a:pt x="94" y="21"/>
                  </a:cubicBezTo>
                  <a:cubicBezTo>
                    <a:pt x="95" y="27"/>
                    <a:pt x="97" y="38"/>
                    <a:pt x="92" y="48"/>
                  </a:cubicBezTo>
                  <a:cubicBezTo>
                    <a:pt x="88" y="55"/>
                    <a:pt x="81" y="60"/>
                    <a:pt x="70" y="61"/>
                  </a:cubicBezTo>
                  <a:close/>
                </a:path>
              </a:pathLst>
            </a:cu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3"/>
            <p:cNvSpPr>
              <a:spLocks/>
            </p:cNvSpPr>
            <p:nvPr/>
          </p:nvSpPr>
          <p:spPr bwMode="auto">
            <a:xfrm>
              <a:off x="8922304" y="1925936"/>
              <a:ext cx="53346" cy="57112"/>
            </a:xfrm>
            <a:custGeom>
              <a:avLst/>
              <a:gdLst>
                <a:gd name="T0" fmla="*/ 34 w 66"/>
                <a:gd name="T1" fmla="*/ 65 h 71"/>
                <a:gd name="T2" fmla="*/ 18 w 66"/>
                <a:gd name="T3" fmla="*/ 43 h 71"/>
                <a:gd name="T4" fmla="*/ 17 w 66"/>
                <a:gd name="T5" fmla="*/ 36 h 71"/>
                <a:gd name="T6" fmla="*/ 7 w 66"/>
                <a:gd name="T7" fmla="*/ 35 h 71"/>
                <a:gd name="T8" fmla="*/ 3 w 66"/>
                <a:gd name="T9" fmla="*/ 37 h 71"/>
                <a:gd name="T10" fmla="*/ 0 w 66"/>
                <a:gd name="T11" fmla="*/ 32 h 71"/>
                <a:gd name="T12" fmla="*/ 2 w 66"/>
                <a:gd name="T13" fmla="*/ 24 h 71"/>
                <a:gd name="T14" fmla="*/ 6 w 66"/>
                <a:gd name="T15" fmla="*/ 22 h 71"/>
                <a:gd name="T16" fmla="*/ 22 w 66"/>
                <a:gd name="T17" fmla="*/ 31 h 71"/>
                <a:gd name="T18" fmla="*/ 23 w 66"/>
                <a:gd name="T19" fmla="*/ 39 h 71"/>
                <a:gd name="T20" fmla="*/ 33 w 66"/>
                <a:gd name="T21" fmla="*/ 52 h 71"/>
                <a:gd name="T22" fmla="*/ 40 w 66"/>
                <a:gd name="T23" fmla="*/ 43 h 71"/>
                <a:gd name="T24" fmla="*/ 41 w 66"/>
                <a:gd name="T25" fmla="*/ 27 h 71"/>
                <a:gd name="T26" fmla="*/ 41 w 66"/>
                <a:gd name="T27" fmla="*/ 26 h 71"/>
                <a:gd name="T28" fmla="*/ 41 w 66"/>
                <a:gd name="T29" fmla="*/ 16 h 71"/>
                <a:gd name="T30" fmla="*/ 59 w 66"/>
                <a:gd name="T31" fmla="*/ 2 h 71"/>
                <a:gd name="T32" fmla="*/ 62 w 66"/>
                <a:gd name="T33" fmla="*/ 1 h 71"/>
                <a:gd name="T34" fmla="*/ 65 w 66"/>
                <a:gd name="T35" fmla="*/ 6 h 71"/>
                <a:gd name="T36" fmla="*/ 63 w 66"/>
                <a:gd name="T37" fmla="*/ 14 h 71"/>
                <a:gd name="T38" fmla="*/ 59 w 66"/>
                <a:gd name="T39" fmla="*/ 15 h 71"/>
                <a:gd name="T40" fmla="*/ 46 w 66"/>
                <a:gd name="T41" fmla="*/ 23 h 71"/>
                <a:gd name="T42" fmla="*/ 46 w 66"/>
                <a:gd name="T43" fmla="*/ 24 h 71"/>
                <a:gd name="T44" fmla="*/ 45 w 66"/>
                <a:gd name="T45" fmla="*/ 50 h 71"/>
                <a:gd name="T46" fmla="*/ 34 w 66"/>
                <a:gd name="T47" fmla="*/ 65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6" h="71">
                  <a:moveTo>
                    <a:pt x="34" y="65"/>
                  </a:moveTo>
                  <a:cubicBezTo>
                    <a:pt x="22" y="71"/>
                    <a:pt x="19" y="58"/>
                    <a:pt x="18" y="43"/>
                  </a:cubicBezTo>
                  <a:cubicBezTo>
                    <a:pt x="18" y="41"/>
                    <a:pt x="18" y="38"/>
                    <a:pt x="17" y="36"/>
                  </a:cubicBezTo>
                  <a:cubicBezTo>
                    <a:pt x="16" y="31"/>
                    <a:pt x="14" y="31"/>
                    <a:pt x="7" y="35"/>
                  </a:cubicBezTo>
                  <a:cubicBezTo>
                    <a:pt x="6" y="35"/>
                    <a:pt x="4" y="36"/>
                    <a:pt x="3" y="37"/>
                  </a:cubicBezTo>
                  <a:cubicBezTo>
                    <a:pt x="2" y="38"/>
                    <a:pt x="0" y="35"/>
                    <a:pt x="0" y="32"/>
                  </a:cubicBezTo>
                  <a:cubicBezTo>
                    <a:pt x="0" y="28"/>
                    <a:pt x="1" y="25"/>
                    <a:pt x="2" y="24"/>
                  </a:cubicBezTo>
                  <a:cubicBezTo>
                    <a:pt x="4" y="23"/>
                    <a:pt x="5" y="22"/>
                    <a:pt x="6" y="22"/>
                  </a:cubicBezTo>
                  <a:cubicBezTo>
                    <a:pt x="13" y="18"/>
                    <a:pt x="20" y="14"/>
                    <a:pt x="22" y="31"/>
                  </a:cubicBezTo>
                  <a:cubicBezTo>
                    <a:pt x="23" y="34"/>
                    <a:pt x="23" y="37"/>
                    <a:pt x="23" y="39"/>
                  </a:cubicBezTo>
                  <a:cubicBezTo>
                    <a:pt x="24" y="51"/>
                    <a:pt x="25" y="56"/>
                    <a:pt x="33" y="52"/>
                  </a:cubicBezTo>
                  <a:cubicBezTo>
                    <a:pt x="37" y="50"/>
                    <a:pt x="39" y="47"/>
                    <a:pt x="40" y="43"/>
                  </a:cubicBezTo>
                  <a:cubicBezTo>
                    <a:pt x="42" y="38"/>
                    <a:pt x="41" y="31"/>
                    <a:pt x="41" y="27"/>
                  </a:cubicBezTo>
                  <a:cubicBezTo>
                    <a:pt x="41" y="26"/>
                    <a:pt x="41" y="26"/>
                    <a:pt x="41" y="26"/>
                  </a:cubicBezTo>
                  <a:cubicBezTo>
                    <a:pt x="40" y="22"/>
                    <a:pt x="41" y="19"/>
                    <a:pt x="41" y="16"/>
                  </a:cubicBezTo>
                  <a:cubicBezTo>
                    <a:pt x="44" y="7"/>
                    <a:pt x="50" y="5"/>
                    <a:pt x="59" y="2"/>
                  </a:cubicBezTo>
                  <a:cubicBezTo>
                    <a:pt x="60" y="2"/>
                    <a:pt x="61" y="1"/>
                    <a:pt x="62" y="1"/>
                  </a:cubicBezTo>
                  <a:cubicBezTo>
                    <a:pt x="64" y="0"/>
                    <a:pt x="65" y="3"/>
                    <a:pt x="65" y="6"/>
                  </a:cubicBezTo>
                  <a:cubicBezTo>
                    <a:pt x="66" y="10"/>
                    <a:pt x="64" y="14"/>
                    <a:pt x="63" y="14"/>
                  </a:cubicBezTo>
                  <a:cubicBezTo>
                    <a:pt x="62" y="14"/>
                    <a:pt x="61" y="15"/>
                    <a:pt x="59" y="15"/>
                  </a:cubicBezTo>
                  <a:cubicBezTo>
                    <a:pt x="55" y="16"/>
                    <a:pt x="47" y="19"/>
                    <a:pt x="46" y="23"/>
                  </a:cubicBezTo>
                  <a:cubicBezTo>
                    <a:pt x="46" y="24"/>
                    <a:pt x="46" y="24"/>
                    <a:pt x="46" y="24"/>
                  </a:cubicBezTo>
                  <a:cubicBezTo>
                    <a:pt x="46" y="29"/>
                    <a:pt x="47" y="40"/>
                    <a:pt x="45" y="50"/>
                  </a:cubicBezTo>
                  <a:cubicBezTo>
                    <a:pt x="43" y="58"/>
                    <a:pt x="39" y="63"/>
                    <a:pt x="34" y="65"/>
                  </a:cubicBezTo>
                  <a:close/>
                </a:path>
              </a:pathLst>
            </a:cu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4"/>
            <p:cNvSpPr>
              <a:spLocks/>
            </p:cNvSpPr>
            <p:nvPr/>
          </p:nvSpPr>
          <p:spPr bwMode="auto">
            <a:xfrm>
              <a:off x="8236330" y="1823270"/>
              <a:ext cx="75231" cy="36035"/>
            </a:xfrm>
            <a:custGeom>
              <a:avLst/>
              <a:gdLst>
                <a:gd name="T0" fmla="*/ 49 w 93"/>
                <a:gd name="T1" fmla="*/ 42 h 45"/>
                <a:gd name="T2" fmla="*/ 26 w 93"/>
                <a:gd name="T3" fmla="*/ 24 h 45"/>
                <a:gd name="T4" fmla="*/ 25 w 93"/>
                <a:gd name="T5" fmla="*/ 19 h 45"/>
                <a:gd name="T6" fmla="*/ 11 w 93"/>
                <a:gd name="T7" fmla="*/ 16 h 45"/>
                <a:gd name="T8" fmla="*/ 5 w 93"/>
                <a:gd name="T9" fmla="*/ 17 h 45"/>
                <a:gd name="T10" fmla="*/ 0 w 93"/>
                <a:gd name="T11" fmla="*/ 13 h 45"/>
                <a:gd name="T12" fmla="*/ 3 w 93"/>
                <a:gd name="T13" fmla="*/ 8 h 45"/>
                <a:gd name="T14" fmla="*/ 9 w 93"/>
                <a:gd name="T15" fmla="*/ 7 h 45"/>
                <a:gd name="T16" fmla="*/ 32 w 93"/>
                <a:gd name="T17" fmla="*/ 16 h 45"/>
                <a:gd name="T18" fmla="*/ 33 w 93"/>
                <a:gd name="T19" fmla="*/ 22 h 45"/>
                <a:gd name="T20" fmla="*/ 47 w 93"/>
                <a:gd name="T21" fmla="*/ 33 h 45"/>
                <a:gd name="T22" fmla="*/ 58 w 93"/>
                <a:gd name="T23" fmla="*/ 27 h 45"/>
                <a:gd name="T24" fmla="*/ 58 w 93"/>
                <a:gd name="T25" fmla="*/ 16 h 45"/>
                <a:gd name="T26" fmla="*/ 58 w 93"/>
                <a:gd name="T27" fmla="*/ 15 h 45"/>
                <a:gd name="T28" fmla="*/ 59 w 93"/>
                <a:gd name="T29" fmla="*/ 8 h 45"/>
                <a:gd name="T30" fmla="*/ 84 w 93"/>
                <a:gd name="T31" fmla="*/ 0 h 45"/>
                <a:gd name="T32" fmla="*/ 89 w 93"/>
                <a:gd name="T33" fmla="*/ 0 h 45"/>
                <a:gd name="T34" fmla="*/ 93 w 93"/>
                <a:gd name="T35" fmla="*/ 5 h 45"/>
                <a:gd name="T36" fmla="*/ 90 w 93"/>
                <a:gd name="T37" fmla="*/ 10 h 45"/>
                <a:gd name="T38" fmla="*/ 84 w 93"/>
                <a:gd name="T39" fmla="*/ 10 h 45"/>
                <a:gd name="T40" fmla="*/ 65 w 93"/>
                <a:gd name="T41" fmla="*/ 14 h 45"/>
                <a:gd name="T42" fmla="*/ 65 w 93"/>
                <a:gd name="T43" fmla="*/ 14 h 45"/>
                <a:gd name="T44" fmla="*/ 64 w 93"/>
                <a:gd name="T45" fmla="*/ 33 h 45"/>
                <a:gd name="T46" fmla="*/ 49 w 93"/>
                <a:gd name="T47" fmla="*/ 4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93" h="45">
                  <a:moveTo>
                    <a:pt x="49" y="42"/>
                  </a:moveTo>
                  <a:cubicBezTo>
                    <a:pt x="31" y="45"/>
                    <a:pt x="28" y="35"/>
                    <a:pt x="26" y="24"/>
                  </a:cubicBezTo>
                  <a:cubicBezTo>
                    <a:pt x="26" y="22"/>
                    <a:pt x="25" y="20"/>
                    <a:pt x="25" y="19"/>
                  </a:cubicBezTo>
                  <a:cubicBezTo>
                    <a:pt x="24" y="15"/>
                    <a:pt x="20" y="15"/>
                    <a:pt x="11" y="16"/>
                  </a:cubicBezTo>
                  <a:cubicBezTo>
                    <a:pt x="9" y="17"/>
                    <a:pt x="7" y="17"/>
                    <a:pt x="5" y="17"/>
                  </a:cubicBezTo>
                  <a:cubicBezTo>
                    <a:pt x="3" y="18"/>
                    <a:pt x="1" y="16"/>
                    <a:pt x="0" y="13"/>
                  </a:cubicBezTo>
                  <a:cubicBezTo>
                    <a:pt x="0" y="10"/>
                    <a:pt x="1" y="8"/>
                    <a:pt x="3" y="8"/>
                  </a:cubicBezTo>
                  <a:cubicBezTo>
                    <a:pt x="5" y="7"/>
                    <a:pt x="7" y="7"/>
                    <a:pt x="9" y="7"/>
                  </a:cubicBezTo>
                  <a:cubicBezTo>
                    <a:pt x="19" y="5"/>
                    <a:pt x="28" y="3"/>
                    <a:pt x="32" y="16"/>
                  </a:cubicBezTo>
                  <a:cubicBezTo>
                    <a:pt x="32" y="18"/>
                    <a:pt x="33" y="20"/>
                    <a:pt x="33" y="22"/>
                  </a:cubicBezTo>
                  <a:cubicBezTo>
                    <a:pt x="35" y="30"/>
                    <a:pt x="36" y="34"/>
                    <a:pt x="47" y="33"/>
                  </a:cubicBezTo>
                  <a:cubicBezTo>
                    <a:pt x="53" y="32"/>
                    <a:pt x="56" y="30"/>
                    <a:pt x="58" y="27"/>
                  </a:cubicBezTo>
                  <a:cubicBezTo>
                    <a:pt x="60" y="24"/>
                    <a:pt x="59" y="19"/>
                    <a:pt x="58" y="16"/>
                  </a:cubicBezTo>
                  <a:cubicBezTo>
                    <a:pt x="58" y="15"/>
                    <a:pt x="58" y="15"/>
                    <a:pt x="58" y="15"/>
                  </a:cubicBezTo>
                  <a:cubicBezTo>
                    <a:pt x="58" y="12"/>
                    <a:pt x="58" y="10"/>
                    <a:pt x="59" y="8"/>
                  </a:cubicBezTo>
                  <a:cubicBezTo>
                    <a:pt x="63" y="2"/>
                    <a:pt x="71" y="1"/>
                    <a:pt x="84" y="0"/>
                  </a:cubicBezTo>
                  <a:cubicBezTo>
                    <a:pt x="86" y="0"/>
                    <a:pt x="87" y="0"/>
                    <a:pt x="89" y="0"/>
                  </a:cubicBezTo>
                  <a:cubicBezTo>
                    <a:pt x="91" y="0"/>
                    <a:pt x="93" y="2"/>
                    <a:pt x="93" y="5"/>
                  </a:cubicBezTo>
                  <a:cubicBezTo>
                    <a:pt x="93" y="7"/>
                    <a:pt x="92" y="10"/>
                    <a:pt x="90" y="10"/>
                  </a:cubicBezTo>
                  <a:cubicBezTo>
                    <a:pt x="88" y="10"/>
                    <a:pt x="86" y="10"/>
                    <a:pt x="84" y="10"/>
                  </a:cubicBezTo>
                  <a:cubicBezTo>
                    <a:pt x="79" y="10"/>
                    <a:pt x="67" y="11"/>
                    <a:pt x="65" y="14"/>
                  </a:cubicBezTo>
                  <a:cubicBezTo>
                    <a:pt x="65" y="14"/>
                    <a:pt x="65" y="14"/>
                    <a:pt x="65" y="14"/>
                  </a:cubicBezTo>
                  <a:cubicBezTo>
                    <a:pt x="66" y="18"/>
                    <a:pt x="68" y="26"/>
                    <a:pt x="64" y="33"/>
                  </a:cubicBezTo>
                  <a:cubicBezTo>
                    <a:pt x="61" y="38"/>
                    <a:pt x="56" y="41"/>
                    <a:pt x="49" y="42"/>
                  </a:cubicBezTo>
                  <a:close/>
                </a:path>
              </a:pathLst>
            </a:cu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5"/>
            <p:cNvSpPr>
              <a:spLocks/>
            </p:cNvSpPr>
            <p:nvPr/>
          </p:nvSpPr>
          <p:spPr bwMode="auto">
            <a:xfrm>
              <a:off x="8665492" y="1835849"/>
              <a:ext cx="78309" cy="29916"/>
            </a:xfrm>
            <a:custGeom>
              <a:avLst/>
              <a:gdLst>
                <a:gd name="T0" fmla="*/ 43 w 97"/>
                <a:gd name="T1" fmla="*/ 36 h 37"/>
                <a:gd name="T2" fmla="*/ 24 w 97"/>
                <a:gd name="T3" fmla="*/ 17 h 37"/>
                <a:gd name="T4" fmla="*/ 24 w 97"/>
                <a:gd name="T5" fmla="*/ 13 h 37"/>
                <a:gd name="T6" fmla="*/ 10 w 97"/>
                <a:gd name="T7" fmla="*/ 8 h 37"/>
                <a:gd name="T8" fmla="*/ 4 w 97"/>
                <a:gd name="T9" fmla="*/ 8 h 37"/>
                <a:gd name="T10" fmla="*/ 0 w 97"/>
                <a:gd name="T11" fmla="*/ 3 h 37"/>
                <a:gd name="T12" fmla="*/ 5 w 97"/>
                <a:gd name="T13" fmla="*/ 0 h 37"/>
                <a:gd name="T14" fmla="*/ 11 w 97"/>
                <a:gd name="T15" fmla="*/ 0 h 37"/>
                <a:gd name="T16" fmla="*/ 32 w 97"/>
                <a:gd name="T17" fmla="*/ 12 h 37"/>
                <a:gd name="T18" fmla="*/ 32 w 97"/>
                <a:gd name="T19" fmla="*/ 17 h 37"/>
                <a:gd name="T20" fmla="*/ 44 w 97"/>
                <a:gd name="T21" fmla="*/ 29 h 37"/>
                <a:gd name="T22" fmla="*/ 56 w 97"/>
                <a:gd name="T23" fmla="*/ 26 h 37"/>
                <a:gd name="T24" fmla="*/ 59 w 97"/>
                <a:gd name="T25" fmla="*/ 18 h 37"/>
                <a:gd name="T26" fmla="*/ 59 w 97"/>
                <a:gd name="T27" fmla="*/ 17 h 37"/>
                <a:gd name="T28" fmla="*/ 62 w 97"/>
                <a:gd name="T29" fmla="*/ 11 h 37"/>
                <a:gd name="T30" fmla="*/ 88 w 97"/>
                <a:gd name="T31" fmla="*/ 11 h 37"/>
                <a:gd name="T32" fmla="*/ 94 w 97"/>
                <a:gd name="T33" fmla="*/ 12 h 37"/>
                <a:gd name="T34" fmla="*/ 97 w 97"/>
                <a:gd name="T35" fmla="*/ 16 h 37"/>
                <a:gd name="T36" fmla="*/ 93 w 97"/>
                <a:gd name="T37" fmla="*/ 19 h 37"/>
                <a:gd name="T38" fmla="*/ 87 w 97"/>
                <a:gd name="T39" fmla="*/ 18 h 37"/>
                <a:gd name="T40" fmla="*/ 66 w 97"/>
                <a:gd name="T41" fmla="*/ 17 h 37"/>
                <a:gd name="T42" fmla="*/ 67 w 97"/>
                <a:gd name="T43" fmla="*/ 18 h 37"/>
                <a:gd name="T44" fmla="*/ 61 w 97"/>
                <a:gd name="T45" fmla="*/ 32 h 37"/>
                <a:gd name="T46" fmla="*/ 43 w 97"/>
                <a:gd name="T47" fmla="*/ 3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97" h="37">
                  <a:moveTo>
                    <a:pt x="43" y="36"/>
                  </a:moveTo>
                  <a:cubicBezTo>
                    <a:pt x="25" y="34"/>
                    <a:pt x="24" y="26"/>
                    <a:pt x="24" y="17"/>
                  </a:cubicBezTo>
                  <a:cubicBezTo>
                    <a:pt x="24" y="16"/>
                    <a:pt x="24" y="14"/>
                    <a:pt x="24" y="13"/>
                  </a:cubicBezTo>
                  <a:cubicBezTo>
                    <a:pt x="24" y="10"/>
                    <a:pt x="21" y="9"/>
                    <a:pt x="10" y="8"/>
                  </a:cubicBezTo>
                  <a:cubicBezTo>
                    <a:pt x="8" y="8"/>
                    <a:pt x="6" y="8"/>
                    <a:pt x="4" y="8"/>
                  </a:cubicBezTo>
                  <a:cubicBezTo>
                    <a:pt x="2" y="7"/>
                    <a:pt x="0" y="6"/>
                    <a:pt x="0" y="3"/>
                  </a:cubicBezTo>
                  <a:cubicBezTo>
                    <a:pt x="1" y="1"/>
                    <a:pt x="2" y="0"/>
                    <a:pt x="5" y="0"/>
                  </a:cubicBezTo>
                  <a:cubicBezTo>
                    <a:pt x="7" y="0"/>
                    <a:pt x="9" y="0"/>
                    <a:pt x="11" y="0"/>
                  </a:cubicBezTo>
                  <a:cubicBezTo>
                    <a:pt x="21" y="1"/>
                    <a:pt x="31" y="2"/>
                    <a:pt x="32" y="12"/>
                  </a:cubicBezTo>
                  <a:cubicBezTo>
                    <a:pt x="32" y="14"/>
                    <a:pt x="32" y="16"/>
                    <a:pt x="32" y="17"/>
                  </a:cubicBezTo>
                  <a:cubicBezTo>
                    <a:pt x="32" y="24"/>
                    <a:pt x="32" y="27"/>
                    <a:pt x="44" y="29"/>
                  </a:cubicBezTo>
                  <a:cubicBezTo>
                    <a:pt x="50" y="29"/>
                    <a:pt x="54" y="28"/>
                    <a:pt x="56" y="26"/>
                  </a:cubicBezTo>
                  <a:cubicBezTo>
                    <a:pt x="59" y="24"/>
                    <a:pt x="59" y="20"/>
                    <a:pt x="59" y="18"/>
                  </a:cubicBezTo>
                  <a:cubicBezTo>
                    <a:pt x="59" y="17"/>
                    <a:pt x="59" y="17"/>
                    <a:pt x="59" y="17"/>
                  </a:cubicBezTo>
                  <a:cubicBezTo>
                    <a:pt x="59" y="15"/>
                    <a:pt x="60" y="13"/>
                    <a:pt x="62" y="11"/>
                  </a:cubicBezTo>
                  <a:cubicBezTo>
                    <a:pt x="66" y="8"/>
                    <a:pt x="75" y="9"/>
                    <a:pt x="88" y="11"/>
                  </a:cubicBezTo>
                  <a:cubicBezTo>
                    <a:pt x="90" y="11"/>
                    <a:pt x="92" y="11"/>
                    <a:pt x="94" y="12"/>
                  </a:cubicBezTo>
                  <a:cubicBezTo>
                    <a:pt x="96" y="12"/>
                    <a:pt x="97" y="14"/>
                    <a:pt x="97" y="16"/>
                  </a:cubicBezTo>
                  <a:cubicBezTo>
                    <a:pt x="97" y="18"/>
                    <a:pt x="95" y="20"/>
                    <a:pt x="93" y="19"/>
                  </a:cubicBezTo>
                  <a:cubicBezTo>
                    <a:pt x="91" y="19"/>
                    <a:pt x="89" y="19"/>
                    <a:pt x="87" y="18"/>
                  </a:cubicBezTo>
                  <a:cubicBezTo>
                    <a:pt x="81" y="18"/>
                    <a:pt x="69" y="15"/>
                    <a:pt x="66" y="17"/>
                  </a:cubicBezTo>
                  <a:cubicBezTo>
                    <a:pt x="67" y="18"/>
                    <a:pt x="67" y="18"/>
                    <a:pt x="67" y="18"/>
                  </a:cubicBezTo>
                  <a:cubicBezTo>
                    <a:pt x="66" y="21"/>
                    <a:pt x="66" y="28"/>
                    <a:pt x="61" y="32"/>
                  </a:cubicBezTo>
                  <a:cubicBezTo>
                    <a:pt x="57" y="36"/>
                    <a:pt x="51" y="37"/>
                    <a:pt x="43" y="36"/>
                  </a:cubicBezTo>
                  <a:close/>
                </a:path>
              </a:pathLst>
            </a:cu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6"/>
            <p:cNvSpPr>
              <a:spLocks/>
            </p:cNvSpPr>
            <p:nvPr/>
          </p:nvSpPr>
          <p:spPr bwMode="auto">
            <a:xfrm>
              <a:off x="8857674" y="1862365"/>
              <a:ext cx="53346" cy="39435"/>
            </a:xfrm>
            <a:custGeom>
              <a:avLst/>
              <a:gdLst>
                <a:gd name="T0" fmla="*/ 33 w 66"/>
                <a:gd name="T1" fmla="*/ 48 h 49"/>
                <a:gd name="T2" fmla="*/ 18 w 66"/>
                <a:gd name="T3" fmla="*/ 23 h 49"/>
                <a:gd name="T4" fmla="*/ 17 w 66"/>
                <a:gd name="T5" fmla="*/ 17 h 49"/>
                <a:gd name="T6" fmla="*/ 7 w 66"/>
                <a:gd name="T7" fmla="*/ 11 h 49"/>
                <a:gd name="T8" fmla="*/ 3 w 66"/>
                <a:gd name="T9" fmla="*/ 10 h 49"/>
                <a:gd name="T10" fmla="*/ 0 w 66"/>
                <a:gd name="T11" fmla="*/ 5 h 49"/>
                <a:gd name="T12" fmla="*/ 2 w 66"/>
                <a:gd name="T13" fmla="*/ 0 h 49"/>
                <a:gd name="T14" fmla="*/ 6 w 66"/>
                <a:gd name="T15" fmla="*/ 1 h 49"/>
                <a:gd name="T16" fmla="*/ 22 w 66"/>
                <a:gd name="T17" fmla="*/ 16 h 49"/>
                <a:gd name="T18" fmla="*/ 23 w 66"/>
                <a:gd name="T19" fmla="*/ 23 h 49"/>
                <a:gd name="T20" fmla="*/ 32 w 66"/>
                <a:gd name="T21" fmla="*/ 38 h 49"/>
                <a:gd name="T22" fmla="*/ 40 w 66"/>
                <a:gd name="T23" fmla="*/ 35 h 49"/>
                <a:gd name="T24" fmla="*/ 41 w 66"/>
                <a:gd name="T25" fmla="*/ 23 h 49"/>
                <a:gd name="T26" fmla="*/ 41 w 66"/>
                <a:gd name="T27" fmla="*/ 22 h 49"/>
                <a:gd name="T28" fmla="*/ 42 w 66"/>
                <a:gd name="T29" fmla="*/ 15 h 49"/>
                <a:gd name="T30" fmla="*/ 59 w 66"/>
                <a:gd name="T31" fmla="*/ 14 h 49"/>
                <a:gd name="T32" fmla="*/ 63 w 66"/>
                <a:gd name="T33" fmla="*/ 15 h 49"/>
                <a:gd name="T34" fmla="*/ 66 w 66"/>
                <a:gd name="T35" fmla="*/ 20 h 49"/>
                <a:gd name="T36" fmla="*/ 63 w 66"/>
                <a:gd name="T37" fmla="*/ 25 h 49"/>
                <a:gd name="T38" fmla="*/ 59 w 66"/>
                <a:gd name="T39" fmla="*/ 24 h 49"/>
                <a:gd name="T40" fmla="*/ 46 w 66"/>
                <a:gd name="T41" fmla="*/ 23 h 49"/>
                <a:gd name="T42" fmla="*/ 46 w 66"/>
                <a:gd name="T43" fmla="*/ 23 h 49"/>
                <a:gd name="T44" fmla="*/ 44 w 66"/>
                <a:gd name="T45" fmla="*/ 42 h 49"/>
                <a:gd name="T46" fmla="*/ 33 w 66"/>
                <a:gd name="T47" fmla="*/ 48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6" h="49">
                  <a:moveTo>
                    <a:pt x="33" y="48"/>
                  </a:moveTo>
                  <a:cubicBezTo>
                    <a:pt x="21" y="46"/>
                    <a:pt x="19" y="35"/>
                    <a:pt x="18" y="23"/>
                  </a:cubicBezTo>
                  <a:cubicBezTo>
                    <a:pt x="17" y="21"/>
                    <a:pt x="17" y="19"/>
                    <a:pt x="17" y="17"/>
                  </a:cubicBezTo>
                  <a:cubicBezTo>
                    <a:pt x="16" y="13"/>
                    <a:pt x="14" y="12"/>
                    <a:pt x="7" y="11"/>
                  </a:cubicBezTo>
                  <a:cubicBezTo>
                    <a:pt x="6" y="11"/>
                    <a:pt x="4" y="11"/>
                    <a:pt x="3" y="10"/>
                  </a:cubicBezTo>
                  <a:cubicBezTo>
                    <a:pt x="1" y="10"/>
                    <a:pt x="0" y="8"/>
                    <a:pt x="0" y="5"/>
                  </a:cubicBezTo>
                  <a:cubicBezTo>
                    <a:pt x="0" y="2"/>
                    <a:pt x="1" y="0"/>
                    <a:pt x="2" y="0"/>
                  </a:cubicBezTo>
                  <a:cubicBezTo>
                    <a:pt x="4" y="0"/>
                    <a:pt x="5" y="1"/>
                    <a:pt x="6" y="1"/>
                  </a:cubicBezTo>
                  <a:cubicBezTo>
                    <a:pt x="13" y="1"/>
                    <a:pt x="20" y="2"/>
                    <a:pt x="22" y="16"/>
                  </a:cubicBezTo>
                  <a:cubicBezTo>
                    <a:pt x="22" y="18"/>
                    <a:pt x="23" y="21"/>
                    <a:pt x="23" y="23"/>
                  </a:cubicBezTo>
                  <a:cubicBezTo>
                    <a:pt x="24" y="32"/>
                    <a:pt x="24" y="36"/>
                    <a:pt x="32" y="38"/>
                  </a:cubicBezTo>
                  <a:cubicBezTo>
                    <a:pt x="36" y="38"/>
                    <a:pt x="39" y="37"/>
                    <a:pt x="40" y="35"/>
                  </a:cubicBezTo>
                  <a:cubicBezTo>
                    <a:pt x="41" y="32"/>
                    <a:pt x="41" y="26"/>
                    <a:pt x="41" y="23"/>
                  </a:cubicBezTo>
                  <a:cubicBezTo>
                    <a:pt x="41" y="22"/>
                    <a:pt x="41" y="22"/>
                    <a:pt x="41" y="22"/>
                  </a:cubicBezTo>
                  <a:cubicBezTo>
                    <a:pt x="40" y="19"/>
                    <a:pt x="41" y="16"/>
                    <a:pt x="42" y="15"/>
                  </a:cubicBezTo>
                  <a:cubicBezTo>
                    <a:pt x="44" y="10"/>
                    <a:pt x="51" y="11"/>
                    <a:pt x="59" y="14"/>
                  </a:cubicBezTo>
                  <a:cubicBezTo>
                    <a:pt x="61" y="14"/>
                    <a:pt x="62" y="14"/>
                    <a:pt x="63" y="15"/>
                  </a:cubicBezTo>
                  <a:cubicBezTo>
                    <a:pt x="64" y="15"/>
                    <a:pt x="66" y="18"/>
                    <a:pt x="66" y="20"/>
                  </a:cubicBezTo>
                  <a:cubicBezTo>
                    <a:pt x="66" y="23"/>
                    <a:pt x="65" y="25"/>
                    <a:pt x="63" y="25"/>
                  </a:cubicBezTo>
                  <a:cubicBezTo>
                    <a:pt x="62" y="25"/>
                    <a:pt x="61" y="24"/>
                    <a:pt x="59" y="24"/>
                  </a:cubicBezTo>
                  <a:cubicBezTo>
                    <a:pt x="56" y="23"/>
                    <a:pt x="47" y="20"/>
                    <a:pt x="46" y="23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6" y="27"/>
                    <a:pt x="47" y="36"/>
                    <a:pt x="44" y="42"/>
                  </a:cubicBezTo>
                  <a:cubicBezTo>
                    <a:pt x="42" y="47"/>
                    <a:pt x="38" y="49"/>
                    <a:pt x="33" y="48"/>
                  </a:cubicBezTo>
                  <a:close/>
                </a:path>
              </a:pathLst>
            </a:cu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7"/>
            <p:cNvSpPr>
              <a:spLocks/>
            </p:cNvSpPr>
            <p:nvPr/>
          </p:nvSpPr>
          <p:spPr bwMode="auto">
            <a:xfrm>
              <a:off x="8024656" y="1847067"/>
              <a:ext cx="59159" cy="39435"/>
            </a:xfrm>
            <a:custGeom>
              <a:avLst/>
              <a:gdLst>
                <a:gd name="T0" fmla="*/ 47 w 73"/>
                <a:gd name="T1" fmla="*/ 47 h 49"/>
                <a:gd name="T2" fmla="*/ 57 w 73"/>
                <a:gd name="T3" fmla="*/ 23 h 49"/>
                <a:gd name="T4" fmla="*/ 57 w 73"/>
                <a:gd name="T5" fmla="*/ 18 h 49"/>
                <a:gd name="T6" fmla="*/ 66 w 73"/>
                <a:gd name="T7" fmla="*/ 11 h 49"/>
                <a:gd name="T8" fmla="*/ 71 w 73"/>
                <a:gd name="T9" fmla="*/ 10 h 49"/>
                <a:gd name="T10" fmla="*/ 73 w 73"/>
                <a:gd name="T11" fmla="*/ 5 h 49"/>
                <a:gd name="T12" fmla="*/ 69 w 73"/>
                <a:gd name="T13" fmla="*/ 1 h 49"/>
                <a:gd name="T14" fmla="*/ 64 w 73"/>
                <a:gd name="T15" fmla="*/ 2 h 49"/>
                <a:gd name="T16" fmla="*/ 50 w 73"/>
                <a:gd name="T17" fmla="*/ 17 h 49"/>
                <a:gd name="T18" fmla="*/ 51 w 73"/>
                <a:gd name="T19" fmla="*/ 24 h 49"/>
                <a:gd name="T20" fmla="*/ 44 w 73"/>
                <a:gd name="T21" fmla="*/ 38 h 49"/>
                <a:gd name="T22" fmla="*/ 35 w 73"/>
                <a:gd name="T23" fmla="*/ 36 h 49"/>
                <a:gd name="T24" fmla="*/ 31 w 73"/>
                <a:gd name="T25" fmla="*/ 26 h 49"/>
                <a:gd name="T26" fmla="*/ 30 w 73"/>
                <a:gd name="T27" fmla="*/ 24 h 49"/>
                <a:gd name="T28" fmla="*/ 27 w 73"/>
                <a:gd name="T29" fmla="*/ 18 h 49"/>
                <a:gd name="T30" fmla="*/ 7 w 73"/>
                <a:gd name="T31" fmla="*/ 19 h 49"/>
                <a:gd name="T32" fmla="*/ 2 w 73"/>
                <a:gd name="T33" fmla="*/ 20 h 49"/>
                <a:gd name="T34" fmla="*/ 1 w 73"/>
                <a:gd name="T35" fmla="*/ 26 h 49"/>
                <a:gd name="T36" fmla="*/ 5 w 73"/>
                <a:gd name="T37" fmla="*/ 30 h 49"/>
                <a:gd name="T38" fmla="*/ 9 w 73"/>
                <a:gd name="T39" fmla="*/ 28 h 49"/>
                <a:gd name="T40" fmla="*/ 25 w 73"/>
                <a:gd name="T41" fmla="*/ 26 h 49"/>
                <a:gd name="T42" fmla="*/ 25 w 73"/>
                <a:gd name="T43" fmla="*/ 26 h 49"/>
                <a:gd name="T44" fmla="*/ 32 w 73"/>
                <a:gd name="T45" fmla="*/ 44 h 49"/>
                <a:gd name="T46" fmla="*/ 47 w 73"/>
                <a:gd name="T47" fmla="*/ 47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3" h="49">
                  <a:moveTo>
                    <a:pt x="47" y="47"/>
                  </a:moveTo>
                  <a:cubicBezTo>
                    <a:pt x="60" y="44"/>
                    <a:pt x="60" y="34"/>
                    <a:pt x="57" y="23"/>
                  </a:cubicBezTo>
                  <a:cubicBezTo>
                    <a:pt x="57" y="21"/>
                    <a:pt x="57" y="19"/>
                    <a:pt x="57" y="18"/>
                  </a:cubicBezTo>
                  <a:cubicBezTo>
                    <a:pt x="56" y="14"/>
                    <a:pt x="58" y="13"/>
                    <a:pt x="66" y="11"/>
                  </a:cubicBezTo>
                  <a:cubicBezTo>
                    <a:pt x="68" y="11"/>
                    <a:pt x="69" y="10"/>
                    <a:pt x="71" y="10"/>
                  </a:cubicBezTo>
                  <a:cubicBezTo>
                    <a:pt x="73" y="10"/>
                    <a:pt x="73" y="7"/>
                    <a:pt x="73" y="5"/>
                  </a:cubicBezTo>
                  <a:cubicBezTo>
                    <a:pt x="72" y="2"/>
                    <a:pt x="70" y="0"/>
                    <a:pt x="69" y="1"/>
                  </a:cubicBezTo>
                  <a:cubicBezTo>
                    <a:pt x="67" y="1"/>
                    <a:pt x="66" y="1"/>
                    <a:pt x="64" y="2"/>
                  </a:cubicBezTo>
                  <a:cubicBezTo>
                    <a:pt x="57" y="3"/>
                    <a:pt x="49" y="5"/>
                    <a:pt x="50" y="17"/>
                  </a:cubicBezTo>
                  <a:cubicBezTo>
                    <a:pt x="51" y="19"/>
                    <a:pt x="51" y="21"/>
                    <a:pt x="51" y="24"/>
                  </a:cubicBezTo>
                  <a:cubicBezTo>
                    <a:pt x="53" y="32"/>
                    <a:pt x="54" y="36"/>
                    <a:pt x="44" y="38"/>
                  </a:cubicBezTo>
                  <a:cubicBezTo>
                    <a:pt x="40" y="39"/>
                    <a:pt x="37" y="38"/>
                    <a:pt x="35" y="36"/>
                  </a:cubicBezTo>
                  <a:cubicBezTo>
                    <a:pt x="32" y="33"/>
                    <a:pt x="31" y="29"/>
                    <a:pt x="31" y="26"/>
                  </a:cubicBezTo>
                  <a:cubicBezTo>
                    <a:pt x="30" y="24"/>
                    <a:pt x="30" y="24"/>
                    <a:pt x="30" y="24"/>
                  </a:cubicBezTo>
                  <a:cubicBezTo>
                    <a:pt x="30" y="22"/>
                    <a:pt x="29" y="20"/>
                    <a:pt x="27" y="18"/>
                  </a:cubicBezTo>
                  <a:cubicBezTo>
                    <a:pt x="23" y="14"/>
                    <a:pt x="16" y="16"/>
                    <a:pt x="7" y="19"/>
                  </a:cubicBezTo>
                  <a:cubicBezTo>
                    <a:pt x="5" y="20"/>
                    <a:pt x="4" y="20"/>
                    <a:pt x="2" y="20"/>
                  </a:cubicBezTo>
                  <a:cubicBezTo>
                    <a:pt x="1" y="21"/>
                    <a:pt x="0" y="23"/>
                    <a:pt x="1" y="26"/>
                  </a:cubicBezTo>
                  <a:cubicBezTo>
                    <a:pt x="2" y="29"/>
                    <a:pt x="3" y="30"/>
                    <a:pt x="5" y="30"/>
                  </a:cubicBezTo>
                  <a:cubicBezTo>
                    <a:pt x="6" y="29"/>
                    <a:pt x="8" y="29"/>
                    <a:pt x="9" y="28"/>
                  </a:cubicBezTo>
                  <a:cubicBezTo>
                    <a:pt x="13" y="27"/>
                    <a:pt x="23" y="24"/>
                    <a:pt x="25" y="26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26" y="30"/>
                    <a:pt x="27" y="38"/>
                    <a:pt x="32" y="44"/>
                  </a:cubicBezTo>
                  <a:cubicBezTo>
                    <a:pt x="36" y="48"/>
                    <a:pt x="41" y="49"/>
                    <a:pt x="47" y="47"/>
                  </a:cubicBezTo>
                  <a:close/>
                </a:path>
              </a:pathLst>
            </a:cu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28" name="Picture 29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55238" y="1798454"/>
              <a:ext cx="1041956" cy="2022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9" name="Freeform 31"/>
            <p:cNvSpPr>
              <a:spLocks noEditPoints="1"/>
            </p:cNvSpPr>
            <p:nvPr/>
          </p:nvSpPr>
          <p:spPr bwMode="auto">
            <a:xfrm>
              <a:off x="7996668" y="1831713"/>
              <a:ext cx="933897" cy="164537"/>
            </a:xfrm>
            <a:custGeom>
              <a:avLst/>
              <a:gdLst>
                <a:gd name="T0" fmla="*/ 616 w 1156"/>
                <a:gd name="T1" fmla="*/ 205 h 205"/>
                <a:gd name="T2" fmla="*/ 171 w 1156"/>
                <a:gd name="T3" fmla="*/ 165 h 205"/>
                <a:gd name="T4" fmla="*/ 0 w 1156"/>
                <a:gd name="T5" fmla="*/ 97 h 205"/>
                <a:gd name="T6" fmla="*/ 203 w 1156"/>
                <a:gd name="T7" fmla="*/ 160 h 205"/>
                <a:gd name="T8" fmla="*/ 617 w 1156"/>
                <a:gd name="T9" fmla="*/ 186 h 205"/>
                <a:gd name="T10" fmla="*/ 1035 w 1156"/>
                <a:gd name="T11" fmla="*/ 168 h 205"/>
                <a:gd name="T12" fmla="*/ 1156 w 1156"/>
                <a:gd name="T13" fmla="*/ 151 h 205"/>
                <a:gd name="T14" fmla="*/ 1067 w 1156"/>
                <a:gd name="T15" fmla="*/ 171 h 205"/>
                <a:gd name="T16" fmla="*/ 616 w 1156"/>
                <a:gd name="T17" fmla="*/ 205 h 205"/>
                <a:gd name="T18" fmla="*/ 908 w 1156"/>
                <a:gd name="T19" fmla="*/ 13 h 205"/>
                <a:gd name="T20" fmla="*/ 612 w 1156"/>
                <a:gd name="T21" fmla="*/ 4 h 205"/>
                <a:gd name="T22" fmla="*/ 308 w 1156"/>
                <a:gd name="T23" fmla="*/ 11 h 205"/>
                <a:gd name="T24" fmla="*/ 616 w 1156"/>
                <a:gd name="T25" fmla="*/ 0 h 205"/>
                <a:gd name="T26" fmla="*/ 908 w 1156"/>
                <a:gd name="T27" fmla="*/ 13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56" h="205">
                  <a:moveTo>
                    <a:pt x="616" y="205"/>
                  </a:moveTo>
                  <a:cubicBezTo>
                    <a:pt x="451" y="205"/>
                    <a:pt x="293" y="191"/>
                    <a:pt x="171" y="165"/>
                  </a:cubicBezTo>
                  <a:cubicBezTo>
                    <a:pt x="32" y="136"/>
                    <a:pt x="0" y="105"/>
                    <a:pt x="0" y="97"/>
                  </a:cubicBezTo>
                  <a:cubicBezTo>
                    <a:pt x="0" y="97"/>
                    <a:pt x="8" y="134"/>
                    <a:pt x="203" y="160"/>
                  </a:cubicBezTo>
                  <a:cubicBezTo>
                    <a:pt x="324" y="177"/>
                    <a:pt x="475" y="186"/>
                    <a:pt x="617" y="186"/>
                  </a:cubicBezTo>
                  <a:cubicBezTo>
                    <a:pt x="770" y="186"/>
                    <a:pt x="923" y="180"/>
                    <a:pt x="1035" y="168"/>
                  </a:cubicBezTo>
                  <a:cubicBezTo>
                    <a:pt x="1088" y="163"/>
                    <a:pt x="1127" y="157"/>
                    <a:pt x="1156" y="151"/>
                  </a:cubicBezTo>
                  <a:cubicBezTo>
                    <a:pt x="1132" y="158"/>
                    <a:pt x="1103" y="165"/>
                    <a:pt x="1067" y="171"/>
                  </a:cubicBezTo>
                  <a:cubicBezTo>
                    <a:pt x="949" y="193"/>
                    <a:pt x="789" y="205"/>
                    <a:pt x="616" y="205"/>
                  </a:cubicBezTo>
                  <a:close/>
                  <a:moveTo>
                    <a:pt x="908" y="13"/>
                  </a:moveTo>
                  <a:cubicBezTo>
                    <a:pt x="821" y="7"/>
                    <a:pt x="719" y="4"/>
                    <a:pt x="612" y="4"/>
                  </a:cubicBezTo>
                  <a:cubicBezTo>
                    <a:pt x="493" y="4"/>
                    <a:pt x="391" y="7"/>
                    <a:pt x="308" y="11"/>
                  </a:cubicBezTo>
                  <a:cubicBezTo>
                    <a:pt x="389" y="4"/>
                    <a:pt x="491" y="0"/>
                    <a:pt x="616" y="0"/>
                  </a:cubicBezTo>
                  <a:cubicBezTo>
                    <a:pt x="728" y="0"/>
                    <a:pt x="826" y="5"/>
                    <a:pt x="908" y="13"/>
                  </a:cubicBezTo>
                  <a:close/>
                </a:path>
              </a:pathLst>
            </a:custGeom>
            <a:solidFill>
              <a:srgbClr val="9F00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32"/>
            <p:cNvSpPr>
              <a:spLocks/>
            </p:cNvSpPr>
            <p:nvPr/>
          </p:nvSpPr>
          <p:spPr bwMode="auto">
            <a:xfrm>
              <a:off x="8347809" y="1854546"/>
              <a:ext cx="29067" cy="24817"/>
            </a:xfrm>
            <a:custGeom>
              <a:avLst/>
              <a:gdLst>
                <a:gd name="T0" fmla="*/ 22 w 85"/>
                <a:gd name="T1" fmla="*/ 73 h 73"/>
                <a:gd name="T2" fmla="*/ 0 w 85"/>
                <a:gd name="T3" fmla="*/ 35 h 73"/>
                <a:gd name="T4" fmla="*/ 22 w 85"/>
                <a:gd name="T5" fmla="*/ 0 h 73"/>
                <a:gd name="T6" fmla="*/ 64 w 85"/>
                <a:gd name="T7" fmla="*/ 0 h 73"/>
                <a:gd name="T8" fmla="*/ 85 w 85"/>
                <a:gd name="T9" fmla="*/ 35 h 73"/>
                <a:gd name="T10" fmla="*/ 64 w 85"/>
                <a:gd name="T11" fmla="*/ 73 h 73"/>
                <a:gd name="T12" fmla="*/ 22 w 85"/>
                <a:gd name="T13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73">
                  <a:moveTo>
                    <a:pt x="22" y="73"/>
                  </a:moveTo>
                  <a:lnTo>
                    <a:pt x="0" y="35"/>
                  </a:lnTo>
                  <a:lnTo>
                    <a:pt x="22" y="0"/>
                  </a:lnTo>
                  <a:lnTo>
                    <a:pt x="64" y="0"/>
                  </a:lnTo>
                  <a:lnTo>
                    <a:pt x="85" y="35"/>
                  </a:lnTo>
                  <a:lnTo>
                    <a:pt x="64" y="73"/>
                  </a:lnTo>
                  <a:lnTo>
                    <a:pt x="22" y="73"/>
                  </a:lnTo>
                  <a:close/>
                </a:path>
              </a:pathLst>
            </a:custGeom>
            <a:solidFill>
              <a:srgbClr val="750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31" name="Picture 33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46100" y="1852166"/>
              <a:ext cx="31460" cy="288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2" name="Freeform 34"/>
            <p:cNvSpPr>
              <a:spLocks/>
            </p:cNvSpPr>
            <p:nvPr/>
          </p:nvSpPr>
          <p:spPr bwMode="auto">
            <a:xfrm>
              <a:off x="8548883" y="1854546"/>
              <a:ext cx="29067" cy="24817"/>
            </a:xfrm>
            <a:custGeom>
              <a:avLst/>
              <a:gdLst>
                <a:gd name="T0" fmla="*/ 22 w 85"/>
                <a:gd name="T1" fmla="*/ 73 h 73"/>
                <a:gd name="T2" fmla="*/ 0 w 85"/>
                <a:gd name="T3" fmla="*/ 35 h 73"/>
                <a:gd name="T4" fmla="*/ 22 w 85"/>
                <a:gd name="T5" fmla="*/ 0 h 73"/>
                <a:gd name="T6" fmla="*/ 64 w 85"/>
                <a:gd name="T7" fmla="*/ 0 h 73"/>
                <a:gd name="T8" fmla="*/ 85 w 85"/>
                <a:gd name="T9" fmla="*/ 35 h 73"/>
                <a:gd name="T10" fmla="*/ 64 w 85"/>
                <a:gd name="T11" fmla="*/ 73 h 73"/>
                <a:gd name="T12" fmla="*/ 22 w 85"/>
                <a:gd name="T13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73">
                  <a:moveTo>
                    <a:pt x="22" y="73"/>
                  </a:moveTo>
                  <a:lnTo>
                    <a:pt x="0" y="35"/>
                  </a:lnTo>
                  <a:lnTo>
                    <a:pt x="22" y="0"/>
                  </a:lnTo>
                  <a:lnTo>
                    <a:pt x="64" y="0"/>
                  </a:lnTo>
                  <a:lnTo>
                    <a:pt x="85" y="35"/>
                  </a:lnTo>
                  <a:lnTo>
                    <a:pt x="64" y="73"/>
                  </a:lnTo>
                  <a:lnTo>
                    <a:pt x="22" y="73"/>
                  </a:lnTo>
                  <a:close/>
                </a:path>
              </a:pathLst>
            </a:custGeom>
            <a:solidFill>
              <a:srgbClr val="750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33" name="Picture 35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547173" y="1852166"/>
              <a:ext cx="31460" cy="288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9889" b="100000" l="3482" r="961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1507" y="1194057"/>
            <a:ext cx="4658060" cy="465806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4923218" y="2526392"/>
            <a:ext cx="3846828" cy="2234137"/>
            <a:chOff x="4923218" y="2526392"/>
            <a:chExt cx="3846828" cy="2234137"/>
          </a:xfrm>
        </p:grpSpPr>
        <p:sp>
          <p:nvSpPr>
            <p:cNvPr id="38" name="椭圆形标注 37"/>
            <p:cNvSpPr/>
            <p:nvPr/>
          </p:nvSpPr>
          <p:spPr>
            <a:xfrm>
              <a:off x="5443781" y="2526392"/>
              <a:ext cx="2865960" cy="2234137"/>
            </a:xfrm>
            <a:prstGeom prst="wedgeEllipseCallout">
              <a:avLst>
                <a:gd name="adj1" fmla="val -48565"/>
                <a:gd name="adj2" fmla="val 38304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4923218" y="3144703"/>
              <a:ext cx="3846828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准圆简体" panose="03000509000000000000" pitchFamily="65" charset="-122"/>
                  <a:ea typeface="方正准圆简体" panose="03000509000000000000" pitchFamily="65" charset="-122"/>
                </a:rPr>
                <a:t>建工篮球队</a:t>
              </a:r>
              <a:endParaRPr lang="en-US" altLang="zh-CN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准圆简体" panose="03000509000000000000" pitchFamily="65" charset="-122"/>
                <a:ea typeface="方正准圆简体" panose="03000509000000000000" pitchFamily="65" charset="-122"/>
              </a:endParaRPr>
            </a:p>
            <a:p>
              <a:pPr algn="ctr"/>
              <a:r>
                <a:rPr lang="zh-CN" altLang="en-US" sz="3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准圆简体" panose="03000509000000000000" pitchFamily="65" charset="-122"/>
                  <a:ea typeface="方正准圆简体" panose="03000509000000000000" pitchFamily="65" charset="-122"/>
                </a:rPr>
                <a:t>获得第一名</a:t>
              </a:r>
              <a:endParaRPr lang="en-US" altLang="zh-CN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准圆简体" panose="03000509000000000000" pitchFamily="65" charset="-122"/>
                <a:ea typeface="方正准圆简体" panose="03000509000000000000" pitchFamily="65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272395" y="213045"/>
            <a:ext cx="629587" cy="638085"/>
            <a:chOff x="314793" y="194871"/>
            <a:chExt cx="629587" cy="638085"/>
          </a:xfrm>
        </p:grpSpPr>
        <p:sp>
          <p:nvSpPr>
            <p:cNvPr id="41" name="矩形 40"/>
            <p:cNvSpPr/>
            <p:nvPr/>
          </p:nvSpPr>
          <p:spPr>
            <a:xfrm>
              <a:off x="314793" y="194872"/>
              <a:ext cx="629587" cy="104931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矩形 41"/>
            <p:cNvSpPr/>
            <p:nvPr/>
          </p:nvSpPr>
          <p:spPr>
            <a:xfrm>
              <a:off x="314793" y="194871"/>
              <a:ext cx="104932" cy="638085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3" name="组合 42"/>
          <p:cNvGrpSpPr/>
          <p:nvPr/>
        </p:nvGrpSpPr>
        <p:grpSpPr>
          <a:xfrm rot="16200000">
            <a:off x="381576" y="4936144"/>
            <a:ext cx="629587" cy="638085"/>
            <a:chOff x="314793" y="194871"/>
            <a:chExt cx="629587" cy="638085"/>
          </a:xfrm>
        </p:grpSpPr>
        <p:sp>
          <p:nvSpPr>
            <p:cNvPr id="44" name="矩形 43"/>
            <p:cNvSpPr/>
            <p:nvPr/>
          </p:nvSpPr>
          <p:spPr>
            <a:xfrm>
              <a:off x="314793" y="194872"/>
              <a:ext cx="629587" cy="104931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矩形 44"/>
            <p:cNvSpPr/>
            <p:nvPr/>
          </p:nvSpPr>
          <p:spPr>
            <a:xfrm>
              <a:off x="314793" y="194871"/>
              <a:ext cx="104932" cy="638085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6" name="组合 45"/>
          <p:cNvGrpSpPr/>
          <p:nvPr/>
        </p:nvGrpSpPr>
        <p:grpSpPr>
          <a:xfrm rot="5400000">
            <a:off x="11226778" y="157804"/>
            <a:ext cx="629587" cy="638085"/>
            <a:chOff x="314793" y="194871"/>
            <a:chExt cx="629587" cy="638085"/>
          </a:xfrm>
        </p:grpSpPr>
        <p:sp>
          <p:nvSpPr>
            <p:cNvPr id="47" name="矩形 46"/>
            <p:cNvSpPr/>
            <p:nvPr/>
          </p:nvSpPr>
          <p:spPr>
            <a:xfrm>
              <a:off x="314793" y="194872"/>
              <a:ext cx="629587" cy="104931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矩形 47"/>
            <p:cNvSpPr/>
            <p:nvPr/>
          </p:nvSpPr>
          <p:spPr>
            <a:xfrm>
              <a:off x="314793" y="194871"/>
              <a:ext cx="104932" cy="638085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9" name="组合 48"/>
          <p:cNvGrpSpPr/>
          <p:nvPr/>
        </p:nvGrpSpPr>
        <p:grpSpPr>
          <a:xfrm rot="10800000">
            <a:off x="11247619" y="5015056"/>
            <a:ext cx="629587" cy="638085"/>
            <a:chOff x="314793" y="194871"/>
            <a:chExt cx="629587" cy="638085"/>
          </a:xfrm>
        </p:grpSpPr>
        <p:sp>
          <p:nvSpPr>
            <p:cNvPr id="50" name="矩形 49"/>
            <p:cNvSpPr/>
            <p:nvPr/>
          </p:nvSpPr>
          <p:spPr>
            <a:xfrm>
              <a:off x="314793" y="194872"/>
              <a:ext cx="629587" cy="104931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矩形 50"/>
            <p:cNvSpPr/>
            <p:nvPr/>
          </p:nvSpPr>
          <p:spPr>
            <a:xfrm>
              <a:off x="314793" y="194871"/>
              <a:ext cx="104932" cy="638085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2" name="椭圆 51"/>
          <p:cNvSpPr/>
          <p:nvPr/>
        </p:nvSpPr>
        <p:spPr>
          <a:xfrm>
            <a:off x="11073247" y="493815"/>
            <a:ext cx="298564" cy="298564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矩形 52"/>
          <p:cNvSpPr/>
          <p:nvPr/>
        </p:nvSpPr>
        <p:spPr>
          <a:xfrm>
            <a:off x="10175200" y="345222"/>
            <a:ext cx="89960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C00000"/>
                </a:solidFill>
                <a:latin typeface="方正准圆简体" panose="03000509000000000000" pitchFamily="65" charset="-122"/>
                <a:ea typeface="方正准圆简体" panose="03000509000000000000" pitchFamily="65" charset="-122"/>
              </a:rPr>
              <a:t>REC</a:t>
            </a:r>
            <a:endParaRPr lang="zh-CN" altLang="en-US" sz="3600" dirty="0">
              <a:solidFill>
                <a:srgbClr val="C00000"/>
              </a:solidFill>
            </a:endParaRPr>
          </a:p>
        </p:txBody>
      </p:sp>
      <p:sp>
        <p:nvSpPr>
          <p:cNvPr id="5" name="Rectangle 463"/>
          <p:cNvSpPr>
            <a:spLocks noChangeArrowheads="1"/>
          </p:cNvSpPr>
          <p:nvPr/>
        </p:nvSpPr>
        <p:spPr bwMode="auto">
          <a:xfrm>
            <a:off x="-1654" y="5758008"/>
            <a:ext cx="12193653" cy="1099991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" name="文本框 53"/>
          <p:cNvSpPr txBox="1"/>
          <p:nvPr/>
        </p:nvSpPr>
        <p:spPr>
          <a:xfrm>
            <a:off x="4450897" y="5988747"/>
            <a:ext cx="94598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迷你简汉真广标" panose="02010609000101010101" pitchFamily="49" charset="-122"/>
                <a:ea typeface="迷你简汉真广标" panose="02010609000101010101" pitchFamily="49" charset="-122"/>
              </a:rPr>
              <a:t>你大学里难忘的事情</a:t>
            </a:r>
            <a:endParaRPr lang="en-US" altLang="zh-CN" sz="36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迷你简汉真广标" panose="02010609000101010101" pitchFamily="49" charset="-122"/>
              <a:ea typeface="迷你简汉真广标" panose="02010609000101010101" pitchFamily="49" charset="-122"/>
            </a:endParaRPr>
          </a:p>
        </p:txBody>
      </p:sp>
      <p:grpSp>
        <p:nvGrpSpPr>
          <p:cNvPr id="55" name="组合 54"/>
          <p:cNvGrpSpPr/>
          <p:nvPr/>
        </p:nvGrpSpPr>
        <p:grpSpPr>
          <a:xfrm>
            <a:off x="3903235" y="5988747"/>
            <a:ext cx="393632" cy="609611"/>
            <a:chOff x="1523999" y="1001485"/>
            <a:chExt cx="2598058" cy="4209142"/>
          </a:xfrm>
          <a:solidFill>
            <a:schemeClr val="bg1"/>
          </a:solidFill>
        </p:grpSpPr>
        <p:sp>
          <p:nvSpPr>
            <p:cNvPr id="56" name="矩形 55"/>
            <p:cNvSpPr/>
            <p:nvPr/>
          </p:nvSpPr>
          <p:spPr>
            <a:xfrm>
              <a:off x="2540000" y="4194629"/>
              <a:ext cx="566057" cy="58057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圆角矩形 56"/>
            <p:cNvSpPr/>
            <p:nvPr/>
          </p:nvSpPr>
          <p:spPr>
            <a:xfrm>
              <a:off x="2155371" y="1001485"/>
              <a:ext cx="1335315" cy="2699658"/>
            </a:xfrm>
            <a:prstGeom prst="roundRect">
              <a:avLst>
                <a:gd name="adj" fmla="val 4710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同心圆 6"/>
            <p:cNvSpPr/>
            <p:nvPr/>
          </p:nvSpPr>
          <p:spPr>
            <a:xfrm>
              <a:off x="1523999" y="2757715"/>
              <a:ext cx="2598058" cy="1582058"/>
            </a:xfrm>
            <a:custGeom>
              <a:avLst/>
              <a:gdLst/>
              <a:ahLst/>
              <a:cxnLst/>
              <a:rect l="l" t="t" r="r" b="b"/>
              <a:pathLst>
                <a:path w="2598058" h="1582058">
                  <a:moveTo>
                    <a:pt x="14462" y="0"/>
                  </a:moveTo>
                  <a:lnTo>
                    <a:pt x="389516" y="0"/>
                  </a:lnTo>
                  <a:cubicBezTo>
                    <a:pt x="377808" y="63354"/>
                    <a:pt x="371860" y="128889"/>
                    <a:pt x="371860" y="195943"/>
                  </a:cubicBezTo>
                  <a:cubicBezTo>
                    <a:pt x="371860" y="756101"/>
                    <a:pt x="786968" y="1210198"/>
                    <a:pt x="1299029" y="1210198"/>
                  </a:cubicBezTo>
                  <a:cubicBezTo>
                    <a:pt x="1811090" y="1210198"/>
                    <a:pt x="2226198" y="756101"/>
                    <a:pt x="2226198" y="195943"/>
                  </a:cubicBezTo>
                  <a:cubicBezTo>
                    <a:pt x="2226198" y="128889"/>
                    <a:pt x="2220250" y="63354"/>
                    <a:pt x="2208542" y="0"/>
                  </a:cubicBezTo>
                  <a:lnTo>
                    <a:pt x="2583596" y="0"/>
                  </a:lnTo>
                  <a:cubicBezTo>
                    <a:pt x="2593658" y="63872"/>
                    <a:pt x="2598058" y="129359"/>
                    <a:pt x="2598058" y="195943"/>
                  </a:cubicBezTo>
                  <a:cubicBezTo>
                    <a:pt x="2598058" y="961473"/>
                    <a:pt x="2016463" y="1582058"/>
                    <a:pt x="1299029" y="1582058"/>
                  </a:cubicBezTo>
                  <a:cubicBezTo>
                    <a:pt x="581595" y="1582058"/>
                    <a:pt x="0" y="961473"/>
                    <a:pt x="0" y="195943"/>
                  </a:cubicBezTo>
                  <a:cubicBezTo>
                    <a:pt x="0" y="129359"/>
                    <a:pt x="4400" y="63872"/>
                    <a:pt x="14462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9" name="矩形 58"/>
            <p:cNvSpPr/>
            <p:nvPr/>
          </p:nvSpPr>
          <p:spPr>
            <a:xfrm>
              <a:off x="1973942" y="4775200"/>
              <a:ext cx="1698172" cy="43542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2915" y="4372929"/>
            <a:ext cx="2804403" cy="167654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2318521" y="1841490"/>
            <a:ext cx="1000664" cy="110260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2226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" dur="25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250"/>
                                </p:stCondLst>
                                <p:childTnLst>
                                  <p:par>
                                    <p:cTn id="9" presetID="2" presetClass="entr" presetSubtype="4" fill="hold" nodeType="after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11" dur="25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12" dur="25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grpId="0" nodeType="with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15" dur="25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16" dur="25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8" presetID="2" presetClass="entr" presetSubtype="4" fill="hold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20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21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8" presetID="53" presetClass="entr" presetSubtype="16" fill="hold" grpId="0" nodeType="afterEffect" nodePh="1">
                                      <p:stCondLst>
                                        <p:cond delay="0"/>
                                      </p:stCondLst>
                                      <p:endCondLst>
                                        <p:cond evt="begin" delay="0">
                                          <p:tn val="28"/>
                                        </p:cond>
                                      </p:end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1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1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1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3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1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1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1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1200"/>
                                </p:stCondLst>
                                <p:childTnLst>
                                  <p:par>
                                    <p:cTn id="4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1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1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1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1300"/>
                                </p:stCondLst>
                                <p:childTnLst>
                                  <p:par>
                                    <p:cTn id="46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1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1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1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1400"/>
                                </p:stCondLst>
                                <p:childTnLst>
                                  <p:par>
                                    <p:cTn id="5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1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1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6" dur="1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58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1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1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2" dur="1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64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1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7" dur="1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1610"/>
                                </p:stCondLst>
                                <p:childTnLst>
                                  <p:par>
                                    <p:cTn id="6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1" dur="125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11" grpId="0"/>
          <p:bldP spid="12" grpId="0" animBg="1"/>
          <p:bldP spid="13" grpId="0" animBg="1"/>
          <p:bldP spid="27" grpId="0" animBg="1"/>
          <p:bldP spid="54" grpId="0"/>
          <p:bldP spid="7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" dur="25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250"/>
                                </p:stCondLst>
                                <p:childTnLst>
                                  <p:par>
                                    <p:cTn id="9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25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25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25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25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8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8" presetID="53" presetClass="entr" presetSubtype="16" fill="hold" grpId="0" nodeType="afterEffect" nodePh="1">
                                      <p:stCondLst>
                                        <p:cond delay="0"/>
                                      </p:stCondLst>
                                      <p:endCondLst>
                                        <p:cond evt="begin" delay="0">
                                          <p:tn val="28"/>
                                        </p:cond>
                                      </p:end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1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1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1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3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1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1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1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1200"/>
                                </p:stCondLst>
                                <p:childTnLst>
                                  <p:par>
                                    <p:cTn id="4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1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1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1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1300"/>
                                </p:stCondLst>
                                <p:childTnLst>
                                  <p:par>
                                    <p:cTn id="46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1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1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1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1400"/>
                                </p:stCondLst>
                                <p:childTnLst>
                                  <p:par>
                                    <p:cTn id="5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1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1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6" dur="1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58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1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1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2" dur="1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64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1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7" dur="1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1610"/>
                                </p:stCondLst>
                                <p:childTnLst>
                                  <p:par>
                                    <p:cTn id="6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1" dur="125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11" grpId="0"/>
          <p:bldP spid="12" grpId="0" animBg="1"/>
          <p:bldP spid="13" grpId="0" animBg="1"/>
          <p:bldP spid="27" grpId="0" animBg="1"/>
          <p:bldP spid="54" grpId="0"/>
          <p:bldP spid="7" grpId="0" animBg="1"/>
        </p:bldLst>
      </p:timing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463"/>
          <p:cNvSpPr>
            <a:spLocks noChangeArrowheads="1"/>
          </p:cNvSpPr>
          <p:nvPr/>
        </p:nvSpPr>
        <p:spPr bwMode="auto">
          <a:xfrm>
            <a:off x="0" y="-31729"/>
            <a:ext cx="12193653" cy="6889729"/>
          </a:xfrm>
          <a:prstGeom prst="rect">
            <a:avLst/>
          </a:prstGeom>
          <a:solidFill>
            <a:srgbClr val="4DBFBF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" name="Rectangle 463"/>
          <p:cNvSpPr>
            <a:spLocks noChangeArrowheads="1"/>
          </p:cNvSpPr>
          <p:nvPr/>
        </p:nvSpPr>
        <p:spPr bwMode="auto">
          <a:xfrm>
            <a:off x="-1654" y="-31729"/>
            <a:ext cx="12193653" cy="6889729"/>
          </a:xfrm>
          <a:prstGeom prst="rect">
            <a:avLst/>
          </a:prstGeom>
          <a:solidFill>
            <a:srgbClr val="92D05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7078791" y="489296"/>
            <a:ext cx="2758602" cy="2454799"/>
            <a:chOff x="7078791" y="489296"/>
            <a:chExt cx="2758602" cy="2454799"/>
          </a:xfrm>
        </p:grpSpPr>
        <p:sp>
          <p:nvSpPr>
            <p:cNvPr id="11" name="AutoShape 11"/>
            <p:cNvSpPr>
              <a:spLocks noChangeAspect="1" noChangeArrowheads="1" noTextEdit="1"/>
            </p:cNvSpPr>
            <p:nvPr/>
          </p:nvSpPr>
          <p:spPr bwMode="auto">
            <a:xfrm>
              <a:off x="7078791" y="489296"/>
              <a:ext cx="2757918" cy="24547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Rectangle 13"/>
            <p:cNvSpPr>
              <a:spLocks noChangeArrowheads="1"/>
            </p:cNvSpPr>
            <p:nvPr/>
          </p:nvSpPr>
          <p:spPr bwMode="auto">
            <a:xfrm>
              <a:off x="7079475" y="489296"/>
              <a:ext cx="2757918" cy="1602877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5"/>
            <p:cNvSpPr>
              <a:spLocks/>
            </p:cNvSpPr>
            <p:nvPr/>
          </p:nvSpPr>
          <p:spPr bwMode="auto">
            <a:xfrm>
              <a:off x="7212156" y="629017"/>
              <a:ext cx="2489479" cy="1332275"/>
            </a:xfrm>
            <a:custGeom>
              <a:avLst/>
              <a:gdLst>
                <a:gd name="T0" fmla="*/ 30 w 3082"/>
                <a:gd name="T1" fmla="*/ 1659 h 1659"/>
                <a:gd name="T2" fmla="*/ 0 w 3082"/>
                <a:gd name="T3" fmla="*/ 1628 h 1659"/>
                <a:gd name="T4" fmla="*/ 0 w 3082"/>
                <a:gd name="T5" fmla="*/ 31 h 1659"/>
                <a:gd name="T6" fmla="*/ 30 w 3082"/>
                <a:gd name="T7" fmla="*/ 0 h 1659"/>
                <a:gd name="T8" fmla="*/ 3051 w 3082"/>
                <a:gd name="T9" fmla="*/ 0 h 1659"/>
                <a:gd name="T10" fmla="*/ 3082 w 3082"/>
                <a:gd name="T11" fmla="*/ 31 h 1659"/>
                <a:gd name="T12" fmla="*/ 3082 w 3082"/>
                <a:gd name="T13" fmla="*/ 1628 h 1659"/>
                <a:gd name="T14" fmla="*/ 3051 w 3082"/>
                <a:gd name="T15" fmla="*/ 1659 h 1659"/>
                <a:gd name="T16" fmla="*/ 30 w 3082"/>
                <a:gd name="T17" fmla="*/ 1659 h 16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82" h="1659">
                  <a:moveTo>
                    <a:pt x="30" y="1659"/>
                  </a:moveTo>
                  <a:cubicBezTo>
                    <a:pt x="13" y="1659"/>
                    <a:pt x="0" y="1645"/>
                    <a:pt x="0" y="1628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14"/>
                    <a:pt x="13" y="0"/>
                    <a:pt x="30" y="0"/>
                  </a:cubicBezTo>
                  <a:cubicBezTo>
                    <a:pt x="3051" y="0"/>
                    <a:pt x="3051" y="0"/>
                    <a:pt x="3051" y="0"/>
                  </a:cubicBezTo>
                  <a:cubicBezTo>
                    <a:pt x="3068" y="0"/>
                    <a:pt x="3082" y="14"/>
                    <a:pt x="3082" y="31"/>
                  </a:cubicBezTo>
                  <a:cubicBezTo>
                    <a:pt x="3082" y="1628"/>
                    <a:pt x="3082" y="1628"/>
                    <a:pt x="3082" y="1628"/>
                  </a:cubicBezTo>
                  <a:cubicBezTo>
                    <a:pt x="3082" y="1645"/>
                    <a:pt x="3068" y="1659"/>
                    <a:pt x="3051" y="1659"/>
                  </a:cubicBezTo>
                  <a:lnTo>
                    <a:pt x="30" y="165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15" name="Picture 16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94198" y="914747"/>
              <a:ext cx="1092909" cy="8019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" name="Freeform 28"/>
            <p:cNvSpPr>
              <a:spLocks noEditPoints="1"/>
            </p:cNvSpPr>
            <p:nvPr/>
          </p:nvSpPr>
          <p:spPr bwMode="auto">
            <a:xfrm>
              <a:off x="8002822" y="1711257"/>
              <a:ext cx="963647" cy="1105866"/>
            </a:xfrm>
            <a:custGeom>
              <a:avLst/>
              <a:gdLst>
                <a:gd name="T0" fmla="*/ 409 w 1193"/>
                <a:gd name="T1" fmla="*/ 1211 h 1377"/>
                <a:gd name="T2" fmla="*/ 207 w 1193"/>
                <a:gd name="T3" fmla="*/ 1243 h 1377"/>
                <a:gd name="T4" fmla="*/ 23 w 1193"/>
                <a:gd name="T5" fmla="*/ 134 h 1377"/>
                <a:gd name="T6" fmla="*/ 76 w 1193"/>
                <a:gd name="T7" fmla="*/ 42 h 1377"/>
                <a:gd name="T8" fmla="*/ 260 w 1193"/>
                <a:gd name="T9" fmla="*/ 189 h 1377"/>
                <a:gd name="T10" fmla="*/ 502 w 1193"/>
                <a:gd name="T11" fmla="*/ 265 h 1377"/>
                <a:gd name="T12" fmla="*/ 696 w 1193"/>
                <a:gd name="T13" fmla="*/ 321 h 1377"/>
                <a:gd name="T14" fmla="*/ 880 w 1193"/>
                <a:gd name="T15" fmla="*/ 262 h 1377"/>
                <a:gd name="T16" fmla="*/ 1099 w 1193"/>
                <a:gd name="T17" fmla="*/ 59 h 1377"/>
                <a:gd name="T18" fmla="*/ 1182 w 1193"/>
                <a:gd name="T19" fmla="*/ 152 h 1377"/>
                <a:gd name="T20" fmla="*/ 957 w 1193"/>
                <a:gd name="T21" fmla="*/ 1249 h 1377"/>
                <a:gd name="T22" fmla="*/ 603 w 1193"/>
                <a:gd name="T23" fmla="*/ 1208 h 1377"/>
                <a:gd name="T24" fmla="*/ 675 w 1193"/>
                <a:gd name="T25" fmla="*/ 1047 h 1377"/>
                <a:gd name="T26" fmla="*/ 520 w 1193"/>
                <a:gd name="T27" fmla="*/ 1054 h 1377"/>
                <a:gd name="T28" fmla="*/ 890 w 1193"/>
                <a:gd name="T29" fmla="*/ 1112 h 1377"/>
                <a:gd name="T30" fmla="*/ 289 w 1193"/>
                <a:gd name="T31" fmla="*/ 1144 h 1377"/>
                <a:gd name="T32" fmla="*/ 928 w 1193"/>
                <a:gd name="T33" fmla="*/ 1194 h 1377"/>
                <a:gd name="T34" fmla="*/ 574 w 1193"/>
                <a:gd name="T35" fmla="*/ 1133 h 1377"/>
                <a:gd name="T36" fmla="*/ 720 w 1193"/>
                <a:gd name="T37" fmla="*/ 1039 h 1377"/>
                <a:gd name="T38" fmla="*/ 427 w 1193"/>
                <a:gd name="T39" fmla="*/ 970 h 1377"/>
                <a:gd name="T40" fmla="*/ 323 w 1193"/>
                <a:gd name="T41" fmla="*/ 1067 h 1377"/>
                <a:gd name="T42" fmla="*/ 853 w 1193"/>
                <a:gd name="T43" fmla="*/ 997 h 1377"/>
                <a:gd name="T44" fmla="*/ 896 w 1193"/>
                <a:gd name="T45" fmla="*/ 1023 h 1377"/>
                <a:gd name="T46" fmla="*/ 276 w 1193"/>
                <a:gd name="T47" fmla="*/ 1034 h 1377"/>
                <a:gd name="T48" fmla="*/ 500 w 1193"/>
                <a:gd name="T49" fmla="*/ 1023 h 1377"/>
                <a:gd name="T50" fmla="*/ 417 w 1193"/>
                <a:gd name="T51" fmla="*/ 936 h 1377"/>
                <a:gd name="T52" fmla="*/ 608 w 1193"/>
                <a:gd name="T53" fmla="*/ 892 h 1377"/>
                <a:gd name="T54" fmla="*/ 573 w 1193"/>
                <a:gd name="T55" fmla="*/ 884 h 1377"/>
                <a:gd name="T56" fmla="*/ 877 w 1193"/>
                <a:gd name="T57" fmla="*/ 985 h 1377"/>
                <a:gd name="T58" fmla="*/ 563 w 1193"/>
                <a:gd name="T59" fmla="*/ 855 h 1377"/>
                <a:gd name="T60" fmla="*/ 677 w 1193"/>
                <a:gd name="T61" fmla="*/ 759 h 1377"/>
                <a:gd name="T62" fmla="*/ 356 w 1193"/>
                <a:gd name="T63" fmla="*/ 806 h 1377"/>
                <a:gd name="T64" fmla="*/ 881 w 1193"/>
                <a:gd name="T65" fmla="*/ 900 h 1377"/>
                <a:gd name="T66" fmla="*/ 787 w 1193"/>
                <a:gd name="T67" fmla="*/ 841 h 1377"/>
                <a:gd name="T68" fmla="*/ 317 w 1193"/>
                <a:gd name="T69" fmla="*/ 877 h 1377"/>
                <a:gd name="T70" fmla="*/ 489 w 1193"/>
                <a:gd name="T71" fmla="*/ 758 h 1377"/>
                <a:gd name="T72" fmla="*/ 744 w 1193"/>
                <a:gd name="T73" fmla="*/ 862 h 1377"/>
                <a:gd name="T74" fmla="*/ 599 w 1193"/>
                <a:gd name="T75" fmla="*/ 812 h 1377"/>
                <a:gd name="T76" fmla="*/ 384 w 1193"/>
                <a:gd name="T77" fmla="*/ 818 h 1377"/>
                <a:gd name="T78" fmla="*/ 810 w 1193"/>
                <a:gd name="T79" fmla="*/ 757 h 1377"/>
                <a:gd name="T80" fmla="*/ 590 w 1193"/>
                <a:gd name="T81" fmla="*/ 780 h 1377"/>
                <a:gd name="T82" fmla="*/ 385 w 1193"/>
                <a:gd name="T83" fmla="*/ 734 h 1377"/>
                <a:gd name="T84" fmla="*/ 352 w 1193"/>
                <a:gd name="T85" fmla="*/ 759 h 1377"/>
                <a:gd name="T86" fmla="*/ 251 w 1193"/>
                <a:gd name="T87" fmla="*/ 724 h 1377"/>
                <a:gd name="T88" fmla="*/ 722 w 1193"/>
                <a:gd name="T89" fmla="*/ 646 h 1377"/>
                <a:gd name="T90" fmla="*/ 780 w 1193"/>
                <a:gd name="T91" fmla="*/ 561 h 1377"/>
                <a:gd name="T92" fmla="*/ 911 w 1193"/>
                <a:gd name="T93" fmla="*/ 577 h 1377"/>
                <a:gd name="T94" fmla="*/ 193 w 1193"/>
                <a:gd name="T95" fmla="*/ 451 h 1377"/>
                <a:gd name="T96" fmla="*/ 602 w 1193"/>
                <a:gd name="T97" fmla="*/ 550 h 1377"/>
                <a:gd name="T98" fmla="*/ 466 w 1193"/>
                <a:gd name="T99" fmla="*/ 607 h 1377"/>
                <a:gd name="T100" fmla="*/ 439 w 1193"/>
                <a:gd name="T101" fmla="*/ 527 h 1377"/>
                <a:gd name="T102" fmla="*/ 693 w 1193"/>
                <a:gd name="T103" fmla="*/ 361 h 1377"/>
                <a:gd name="T104" fmla="*/ 985 w 1193"/>
                <a:gd name="T105" fmla="*/ 397 h 1377"/>
                <a:gd name="T106" fmla="*/ 274 w 1193"/>
                <a:gd name="T107" fmla="*/ 506 h 1377"/>
                <a:gd name="T108" fmla="*/ 417 w 1193"/>
                <a:gd name="T109" fmla="*/ 533 h 1377"/>
                <a:gd name="T110" fmla="*/ 770 w 1193"/>
                <a:gd name="T111" fmla="*/ 517 h 1377"/>
                <a:gd name="T112" fmla="*/ 600 w 1193"/>
                <a:gd name="T113" fmla="*/ 235 h 1377"/>
                <a:gd name="T114" fmla="*/ 861 w 1193"/>
                <a:gd name="T115" fmla="*/ 292 h 1377"/>
                <a:gd name="T116" fmla="*/ 108 w 1193"/>
                <a:gd name="T117" fmla="*/ 313 h 1377"/>
                <a:gd name="T118" fmla="*/ 317 w 1193"/>
                <a:gd name="T119" fmla="*/ 362 h 1377"/>
                <a:gd name="T120" fmla="*/ 640 w 1193"/>
                <a:gd name="T121" fmla="*/ 194 h 1377"/>
                <a:gd name="T122" fmla="*/ 601 w 1193"/>
                <a:gd name="T123" fmla="*/ 211 h 1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193" h="1377">
                  <a:moveTo>
                    <a:pt x="699" y="1377"/>
                  </a:moveTo>
                  <a:cubicBezTo>
                    <a:pt x="698" y="1377"/>
                    <a:pt x="698" y="1377"/>
                    <a:pt x="697" y="1376"/>
                  </a:cubicBezTo>
                  <a:cubicBezTo>
                    <a:pt x="697" y="1377"/>
                    <a:pt x="697" y="1377"/>
                    <a:pt x="696" y="1377"/>
                  </a:cubicBezTo>
                  <a:cubicBezTo>
                    <a:pt x="695" y="1377"/>
                    <a:pt x="694" y="1376"/>
                    <a:pt x="693" y="1376"/>
                  </a:cubicBezTo>
                  <a:cubicBezTo>
                    <a:pt x="662" y="1366"/>
                    <a:pt x="630" y="1321"/>
                    <a:pt x="593" y="1235"/>
                  </a:cubicBezTo>
                  <a:cubicBezTo>
                    <a:pt x="568" y="1301"/>
                    <a:pt x="535" y="1373"/>
                    <a:pt x="493" y="1374"/>
                  </a:cubicBezTo>
                  <a:cubicBezTo>
                    <a:pt x="493" y="1374"/>
                    <a:pt x="493" y="1374"/>
                    <a:pt x="493" y="1374"/>
                  </a:cubicBezTo>
                  <a:cubicBezTo>
                    <a:pt x="491" y="1374"/>
                    <a:pt x="490" y="1374"/>
                    <a:pt x="488" y="1374"/>
                  </a:cubicBezTo>
                  <a:cubicBezTo>
                    <a:pt x="488" y="1374"/>
                    <a:pt x="488" y="1373"/>
                    <a:pt x="488" y="1373"/>
                  </a:cubicBezTo>
                  <a:cubicBezTo>
                    <a:pt x="440" y="1362"/>
                    <a:pt x="420" y="1265"/>
                    <a:pt x="409" y="1213"/>
                  </a:cubicBezTo>
                  <a:cubicBezTo>
                    <a:pt x="409" y="1213"/>
                    <a:pt x="409" y="1211"/>
                    <a:pt x="409" y="1211"/>
                  </a:cubicBezTo>
                  <a:cubicBezTo>
                    <a:pt x="384" y="1261"/>
                    <a:pt x="352" y="1316"/>
                    <a:pt x="314" y="1328"/>
                  </a:cubicBezTo>
                  <a:cubicBezTo>
                    <a:pt x="313" y="1329"/>
                    <a:pt x="312" y="1329"/>
                    <a:pt x="311" y="1329"/>
                  </a:cubicBezTo>
                  <a:cubicBezTo>
                    <a:pt x="311" y="1329"/>
                    <a:pt x="310" y="1329"/>
                    <a:pt x="310" y="1329"/>
                  </a:cubicBezTo>
                  <a:cubicBezTo>
                    <a:pt x="310" y="1329"/>
                    <a:pt x="309" y="1329"/>
                    <a:pt x="309" y="1329"/>
                  </a:cubicBezTo>
                  <a:cubicBezTo>
                    <a:pt x="307" y="1329"/>
                    <a:pt x="305" y="1328"/>
                    <a:pt x="304" y="1327"/>
                  </a:cubicBezTo>
                  <a:cubicBezTo>
                    <a:pt x="295" y="1322"/>
                    <a:pt x="290" y="1301"/>
                    <a:pt x="276" y="1191"/>
                  </a:cubicBezTo>
                  <a:cubicBezTo>
                    <a:pt x="267" y="1216"/>
                    <a:pt x="254" y="1238"/>
                    <a:pt x="218" y="1245"/>
                  </a:cubicBezTo>
                  <a:cubicBezTo>
                    <a:pt x="217" y="1245"/>
                    <a:pt x="216" y="1245"/>
                    <a:pt x="216" y="1245"/>
                  </a:cubicBezTo>
                  <a:cubicBezTo>
                    <a:pt x="215" y="1245"/>
                    <a:pt x="215" y="1245"/>
                    <a:pt x="214" y="1245"/>
                  </a:cubicBezTo>
                  <a:cubicBezTo>
                    <a:pt x="214" y="1245"/>
                    <a:pt x="213" y="1245"/>
                    <a:pt x="213" y="1245"/>
                  </a:cubicBezTo>
                  <a:cubicBezTo>
                    <a:pt x="211" y="1245"/>
                    <a:pt x="208" y="1244"/>
                    <a:pt x="207" y="1243"/>
                  </a:cubicBezTo>
                  <a:cubicBezTo>
                    <a:pt x="205" y="1241"/>
                    <a:pt x="204" y="1239"/>
                    <a:pt x="203" y="1236"/>
                  </a:cubicBezTo>
                  <a:cubicBezTo>
                    <a:pt x="203" y="1234"/>
                    <a:pt x="204" y="1231"/>
                    <a:pt x="205" y="1229"/>
                  </a:cubicBezTo>
                  <a:cubicBezTo>
                    <a:pt x="235" y="1194"/>
                    <a:pt x="258" y="813"/>
                    <a:pt x="211" y="629"/>
                  </a:cubicBezTo>
                  <a:cubicBezTo>
                    <a:pt x="172" y="476"/>
                    <a:pt x="82" y="302"/>
                    <a:pt x="29" y="198"/>
                  </a:cubicBezTo>
                  <a:cubicBezTo>
                    <a:pt x="18" y="177"/>
                    <a:pt x="8" y="159"/>
                    <a:pt x="2" y="145"/>
                  </a:cubicBezTo>
                  <a:cubicBezTo>
                    <a:pt x="1" y="143"/>
                    <a:pt x="0" y="140"/>
                    <a:pt x="1" y="138"/>
                  </a:cubicBezTo>
                  <a:cubicBezTo>
                    <a:pt x="2" y="135"/>
                    <a:pt x="4" y="133"/>
                    <a:pt x="6" y="132"/>
                  </a:cubicBezTo>
                  <a:cubicBezTo>
                    <a:pt x="7" y="132"/>
                    <a:pt x="7" y="132"/>
                    <a:pt x="7" y="132"/>
                  </a:cubicBezTo>
                  <a:cubicBezTo>
                    <a:pt x="8" y="131"/>
                    <a:pt x="9" y="130"/>
                    <a:pt x="10" y="129"/>
                  </a:cubicBezTo>
                  <a:cubicBezTo>
                    <a:pt x="12" y="129"/>
                    <a:pt x="13" y="128"/>
                    <a:pt x="15" y="128"/>
                  </a:cubicBezTo>
                  <a:cubicBezTo>
                    <a:pt x="18" y="128"/>
                    <a:pt x="22" y="130"/>
                    <a:pt x="23" y="134"/>
                  </a:cubicBezTo>
                  <a:cubicBezTo>
                    <a:pt x="32" y="150"/>
                    <a:pt x="63" y="202"/>
                    <a:pt x="116" y="289"/>
                  </a:cubicBezTo>
                  <a:cubicBezTo>
                    <a:pt x="98" y="238"/>
                    <a:pt x="82" y="189"/>
                    <a:pt x="71" y="147"/>
                  </a:cubicBezTo>
                  <a:cubicBezTo>
                    <a:pt x="60" y="101"/>
                    <a:pt x="67" y="68"/>
                    <a:pt x="71" y="54"/>
                  </a:cubicBezTo>
                  <a:cubicBezTo>
                    <a:pt x="71" y="52"/>
                    <a:pt x="71" y="52"/>
                    <a:pt x="71" y="52"/>
                  </a:cubicBezTo>
                  <a:cubicBezTo>
                    <a:pt x="71" y="51"/>
                    <a:pt x="72" y="50"/>
                    <a:pt x="72" y="49"/>
                  </a:cubicBezTo>
                  <a:cubicBezTo>
                    <a:pt x="72" y="49"/>
                    <a:pt x="72" y="48"/>
                    <a:pt x="72" y="48"/>
                  </a:cubicBezTo>
                  <a:cubicBezTo>
                    <a:pt x="72" y="47"/>
                    <a:pt x="72" y="47"/>
                    <a:pt x="73" y="46"/>
                  </a:cubicBezTo>
                  <a:cubicBezTo>
                    <a:pt x="73" y="46"/>
                    <a:pt x="73" y="46"/>
                    <a:pt x="73" y="45"/>
                  </a:cubicBezTo>
                  <a:cubicBezTo>
                    <a:pt x="73" y="45"/>
                    <a:pt x="74" y="45"/>
                    <a:pt x="74" y="44"/>
                  </a:cubicBezTo>
                  <a:cubicBezTo>
                    <a:pt x="74" y="44"/>
                    <a:pt x="74" y="43"/>
                    <a:pt x="75" y="43"/>
                  </a:cubicBezTo>
                  <a:cubicBezTo>
                    <a:pt x="75" y="43"/>
                    <a:pt x="76" y="42"/>
                    <a:pt x="76" y="42"/>
                  </a:cubicBezTo>
                  <a:cubicBezTo>
                    <a:pt x="76" y="42"/>
                    <a:pt x="77" y="41"/>
                    <a:pt x="78" y="41"/>
                  </a:cubicBezTo>
                  <a:cubicBezTo>
                    <a:pt x="78" y="41"/>
                    <a:pt x="79" y="41"/>
                    <a:pt x="79" y="41"/>
                  </a:cubicBezTo>
                  <a:cubicBezTo>
                    <a:pt x="80" y="41"/>
                    <a:pt x="80" y="40"/>
                    <a:pt x="81" y="40"/>
                  </a:cubicBezTo>
                  <a:cubicBezTo>
                    <a:pt x="82" y="40"/>
                    <a:pt x="83" y="41"/>
                    <a:pt x="84" y="41"/>
                  </a:cubicBezTo>
                  <a:cubicBezTo>
                    <a:pt x="84" y="41"/>
                    <a:pt x="85" y="41"/>
                    <a:pt x="85" y="41"/>
                  </a:cubicBezTo>
                  <a:cubicBezTo>
                    <a:pt x="116" y="55"/>
                    <a:pt x="160" y="106"/>
                    <a:pt x="176" y="134"/>
                  </a:cubicBezTo>
                  <a:cubicBezTo>
                    <a:pt x="182" y="144"/>
                    <a:pt x="192" y="159"/>
                    <a:pt x="203" y="176"/>
                  </a:cubicBezTo>
                  <a:cubicBezTo>
                    <a:pt x="216" y="195"/>
                    <a:pt x="230" y="217"/>
                    <a:pt x="241" y="236"/>
                  </a:cubicBezTo>
                  <a:cubicBezTo>
                    <a:pt x="242" y="201"/>
                    <a:pt x="248" y="194"/>
                    <a:pt x="250" y="192"/>
                  </a:cubicBezTo>
                  <a:cubicBezTo>
                    <a:pt x="252" y="190"/>
                    <a:pt x="255" y="188"/>
                    <a:pt x="257" y="188"/>
                  </a:cubicBezTo>
                  <a:cubicBezTo>
                    <a:pt x="258" y="188"/>
                    <a:pt x="259" y="188"/>
                    <a:pt x="260" y="189"/>
                  </a:cubicBezTo>
                  <a:cubicBezTo>
                    <a:pt x="261" y="188"/>
                    <a:pt x="262" y="188"/>
                    <a:pt x="263" y="188"/>
                  </a:cubicBezTo>
                  <a:cubicBezTo>
                    <a:pt x="266" y="188"/>
                    <a:pt x="269" y="190"/>
                    <a:pt x="271" y="192"/>
                  </a:cubicBezTo>
                  <a:cubicBezTo>
                    <a:pt x="278" y="202"/>
                    <a:pt x="290" y="221"/>
                    <a:pt x="300" y="238"/>
                  </a:cubicBezTo>
                  <a:cubicBezTo>
                    <a:pt x="299" y="233"/>
                    <a:pt x="299" y="228"/>
                    <a:pt x="298" y="222"/>
                  </a:cubicBezTo>
                  <a:cubicBezTo>
                    <a:pt x="290" y="143"/>
                    <a:pt x="321" y="30"/>
                    <a:pt x="335" y="10"/>
                  </a:cubicBezTo>
                  <a:cubicBezTo>
                    <a:pt x="337" y="8"/>
                    <a:pt x="339" y="7"/>
                    <a:pt x="342" y="6"/>
                  </a:cubicBezTo>
                  <a:cubicBezTo>
                    <a:pt x="343" y="6"/>
                    <a:pt x="344" y="5"/>
                    <a:pt x="346" y="5"/>
                  </a:cubicBezTo>
                  <a:cubicBezTo>
                    <a:pt x="348" y="5"/>
                    <a:pt x="349" y="6"/>
                    <a:pt x="351" y="6"/>
                  </a:cubicBezTo>
                  <a:cubicBezTo>
                    <a:pt x="359" y="11"/>
                    <a:pt x="370" y="29"/>
                    <a:pt x="416" y="187"/>
                  </a:cubicBezTo>
                  <a:cubicBezTo>
                    <a:pt x="431" y="240"/>
                    <a:pt x="451" y="277"/>
                    <a:pt x="484" y="315"/>
                  </a:cubicBezTo>
                  <a:cubicBezTo>
                    <a:pt x="492" y="293"/>
                    <a:pt x="498" y="274"/>
                    <a:pt x="502" y="265"/>
                  </a:cubicBezTo>
                  <a:cubicBezTo>
                    <a:pt x="507" y="254"/>
                    <a:pt x="507" y="254"/>
                    <a:pt x="507" y="254"/>
                  </a:cubicBezTo>
                  <a:cubicBezTo>
                    <a:pt x="519" y="222"/>
                    <a:pt x="523" y="212"/>
                    <a:pt x="533" y="152"/>
                  </a:cubicBezTo>
                  <a:cubicBezTo>
                    <a:pt x="542" y="93"/>
                    <a:pt x="566" y="16"/>
                    <a:pt x="586" y="2"/>
                  </a:cubicBezTo>
                  <a:cubicBezTo>
                    <a:pt x="587" y="0"/>
                    <a:pt x="589" y="0"/>
                    <a:pt x="591" y="0"/>
                  </a:cubicBezTo>
                  <a:cubicBezTo>
                    <a:pt x="592" y="0"/>
                    <a:pt x="592" y="0"/>
                    <a:pt x="593" y="0"/>
                  </a:cubicBezTo>
                  <a:cubicBezTo>
                    <a:pt x="593" y="0"/>
                    <a:pt x="593" y="0"/>
                    <a:pt x="594" y="0"/>
                  </a:cubicBezTo>
                  <a:cubicBezTo>
                    <a:pt x="597" y="0"/>
                    <a:pt x="600" y="1"/>
                    <a:pt x="602" y="4"/>
                  </a:cubicBezTo>
                  <a:cubicBezTo>
                    <a:pt x="614" y="22"/>
                    <a:pt x="641" y="75"/>
                    <a:pt x="653" y="141"/>
                  </a:cubicBezTo>
                  <a:cubicBezTo>
                    <a:pt x="657" y="160"/>
                    <a:pt x="658" y="177"/>
                    <a:pt x="660" y="193"/>
                  </a:cubicBezTo>
                  <a:cubicBezTo>
                    <a:pt x="662" y="227"/>
                    <a:pt x="665" y="256"/>
                    <a:pt x="689" y="305"/>
                  </a:cubicBezTo>
                  <a:cubicBezTo>
                    <a:pt x="691" y="310"/>
                    <a:pt x="693" y="315"/>
                    <a:pt x="696" y="321"/>
                  </a:cubicBezTo>
                  <a:cubicBezTo>
                    <a:pt x="696" y="320"/>
                    <a:pt x="696" y="320"/>
                    <a:pt x="696" y="320"/>
                  </a:cubicBezTo>
                  <a:cubicBezTo>
                    <a:pt x="709" y="300"/>
                    <a:pt x="788" y="162"/>
                    <a:pt x="806" y="118"/>
                  </a:cubicBezTo>
                  <a:cubicBezTo>
                    <a:pt x="824" y="76"/>
                    <a:pt x="853" y="26"/>
                    <a:pt x="868" y="18"/>
                  </a:cubicBezTo>
                  <a:cubicBezTo>
                    <a:pt x="870" y="17"/>
                    <a:pt x="871" y="17"/>
                    <a:pt x="873" y="17"/>
                  </a:cubicBezTo>
                  <a:cubicBezTo>
                    <a:pt x="873" y="17"/>
                    <a:pt x="874" y="17"/>
                    <a:pt x="874" y="17"/>
                  </a:cubicBezTo>
                  <a:cubicBezTo>
                    <a:pt x="875" y="17"/>
                    <a:pt x="875" y="17"/>
                    <a:pt x="875" y="17"/>
                  </a:cubicBezTo>
                  <a:cubicBezTo>
                    <a:pt x="878" y="17"/>
                    <a:pt x="881" y="18"/>
                    <a:pt x="882" y="20"/>
                  </a:cubicBezTo>
                  <a:cubicBezTo>
                    <a:pt x="897" y="36"/>
                    <a:pt x="898" y="65"/>
                    <a:pt x="898" y="87"/>
                  </a:cubicBezTo>
                  <a:cubicBezTo>
                    <a:pt x="898" y="96"/>
                    <a:pt x="893" y="141"/>
                    <a:pt x="888" y="183"/>
                  </a:cubicBezTo>
                  <a:cubicBezTo>
                    <a:pt x="884" y="216"/>
                    <a:pt x="881" y="246"/>
                    <a:pt x="880" y="255"/>
                  </a:cubicBezTo>
                  <a:cubicBezTo>
                    <a:pt x="880" y="257"/>
                    <a:pt x="880" y="259"/>
                    <a:pt x="880" y="262"/>
                  </a:cubicBezTo>
                  <a:cubicBezTo>
                    <a:pt x="899" y="234"/>
                    <a:pt x="916" y="213"/>
                    <a:pt x="931" y="199"/>
                  </a:cubicBezTo>
                  <a:cubicBezTo>
                    <a:pt x="932" y="197"/>
                    <a:pt x="935" y="196"/>
                    <a:pt x="937" y="196"/>
                  </a:cubicBezTo>
                  <a:cubicBezTo>
                    <a:pt x="937" y="196"/>
                    <a:pt x="937" y="196"/>
                    <a:pt x="938" y="197"/>
                  </a:cubicBezTo>
                  <a:cubicBezTo>
                    <a:pt x="938" y="196"/>
                    <a:pt x="939" y="196"/>
                    <a:pt x="939" y="196"/>
                  </a:cubicBezTo>
                  <a:cubicBezTo>
                    <a:pt x="941" y="196"/>
                    <a:pt x="943" y="197"/>
                    <a:pt x="945" y="198"/>
                  </a:cubicBezTo>
                  <a:cubicBezTo>
                    <a:pt x="948" y="200"/>
                    <a:pt x="952" y="203"/>
                    <a:pt x="957" y="243"/>
                  </a:cubicBezTo>
                  <a:cubicBezTo>
                    <a:pt x="964" y="231"/>
                    <a:pt x="971" y="219"/>
                    <a:pt x="977" y="207"/>
                  </a:cubicBezTo>
                  <a:cubicBezTo>
                    <a:pt x="983" y="197"/>
                    <a:pt x="989" y="186"/>
                    <a:pt x="995" y="176"/>
                  </a:cubicBezTo>
                  <a:cubicBezTo>
                    <a:pt x="1034" y="108"/>
                    <a:pt x="1071" y="65"/>
                    <a:pt x="1095" y="59"/>
                  </a:cubicBezTo>
                  <a:cubicBezTo>
                    <a:pt x="1096" y="59"/>
                    <a:pt x="1097" y="59"/>
                    <a:pt x="1097" y="59"/>
                  </a:cubicBezTo>
                  <a:cubicBezTo>
                    <a:pt x="1098" y="59"/>
                    <a:pt x="1098" y="59"/>
                    <a:pt x="1099" y="59"/>
                  </a:cubicBezTo>
                  <a:cubicBezTo>
                    <a:pt x="1099" y="59"/>
                    <a:pt x="1100" y="59"/>
                    <a:pt x="1100" y="59"/>
                  </a:cubicBezTo>
                  <a:cubicBezTo>
                    <a:pt x="1105" y="59"/>
                    <a:pt x="1109" y="62"/>
                    <a:pt x="1110" y="67"/>
                  </a:cubicBezTo>
                  <a:cubicBezTo>
                    <a:pt x="1113" y="83"/>
                    <a:pt x="1105" y="117"/>
                    <a:pt x="1096" y="157"/>
                  </a:cubicBezTo>
                  <a:cubicBezTo>
                    <a:pt x="1094" y="165"/>
                    <a:pt x="1092" y="171"/>
                    <a:pt x="1091" y="176"/>
                  </a:cubicBezTo>
                  <a:cubicBezTo>
                    <a:pt x="1089" y="184"/>
                    <a:pt x="1078" y="209"/>
                    <a:pt x="1063" y="244"/>
                  </a:cubicBezTo>
                  <a:cubicBezTo>
                    <a:pt x="1041" y="296"/>
                    <a:pt x="1006" y="375"/>
                    <a:pt x="1005" y="398"/>
                  </a:cubicBezTo>
                  <a:cubicBezTo>
                    <a:pt x="1005" y="401"/>
                    <a:pt x="1004" y="404"/>
                    <a:pt x="1004" y="407"/>
                  </a:cubicBezTo>
                  <a:cubicBezTo>
                    <a:pt x="1039" y="357"/>
                    <a:pt x="1075" y="302"/>
                    <a:pt x="1106" y="256"/>
                  </a:cubicBezTo>
                  <a:cubicBezTo>
                    <a:pt x="1136" y="212"/>
                    <a:pt x="1162" y="173"/>
                    <a:pt x="1173" y="157"/>
                  </a:cubicBezTo>
                  <a:cubicBezTo>
                    <a:pt x="1174" y="155"/>
                    <a:pt x="1175" y="154"/>
                    <a:pt x="1177" y="154"/>
                  </a:cubicBezTo>
                  <a:cubicBezTo>
                    <a:pt x="1179" y="152"/>
                    <a:pt x="1181" y="152"/>
                    <a:pt x="1182" y="152"/>
                  </a:cubicBezTo>
                  <a:cubicBezTo>
                    <a:pt x="1184" y="152"/>
                    <a:pt x="1185" y="152"/>
                    <a:pt x="1186" y="153"/>
                  </a:cubicBezTo>
                  <a:cubicBezTo>
                    <a:pt x="1191" y="155"/>
                    <a:pt x="1193" y="160"/>
                    <a:pt x="1191" y="165"/>
                  </a:cubicBezTo>
                  <a:cubicBezTo>
                    <a:pt x="1189" y="171"/>
                    <a:pt x="1181" y="185"/>
                    <a:pt x="1168" y="206"/>
                  </a:cubicBezTo>
                  <a:cubicBezTo>
                    <a:pt x="1112" y="304"/>
                    <a:pt x="980" y="531"/>
                    <a:pt x="965" y="692"/>
                  </a:cubicBezTo>
                  <a:cubicBezTo>
                    <a:pt x="961" y="725"/>
                    <a:pt x="959" y="758"/>
                    <a:pt x="956" y="790"/>
                  </a:cubicBezTo>
                  <a:cubicBezTo>
                    <a:pt x="940" y="1016"/>
                    <a:pt x="948" y="1202"/>
                    <a:pt x="975" y="1232"/>
                  </a:cubicBezTo>
                  <a:cubicBezTo>
                    <a:pt x="979" y="1235"/>
                    <a:pt x="979" y="1242"/>
                    <a:pt x="975" y="1245"/>
                  </a:cubicBezTo>
                  <a:cubicBezTo>
                    <a:pt x="974" y="1246"/>
                    <a:pt x="973" y="1247"/>
                    <a:pt x="972" y="1247"/>
                  </a:cubicBezTo>
                  <a:cubicBezTo>
                    <a:pt x="970" y="1248"/>
                    <a:pt x="968" y="1249"/>
                    <a:pt x="966" y="1249"/>
                  </a:cubicBezTo>
                  <a:cubicBezTo>
                    <a:pt x="966" y="1249"/>
                    <a:pt x="965" y="1249"/>
                    <a:pt x="964" y="1249"/>
                  </a:cubicBezTo>
                  <a:cubicBezTo>
                    <a:pt x="962" y="1249"/>
                    <a:pt x="959" y="1249"/>
                    <a:pt x="957" y="1249"/>
                  </a:cubicBezTo>
                  <a:cubicBezTo>
                    <a:pt x="940" y="1249"/>
                    <a:pt x="931" y="1243"/>
                    <a:pt x="911" y="1203"/>
                  </a:cubicBezTo>
                  <a:cubicBezTo>
                    <a:pt x="907" y="1194"/>
                    <a:pt x="904" y="1185"/>
                    <a:pt x="901" y="1175"/>
                  </a:cubicBezTo>
                  <a:cubicBezTo>
                    <a:pt x="899" y="1198"/>
                    <a:pt x="896" y="1220"/>
                    <a:pt x="894" y="1237"/>
                  </a:cubicBezTo>
                  <a:cubicBezTo>
                    <a:pt x="889" y="1280"/>
                    <a:pt x="886" y="1311"/>
                    <a:pt x="883" y="1322"/>
                  </a:cubicBezTo>
                  <a:cubicBezTo>
                    <a:pt x="881" y="1326"/>
                    <a:pt x="878" y="1329"/>
                    <a:pt x="873" y="1329"/>
                  </a:cubicBezTo>
                  <a:cubicBezTo>
                    <a:pt x="873" y="1329"/>
                    <a:pt x="872" y="1329"/>
                    <a:pt x="872" y="1329"/>
                  </a:cubicBezTo>
                  <a:cubicBezTo>
                    <a:pt x="870" y="1329"/>
                    <a:pt x="869" y="1329"/>
                    <a:pt x="868" y="1329"/>
                  </a:cubicBezTo>
                  <a:cubicBezTo>
                    <a:pt x="828" y="1329"/>
                    <a:pt x="798" y="1277"/>
                    <a:pt x="775" y="1225"/>
                  </a:cubicBezTo>
                  <a:cubicBezTo>
                    <a:pt x="768" y="1278"/>
                    <a:pt x="733" y="1350"/>
                    <a:pt x="705" y="1374"/>
                  </a:cubicBezTo>
                  <a:cubicBezTo>
                    <a:pt x="703" y="1376"/>
                    <a:pt x="701" y="1377"/>
                    <a:pt x="699" y="1377"/>
                  </a:cubicBezTo>
                  <a:close/>
                  <a:moveTo>
                    <a:pt x="603" y="1208"/>
                  </a:moveTo>
                  <a:cubicBezTo>
                    <a:pt x="626" y="1265"/>
                    <a:pt x="660" y="1341"/>
                    <a:pt x="696" y="1357"/>
                  </a:cubicBezTo>
                  <a:cubicBezTo>
                    <a:pt x="724" y="1329"/>
                    <a:pt x="759" y="1248"/>
                    <a:pt x="757" y="1204"/>
                  </a:cubicBezTo>
                  <a:cubicBezTo>
                    <a:pt x="757" y="1199"/>
                    <a:pt x="758" y="1192"/>
                    <a:pt x="759" y="1185"/>
                  </a:cubicBezTo>
                  <a:cubicBezTo>
                    <a:pt x="754" y="1171"/>
                    <a:pt x="749" y="1158"/>
                    <a:pt x="744" y="1145"/>
                  </a:cubicBezTo>
                  <a:cubicBezTo>
                    <a:pt x="738" y="1130"/>
                    <a:pt x="733" y="1116"/>
                    <a:pt x="728" y="1104"/>
                  </a:cubicBezTo>
                  <a:cubicBezTo>
                    <a:pt x="720" y="1083"/>
                    <a:pt x="712" y="1064"/>
                    <a:pt x="703" y="1046"/>
                  </a:cubicBezTo>
                  <a:cubicBezTo>
                    <a:pt x="698" y="1048"/>
                    <a:pt x="694" y="1048"/>
                    <a:pt x="689" y="1049"/>
                  </a:cubicBezTo>
                  <a:cubicBezTo>
                    <a:pt x="689" y="1049"/>
                    <a:pt x="688" y="1048"/>
                    <a:pt x="688" y="1048"/>
                  </a:cubicBezTo>
                  <a:cubicBezTo>
                    <a:pt x="687" y="1049"/>
                    <a:pt x="687" y="1049"/>
                    <a:pt x="686" y="1049"/>
                  </a:cubicBezTo>
                  <a:cubicBezTo>
                    <a:pt x="686" y="1049"/>
                    <a:pt x="686" y="1049"/>
                    <a:pt x="685" y="1048"/>
                  </a:cubicBezTo>
                  <a:cubicBezTo>
                    <a:pt x="682" y="1048"/>
                    <a:pt x="679" y="1048"/>
                    <a:pt x="675" y="1047"/>
                  </a:cubicBezTo>
                  <a:cubicBezTo>
                    <a:pt x="667" y="1057"/>
                    <a:pt x="660" y="1066"/>
                    <a:pt x="654" y="1073"/>
                  </a:cubicBezTo>
                  <a:cubicBezTo>
                    <a:pt x="651" y="1076"/>
                    <a:pt x="651" y="1076"/>
                    <a:pt x="651" y="1076"/>
                  </a:cubicBezTo>
                  <a:cubicBezTo>
                    <a:pt x="644" y="1085"/>
                    <a:pt x="633" y="1119"/>
                    <a:pt x="620" y="1156"/>
                  </a:cubicBezTo>
                  <a:cubicBezTo>
                    <a:pt x="615" y="1173"/>
                    <a:pt x="609" y="1190"/>
                    <a:pt x="603" y="1208"/>
                  </a:cubicBezTo>
                  <a:close/>
                  <a:moveTo>
                    <a:pt x="425" y="1197"/>
                  </a:moveTo>
                  <a:cubicBezTo>
                    <a:pt x="426" y="1200"/>
                    <a:pt x="427" y="1204"/>
                    <a:pt x="428" y="1209"/>
                  </a:cubicBezTo>
                  <a:cubicBezTo>
                    <a:pt x="436" y="1247"/>
                    <a:pt x="457" y="1346"/>
                    <a:pt x="492" y="1355"/>
                  </a:cubicBezTo>
                  <a:cubicBezTo>
                    <a:pt x="493" y="1355"/>
                    <a:pt x="493" y="1355"/>
                    <a:pt x="493" y="1355"/>
                  </a:cubicBezTo>
                  <a:cubicBezTo>
                    <a:pt x="531" y="1351"/>
                    <a:pt x="569" y="1246"/>
                    <a:pt x="582" y="1208"/>
                  </a:cubicBezTo>
                  <a:cubicBezTo>
                    <a:pt x="573" y="1185"/>
                    <a:pt x="564" y="1161"/>
                    <a:pt x="556" y="1139"/>
                  </a:cubicBezTo>
                  <a:cubicBezTo>
                    <a:pt x="541" y="1101"/>
                    <a:pt x="529" y="1068"/>
                    <a:pt x="520" y="1054"/>
                  </a:cubicBezTo>
                  <a:cubicBezTo>
                    <a:pt x="519" y="1052"/>
                    <a:pt x="518" y="1050"/>
                    <a:pt x="517" y="1049"/>
                  </a:cubicBezTo>
                  <a:cubicBezTo>
                    <a:pt x="510" y="1051"/>
                    <a:pt x="504" y="1052"/>
                    <a:pt x="497" y="1052"/>
                  </a:cubicBezTo>
                  <a:cubicBezTo>
                    <a:pt x="496" y="1052"/>
                    <a:pt x="495" y="1052"/>
                    <a:pt x="494" y="1052"/>
                  </a:cubicBezTo>
                  <a:cubicBezTo>
                    <a:pt x="490" y="1052"/>
                    <a:pt x="486" y="1051"/>
                    <a:pt x="482" y="1050"/>
                  </a:cubicBezTo>
                  <a:cubicBezTo>
                    <a:pt x="470" y="1072"/>
                    <a:pt x="458" y="1101"/>
                    <a:pt x="444" y="1132"/>
                  </a:cubicBezTo>
                  <a:cubicBezTo>
                    <a:pt x="437" y="1149"/>
                    <a:pt x="430" y="1165"/>
                    <a:pt x="422" y="1182"/>
                  </a:cubicBezTo>
                  <a:cubicBezTo>
                    <a:pt x="422" y="1182"/>
                    <a:pt x="424" y="1192"/>
                    <a:pt x="425" y="1197"/>
                  </a:cubicBezTo>
                  <a:close/>
                  <a:moveTo>
                    <a:pt x="779" y="1183"/>
                  </a:moveTo>
                  <a:cubicBezTo>
                    <a:pt x="800" y="1236"/>
                    <a:pt x="831" y="1307"/>
                    <a:pt x="866" y="1309"/>
                  </a:cubicBezTo>
                  <a:cubicBezTo>
                    <a:pt x="868" y="1295"/>
                    <a:pt x="871" y="1267"/>
                    <a:pt x="875" y="1235"/>
                  </a:cubicBezTo>
                  <a:cubicBezTo>
                    <a:pt x="879" y="1199"/>
                    <a:pt x="884" y="1154"/>
                    <a:pt x="890" y="1112"/>
                  </a:cubicBezTo>
                  <a:cubicBezTo>
                    <a:pt x="891" y="1105"/>
                    <a:pt x="892" y="1098"/>
                    <a:pt x="893" y="1092"/>
                  </a:cubicBezTo>
                  <a:cubicBezTo>
                    <a:pt x="892" y="1077"/>
                    <a:pt x="890" y="1065"/>
                    <a:pt x="887" y="1054"/>
                  </a:cubicBezTo>
                  <a:cubicBezTo>
                    <a:pt x="881" y="1069"/>
                    <a:pt x="875" y="1077"/>
                    <a:pt x="872" y="1079"/>
                  </a:cubicBezTo>
                  <a:cubicBezTo>
                    <a:pt x="868" y="1083"/>
                    <a:pt x="864" y="1086"/>
                    <a:pt x="859" y="1086"/>
                  </a:cubicBezTo>
                  <a:cubicBezTo>
                    <a:pt x="859" y="1086"/>
                    <a:pt x="859" y="1086"/>
                    <a:pt x="858" y="1086"/>
                  </a:cubicBezTo>
                  <a:cubicBezTo>
                    <a:pt x="858" y="1086"/>
                    <a:pt x="858" y="1086"/>
                    <a:pt x="858" y="1086"/>
                  </a:cubicBezTo>
                  <a:cubicBezTo>
                    <a:pt x="857" y="1086"/>
                    <a:pt x="857" y="1086"/>
                    <a:pt x="856" y="1086"/>
                  </a:cubicBezTo>
                  <a:cubicBezTo>
                    <a:pt x="856" y="1086"/>
                    <a:pt x="855" y="1086"/>
                    <a:pt x="855" y="1086"/>
                  </a:cubicBezTo>
                  <a:cubicBezTo>
                    <a:pt x="847" y="1085"/>
                    <a:pt x="834" y="1081"/>
                    <a:pt x="820" y="1072"/>
                  </a:cubicBezTo>
                  <a:cubicBezTo>
                    <a:pt x="803" y="1111"/>
                    <a:pt x="785" y="1154"/>
                    <a:pt x="779" y="1183"/>
                  </a:cubicBezTo>
                  <a:close/>
                  <a:moveTo>
                    <a:pt x="289" y="1144"/>
                  </a:moveTo>
                  <a:cubicBezTo>
                    <a:pt x="296" y="1195"/>
                    <a:pt x="306" y="1285"/>
                    <a:pt x="314" y="1308"/>
                  </a:cubicBezTo>
                  <a:cubicBezTo>
                    <a:pt x="347" y="1292"/>
                    <a:pt x="378" y="1232"/>
                    <a:pt x="402" y="1180"/>
                  </a:cubicBezTo>
                  <a:cubicBezTo>
                    <a:pt x="390" y="1130"/>
                    <a:pt x="379" y="1091"/>
                    <a:pt x="369" y="1063"/>
                  </a:cubicBezTo>
                  <a:cubicBezTo>
                    <a:pt x="352" y="1079"/>
                    <a:pt x="334" y="1087"/>
                    <a:pt x="318" y="1087"/>
                  </a:cubicBezTo>
                  <a:cubicBezTo>
                    <a:pt x="315" y="1087"/>
                    <a:pt x="313" y="1086"/>
                    <a:pt x="311" y="1084"/>
                  </a:cubicBezTo>
                  <a:cubicBezTo>
                    <a:pt x="309" y="1084"/>
                    <a:pt x="308" y="1082"/>
                    <a:pt x="307" y="1081"/>
                  </a:cubicBezTo>
                  <a:cubicBezTo>
                    <a:pt x="301" y="1106"/>
                    <a:pt x="295" y="1129"/>
                    <a:pt x="290" y="1143"/>
                  </a:cubicBezTo>
                  <a:lnTo>
                    <a:pt x="289" y="1144"/>
                  </a:lnTo>
                  <a:close/>
                  <a:moveTo>
                    <a:pt x="913" y="1092"/>
                  </a:moveTo>
                  <a:cubicBezTo>
                    <a:pt x="913" y="1100"/>
                    <a:pt x="914" y="1108"/>
                    <a:pt x="914" y="1116"/>
                  </a:cubicBezTo>
                  <a:cubicBezTo>
                    <a:pt x="916" y="1146"/>
                    <a:pt x="918" y="1174"/>
                    <a:pt x="928" y="1194"/>
                  </a:cubicBezTo>
                  <a:cubicBezTo>
                    <a:pt x="941" y="1219"/>
                    <a:pt x="947" y="1226"/>
                    <a:pt x="952" y="1228"/>
                  </a:cubicBezTo>
                  <a:cubicBezTo>
                    <a:pt x="933" y="1184"/>
                    <a:pt x="929" y="1083"/>
                    <a:pt x="929" y="1004"/>
                  </a:cubicBezTo>
                  <a:cubicBezTo>
                    <a:pt x="924" y="1028"/>
                    <a:pt x="918" y="1058"/>
                    <a:pt x="913" y="1092"/>
                  </a:cubicBezTo>
                  <a:close/>
                  <a:moveTo>
                    <a:pt x="255" y="1020"/>
                  </a:moveTo>
                  <a:cubicBezTo>
                    <a:pt x="250" y="1109"/>
                    <a:pt x="241" y="1185"/>
                    <a:pt x="230" y="1221"/>
                  </a:cubicBezTo>
                  <a:cubicBezTo>
                    <a:pt x="251" y="1211"/>
                    <a:pt x="256" y="1190"/>
                    <a:pt x="263" y="1165"/>
                  </a:cubicBezTo>
                  <a:cubicBezTo>
                    <a:pt x="266" y="1156"/>
                    <a:pt x="268" y="1149"/>
                    <a:pt x="270" y="1142"/>
                  </a:cubicBezTo>
                  <a:cubicBezTo>
                    <a:pt x="268" y="1125"/>
                    <a:pt x="268" y="1125"/>
                    <a:pt x="268" y="1125"/>
                  </a:cubicBezTo>
                  <a:cubicBezTo>
                    <a:pt x="264" y="1090"/>
                    <a:pt x="259" y="1052"/>
                    <a:pt x="255" y="1020"/>
                  </a:cubicBezTo>
                  <a:close/>
                  <a:moveTo>
                    <a:pt x="537" y="1044"/>
                  </a:moveTo>
                  <a:cubicBezTo>
                    <a:pt x="546" y="1059"/>
                    <a:pt x="559" y="1092"/>
                    <a:pt x="574" y="1133"/>
                  </a:cubicBezTo>
                  <a:cubicBezTo>
                    <a:pt x="580" y="1148"/>
                    <a:pt x="586" y="1164"/>
                    <a:pt x="592" y="1180"/>
                  </a:cubicBezTo>
                  <a:cubicBezTo>
                    <a:pt x="595" y="1170"/>
                    <a:pt x="599" y="1160"/>
                    <a:pt x="602" y="1150"/>
                  </a:cubicBezTo>
                  <a:cubicBezTo>
                    <a:pt x="617" y="1107"/>
                    <a:pt x="627" y="1075"/>
                    <a:pt x="637" y="1064"/>
                  </a:cubicBezTo>
                  <a:cubicBezTo>
                    <a:pt x="639" y="1060"/>
                    <a:pt x="639" y="1060"/>
                    <a:pt x="639" y="1060"/>
                  </a:cubicBezTo>
                  <a:cubicBezTo>
                    <a:pt x="645" y="1054"/>
                    <a:pt x="650" y="1047"/>
                    <a:pt x="656" y="1040"/>
                  </a:cubicBezTo>
                  <a:cubicBezTo>
                    <a:pt x="625" y="1024"/>
                    <a:pt x="614" y="992"/>
                    <a:pt x="602" y="961"/>
                  </a:cubicBezTo>
                  <a:cubicBezTo>
                    <a:pt x="599" y="952"/>
                    <a:pt x="596" y="944"/>
                    <a:pt x="592" y="935"/>
                  </a:cubicBezTo>
                  <a:cubicBezTo>
                    <a:pt x="591" y="940"/>
                    <a:pt x="589" y="945"/>
                    <a:pt x="588" y="948"/>
                  </a:cubicBezTo>
                  <a:cubicBezTo>
                    <a:pt x="578" y="979"/>
                    <a:pt x="561" y="1019"/>
                    <a:pt x="534" y="1039"/>
                  </a:cubicBezTo>
                  <a:cubicBezTo>
                    <a:pt x="534" y="1039"/>
                    <a:pt x="536" y="1042"/>
                    <a:pt x="537" y="1044"/>
                  </a:cubicBezTo>
                  <a:close/>
                  <a:moveTo>
                    <a:pt x="720" y="1039"/>
                  </a:moveTo>
                  <a:cubicBezTo>
                    <a:pt x="729" y="1056"/>
                    <a:pt x="738" y="1075"/>
                    <a:pt x="746" y="1096"/>
                  </a:cubicBezTo>
                  <a:cubicBezTo>
                    <a:pt x="751" y="1109"/>
                    <a:pt x="756" y="1123"/>
                    <a:pt x="762" y="1138"/>
                  </a:cubicBezTo>
                  <a:cubicBezTo>
                    <a:pt x="764" y="1143"/>
                    <a:pt x="766" y="1148"/>
                    <a:pt x="767" y="1152"/>
                  </a:cubicBezTo>
                  <a:cubicBezTo>
                    <a:pt x="776" y="1124"/>
                    <a:pt x="791" y="1091"/>
                    <a:pt x="805" y="1059"/>
                  </a:cubicBezTo>
                  <a:cubicBezTo>
                    <a:pt x="786" y="1039"/>
                    <a:pt x="771" y="1010"/>
                    <a:pt x="760" y="971"/>
                  </a:cubicBezTo>
                  <a:cubicBezTo>
                    <a:pt x="753" y="999"/>
                    <a:pt x="742" y="1025"/>
                    <a:pt x="720" y="1039"/>
                  </a:cubicBezTo>
                  <a:close/>
                  <a:moveTo>
                    <a:pt x="384" y="1048"/>
                  </a:moveTo>
                  <a:cubicBezTo>
                    <a:pt x="394" y="1073"/>
                    <a:pt x="404" y="1107"/>
                    <a:pt x="415" y="1151"/>
                  </a:cubicBezTo>
                  <a:cubicBezTo>
                    <a:pt x="419" y="1142"/>
                    <a:pt x="423" y="1133"/>
                    <a:pt x="427" y="1124"/>
                  </a:cubicBezTo>
                  <a:cubicBezTo>
                    <a:pt x="440" y="1093"/>
                    <a:pt x="453" y="1063"/>
                    <a:pt x="466" y="1041"/>
                  </a:cubicBezTo>
                  <a:cubicBezTo>
                    <a:pt x="447" y="1025"/>
                    <a:pt x="435" y="998"/>
                    <a:pt x="427" y="970"/>
                  </a:cubicBezTo>
                  <a:cubicBezTo>
                    <a:pt x="419" y="992"/>
                    <a:pt x="413" y="1009"/>
                    <a:pt x="405" y="1020"/>
                  </a:cubicBezTo>
                  <a:cubicBezTo>
                    <a:pt x="398" y="1031"/>
                    <a:pt x="391" y="1040"/>
                    <a:pt x="384" y="1048"/>
                  </a:cubicBezTo>
                  <a:close/>
                  <a:moveTo>
                    <a:pt x="284" y="1096"/>
                  </a:moveTo>
                  <a:cubicBezTo>
                    <a:pt x="286" y="1088"/>
                    <a:pt x="288" y="1079"/>
                    <a:pt x="290" y="1070"/>
                  </a:cubicBezTo>
                  <a:cubicBezTo>
                    <a:pt x="293" y="1059"/>
                    <a:pt x="295" y="1050"/>
                    <a:pt x="297" y="1041"/>
                  </a:cubicBezTo>
                  <a:cubicBezTo>
                    <a:pt x="297" y="1038"/>
                    <a:pt x="297" y="1036"/>
                    <a:pt x="296" y="1034"/>
                  </a:cubicBezTo>
                  <a:cubicBezTo>
                    <a:pt x="289" y="1062"/>
                    <a:pt x="284" y="1078"/>
                    <a:pt x="282" y="1083"/>
                  </a:cubicBezTo>
                  <a:cubicBezTo>
                    <a:pt x="282" y="1083"/>
                    <a:pt x="282" y="1083"/>
                    <a:pt x="282" y="1083"/>
                  </a:cubicBezTo>
                  <a:cubicBezTo>
                    <a:pt x="282" y="1083"/>
                    <a:pt x="283" y="1092"/>
                    <a:pt x="284" y="1096"/>
                  </a:cubicBezTo>
                  <a:close/>
                  <a:moveTo>
                    <a:pt x="317" y="1041"/>
                  </a:moveTo>
                  <a:cubicBezTo>
                    <a:pt x="319" y="1054"/>
                    <a:pt x="321" y="1062"/>
                    <a:pt x="323" y="1067"/>
                  </a:cubicBezTo>
                  <a:cubicBezTo>
                    <a:pt x="335" y="1066"/>
                    <a:pt x="348" y="1058"/>
                    <a:pt x="361" y="1044"/>
                  </a:cubicBezTo>
                  <a:cubicBezTo>
                    <a:pt x="359" y="1039"/>
                    <a:pt x="356" y="1034"/>
                    <a:pt x="354" y="1030"/>
                  </a:cubicBezTo>
                  <a:cubicBezTo>
                    <a:pt x="347" y="1020"/>
                    <a:pt x="340" y="1007"/>
                    <a:pt x="333" y="990"/>
                  </a:cubicBezTo>
                  <a:cubicBezTo>
                    <a:pt x="329" y="999"/>
                    <a:pt x="324" y="1016"/>
                    <a:pt x="317" y="1041"/>
                  </a:cubicBezTo>
                  <a:close/>
                  <a:moveTo>
                    <a:pt x="828" y="1054"/>
                  </a:moveTo>
                  <a:cubicBezTo>
                    <a:pt x="841" y="1063"/>
                    <a:pt x="852" y="1066"/>
                    <a:pt x="857" y="1066"/>
                  </a:cubicBezTo>
                  <a:cubicBezTo>
                    <a:pt x="857" y="1066"/>
                    <a:pt x="858" y="1066"/>
                    <a:pt x="858" y="1067"/>
                  </a:cubicBezTo>
                  <a:cubicBezTo>
                    <a:pt x="858" y="1066"/>
                    <a:pt x="858" y="1066"/>
                    <a:pt x="858" y="1066"/>
                  </a:cubicBezTo>
                  <a:cubicBezTo>
                    <a:pt x="861" y="1064"/>
                    <a:pt x="871" y="1051"/>
                    <a:pt x="876" y="1027"/>
                  </a:cubicBezTo>
                  <a:cubicBezTo>
                    <a:pt x="874" y="1024"/>
                    <a:pt x="872" y="1022"/>
                    <a:pt x="870" y="1019"/>
                  </a:cubicBezTo>
                  <a:cubicBezTo>
                    <a:pt x="864" y="1014"/>
                    <a:pt x="859" y="1006"/>
                    <a:pt x="853" y="997"/>
                  </a:cubicBezTo>
                  <a:cubicBezTo>
                    <a:pt x="848" y="1011"/>
                    <a:pt x="840" y="1029"/>
                    <a:pt x="831" y="1049"/>
                  </a:cubicBezTo>
                  <a:lnTo>
                    <a:pt x="828" y="1054"/>
                  </a:lnTo>
                  <a:close/>
                  <a:moveTo>
                    <a:pt x="768" y="932"/>
                  </a:moveTo>
                  <a:cubicBezTo>
                    <a:pt x="771" y="942"/>
                    <a:pt x="774" y="951"/>
                    <a:pt x="776" y="960"/>
                  </a:cubicBezTo>
                  <a:cubicBezTo>
                    <a:pt x="786" y="995"/>
                    <a:pt x="798" y="1021"/>
                    <a:pt x="814" y="1039"/>
                  </a:cubicBezTo>
                  <a:cubicBezTo>
                    <a:pt x="825" y="1014"/>
                    <a:pt x="835" y="992"/>
                    <a:pt x="838" y="981"/>
                  </a:cubicBezTo>
                  <a:cubicBezTo>
                    <a:pt x="840" y="975"/>
                    <a:pt x="840" y="975"/>
                    <a:pt x="840" y="975"/>
                  </a:cubicBezTo>
                  <a:cubicBezTo>
                    <a:pt x="820" y="939"/>
                    <a:pt x="805" y="897"/>
                    <a:pt x="796" y="869"/>
                  </a:cubicBezTo>
                  <a:cubicBezTo>
                    <a:pt x="782" y="897"/>
                    <a:pt x="774" y="917"/>
                    <a:pt x="771" y="924"/>
                  </a:cubicBezTo>
                  <a:cubicBezTo>
                    <a:pt x="770" y="925"/>
                    <a:pt x="769" y="928"/>
                    <a:pt x="768" y="932"/>
                  </a:cubicBezTo>
                  <a:close/>
                  <a:moveTo>
                    <a:pt x="896" y="1023"/>
                  </a:moveTo>
                  <a:cubicBezTo>
                    <a:pt x="898" y="1028"/>
                    <a:pt x="901" y="1033"/>
                    <a:pt x="902" y="1038"/>
                  </a:cubicBezTo>
                  <a:cubicBezTo>
                    <a:pt x="912" y="987"/>
                    <a:pt x="923" y="938"/>
                    <a:pt x="929" y="928"/>
                  </a:cubicBezTo>
                  <a:cubicBezTo>
                    <a:pt x="929" y="928"/>
                    <a:pt x="930" y="927"/>
                    <a:pt x="930" y="927"/>
                  </a:cubicBezTo>
                  <a:cubicBezTo>
                    <a:pt x="930" y="915"/>
                    <a:pt x="931" y="903"/>
                    <a:pt x="931" y="890"/>
                  </a:cubicBezTo>
                  <a:cubicBezTo>
                    <a:pt x="929" y="888"/>
                    <a:pt x="926" y="883"/>
                    <a:pt x="923" y="869"/>
                  </a:cubicBezTo>
                  <a:cubicBezTo>
                    <a:pt x="910" y="907"/>
                    <a:pt x="900" y="951"/>
                    <a:pt x="898" y="971"/>
                  </a:cubicBezTo>
                  <a:cubicBezTo>
                    <a:pt x="897" y="973"/>
                    <a:pt x="897" y="975"/>
                    <a:pt x="896" y="976"/>
                  </a:cubicBezTo>
                  <a:cubicBezTo>
                    <a:pt x="896" y="978"/>
                    <a:pt x="896" y="981"/>
                    <a:pt x="897" y="982"/>
                  </a:cubicBezTo>
                  <a:cubicBezTo>
                    <a:pt x="898" y="997"/>
                    <a:pt x="898" y="1010"/>
                    <a:pt x="896" y="1023"/>
                  </a:cubicBezTo>
                  <a:close/>
                  <a:moveTo>
                    <a:pt x="257" y="934"/>
                  </a:moveTo>
                  <a:cubicBezTo>
                    <a:pt x="263" y="944"/>
                    <a:pt x="268" y="971"/>
                    <a:pt x="276" y="1034"/>
                  </a:cubicBezTo>
                  <a:cubicBezTo>
                    <a:pt x="280" y="1020"/>
                    <a:pt x="284" y="1004"/>
                    <a:pt x="288" y="987"/>
                  </a:cubicBezTo>
                  <a:cubicBezTo>
                    <a:pt x="281" y="948"/>
                    <a:pt x="269" y="876"/>
                    <a:pt x="264" y="868"/>
                  </a:cubicBezTo>
                  <a:cubicBezTo>
                    <a:pt x="262" y="866"/>
                    <a:pt x="260" y="863"/>
                    <a:pt x="258" y="861"/>
                  </a:cubicBezTo>
                  <a:cubicBezTo>
                    <a:pt x="257" y="861"/>
                    <a:pt x="257" y="862"/>
                    <a:pt x="256" y="863"/>
                  </a:cubicBezTo>
                  <a:cubicBezTo>
                    <a:pt x="257" y="886"/>
                    <a:pt x="257" y="910"/>
                    <a:pt x="257" y="934"/>
                  </a:cubicBezTo>
                  <a:cubicBezTo>
                    <a:pt x="257" y="934"/>
                    <a:pt x="257" y="934"/>
                    <a:pt x="257" y="934"/>
                  </a:cubicBezTo>
                  <a:close/>
                  <a:moveTo>
                    <a:pt x="493" y="1033"/>
                  </a:moveTo>
                  <a:cubicBezTo>
                    <a:pt x="493" y="1033"/>
                    <a:pt x="494" y="1033"/>
                    <a:pt x="495" y="1033"/>
                  </a:cubicBezTo>
                  <a:cubicBezTo>
                    <a:pt x="496" y="1033"/>
                    <a:pt x="496" y="1033"/>
                    <a:pt x="496" y="1033"/>
                  </a:cubicBezTo>
                  <a:cubicBezTo>
                    <a:pt x="499" y="1033"/>
                    <a:pt x="503" y="1033"/>
                    <a:pt x="506" y="1032"/>
                  </a:cubicBezTo>
                  <a:cubicBezTo>
                    <a:pt x="500" y="1023"/>
                    <a:pt x="500" y="1023"/>
                    <a:pt x="500" y="1023"/>
                  </a:cubicBezTo>
                  <a:cubicBezTo>
                    <a:pt x="498" y="1025"/>
                    <a:pt x="495" y="1029"/>
                    <a:pt x="493" y="1033"/>
                  </a:cubicBezTo>
                  <a:close/>
                  <a:moveTo>
                    <a:pt x="688" y="1029"/>
                  </a:moveTo>
                  <a:cubicBezTo>
                    <a:pt x="688" y="1029"/>
                    <a:pt x="688" y="1029"/>
                    <a:pt x="688" y="1029"/>
                  </a:cubicBezTo>
                  <a:cubicBezTo>
                    <a:pt x="690" y="1029"/>
                    <a:pt x="691" y="1029"/>
                    <a:pt x="693" y="1029"/>
                  </a:cubicBezTo>
                  <a:cubicBezTo>
                    <a:pt x="693" y="1027"/>
                    <a:pt x="692" y="1026"/>
                    <a:pt x="691" y="1025"/>
                  </a:cubicBezTo>
                  <a:cubicBezTo>
                    <a:pt x="691" y="1025"/>
                    <a:pt x="689" y="1028"/>
                    <a:pt x="688" y="1029"/>
                  </a:cubicBezTo>
                  <a:close/>
                  <a:moveTo>
                    <a:pt x="347" y="972"/>
                  </a:moveTo>
                  <a:cubicBezTo>
                    <a:pt x="355" y="992"/>
                    <a:pt x="362" y="1008"/>
                    <a:pt x="370" y="1020"/>
                  </a:cubicBezTo>
                  <a:cubicBezTo>
                    <a:pt x="372" y="1023"/>
                    <a:pt x="373" y="1025"/>
                    <a:pt x="375" y="1029"/>
                  </a:cubicBezTo>
                  <a:cubicBezTo>
                    <a:pt x="379" y="1023"/>
                    <a:pt x="384" y="1017"/>
                    <a:pt x="389" y="1009"/>
                  </a:cubicBezTo>
                  <a:cubicBezTo>
                    <a:pt x="399" y="996"/>
                    <a:pt x="408" y="967"/>
                    <a:pt x="417" y="936"/>
                  </a:cubicBezTo>
                  <a:cubicBezTo>
                    <a:pt x="414" y="928"/>
                    <a:pt x="412" y="921"/>
                    <a:pt x="409" y="915"/>
                  </a:cubicBezTo>
                  <a:cubicBezTo>
                    <a:pt x="406" y="905"/>
                    <a:pt x="399" y="890"/>
                    <a:pt x="389" y="871"/>
                  </a:cubicBezTo>
                  <a:cubicBezTo>
                    <a:pt x="376" y="912"/>
                    <a:pt x="359" y="952"/>
                    <a:pt x="347" y="972"/>
                  </a:cubicBezTo>
                  <a:close/>
                  <a:moveTo>
                    <a:pt x="602" y="908"/>
                  </a:moveTo>
                  <a:cubicBezTo>
                    <a:pt x="604" y="913"/>
                    <a:pt x="605" y="917"/>
                    <a:pt x="607" y="921"/>
                  </a:cubicBezTo>
                  <a:cubicBezTo>
                    <a:pt x="612" y="932"/>
                    <a:pt x="616" y="943"/>
                    <a:pt x="620" y="954"/>
                  </a:cubicBezTo>
                  <a:cubicBezTo>
                    <a:pt x="632" y="986"/>
                    <a:pt x="642" y="1013"/>
                    <a:pt x="668" y="1024"/>
                  </a:cubicBezTo>
                  <a:cubicBezTo>
                    <a:pt x="672" y="1018"/>
                    <a:pt x="676" y="1012"/>
                    <a:pt x="680" y="1006"/>
                  </a:cubicBezTo>
                  <a:cubicBezTo>
                    <a:pt x="668" y="985"/>
                    <a:pt x="654" y="965"/>
                    <a:pt x="638" y="942"/>
                  </a:cubicBezTo>
                  <a:cubicBezTo>
                    <a:pt x="628" y="927"/>
                    <a:pt x="628" y="927"/>
                    <a:pt x="628" y="927"/>
                  </a:cubicBezTo>
                  <a:cubicBezTo>
                    <a:pt x="621" y="917"/>
                    <a:pt x="615" y="905"/>
                    <a:pt x="608" y="892"/>
                  </a:cubicBezTo>
                  <a:cubicBezTo>
                    <a:pt x="606" y="897"/>
                    <a:pt x="604" y="903"/>
                    <a:pt x="602" y="908"/>
                  </a:cubicBezTo>
                  <a:close/>
                  <a:moveTo>
                    <a:pt x="438" y="940"/>
                  </a:moveTo>
                  <a:cubicBezTo>
                    <a:pt x="446" y="968"/>
                    <a:pt x="457" y="1007"/>
                    <a:pt x="475" y="1024"/>
                  </a:cubicBezTo>
                  <a:cubicBezTo>
                    <a:pt x="480" y="1016"/>
                    <a:pt x="485" y="1010"/>
                    <a:pt x="489" y="1006"/>
                  </a:cubicBezTo>
                  <a:cubicBezTo>
                    <a:pt x="474" y="983"/>
                    <a:pt x="457" y="956"/>
                    <a:pt x="440" y="923"/>
                  </a:cubicBezTo>
                  <a:cubicBezTo>
                    <a:pt x="437" y="936"/>
                    <a:pt x="437" y="936"/>
                    <a:pt x="437" y="936"/>
                  </a:cubicBezTo>
                  <a:lnTo>
                    <a:pt x="438" y="940"/>
                  </a:lnTo>
                  <a:close/>
                  <a:moveTo>
                    <a:pt x="523" y="1023"/>
                  </a:moveTo>
                  <a:cubicBezTo>
                    <a:pt x="548" y="1003"/>
                    <a:pt x="564" y="961"/>
                    <a:pt x="570" y="943"/>
                  </a:cubicBezTo>
                  <a:cubicBezTo>
                    <a:pt x="571" y="937"/>
                    <a:pt x="575" y="925"/>
                    <a:pt x="581" y="908"/>
                  </a:cubicBezTo>
                  <a:cubicBezTo>
                    <a:pt x="578" y="900"/>
                    <a:pt x="575" y="892"/>
                    <a:pt x="573" y="884"/>
                  </a:cubicBezTo>
                  <a:cubicBezTo>
                    <a:pt x="549" y="946"/>
                    <a:pt x="530" y="986"/>
                    <a:pt x="513" y="1008"/>
                  </a:cubicBezTo>
                  <a:lnTo>
                    <a:pt x="523" y="1023"/>
                  </a:lnTo>
                  <a:close/>
                  <a:moveTo>
                    <a:pt x="703" y="1006"/>
                  </a:moveTo>
                  <a:cubicBezTo>
                    <a:pt x="706" y="1011"/>
                    <a:pt x="708" y="1016"/>
                    <a:pt x="711" y="1021"/>
                  </a:cubicBezTo>
                  <a:cubicBezTo>
                    <a:pt x="734" y="1006"/>
                    <a:pt x="741" y="969"/>
                    <a:pt x="746" y="942"/>
                  </a:cubicBezTo>
                  <a:cubicBezTo>
                    <a:pt x="747" y="939"/>
                    <a:pt x="748" y="936"/>
                    <a:pt x="748" y="933"/>
                  </a:cubicBezTo>
                  <a:cubicBezTo>
                    <a:pt x="747" y="929"/>
                    <a:pt x="746" y="924"/>
                    <a:pt x="744" y="920"/>
                  </a:cubicBezTo>
                  <a:cubicBezTo>
                    <a:pt x="732" y="952"/>
                    <a:pt x="719" y="981"/>
                    <a:pt x="703" y="1006"/>
                  </a:cubicBezTo>
                  <a:close/>
                  <a:moveTo>
                    <a:pt x="860" y="973"/>
                  </a:moveTo>
                  <a:cubicBezTo>
                    <a:pt x="867" y="984"/>
                    <a:pt x="873" y="993"/>
                    <a:pt x="878" y="1000"/>
                  </a:cubicBezTo>
                  <a:cubicBezTo>
                    <a:pt x="878" y="995"/>
                    <a:pt x="878" y="990"/>
                    <a:pt x="877" y="985"/>
                  </a:cubicBezTo>
                  <a:cubicBezTo>
                    <a:pt x="876" y="972"/>
                    <a:pt x="873" y="957"/>
                    <a:pt x="870" y="939"/>
                  </a:cubicBezTo>
                  <a:lnTo>
                    <a:pt x="860" y="973"/>
                  </a:lnTo>
                  <a:close/>
                  <a:moveTo>
                    <a:pt x="309" y="998"/>
                  </a:moveTo>
                  <a:cubicBezTo>
                    <a:pt x="315" y="982"/>
                    <a:pt x="320" y="973"/>
                    <a:pt x="325" y="969"/>
                  </a:cubicBezTo>
                  <a:cubicBezTo>
                    <a:pt x="325" y="969"/>
                    <a:pt x="325" y="969"/>
                    <a:pt x="325" y="969"/>
                  </a:cubicBezTo>
                  <a:cubicBezTo>
                    <a:pt x="323" y="962"/>
                    <a:pt x="320" y="956"/>
                    <a:pt x="318" y="948"/>
                  </a:cubicBezTo>
                  <a:cubicBezTo>
                    <a:pt x="315" y="961"/>
                    <a:pt x="308" y="988"/>
                    <a:pt x="308" y="988"/>
                  </a:cubicBezTo>
                  <a:cubicBezTo>
                    <a:pt x="308" y="988"/>
                    <a:pt x="309" y="995"/>
                    <a:pt x="309" y="998"/>
                  </a:cubicBezTo>
                  <a:close/>
                  <a:moveTo>
                    <a:pt x="448" y="896"/>
                  </a:moveTo>
                  <a:cubicBezTo>
                    <a:pt x="466" y="934"/>
                    <a:pt x="485" y="965"/>
                    <a:pt x="502" y="990"/>
                  </a:cubicBezTo>
                  <a:cubicBezTo>
                    <a:pt x="524" y="959"/>
                    <a:pt x="547" y="899"/>
                    <a:pt x="563" y="855"/>
                  </a:cubicBezTo>
                  <a:cubicBezTo>
                    <a:pt x="552" y="824"/>
                    <a:pt x="539" y="790"/>
                    <a:pt x="518" y="771"/>
                  </a:cubicBezTo>
                  <a:cubicBezTo>
                    <a:pt x="515" y="769"/>
                    <a:pt x="512" y="766"/>
                    <a:pt x="509" y="762"/>
                  </a:cubicBezTo>
                  <a:cubicBezTo>
                    <a:pt x="507" y="764"/>
                    <a:pt x="506" y="766"/>
                    <a:pt x="505" y="768"/>
                  </a:cubicBezTo>
                  <a:cubicBezTo>
                    <a:pt x="490" y="791"/>
                    <a:pt x="477" y="811"/>
                    <a:pt x="462" y="853"/>
                  </a:cubicBezTo>
                  <a:cubicBezTo>
                    <a:pt x="458" y="865"/>
                    <a:pt x="453" y="879"/>
                    <a:pt x="448" y="896"/>
                  </a:cubicBezTo>
                  <a:close/>
                  <a:moveTo>
                    <a:pt x="618" y="866"/>
                  </a:moveTo>
                  <a:cubicBezTo>
                    <a:pt x="626" y="886"/>
                    <a:pt x="635" y="903"/>
                    <a:pt x="644" y="917"/>
                  </a:cubicBezTo>
                  <a:cubicBezTo>
                    <a:pt x="654" y="931"/>
                    <a:pt x="654" y="931"/>
                    <a:pt x="654" y="931"/>
                  </a:cubicBezTo>
                  <a:cubicBezTo>
                    <a:pt x="668" y="952"/>
                    <a:pt x="680" y="969"/>
                    <a:pt x="691" y="988"/>
                  </a:cubicBezTo>
                  <a:cubicBezTo>
                    <a:pt x="708" y="959"/>
                    <a:pt x="722" y="927"/>
                    <a:pt x="734" y="891"/>
                  </a:cubicBezTo>
                  <a:cubicBezTo>
                    <a:pt x="713" y="831"/>
                    <a:pt x="689" y="779"/>
                    <a:pt x="677" y="759"/>
                  </a:cubicBezTo>
                  <a:cubicBezTo>
                    <a:pt x="674" y="763"/>
                    <a:pt x="671" y="767"/>
                    <a:pt x="668" y="770"/>
                  </a:cubicBezTo>
                  <a:cubicBezTo>
                    <a:pt x="654" y="788"/>
                    <a:pt x="636" y="821"/>
                    <a:pt x="618" y="866"/>
                  </a:cubicBezTo>
                  <a:close/>
                  <a:moveTo>
                    <a:pt x="808" y="843"/>
                  </a:moveTo>
                  <a:cubicBezTo>
                    <a:pt x="819" y="881"/>
                    <a:pt x="833" y="919"/>
                    <a:pt x="847" y="948"/>
                  </a:cubicBezTo>
                  <a:cubicBezTo>
                    <a:pt x="861" y="900"/>
                    <a:pt x="861" y="900"/>
                    <a:pt x="861" y="900"/>
                  </a:cubicBezTo>
                  <a:cubicBezTo>
                    <a:pt x="851" y="860"/>
                    <a:pt x="840" y="823"/>
                    <a:pt x="829" y="796"/>
                  </a:cubicBezTo>
                  <a:cubicBezTo>
                    <a:pt x="822" y="812"/>
                    <a:pt x="814" y="828"/>
                    <a:pt x="808" y="843"/>
                  </a:cubicBezTo>
                  <a:close/>
                  <a:moveTo>
                    <a:pt x="327" y="913"/>
                  </a:moveTo>
                  <a:cubicBezTo>
                    <a:pt x="331" y="926"/>
                    <a:pt x="334" y="937"/>
                    <a:pt x="338" y="948"/>
                  </a:cubicBezTo>
                  <a:cubicBezTo>
                    <a:pt x="351" y="923"/>
                    <a:pt x="366" y="883"/>
                    <a:pt x="377" y="846"/>
                  </a:cubicBezTo>
                  <a:cubicBezTo>
                    <a:pt x="370" y="833"/>
                    <a:pt x="363" y="819"/>
                    <a:pt x="356" y="806"/>
                  </a:cubicBezTo>
                  <a:cubicBezTo>
                    <a:pt x="349" y="830"/>
                    <a:pt x="340" y="865"/>
                    <a:pt x="327" y="913"/>
                  </a:cubicBezTo>
                  <a:close/>
                  <a:moveTo>
                    <a:pt x="260" y="832"/>
                  </a:moveTo>
                  <a:cubicBezTo>
                    <a:pt x="262" y="835"/>
                    <a:pt x="265" y="840"/>
                    <a:pt x="269" y="844"/>
                  </a:cubicBezTo>
                  <a:cubicBezTo>
                    <a:pt x="272" y="848"/>
                    <a:pt x="276" y="852"/>
                    <a:pt x="279" y="857"/>
                  </a:cubicBezTo>
                  <a:cubicBezTo>
                    <a:pt x="285" y="865"/>
                    <a:pt x="291" y="892"/>
                    <a:pt x="300" y="942"/>
                  </a:cubicBezTo>
                  <a:cubicBezTo>
                    <a:pt x="302" y="932"/>
                    <a:pt x="305" y="923"/>
                    <a:pt x="307" y="913"/>
                  </a:cubicBezTo>
                  <a:cubicBezTo>
                    <a:pt x="303" y="900"/>
                    <a:pt x="299" y="887"/>
                    <a:pt x="296" y="874"/>
                  </a:cubicBezTo>
                  <a:cubicBezTo>
                    <a:pt x="291" y="855"/>
                    <a:pt x="279" y="816"/>
                    <a:pt x="267" y="775"/>
                  </a:cubicBezTo>
                  <a:cubicBezTo>
                    <a:pt x="266" y="781"/>
                    <a:pt x="265" y="786"/>
                    <a:pt x="264" y="792"/>
                  </a:cubicBezTo>
                  <a:cubicBezTo>
                    <a:pt x="262" y="807"/>
                    <a:pt x="261" y="821"/>
                    <a:pt x="260" y="832"/>
                  </a:cubicBezTo>
                  <a:close/>
                  <a:moveTo>
                    <a:pt x="881" y="900"/>
                  </a:moveTo>
                  <a:cubicBezTo>
                    <a:pt x="883" y="909"/>
                    <a:pt x="885" y="917"/>
                    <a:pt x="887" y="925"/>
                  </a:cubicBezTo>
                  <a:cubicBezTo>
                    <a:pt x="894" y="896"/>
                    <a:pt x="905" y="859"/>
                    <a:pt x="916" y="830"/>
                  </a:cubicBezTo>
                  <a:cubicBezTo>
                    <a:pt x="915" y="820"/>
                    <a:pt x="913" y="808"/>
                    <a:pt x="912" y="795"/>
                  </a:cubicBezTo>
                  <a:cubicBezTo>
                    <a:pt x="902" y="827"/>
                    <a:pt x="892" y="862"/>
                    <a:pt x="881" y="900"/>
                  </a:cubicBezTo>
                  <a:close/>
                  <a:moveTo>
                    <a:pt x="397" y="844"/>
                  </a:moveTo>
                  <a:cubicBezTo>
                    <a:pt x="407" y="864"/>
                    <a:pt x="419" y="888"/>
                    <a:pt x="426" y="904"/>
                  </a:cubicBezTo>
                  <a:cubicBezTo>
                    <a:pt x="426" y="902"/>
                    <a:pt x="427" y="900"/>
                    <a:pt x="428" y="898"/>
                  </a:cubicBezTo>
                  <a:cubicBezTo>
                    <a:pt x="418" y="877"/>
                    <a:pt x="409" y="855"/>
                    <a:pt x="401" y="832"/>
                  </a:cubicBezTo>
                  <a:cubicBezTo>
                    <a:pt x="400" y="836"/>
                    <a:pt x="398" y="840"/>
                    <a:pt x="397" y="844"/>
                  </a:cubicBezTo>
                  <a:close/>
                  <a:moveTo>
                    <a:pt x="759" y="903"/>
                  </a:moveTo>
                  <a:cubicBezTo>
                    <a:pt x="765" y="890"/>
                    <a:pt x="775" y="868"/>
                    <a:pt x="787" y="841"/>
                  </a:cubicBezTo>
                  <a:cubicBezTo>
                    <a:pt x="785" y="834"/>
                    <a:pt x="783" y="827"/>
                    <a:pt x="782" y="820"/>
                  </a:cubicBezTo>
                  <a:cubicBezTo>
                    <a:pt x="770" y="847"/>
                    <a:pt x="761" y="871"/>
                    <a:pt x="755" y="891"/>
                  </a:cubicBezTo>
                  <a:cubicBezTo>
                    <a:pt x="755" y="891"/>
                    <a:pt x="757" y="899"/>
                    <a:pt x="759" y="903"/>
                  </a:cubicBezTo>
                  <a:close/>
                  <a:moveTo>
                    <a:pt x="592" y="880"/>
                  </a:moveTo>
                  <a:cubicBezTo>
                    <a:pt x="594" y="876"/>
                    <a:pt x="595" y="871"/>
                    <a:pt x="597" y="866"/>
                  </a:cubicBezTo>
                  <a:cubicBezTo>
                    <a:pt x="594" y="859"/>
                    <a:pt x="591" y="850"/>
                    <a:pt x="588" y="842"/>
                  </a:cubicBezTo>
                  <a:cubicBezTo>
                    <a:pt x="586" y="846"/>
                    <a:pt x="585" y="851"/>
                    <a:pt x="583" y="855"/>
                  </a:cubicBezTo>
                  <a:cubicBezTo>
                    <a:pt x="583" y="855"/>
                    <a:pt x="591" y="877"/>
                    <a:pt x="592" y="880"/>
                  </a:cubicBezTo>
                  <a:close/>
                  <a:moveTo>
                    <a:pt x="274" y="735"/>
                  </a:moveTo>
                  <a:cubicBezTo>
                    <a:pt x="293" y="794"/>
                    <a:pt x="309" y="848"/>
                    <a:pt x="315" y="869"/>
                  </a:cubicBezTo>
                  <a:cubicBezTo>
                    <a:pt x="315" y="872"/>
                    <a:pt x="316" y="874"/>
                    <a:pt x="317" y="877"/>
                  </a:cubicBezTo>
                  <a:cubicBezTo>
                    <a:pt x="328" y="832"/>
                    <a:pt x="337" y="802"/>
                    <a:pt x="343" y="782"/>
                  </a:cubicBezTo>
                  <a:cubicBezTo>
                    <a:pt x="337" y="772"/>
                    <a:pt x="333" y="764"/>
                    <a:pt x="332" y="762"/>
                  </a:cubicBezTo>
                  <a:cubicBezTo>
                    <a:pt x="327" y="755"/>
                    <a:pt x="317" y="728"/>
                    <a:pt x="301" y="686"/>
                  </a:cubicBezTo>
                  <a:cubicBezTo>
                    <a:pt x="297" y="677"/>
                    <a:pt x="293" y="668"/>
                    <a:pt x="290" y="659"/>
                  </a:cubicBezTo>
                  <a:cubicBezTo>
                    <a:pt x="290" y="663"/>
                    <a:pt x="289" y="667"/>
                    <a:pt x="288" y="670"/>
                  </a:cubicBezTo>
                  <a:cubicBezTo>
                    <a:pt x="285" y="684"/>
                    <a:pt x="280" y="708"/>
                    <a:pt x="274" y="735"/>
                  </a:cubicBezTo>
                  <a:close/>
                  <a:moveTo>
                    <a:pt x="408" y="795"/>
                  </a:moveTo>
                  <a:cubicBezTo>
                    <a:pt x="409" y="799"/>
                    <a:pt x="411" y="802"/>
                    <a:pt x="412" y="805"/>
                  </a:cubicBezTo>
                  <a:cubicBezTo>
                    <a:pt x="419" y="827"/>
                    <a:pt x="427" y="849"/>
                    <a:pt x="436" y="870"/>
                  </a:cubicBezTo>
                  <a:cubicBezTo>
                    <a:pt x="439" y="861"/>
                    <a:pt x="441" y="854"/>
                    <a:pt x="444" y="846"/>
                  </a:cubicBezTo>
                  <a:cubicBezTo>
                    <a:pt x="459" y="802"/>
                    <a:pt x="473" y="781"/>
                    <a:pt x="489" y="758"/>
                  </a:cubicBezTo>
                  <a:cubicBezTo>
                    <a:pt x="491" y="754"/>
                    <a:pt x="493" y="751"/>
                    <a:pt x="496" y="747"/>
                  </a:cubicBezTo>
                  <a:cubicBezTo>
                    <a:pt x="480" y="728"/>
                    <a:pt x="466" y="704"/>
                    <a:pt x="449" y="671"/>
                  </a:cubicBezTo>
                  <a:cubicBezTo>
                    <a:pt x="431" y="709"/>
                    <a:pt x="415" y="756"/>
                    <a:pt x="408" y="795"/>
                  </a:cubicBezTo>
                  <a:close/>
                  <a:moveTo>
                    <a:pt x="840" y="773"/>
                  </a:moveTo>
                  <a:cubicBezTo>
                    <a:pt x="851" y="795"/>
                    <a:pt x="862" y="827"/>
                    <a:pt x="872" y="863"/>
                  </a:cubicBezTo>
                  <a:cubicBezTo>
                    <a:pt x="885" y="818"/>
                    <a:pt x="896" y="779"/>
                    <a:pt x="906" y="745"/>
                  </a:cubicBezTo>
                  <a:cubicBezTo>
                    <a:pt x="904" y="718"/>
                    <a:pt x="901" y="686"/>
                    <a:pt x="897" y="647"/>
                  </a:cubicBezTo>
                  <a:cubicBezTo>
                    <a:pt x="895" y="655"/>
                    <a:pt x="891" y="664"/>
                    <a:pt x="887" y="672"/>
                  </a:cubicBezTo>
                  <a:cubicBezTo>
                    <a:pt x="876" y="696"/>
                    <a:pt x="858" y="734"/>
                    <a:pt x="840" y="773"/>
                  </a:cubicBezTo>
                  <a:close/>
                  <a:moveTo>
                    <a:pt x="688" y="742"/>
                  </a:moveTo>
                  <a:cubicBezTo>
                    <a:pt x="701" y="758"/>
                    <a:pt x="723" y="806"/>
                    <a:pt x="744" y="862"/>
                  </a:cubicBezTo>
                  <a:cubicBezTo>
                    <a:pt x="752" y="841"/>
                    <a:pt x="762" y="816"/>
                    <a:pt x="774" y="789"/>
                  </a:cubicBezTo>
                  <a:cubicBezTo>
                    <a:pt x="767" y="758"/>
                    <a:pt x="751" y="708"/>
                    <a:pt x="733" y="667"/>
                  </a:cubicBezTo>
                  <a:cubicBezTo>
                    <a:pt x="718" y="695"/>
                    <a:pt x="702" y="721"/>
                    <a:pt x="688" y="742"/>
                  </a:cubicBezTo>
                  <a:close/>
                  <a:moveTo>
                    <a:pt x="599" y="812"/>
                  </a:moveTo>
                  <a:cubicBezTo>
                    <a:pt x="602" y="822"/>
                    <a:pt x="605" y="831"/>
                    <a:pt x="608" y="841"/>
                  </a:cubicBezTo>
                  <a:cubicBezTo>
                    <a:pt x="625" y="803"/>
                    <a:pt x="640" y="775"/>
                    <a:pt x="653" y="758"/>
                  </a:cubicBezTo>
                  <a:cubicBezTo>
                    <a:pt x="657" y="754"/>
                    <a:pt x="661" y="748"/>
                    <a:pt x="665" y="742"/>
                  </a:cubicBezTo>
                  <a:cubicBezTo>
                    <a:pt x="659" y="733"/>
                    <a:pt x="651" y="718"/>
                    <a:pt x="643" y="700"/>
                  </a:cubicBezTo>
                  <a:cubicBezTo>
                    <a:pt x="640" y="704"/>
                    <a:pt x="638" y="708"/>
                    <a:pt x="636" y="711"/>
                  </a:cubicBezTo>
                  <a:cubicBezTo>
                    <a:pt x="629" y="724"/>
                    <a:pt x="618" y="756"/>
                    <a:pt x="605" y="794"/>
                  </a:cubicBezTo>
                  <a:lnTo>
                    <a:pt x="599" y="812"/>
                  </a:lnTo>
                  <a:close/>
                  <a:moveTo>
                    <a:pt x="519" y="746"/>
                  </a:moveTo>
                  <a:cubicBezTo>
                    <a:pt x="523" y="750"/>
                    <a:pt x="527" y="754"/>
                    <a:pt x="531" y="757"/>
                  </a:cubicBezTo>
                  <a:cubicBezTo>
                    <a:pt x="550" y="774"/>
                    <a:pt x="563" y="801"/>
                    <a:pt x="573" y="827"/>
                  </a:cubicBezTo>
                  <a:cubicBezTo>
                    <a:pt x="575" y="822"/>
                    <a:pt x="577" y="816"/>
                    <a:pt x="578" y="811"/>
                  </a:cubicBezTo>
                  <a:cubicBezTo>
                    <a:pt x="572" y="790"/>
                    <a:pt x="567" y="769"/>
                    <a:pt x="563" y="754"/>
                  </a:cubicBezTo>
                  <a:cubicBezTo>
                    <a:pt x="560" y="742"/>
                    <a:pt x="557" y="731"/>
                    <a:pt x="555" y="725"/>
                  </a:cubicBezTo>
                  <a:cubicBezTo>
                    <a:pt x="554" y="720"/>
                    <a:pt x="550" y="713"/>
                    <a:pt x="543" y="703"/>
                  </a:cubicBezTo>
                  <a:cubicBezTo>
                    <a:pt x="540" y="708"/>
                    <a:pt x="538" y="713"/>
                    <a:pt x="536" y="717"/>
                  </a:cubicBezTo>
                  <a:cubicBezTo>
                    <a:pt x="531" y="727"/>
                    <a:pt x="525" y="736"/>
                    <a:pt x="519" y="746"/>
                  </a:cubicBezTo>
                  <a:close/>
                  <a:moveTo>
                    <a:pt x="364" y="781"/>
                  </a:moveTo>
                  <a:cubicBezTo>
                    <a:pt x="370" y="792"/>
                    <a:pt x="377" y="805"/>
                    <a:pt x="384" y="818"/>
                  </a:cubicBezTo>
                  <a:cubicBezTo>
                    <a:pt x="386" y="811"/>
                    <a:pt x="387" y="805"/>
                    <a:pt x="388" y="799"/>
                  </a:cubicBezTo>
                  <a:cubicBezTo>
                    <a:pt x="388" y="796"/>
                    <a:pt x="388" y="796"/>
                    <a:pt x="388" y="796"/>
                  </a:cubicBezTo>
                  <a:cubicBezTo>
                    <a:pt x="384" y="784"/>
                    <a:pt x="379" y="771"/>
                    <a:pt x="374" y="759"/>
                  </a:cubicBezTo>
                  <a:cubicBezTo>
                    <a:pt x="372" y="763"/>
                    <a:pt x="371" y="766"/>
                    <a:pt x="369" y="769"/>
                  </a:cubicBezTo>
                  <a:cubicBezTo>
                    <a:pt x="368" y="771"/>
                    <a:pt x="366" y="775"/>
                    <a:pt x="364" y="781"/>
                  </a:cubicBezTo>
                  <a:close/>
                  <a:moveTo>
                    <a:pt x="794" y="790"/>
                  </a:moveTo>
                  <a:cubicBezTo>
                    <a:pt x="795" y="793"/>
                    <a:pt x="795" y="795"/>
                    <a:pt x="796" y="797"/>
                  </a:cubicBezTo>
                  <a:cubicBezTo>
                    <a:pt x="797" y="802"/>
                    <a:pt x="798" y="807"/>
                    <a:pt x="800" y="814"/>
                  </a:cubicBezTo>
                  <a:cubicBezTo>
                    <a:pt x="806" y="800"/>
                    <a:pt x="812" y="787"/>
                    <a:pt x="819" y="773"/>
                  </a:cubicBezTo>
                  <a:cubicBezTo>
                    <a:pt x="817" y="770"/>
                    <a:pt x="815" y="767"/>
                    <a:pt x="814" y="764"/>
                  </a:cubicBezTo>
                  <a:cubicBezTo>
                    <a:pt x="812" y="762"/>
                    <a:pt x="811" y="760"/>
                    <a:pt x="810" y="757"/>
                  </a:cubicBezTo>
                  <a:cubicBezTo>
                    <a:pt x="804" y="768"/>
                    <a:pt x="799" y="779"/>
                    <a:pt x="794" y="790"/>
                  </a:cubicBezTo>
                  <a:close/>
                  <a:moveTo>
                    <a:pt x="926" y="747"/>
                  </a:moveTo>
                  <a:cubicBezTo>
                    <a:pt x="928" y="765"/>
                    <a:pt x="929" y="781"/>
                    <a:pt x="931" y="796"/>
                  </a:cubicBezTo>
                  <a:cubicBezTo>
                    <a:pt x="933" y="792"/>
                    <a:pt x="935" y="789"/>
                    <a:pt x="937" y="786"/>
                  </a:cubicBezTo>
                  <a:cubicBezTo>
                    <a:pt x="940" y="754"/>
                    <a:pt x="942" y="721"/>
                    <a:pt x="945" y="690"/>
                  </a:cubicBezTo>
                  <a:cubicBezTo>
                    <a:pt x="946" y="686"/>
                    <a:pt x="946" y="682"/>
                    <a:pt x="947" y="678"/>
                  </a:cubicBezTo>
                  <a:cubicBezTo>
                    <a:pt x="941" y="698"/>
                    <a:pt x="934" y="721"/>
                    <a:pt x="926" y="747"/>
                  </a:cubicBezTo>
                  <a:close/>
                  <a:moveTo>
                    <a:pt x="552" y="683"/>
                  </a:moveTo>
                  <a:cubicBezTo>
                    <a:pt x="564" y="700"/>
                    <a:pt x="571" y="711"/>
                    <a:pt x="574" y="719"/>
                  </a:cubicBezTo>
                  <a:cubicBezTo>
                    <a:pt x="576" y="726"/>
                    <a:pt x="578" y="736"/>
                    <a:pt x="582" y="750"/>
                  </a:cubicBezTo>
                  <a:cubicBezTo>
                    <a:pt x="584" y="758"/>
                    <a:pt x="586" y="768"/>
                    <a:pt x="590" y="780"/>
                  </a:cubicBezTo>
                  <a:cubicBezTo>
                    <a:pt x="602" y="744"/>
                    <a:pt x="612" y="715"/>
                    <a:pt x="619" y="702"/>
                  </a:cubicBezTo>
                  <a:cubicBezTo>
                    <a:pt x="622" y="696"/>
                    <a:pt x="627" y="689"/>
                    <a:pt x="633" y="680"/>
                  </a:cubicBezTo>
                  <a:cubicBezTo>
                    <a:pt x="617" y="645"/>
                    <a:pt x="602" y="609"/>
                    <a:pt x="591" y="580"/>
                  </a:cubicBezTo>
                  <a:cubicBezTo>
                    <a:pt x="577" y="623"/>
                    <a:pt x="564" y="656"/>
                    <a:pt x="552" y="683"/>
                  </a:cubicBezTo>
                  <a:close/>
                  <a:moveTo>
                    <a:pt x="385" y="734"/>
                  </a:moveTo>
                  <a:cubicBezTo>
                    <a:pt x="388" y="743"/>
                    <a:pt x="392" y="752"/>
                    <a:pt x="396" y="761"/>
                  </a:cubicBezTo>
                  <a:cubicBezTo>
                    <a:pt x="406" y="723"/>
                    <a:pt x="422" y="681"/>
                    <a:pt x="439" y="649"/>
                  </a:cubicBezTo>
                  <a:cubicBezTo>
                    <a:pt x="434" y="638"/>
                    <a:pt x="429" y="627"/>
                    <a:pt x="424" y="616"/>
                  </a:cubicBezTo>
                  <a:cubicBezTo>
                    <a:pt x="422" y="613"/>
                    <a:pt x="421" y="610"/>
                    <a:pt x="419" y="606"/>
                  </a:cubicBezTo>
                  <a:cubicBezTo>
                    <a:pt x="419" y="608"/>
                    <a:pt x="418" y="610"/>
                    <a:pt x="418" y="612"/>
                  </a:cubicBezTo>
                  <a:cubicBezTo>
                    <a:pt x="408" y="662"/>
                    <a:pt x="396" y="704"/>
                    <a:pt x="385" y="734"/>
                  </a:cubicBezTo>
                  <a:close/>
                  <a:moveTo>
                    <a:pt x="744" y="646"/>
                  </a:moveTo>
                  <a:cubicBezTo>
                    <a:pt x="759" y="678"/>
                    <a:pt x="776" y="721"/>
                    <a:pt x="787" y="761"/>
                  </a:cubicBezTo>
                  <a:cubicBezTo>
                    <a:pt x="791" y="752"/>
                    <a:pt x="795" y="743"/>
                    <a:pt x="799" y="734"/>
                  </a:cubicBezTo>
                  <a:cubicBezTo>
                    <a:pt x="786" y="698"/>
                    <a:pt x="777" y="651"/>
                    <a:pt x="769" y="605"/>
                  </a:cubicBezTo>
                  <a:cubicBezTo>
                    <a:pt x="768" y="602"/>
                    <a:pt x="768" y="599"/>
                    <a:pt x="767" y="597"/>
                  </a:cubicBezTo>
                  <a:cubicBezTo>
                    <a:pt x="761" y="610"/>
                    <a:pt x="753" y="627"/>
                    <a:pt x="744" y="646"/>
                  </a:cubicBezTo>
                  <a:close/>
                  <a:moveTo>
                    <a:pt x="294" y="619"/>
                  </a:moveTo>
                  <a:cubicBezTo>
                    <a:pt x="295" y="620"/>
                    <a:pt x="295" y="620"/>
                    <a:pt x="295" y="621"/>
                  </a:cubicBezTo>
                  <a:cubicBezTo>
                    <a:pt x="299" y="628"/>
                    <a:pt x="308" y="651"/>
                    <a:pt x="319" y="679"/>
                  </a:cubicBezTo>
                  <a:cubicBezTo>
                    <a:pt x="329" y="707"/>
                    <a:pt x="344" y="745"/>
                    <a:pt x="348" y="751"/>
                  </a:cubicBezTo>
                  <a:cubicBezTo>
                    <a:pt x="349" y="753"/>
                    <a:pt x="350" y="755"/>
                    <a:pt x="352" y="759"/>
                  </a:cubicBezTo>
                  <a:cubicBezTo>
                    <a:pt x="356" y="752"/>
                    <a:pt x="360" y="744"/>
                    <a:pt x="364" y="735"/>
                  </a:cubicBezTo>
                  <a:cubicBezTo>
                    <a:pt x="341" y="685"/>
                    <a:pt x="316" y="645"/>
                    <a:pt x="295" y="613"/>
                  </a:cubicBezTo>
                  <a:cubicBezTo>
                    <a:pt x="295" y="615"/>
                    <a:pt x="294" y="617"/>
                    <a:pt x="294" y="619"/>
                  </a:cubicBezTo>
                  <a:close/>
                  <a:moveTo>
                    <a:pt x="820" y="735"/>
                  </a:moveTo>
                  <a:cubicBezTo>
                    <a:pt x="823" y="741"/>
                    <a:pt x="826" y="747"/>
                    <a:pt x="829" y="752"/>
                  </a:cubicBezTo>
                  <a:cubicBezTo>
                    <a:pt x="844" y="717"/>
                    <a:pt x="860" y="685"/>
                    <a:pt x="870" y="663"/>
                  </a:cubicBezTo>
                  <a:cubicBezTo>
                    <a:pt x="878" y="647"/>
                    <a:pt x="883" y="629"/>
                    <a:pt x="886" y="610"/>
                  </a:cubicBezTo>
                  <a:cubicBezTo>
                    <a:pt x="868" y="641"/>
                    <a:pt x="843" y="687"/>
                    <a:pt x="820" y="735"/>
                  </a:cubicBezTo>
                  <a:close/>
                  <a:moveTo>
                    <a:pt x="245" y="706"/>
                  </a:moveTo>
                  <a:cubicBezTo>
                    <a:pt x="246" y="718"/>
                    <a:pt x="248" y="729"/>
                    <a:pt x="249" y="742"/>
                  </a:cubicBezTo>
                  <a:cubicBezTo>
                    <a:pt x="250" y="736"/>
                    <a:pt x="250" y="730"/>
                    <a:pt x="251" y="724"/>
                  </a:cubicBezTo>
                  <a:cubicBezTo>
                    <a:pt x="249" y="718"/>
                    <a:pt x="247" y="712"/>
                    <a:pt x="245" y="706"/>
                  </a:cubicBezTo>
                  <a:close/>
                  <a:moveTo>
                    <a:pt x="460" y="649"/>
                  </a:moveTo>
                  <a:cubicBezTo>
                    <a:pt x="473" y="676"/>
                    <a:pt x="488" y="706"/>
                    <a:pt x="507" y="730"/>
                  </a:cubicBezTo>
                  <a:cubicBezTo>
                    <a:pt x="511" y="723"/>
                    <a:pt x="515" y="716"/>
                    <a:pt x="519" y="708"/>
                  </a:cubicBezTo>
                  <a:cubicBezTo>
                    <a:pt x="522" y="702"/>
                    <a:pt x="526" y="695"/>
                    <a:pt x="529" y="686"/>
                  </a:cubicBezTo>
                  <a:cubicBezTo>
                    <a:pt x="522" y="677"/>
                    <a:pt x="515" y="668"/>
                    <a:pt x="507" y="658"/>
                  </a:cubicBezTo>
                  <a:cubicBezTo>
                    <a:pt x="498" y="647"/>
                    <a:pt x="488" y="635"/>
                    <a:pt x="478" y="622"/>
                  </a:cubicBezTo>
                  <a:cubicBezTo>
                    <a:pt x="472" y="630"/>
                    <a:pt x="466" y="639"/>
                    <a:pt x="460" y="649"/>
                  </a:cubicBezTo>
                  <a:close/>
                  <a:moveTo>
                    <a:pt x="655" y="682"/>
                  </a:moveTo>
                  <a:cubicBezTo>
                    <a:pt x="663" y="699"/>
                    <a:pt x="671" y="714"/>
                    <a:pt x="677" y="725"/>
                  </a:cubicBezTo>
                  <a:cubicBezTo>
                    <a:pt x="691" y="702"/>
                    <a:pt x="707" y="674"/>
                    <a:pt x="722" y="646"/>
                  </a:cubicBezTo>
                  <a:cubicBezTo>
                    <a:pt x="716" y="634"/>
                    <a:pt x="710" y="625"/>
                    <a:pt x="704" y="618"/>
                  </a:cubicBezTo>
                  <a:cubicBezTo>
                    <a:pt x="698" y="626"/>
                    <a:pt x="692" y="634"/>
                    <a:pt x="686" y="642"/>
                  </a:cubicBezTo>
                  <a:cubicBezTo>
                    <a:pt x="674" y="658"/>
                    <a:pt x="664" y="670"/>
                    <a:pt x="655" y="682"/>
                  </a:cubicBezTo>
                  <a:close/>
                  <a:moveTo>
                    <a:pt x="780" y="561"/>
                  </a:moveTo>
                  <a:cubicBezTo>
                    <a:pt x="782" y="574"/>
                    <a:pt x="785" y="587"/>
                    <a:pt x="788" y="601"/>
                  </a:cubicBezTo>
                  <a:cubicBezTo>
                    <a:pt x="794" y="639"/>
                    <a:pt x="801" y="678"/>
                    <a:pt x="811" y="710"/>
                  </a:cubicBezTo>
                  <a:cubicBezTo>
                    <a:pt x="842" y="646"/>
                    <a:pt x="872" y="592"/>
                    <a:pt x="890" y="570"/>
                  </a:cubicBezTo>
                  <a:cubicBezTo>
                    <a:pt x="890" y="564"/>
                    <a:pt x="890" y="558"/>
                    <a:pt x="889" y="553"/>
                  </a:cubicBezTo>
                  <a:cubicBezTo>
                    <a:pt x="884" y="484"/>
                    <a:pt x="878" y="416"/>
                    <a:pt x="874" y="405"/>
                  </a:cubicBezTo>
                  <a:cubicBezTo>
                    <a:pt x="873" y="403"/>
                    <a:pt x="873" y="400"/>
                    <a:pt x="872" y="397"/>
                  </a:cubicBezTo>
                  <a:cubicBezTo>
                    <a:pt x="829" y="446"/>
                    <a:pt x="796" y="514"/>
                    <a:pt x="780" y="561"/>
                  </a:cubicBezTo>
                  <a:close/>
                  <a:moveTo>
                    <a:pt x="304" y="592"/>
                  </a:moveTo>
                  <a:cubicBezTo>
                    <a:pt x="324" y="623"/>
                    <a:pt x="349" y="661"/>
                    <a:pt x="373" y="709"/>
                  </a:cubicBezTo>
                  <a:cubicBezTo>
                    <a:pt x="382" y="682"/>
                    <a:pt x="391" y="648"/>
                    <a:pt x="399" y="608"/>
                  </a:cubicBezTo>
                  <a:cubicBezTo>
                    <a:pt x="402" y="597"/>
                    <a:pt x="404" y="585"/>
                    <a:pt x="407" y="572"/>
                  </a:cubicBezTo>
                  <a:cubicBezTo>
                    <a:pt x="404" y="560"/>
                    <a:pt x="401" y="549"/>
                    <a:pt x="398" y="538"/>
                  </a:cubicBezTo>
                  <a:cubicBezTo>
                    <a:pt x="389" y="504"/>
                    <a:pt x="382" y="476"/>
                    <a:pt x="363" y="454"/>
                  </a:cubicBezTo>
                  <a:cubicBezTo>
                    <a:pt x="350" y="440"/>
                    <a:pt x="332" y="416"/>
                    <a:pt x="311" y="387"/>
                  </a:cubicBezTo>
                  <a:cubicBezTo>
                    <a:pt x="307" y="404"/>
                    <a:pt x="301" y="444"/>
                    <a:pt x="293" y="506"/>
                  </a:cubicBezTo>
                  <a:cubicBezTo>
                    <a:pt x="295" y="528"/>
                    <a:pt x="296" y="553"/>
                    <a:pt x="296" y="580"/>
                  </a:cubicBezTo>
                  <a:lnTo>
                    <a:pt x="304" y="592"/>
                  </a:lnTo>
                  <a:close/>
                  <a:moveTo>
                    <a:pt x="911" y="577"/>
                  </a:moveTo>
                  <a:cubicBezTo>
                    <a:pt x="914" y="613"/>
                    <a:pt x="917" y="655"/>
                    <a:pt x="921" y="696"/>
                  </a:cubicBezTo>
                  <a:cubicBezTo>
                    <a:pt x="951" y="599"/>
                    <a:pt x="960" y="581"/>
                    <a:pt x="964" y="576"/>
                  </a:cubicBezTo>
                  <a:cubicBezTo>
                    <a:pt x="964" y="576"/>
                    <a:pt x="965" y="575"/>
                    <a:pt x="965" y="575"/>
                  </a:cubicBezTo>
                  <a:cubicBezTo>
                    <a:pt x="965" y="557"/>
                    <a:pt x="970" y="521"/>
                    <a:pt x="975" y="484"/>
                  </a:cubicBezTo>
                  <a:cubicBezTo>
                    <a:pt x="941" y="534"/>
                    <a:pt x="920" y="563"/>
                    <a:pt x="911" y="574"/>
                  </a:cubicBezTo>
                  <a:lnTo>
                    <a:pt x="911" y="577"/>
                  </a:lnTo>
                  <a:close/>
                  <a:moveTo>
                    <a:pt x="217" y="575"/>
                  </a:moveTo>
                  <a:cubicBezTo>
                    <a:pt x="224" y="585"/>
                    <a:pt x="237" y="619"/>
                    <a:pt x="256" y="676"/>
                  </a:cubicBezTo>
                  <a:cubicBezTo>
                    <a:pt x="259" y="639"/>
                    <a:pt x="263" y="603"/>
                    <a:pt x="267" y="570"/>
                  </a:cubicBezTo>
                  <a:cubicBezTo>
                    <a:pt x="253" y="548"/>
                    <a:pt x="253" y="548"/>
                    <a:pt x="253" y="548"/>
                  </a:cubicBezTo>
                  <a:cubicBezTo>
                    <a:pt x="239" y="525"/>
                    <a:pt x="218" y="491"/>
                    <a:pt x="193" y="451"/>
                  </a:cubicBezTo>
                  <a:cubicBezTo>
                    <a:pt x="209" y="501"/>
                    <a:pt x="221" y="546"/>
                    <a:pt x="218" y="572"/>
                  </a:cubicBezTo>
                  <a:cubicBezTo>
                    <a:pt x="218" y="573"/>
                    <a:pt x="218" y="574"/>
                    <a:pt x="217" y="575"/>
                  </a:cubicBezTo>
                  <a:close/>
                  <a:moveTo>
                    <a:pt x="490" y="606"/>
                  </a:moveTo>
                  <a:cubicBezTo>
                    <a:pt x="500" y="620"/>
                    <a:pt x="512" y="634"/>
                    <a:pt x="522" y="646"/>
                  </a:cubicBezTo>
                  <a:cubicBezTo>
                    <a:pt x="528" y="653"/>
                    <a:pt x="533" y="660"/>
                    <a:pt x="538" y="666"/>
                  </a:cubicBezTo>
                  <a:cubicBezTo>
                    <a:pt x="555" y="627"/>
                    <a:pt x="570" y="584"/>
                    <a:pt x="581" y="550"/>
                  </a:cubicBezTo>
                  <a:cubicBezTo>
                    <a:pt x="581" y="547"/>
                    <a:pt x="580" y="545"/>
                    <a:pt x="580" y="543"/>
                  </a:cubicBezTo>
                  <a:cubicBezTo>
                    <a:pt x="573" y="516"/>
                    <a:pt x="554" y="466"/>
                    <a:pt x="532" y="423"/>
                  </a:cubicBezTo>
                  <a:cubicBezTo>
                    <a:pt x="532" y="424"/>
                    <a:pt x="532" y="426"/>
                    <a:pt x="532" y="428"/>
                  </a:cubicBezTo>
                  <a:cubicBezTo>
                    <a:pt x="526" y="475"/>
                    <a:pt x="515" y="563"/>
                    <a:pt x="490" y="606"/>
                  </a:cubicBezTo>
                  <a:close/>
                  <a:moveTo>
                    <a:pt x="602" y="550"/>
                  </a:moveTo>
                  <a:cubicBezTo>
                    <a:pt x="609" y="576"/>
                    <a:pt x="626" y="619"/>
                    <a:pt x="646" y="662"/>
                  </a:cubicBezTo>
                  <a:cubicBezTo>
                    <a:pt x="654" y="652"/>
                    <a:pt x="662" y="641"/>
                    <a:pt x="670" y="630"/>
                  </a:cubicBezTo>
                  <a:cubicBezTo>
                    <a:pt x="678" y="621"/>
                    <a:pt x="685" y="611"/>
                    <a:pt x="693" y="601"/>
                  </a:cubicBezTo>
                  <a:cubicBezTo>
                    <a:pt x="673" y="563"/>
                    <a:pt x="661" y="487"/>
                    <a:pt x="655" y="446"/>
                  </a:cubicBezTo>
                  <a:cubicBezTo>
                    <a:pt x="655" y="446"/>
                    <a:pt x="653" y="435"/>
                    <a:pt x="653" y="431"/>
                  </a:cubicBezTo>
                  <a:cubicBezTo>
                    <a:pt x="634" y="464"/>
                    <a:pt x="621" y="492"/>
                    <a:pt x="614" y="514"/>
                  </a:cubicBezTo>
                  <a:cubicBezTo>
                    <a:pt x="614" y="514"/>
                    <a:pt x="605" y="540"/>
                    <a:pt x="602" y="550"/>
                  </a:cubicBezTo>
                  <a:close/>
                  <a:moveTo>
                    <a:pt x="427" y="571"/>
                  </a:moveTo>
                  <a:cubicBezTo>
                    <a:pt x="432" y="585"/>
                    <a:pt x="436" y="597"/>
                    <a:pt x="441" y="608"/>
                  </a:cubicBezTo>
                  <a:cubicBezTo>
                    <a:pt x="444" y="615"/>
                    <a:pt x="447" y="622"/>
                    <a:pt x="450" y="628"/>
                  </a:cubicBezTo>
                  <a:cubicBezTo>
                    <a:pt x="456" y="620"/>
                    <a:pt x="461" y="613"/>
                    <a:pt x="466" y="607"/>
                  </a:cubicBezTo>
                  <a:cubicBezTo>
                    <a:pt x="451" y="587"/>
                    <a:pt x="440" y="570"/>
                    <a:pt x="431" y="556"/>
                  </a:cubicBezTo>
                  <a:cubicBezTo>
                    <a:pt x="430" y="561"/>
                    <a:pt x="429" y="566"/>
                    <a:pt x="427" y="571"/>
                  </a:cubicBezTo>
                  <a:close/>
                  <a:moveTo>
                    <a:pt x="717" y="603"/>
                  </a:moveTo>
                  <a:cubicBezTo>
                    <a:pt x="722" y="608"/>
                    <a:pt x="727" y="616"/>
                    <a:pt x="733" y="625"/>
                  </a:cubicBezTo>
                  <a:cubicBezTo>
                    <a:pt x="745" y="601"/>
                    <a:pt x="753" y="580"/>
                    <a:pt x="757" y="568"/>
                  </a:cubicBezTo>
                  <a:cubicBezTo>
                    <a:pt x="758" y="565"/>
                    <a:pt x="759" y="562"/>
                    <a:pt x="760" y="559"/>
                  </a:cubicBezTo>
                  <a:cubicBezTo>
                    <a:pt x="759" y="552"/>
                    <a:pt x="759" y="552"/>
                    <a:pt x="759" y="552"/>
                  </a:cubicBezTo>
                  <a:cubicBezTo>
                    <a:pt x="758" y="549"/>
                    <a:pt x="757" y="546"/>
                    <a:pt x="757" y="543"/>
                  </a:cubicBezTo>
                  <a:cubicBezTo>
                    <a:pt x="747" y="560"/>
                    <a:pt x="734" y="579"/>
                    <a:pt x="716" y="602"/>
                  </a:cubicBezTo>
                  <a:cubicBezTo>
                    <a:pt x="716" y="602"/>
                    <a:pt x="717" y="602"/>
                    <a:pt x="717" y="603"/>
                  </a:cubicBezTo>
                  <a:close/>
                  <a:moveTo>
                    <a:pt x="439" y="527"/>
                  </a:moveTo>
                  <a:cubicBezTo>
                    <a:pt x="446" y="544"/>
                    <a:pt x="458" y="564"/>
                    <a:pt x="477" y="589"/>
                  </a:cubicBezTo>
                  <a:cubicBezTo>
                    <a:pt x="497" y="548"/>
                    <a:pt x="507" y="469"/>
                    <a:pt x="513" y="425"/>
                  </a:cubicBezTo>
                  <a:cubicBezTo>
                    <a:pt x="514" y="416"/>
                    <a:pt x="515" y="408"/>
                    <a:pt x="516" y="402"/>
                  </a:cubicBezTo>
                  <a:cubicBezTo>
                    <a:pt x="516" y="399"/>
                    <a:pt x="517" y="397"/>
                    <a:pt x="517" y="394"/>
                  </a:cubicBezTo>
                  <a:cubicBezTo>
                    <a:pt x="508" y="377"/>
                    <a:pt x="499" y="363"/>
                    <a:pt x="492" y="353"/>
                  </a:cubicBezTo>
                  <a:cubicBezTo>
                    <a:pt x="479" y="392"/>
                    <a:pt x="457" y="459"/>
                    <a:pt x="439" y="527"/>
                  </a:cubicBezTo>
                  <a:close/>
                  <a:moveTo>
                    <a:pt x="670" y="416"/>
                  </a:moveTo>
                  <a:cubicBezTo>
                    <a:pt x="671" y="422"/>
                    <a:pt x="672" y="431"/>
                    <a:pt x="674" y="443"/>
                  </a:cubicBezTo>
                  <a:cubicBezTo>
                    <a:pt x="680" y="480"/>
                    <a:pt x="690" y="547"/>
                    <a:pt x="706" y="584"/>
                  </a:cubicBezTo>
                  <a:cubicBezTo>
                    <a:pt x="727" y="555"/>
                    <a:pt x="741" y="533"/>
                    <a:pt x="749" y="515"/>
                  </a:cubicBezTo>
                  <a:cubicBezTo>
                    <a:pt x="737" y="470"/>
                    <a:pt x="716" y="414"/>
                    <a:pt x="693" y="361"/>
                  </a:cubicBezTo>
                  <a:cubicBezTo>
                    <a:pt x="684" y="376"/>
                    <a:pt x="675" y="391"/>
                    <a:pt x="667" y="405"/>
                  </a:cubicBezTo>
                  <a:cubicBezTo>
                    <a:pt x="667" y="405"/>
                    <a:pt x="670" y="416"/>
                    <a:pt x="670" y="416"/>
                  </a:cubicBezTo>
                  <a:close/>
                  <a:moveTo>
                    <a:pt x="960" y="275"/>
                  </a:moveTo>
                  <a:cubicBezTo>
                    <a:pt x="962" y="290"/>
                    <a:pt x="962" y="302"/>
                    <a:pt x="962" y="302"/>
                  </a:cubicBezTo>
                  <a:cubicBezTo>
                    <a:pt x="963" y="322"/>
                    <a:pt x="948" y="404"/>
                    <a:pt x="942" y="420"/>
                  </a:cubicBezTo>
                  <a:cubicBezTo>
                    <a:pt x="938" y="430"/>
                    <a:pt x="927" y="463"/>
                    <a:pt x="918" y="490"/>
                  </a:cubicBezTo>
                  <a:cubicBezTo>
                    <a:pt x="912" y="506"/>
                    <a:pt x="908" y="520"/>
                    <a:pt x="907" y="523"/>
                  </a:cubicBezTo>
                  <a:cubicBezTo>
                    <a:pt x="907" y="523"/>
                    <a:pt x="907" y="530"/>
                    <a:pt x="908" y="534"/>
                  </a:cubicBezTo>
                  <a:cubicBezTo>
                    <a:pt x="908" y="537"/>
                    <a:pt x="908" y="541"/>
                    <a:pt x="908" y="546"/>
                  </a:cubicBezTo>
                  <a:cubicBezTo>
                    <a:pt x="923" y="525"/>
                    <a:pt x="947" y="491"/>
                    <a:pt x="981" y="442"/>
                  </a:cubicBezTo>
                  <a:cubicBezTo>
                    <a:pt x="982" y="427"/>
                    <a:pt x="985" y="408"/>
                    <a:pt x="985" y="397"/>
                  </a:cubicBezTo>
                  <a:cubicBezTo>
                    <a:pt x="987" y="371"/>
                    <a:pt x="1019" y="296"/>
                    <a:pt x="1046" y="236"/>
                  </a:cubicBezTo>
                  <a:cubicBezTo>
                    <a:pt x="1059" y="207"/>
                    <a:pt x="1071" y="178"/>
                    <a:pt x="1072" y="172"/>
                  </a:cubicBezTo>
                  <a:cubicBezTo>
                    <a:pt x="1073" y="167"/>
                    <a:pt x="1075" y="160"/>
                    <a:pt x="1077" y="152"/>
                  </a:cubicBezTo>
                  <a:cubicBezTo>
                    <a:pt x="1082" y="133"/>
                    <a:pt x="1090" y="101"/>
                    <a:pt x="1091" y="82"/>
                  </a:cubicBezTo>
                  <a:cubicBezTo>
                    <a:pt x="1071" y="95"/>
                    <a:pt x="1041" y="134"/>
                    <a:pt x="1012" y="186"/>
                  </a:cubicBezTo>
                  <a:cubicBezTo>
                    <a:pt x="1006" y="195"/>
                    <a:pt x="1000" y="205"/>
                    <a:pt x="994" y="216"/>
                  </a:cubicBezTo>
                  <a:cubicBezTo>
                    <a:pt x="983" y="236"/>
                    <a:pt x="972" y="256"/>
                    <a:pt x="960" y="275"/>
                  </a:cubicBezTo>
                  <a:close/>
                  <a:moveTo>
                    <a:pt x="164" y="368"/>
                  </a:moveTo>
                  <a:cubicBezTo>
                    <a:pt x="207" y="436"/>
                    <a:pt x="247" y="502"/>
                    <a:pt x="270" y="538"/>
                  </a:cubicBezTo>
                  <a:cubicBezTo>
                    <a:pt x="270" y="539"/>
                    <a:pt x="270" y="539"/>
                    <a:pt x="270" y="539"/>
                  </a:cubicBezTo>
                  <a:cubicBezTo>
                    <a:pt x="271" y="528"/>
                    <a:pt x="273" y="516"/>
                    <a:pt x="274" y="506"/>
                  </a:cubicBezTo>
                  <a:cubicBezTo>
                    <a:pt x="272" y="486"/>
                    <a:pt x="269" y="469"/>
                    <a:pt x="265" y="458"/>
                  </a:cubicBezTo>
                  <a:cubicBezTo>
                    <a:pt x="254" y="428"/>
                    <a:pt x="243" y="344"/>
                    <a:pt x="241" y="277"/>
                  </a:cubicBezTo>
                  <a:cubicBezTo>
                    <a:pt x="239" y="273"/>
                    <a:pt x="238" y="270"/>
                    <a:pt x="236" y="267"/>
                  </a:cubicBezTo>
                  <a:cubicBezTo>
                    <a:pt x="225" y="245"/>
                    <a:pt x="205" y="214"/>
                    <a:pt x="187" y="187"/>
                  </a:cubicBezTo>
                  <a:cubicBezTo>
                    <a:pt x="175" y="169"/>
                    <a:pt x="165" y="154"/>
                    <a:pt x="159" y="143"/>
                  </a:cubicBezTo>
                  <a:cubicBezTo>
                    <a:pt x="145" y="120"/>
                    <a:pt x="112" y="82"/>
                    <a:pt x="88" y="65"/>
                  </a:cubicBezTo>
                  <a:cubicBezTo>
                    <a:pt x="85" y="80"/>
                    <a:pt x="81" y="107"/>
                    <a:pt x="90" y="142"/>
                  </a:cubicBezTo>
                  <a:cubicBezTo>
                    <a:pt x="105" y="201"/>
                    <a:pt x="130" y="271"/>
                    <a:pt x="154" y="340"/>
                  </a:cubicBezTo>
                  <a:lnTo>
                    <a:pt x="164" y="368"/>
                  </a:lnTo>
                  <a:close/>
                  <a:moveTo>
                    <a:pt x="404" y="488"/>
                  </a:moveTo>
                  <a:cubicBezTo>
                    <a:pt x="409" y="502"/>
                    <a:pt x="413" y="517"/>
                    <a:pt x="417" y="533"/>
                  </a:cubicBezTo>
                  <a:cubicBezTo>
                    <a:pt x="417" y="533"/>
                    <a:pt x="417" y="534"/>
                    <a:pt x="417" y="534"/>
                  </a:cubicBezTo>
                  <a:cubicBezTo>
                    <a:pt x="418" y="532"/>
                    <a:pt x="418" y="530"/>
                    <a:pt x="418" y="529"/>
                  </a:cubicBezTo>
                  <a:cubicBezTo>
                    <a:pt x="418" y="527"/>
                    <a:pt x="417" y="524"/>
                    <a:pt x="416" y="522"/>
                  </a:cubicBezTo>
                  <a:cubicBezTo>
                    <a:pt x="414" y="514"/>
                    <a:pt x="409" y="502"/>
                    <a:pt x="404" y="488"/>
                  </a:cubicBezTo>
                  <a:close/>
                  <a:moveTo>
                    <a:pt x="772" y="526"/>
                  </a:moveTo>
                  <a:cubicBezTo>
                    <a:pt x="786" y="493"/>
                    <a:pt x="818" y="426"/>
                    <a:pt x="864" y="377"/>
                  </a:cubicBezTo>
                  <a:cubicBezTo>
                    <a:pt x="865" y="376"/>
                    <a:pt x="866" y="375"/>
                    <a:pt x="867" y="374"/>
                  </a:cubicBezTo>
                  <a:cubicBezTo>
                    <a:pt x="868" y="373"/>
                    <a:pt x="868" y="373"/>
                    <a:pt x="868" y="373"/>
                  </a:cubicBezTo>
                  <a:cubicBezTo>
                    <a:pt x="865" y="358"/>
                    <a:pt x="864" y="341"/>
                    <a:pt x="863" y="327"/>
                  </a:cubicBezTo>
                  <a:cubicBezTo>
                    <a:pt x="823" y="396"/>
                    <a:pt x="785" y="474"/>
                    <a:pt x="772" y="511"/>
                  </a:cubicBezTo>
                  <a:cubicBezTo>
                    <a:pt x="771" y="513"/>
                    <a:pt x="771" y="515"/>
                    <a:pt x="770" y="517"/>
                  </a:cubicBezTo>
                  <a:cubicBezTo>
                    <a:pt x="770" y="517"/>
                    <a:pt x="771" y="523"/>
                    <a:pt x="772" y="526"/>
                  </a:cubicBezTo>
                  <a:close/>
                  <a:moveTo>
                    <a:pt x="995" y="478"/>
                  </a:moveTo>
                  <a:cubicBezTo>
                    <a:pt x="993" y="492"/>
                    <a:pt x="991" y="507"/>
                    <a:pt x="989" y="522"/>
                  </a:cubicBezTo>
                  <a:cubicBezTo>
                    <a:pt x="1009" y="468"/>
                    <a:pt x="1036" y="410"/>
                    <a:pt x="1070" y="344"/>
                  </a:cubicBezTo>
                  <a:cubicBezTo>
                    <a:pt x="1046" y="380"/>
                    <a:pt x="1022" y="416"/>
                    <a:pt x="999" y="449"/>
                  </a:cubicBezTo>
                  <a:cubicBezTo>
                    <a:pt x="999" y="449"/>
                    <a:pt x="996" y="468"/>
                    <a:pt x="995" y="478"/>
                  </a:cubicBezTo>
                  <a:close/>
                  <a:moveTo>
                    <a:pt x="537" y="391"/>
                  </a:moveTo>
                  <a:cubicBezTo>
                    <a:pt x="559" y="431"/>
                    <a:pt x="581" y="481"/>
                    <a:pt x="592" y="517"/>
                  </a:cubicBezTo>
                  <a:cubicBezTo>
                    <a:pt x="596" y="507"/>
                    <a:pt x="596" y="507"/>
                    <a:pt x="596" y="507"/>
                  </a:cubicBezTo>
                  <a:cubicBezTo>
                    <a:pt x="605" y="481"/>
                    <a:pt x="622" y="445"/>
                    <a:pt x="647" y="401"/>
                  </a:cubicBezTo>
                  <a:cubicBezTo>
                    <a:pt x="634" y="344"/>
                    <a:pt x="611" y="259"/>
                    <a:pt x="600" y="235"/>
                  </a:cubicBezTo>
                  <a:cubicBezTo>
                    <a:pt x="573" y="270"/>
                    <a:pt x="547" y="346"/>
                    <a:pt x="537" y="391"/>
                  </a:cubicBezTo>
                  <a:close/>
                  <a:moveTo>
                    <a:pt x="323" y="279"/>
                  </a:moveTo>
                  <a:cubicBezTo>
                    <a:pt x="360" y="347"/>
                    <a:pt x="407" y="442"/>
                    <a:pt x="428" y="496"/>
                  </a:cubicBezTo>
                  <a:cubicBezTo>
                    <a:pt x="446" y="430"/>
                    <a:pt x="466" y="369"/>
                    <a:pt x="477" y="336"/>
                  </a:cubicBezTo>
                  <a:cubicBezTo>
                    <a:pt x="438" y="293"/>
                    <a:pt x="415" y="252"/>
                    <a:pt x="398" y="193"/>
                  </a:cubicBezTo>
                  <a:cubicBezTo>
                    <a:pt x="368" y="92"/>
                    <a:pt x="353" y="49"/>
                    <a:pt x="346" y="32"/>
                  </a:cubicBezTo>
                  <a:cubicBezTo>
                    <a:pt x="332" y="65"/>
                    <a:pt x="311" y="155"/>
                    <a:pt x="317" y="220"/>
                  </a:cubicBezTo>
                  <a:cubicBezTo>
                    <a:pt x="320" y="245"/>
                    <a:pt x="322" y="263"/>
                    <a:pt x="323" y="279"/>
                  </a:cubicBezTo>
                  <a:close/>
                  <a:moveTo>
                    <a:pt x="706" y="341"/>
                  </a:moveTo>
                  <a:cubicBezTo>
                    <a:pt x="727" y="390"/>
                    <a:pt x="747" y="442"/>
                    <a:pt x="761" y="486"/>
                  </a:cubicBezTo>
                  <a:cubicBezTo>
                    <a:pt x="781" y="437"/>
                    <a:pt x="821" y="357"/>
                    <a:pt x="861" y="292"/>
                  </a:cubicBezTo>
                  <a:cubicBezTo>
                    <a:pt x="861" y="275"/>
                    <a:pt x="861" y="260"/>
                    <a:pt x="861" y="254"/>
                  </a:cubicBezTo>
                  <a:cubicBezTo>
                    <a:pt x="862" y="245"/>
                    <a:pt x="865" y="214"/>
                    <a:pt x="869" y="181"/>
                  </a:cubicBezTo>
                  <a:cubicBezTo>
                    <a:pt x="873" y="143"/>
                    <a:pt x="879" y="95"/>
                    <a:pt x="879" y="87"/>
                  </a:cubicBezTo>
                  <a:cubicBezTo>
                    <a:pt x="879" y="65"/>
                    <a:pt x="877" y="50"/>
                    <a:pt x="872" y="40"/>
                  </a:cubicBezTo>
                  <a:cubicBezTo>
                    <a:pt x="861" y="52"/>
                    <a:pt x="841" y="85"/>
                    <a:pt x="824" y="125"/>
                  </a:cubicBezTo>
                  <a:cubicBezTo>
                    <a:pt x="804" y="173"/>
                    <a:pt x="723" y="314"/>
                    <a:pt x="712" y="331"/>
                  </a:cubicBezTo>
                  <a:lnTo>
                    <a:pt x="706" y="341"/>
                  </a:lnTo>
                  <a:close/>
                  <a:moveTo>
                    <a:pt x="108" y="313"/>
                  </a:moveTo>
                  <a:cubicBezTo>
                    <a:pt x="132" y="363"/>
                    <a:pt x="159" y="421"/>
                    <a:pt x="182" y="481"/>
                  </a:cubicBezTo>
                  <a:cubicBezTo>
                    <a:pt x="172" y="449"/>
                    <a:pt x="160" y="412"/>
                    <a:pt x="147" y="376"/>
                  </a:cubicBezTo>
                  <a:cubicBezTo>
                    <a:pt x="133" y="354"/>
                    <a:pt x="120" y="333"/>
                    <a:pt x="108" y="313"/>
                  </a:cubicBezTo>
                  <a:close/>
                  <a:moveTo>
                    <a:pt x="888" y="379"/>
                  </a:moveTo>
                  <a:cubicBezTo>
                    <a:pt x="889" y="387"/>
                    <a:pt x="891" y="394"/>
                    <a:pt x="892" y="399"/>
                  </a:cubicBezTo>
                  <a:cubicBezTo>
                    <a:pt x="895" y="407"/>
                    <a:pt x="898" y="430"/>
                    <a:pt x="902" y="476"/>
                  </a:cubicBezTo>
                  <a:cubicBezTo>
                    <a:pt x="911" y="451"/>
                    <a:pt x="920" y="422"/>
                    <a:pt x="924" y="413"/>
                  </a:cubicBezTo>
                  <a:cubicBezTo>
                    <a:pt x="929" y="399"/>
                    <a:pt x="944" y="321"/>
                    <a:pt x="943" y="304"/>
                  </a:cubicBezTo>
                  <a:cubicBezTo>
                    <a:pt x="924" y="333"/>
                    <a:pt x="906" y="358"/>
                    <a:pt x="888" y="379"/>
                  </a:cubicBezTo>
                  <a:close/>
                  <a:moveTo>
                    <a:pt x="317" y="362"/>
                  </a:moveTo>
                  <a:cubicBezTo>
                    <a:pt x="341" y="397"/>
                    <a:pt x="363" y="426"/>
                    <a:pt x="377" y="441"/>
                  </a:cubicBezTo>
                  <a:cubicBezTo>
                    <a:pt x="384" y="450"/>
                    <a:pt x="390" y="458"/>
                    <a:pt x="395" y="468"/>
                  </a:cubicBezTo>
                  <a:cubicBezTo>
                    <a:pt x="376" y="425"/>
                    <a:pt x="349" y="370"/>
                    <a:pt x="323" y="321"/>
                  </a:cubicBezTo>
                  <a:cubicBezTo>
                    <a:pt x="322" y="334"/>
                    <a:pt x="320" y="347"/>
                    <a:pt x="317" y="362"/>
                  </a:cubicBezTo>
                  <a:close/>
                  <a:moveTo>
                    <a:pt x="262" y="313"/>
                  </a:moveTo>
                  <a:cubicBezTo>
                    <a:pt x="266" y="362"/>
                    <a:pt x="273" y="418"/>
                    <a:pt x="282" y="447"/>
                  </a:cubicBezTo>
                  <a:cubicBezTo>
                    <a:pt x="286" y="413"/>
                    <a:pt x="290" y="390"/>
                    <a:pt x="293" y="379"/>
                  </a:cubicBezTo>
                  <a:cubicBezTo>
                    <a:pt x="294" y="375"/>
                    <a:pt x="295" y="370"/>
                    <a:pt x="296" y="366"/>
                  </a:cubicBezTo>
                  <a:cubicBezTo>
                    <a:pt x="284" y="347"/>
                    <a:pt x="272" y="329"/>
                    <a:pt x="262" y="313"/>
                  </a:cubicBezTo>
                  <a:close/>
                  <a:moveTo>
                    <a:pt x="601" y="211"/>
                  </a:moveTo>
                  <a:cubicBezTo>
                    <a:pt x="603" y="211"/>
                    <a:pt x="604" y="211"/>
                    <a:pt x="606" y="212"/>
                  </a:cubicBezTo>
                  <a:cubicBezTo>
                    <a:pt x="619" y="220"/>
                    <a:pt x="637" y="275"/>
                    <a:pt x="661" y="377"/>
                  </a:cubicBezTo>
                  <a:cubicBezTo>
                    <a:pt x="668" y="365"/>
                    <a:pt x="676" y="353"/>
                    <a:pt x="684" y="340"/>
                  </a:cubicBezTo>
                  <a:cubicBezTo>
                    <a:pt x="679" y="331"/>
                    <a:pt x="675" y="322"/>
                    <a:pt x="671" y="313"/>
                  </a:cubicBezTo>
                  <a:cubicBezTo>
                    <a:pt x="646" y="261"/>
                    <a:pt x="643" y="229"/>
                    <a:pt x="640" y="194"/>
                  </a:cubicBezTo>
                  <a:cubicBezTo>
                    <a:pt x="639" y="179"/>
                    <a:pt x="638" y="163"/>
                    <a:pt x="634" y="144"/>
                  </a:cubicBezTo>
                  <a:cubicBezTo>
                    <a:pt x="625" y="94"/>
                    <a:pt x="606" y="50"/>
                    <a:pt x="592" y="24"/>
                  </a:cubicBezTo>
                  <a:cubicBezTo>
                    <a:pt x="579" y="44"/>
                    <a:pt x="561" y="97"/>
                    <a:pt x="552" y="155"/>
                  </a:cubicBezTo>
                  <a:cubicBezTo>
                    <a:pt x="542" y="217"/>
                    <a:pt x="538" y="228"/>
                    <a:pt x="524" y="261"/>
                  </a:cubicBezTo>
                  <a:cubicBezTo>
                    <a:pt x="520" y="272"/>
                    <a:pt x="520" y="272"/>
                    <a:pt x="520" y="272"/>
                  </a:cubicBezTo>
                  <a:cubicBezTo>
                    <a:pt x="516" y="283"/>
                    <a:pt x="508" y="305"/>
                    <a:pt x="499" y="331"/>
                  </a:cubicBezTo>
                  <a:cubicBezTo>
                    <a:pt x="506" y="340"/>
                    <a:pt x="515" y="351"/>
                    <a:pt x="524" y="366"/>
                  </a:cubicBezTo>
                  <a:cubicBezTo>
                    <a:pt x="535" y="322"/>
                    <a:pt x="561" y="247"/>
                    <a:pt x="592" y="214"/>
                  </a:cubicBezTo>
                  <a:cubicBezTo>
                    <a:pt x="594" y="212"/>
                    <a:pt x="596" y="211"/>
                    <a:pt x="599" y="211"/>
                  </a:cubicBezTo>
                  <a:cubicBezTo>
                    <a:pt x="599" y="211"/>
                    <a:pt x="599" y="211"/>
                    <a:pt x="600" y="211"/>
                  </a:cubicBezTo>
                  <a:cubicBezTo>
                    <a:pt x="600" y="211"/>
                    <a:pt x="601" y="211"/>
                    <a:pt x="601" y="211"/>
                  </a:cubicBezTo>
                  <a:close/>
                  <a:moveTo>
                    <a:pt x="881" y="297"/>
                  </a:moveTo>
                  <a:cubicBezTo>
                    <a:pt x="881" y="310"/>
                    <a:pt x="882" y="332"/>
                    <a:pt x="885" y="353"/>
                  </a:cubicBezTo>
                  <a:cubicBezTo>
                    <a:pt x="903" y="331"/>
                    <a:pt x="921" y="304"/>
                    <a:pt x="941" y="271"/>
                  </a:cubicBezTo>
                  <a:cubicBezTo>
                    <a:pt x="939" y="251"/>
                    <a:pt x="937" y="233"/>
                    <a:pt x="935" y="223"/>
                  </a:cubicBezTo>
                  <a:cubicBezTo>
                    <a:pt x="919" y="239"/>
                    <a:pt x="901" y="264"/>
                    <a:pt x="881" y="297"/>
                  </a:cubicBezTo>
                  <a:close/>
                  <a:moveTo>
                    <a:pt x="260" y="271"/>
                  </a:moveTo>
                  <a:cubicBezTo>
                    <a:pt x="270" y="289"/>
                    <a:pt x="285" y="313"/>
                    <a:pt x="302" y="339"/>
                  </a:cubicBezTo>
                  <a:cubicBezTo>
                    <a:pt x="304" y="322"/>
                    <a:pt x="305" y="306"/>
                    <a:pt x="304" y="284"/>
                  </a:cubicBezTo>
                  <a:cubicBezTo>
                    <a:pt x="286" y="253"/>
                    <a:pt x="272" y="228"/>
                    <a:pt x="262" y="213"/>
                  </a:cubicBezTo>
                  <a:cubicBezTo>
                    <a:pt x="261" y="222"/>
                    <a:pt x="259" y="239"/>
                    <a:pt x="260" y="271"/>
                  </a:cubicBezTo>
                  <a:close/>
                </a:path>
              </a:pathLst>
            </a:custGeom>
            <a:solidFill>
              <a:srgbClr val="A6A8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7935917" y="1624600"/>
              <a:ext cx="1041956" cy="280122"/>
              <a:chOff x="7955238" y="1746101"/>
              <a:chExt cx="1041956" cy="280122"/>
            </a:xfrm>
          </p:grpSpPr>
          <p:pic>
            <p:nvPicPr>
              <p:cNvPr id="16" name="Picture 17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323530" y="1746101"/>
                <a:ext cx="273911" cy="2600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7" name="Freeform 18"/>
              <p:cNvSpPr>
                <a:spLocks/>
              </p:cNvSpPr>
              <p:nvPr/>
            </p:nvSpPr>
            <p:spPr bwMode="auto">
              <a:xfrm>
                <a:off x="8427144" y="1822251"/>
                <a:ext cx="97801" cy="32976"/>
              </a:xfrm>
              <a:custGeom>
                <a:avLst/>
                <a:gdLst>
                  <a:gd name="T0" fmla="*/ 59 w 121"/>
                  <a:gd name="T1" fmla="*/ 40 h 41"/>
                  <a:gd name="T2" fmla="*/ 31 w 121"/>
                  <a:gd name="T3" fmla="*/ 20 h 41"/>
                  <a:gd name="T4" fmla="*/ 31 w 121"/>
                  <a:gd name="T5" fmla="*/ 15 h 41"/>
                  <a:gd name="T6" fmla="*/ 13 w 121"/>
                  <a:gd name="T7" fmla="*/ 11 h 41"/>
                  <a:gd name="T8" fmla="*/ 5 w 121"/>
                  <a:gd name="T9" fmla="*/ 12 h 41"/>
                  <a:gd name="T10" fmla="*/ 0 w 121"/>
                  <a:gd name="T11" fmla="*/ 7 h 41"/>
                  <a:gd name="T12" fmla="*/ 4 w 121"/>
                  <a:gd name="T13" fmla="*/ 2 h 41"/>
                  <a:gd name="T14" fmla="*/ 12 w 121"/>
                  <a:gd name="T15" fmla="*/ 1 h 41"/>
                  <a:gd name="T16" fmla="*/ 40 w 121"/>
                  <a:gd name="T17" fmla="*/ 12 h 41"/>
                  <a:gd name="T18" fmla="*/ 41 w 121"/>
                  <a:gd name="T19" fmla="*/ 19 h 41"/>
                  <a:gd name="T20" fmla="*/ 58 w 121"/>
                  <a:gd name="T21" fmla="*/ 31 h 41"/>
                  <a:gd name="T22" fmla="*/ 72 w 121"/>
                  <a:gd name="T23" fmla="*/ 26 h 41"/>
                  <a:gd name="T24" fmla="*/ 74 w 121"/>
                  <a:gd name="T25" fmla="*/ 15 h 41"/>
                  <a:gd name="T26" fmla="*/ 74 w 121"/>
                  <a:gd name="T27" fmla="*/ 13 h 41"/>
                  <a:gd name="T28" fmla="*/ 77 w 121"/>
                  <a:gd name="T29" fmla="*/ 6 h 41"/>
                  <a:gd name="T30" fmla="*/ 109 w 121"/>
                  <a:gd name="T31" fmla="*/ 1 h 41"/>
                  <a:gd name="T32" fmla="*/ 116 w 121"/>
                  <a:gd name="T33" fmla="*/ 1 h 41"/>
                  <a:gd name="T34" fmla="*/ 121 w 121"/>
                  <a:gd name="T35" fmla="*/ 6 h 41"/>
                  <a:gd name="T36" fmla="*/ 116 w 121"/>
                  <a:gd name="T37" fmla="*/ 11 h 41"/>
                  <a:gd name="T38" fmla="*/ 109 w 121"/>
                  <a:gd name="T39" fmla="*/ 11 h 41"/>
                  <a:gd name="T40" fmla="*/ 84 w 121"/>
                  <a:gd name="T41" fmla="*/ 13 h 41"/>
                  <a:gd name="T42" fmla="*/ 84 w 121"/>
                  <a:gd name="T43" fmla="*/ 14 h 41"/>
                  <a:gd name="T44" fmla="*/ 80 w 121"/>
                  <a:gd name="T45" fmla="*/ 32 h 41"/>
                  <a:gd name="T46" fmla="*/ 59 w 121"/>
                  <a:gd name="T47" fmla="*/ 4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21" h="41">
                    <a:moveTo>
                      <a:pt x="59" y="40"/>
                    </a:moveTo>
                    <a:cubicBezTo>
                      <a:pt x="36" y="41"/>
                      <a:pt x="33" y="31"/>
                      <a:pt x="31" y="20"/>
                    </a:cubicBezTo>
                    <a:cubicBezTo>
                      <a:pt x="31" y="18"/>
                      <a:pt x="31" y="16"/>
                      <a:pt x="31" y="15"/>
                    </a:cubicBezTo>
                    <a:cubicBezTo>
                      <a:pt x="30" y="11"/>
                      <a:pt x="26" y="10"/>
                      <a:pt x="13" y="11"/>
                    </a:cubicBezTo>
                    <a:cubicBezTo>
                      <a:pt x="10" y="11"/>
                      <a:pt x="7" y="11"/>
                      <a:pt x="5" y="12"/>
                    </a:cubicBezTo>
                    <a:cubicBezTo>
                      <a:pt x="2" y="12"/>
                      <a:pt x="0" y="10"/>
                      <a:pt x="0" y="7"/>
                    </a:cubicBezTo>
                    <a:cubicBezTo>
                      <a:pt x="0" y="4"/>
                      <a:pt x="2" y="2"/>
                      <a:pt x="4" y="2"/>
                    </a:cubicBezTo>
                    <a:cubicBezTo>
                      <a:pt x="7" y="2"/>
                      <a:pt x="10" y="2"/>
                      <a:pt x="12" y="1"/>
                    </a:cubicBezTo>
                    <a:cubicBezTo>
                      <a:pt x="24" y="1"/>
                      <a:pt x="37" y="0"/>
                      <a:pt x="40" y="12"/>
                    </a:cubicBezTo>
                    <a:cubicBezTo>
                      <a:pt x="41" y="14"/>
                      <a:pt x="41" y="17"/>
                      <a:pt x="41" y="19"/>
                    </a:cubicBezTo>
                    <a:cubicBezTo>
                      <a:pt x="42" y="27"/>
                      <a:pt x="43" y="31"/>
                      <a:pt x="58" y="31"/>
                    </a:cubicBezTo>
                    <a:cubicBezTo>
                      <a:pt x="65" y="30"/>
                      <a:pt x="70" y="29"/>
                      <a:pt x="72" y="26"/>
                    </a:cubicBezTo>
                    <a:cubicBezTo>
                      <a:pt x="75" y="23"/>
                      <a:pt x="75" y="18"/>
                      <a:pt x="74" y="15"/>
                    </a:cubicBezTo>
                    <a:cubicBezTo>
                      <a:pt x="74" y="13"/>
                      <a:pt x="74" y="13"/>
                      <a:pt x="74" y="13"/>
                    </a:cubicBezTo>
                    <a:cubicBezTo>
                      <a:pt x="74" y="11"/>
                      <a:pt x="75" y="8"/>
                      <a:pt x="77" y="6"/>
                    </a:cubicBezTo>
                    <a:cubicBezTo>
                      <a:pt x="82" y="1"/>
                      <a:pt x="93" y="1"/>
                      <a:pt x="109" y="1"/>
                    </a:cubicBezTo>
                    <a:cubicBezTo>
                      <a:pt x="112" y="1"/>
                      <a:pt x="114" y="1"/>
                      <a:pt x="116" y="1"/>
                    </a:cubicBezTo>
                    <a:cubicBezTo>
                      <a:pt x="119" y="1"/>
                      <a:pt x="121" y="3"/>
                      <a:pt x="121" y="6"/>
                    </a:cubicBezTo>
                    <a:cubicBezTo>
                      <a:pt x="121" y="9"/>
                      <a:pt x="119" y="11"/>
                      <a:pt x="116" y="11"/>
                    </a:cubicBezTo>
                    <a:cubicBezTo>
                      <a:pt x="114" y="11"/>
                      <a:pt x="112" y="11"/>
                      <a:pt x="109" y="11"/>
                    </a:cubicBezTo>
                    <a:cubicBezTo>
                      <a:pt x="102" y="11"/>
                      <a:pt x="86" y="10"/>
                      <a:pt x="84" y="13"/>
                    </a:cubicBezTo>
                    <a:cubicBezTo>
                      <a:pt x="84" y="14"/>
                      <a:pt x="84" y="14"/>
                      <a:pt x="84" y="14"/>
                    </a:cubicBezTo>
                    <a:cubicBezTo>
                      <a:pt x="84" y="17"/>
                      <a:pt x="85" y="26"/>
                      <a:pt x="80" y="32"/>
                    </a:cubicBezTo>
                    <a:cubicBezTo>
                      <a:pt x="75" y="37"/>
                      <a:pt x="68" y="40"/>
                      <a:pt x="59" y="40"/>
                    </a:cubicBez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" name="Freeform 19"/>
              <p:cNvSpPr>
                <a:spLocks/>
              </p:cNvSpPr>
              <p:nvPr/>
            </p:nvSpPr>
            <p:spPr bwMode="auto">
              <a:xfrm>
                <a:off x="8146052" y="1954832"/>
                <a:ext cx="122764" cy="53033"/>
              </a:xfrm>
              <a:custGeom>
                <a:avLst/>
                <a:gdLst>
                  <a:gd name="T0" fmla="*/ 77 w 152"/>
                  <a:gd name="T1" fmla="*/ 64 h 66"/>
                  <a:gd name="T2" fmla="*/ 41 w 152"/>
                  <a:gd name="T3" fmla="*/ 31 h 66"/>
                  <a:gd name="T4" fmla="*/ 40 w 152"/>
                  <a:gd name="T5" fmla="*/ 23 h 66"/>
                  <a:gd name="T6" fmla="*/ 17 w 152"/>
                  <a:gd name="T7" fmla="*/ 15 h 66"/>
                  <a:gd name="T8" fmla="*/ 7 w 152"/>
                  <a:gd name="T9" fmla="*/ 14 h 66"/>
                  <a:gd name="T10" fmla="*/ 0 w 152"/>
                  <a:gd name="T11" fmla="*/ 6 h 66"/>
                  <a:gd name="T12" fmla="*/ 6 w 152"/>
                  <a:gd name="T13" fmla="*/ 1 h 66"/>
                  <a:gd name="T14" fmla="*/ 15 w 152"/>
                  <a:gd name="T15" fmla="*/ 1 h 66"/>
                  <a:gd name="T16" fmla="*/ 51 w 152"/>
                  <a:gd name="T17" fmla="*/ 22 h 66"/>
                  <a:gd name="T18" fmla="*/ 53 w 152"/>
                  <a:gd name="T19" fmla="*/ 31 h 66"/>
                  <a:gd name="T20" fmla="*/ 75 w 152"/>
                  <a:gd name="T21" fmla="*/ 51 h 66"/>
                  <a:gd name="T22" fmla="*/ 93 w 152"/>
                  <a:gd name="T23" fmla="*/ 47 h 66"/>
                  <a:gd name="T24" fmla="*/ 94 w 152"/>
                  <a:gd name="T25" fmla="*/ 32 h 66"/>
                  <a:gd name="T26" fmla="*/ 94 w 152"/>
                  <a:gd name="T27" fmla="*/ 31 h 66"/>
                  <a:gd name="T28" fmla="*/ 96 w 152"/>
                  <a:gd name="T29" fmla="*/ 21 h 66"/>
                  <a:gd name="T30" fmla="*/ 136 w 152"/>
                  <a:gd name="T31" fmla="*/ 21 h 66"/>
                  <a:gd name="T32" fmla="*/ 145 w 152"/>
                  <a:gd name="T33" fmla="*/ 22 h 66"/>
                  <a:gd name="T34" fmla="*/ 151 w 152"/>
                  <a:gd name="T35" fmla="*/ 30 h 66"/>
                  <a:gd name="T36" fmla="*/ 146 w 152"/>
                  <a:gd name="T37" fmla="*/ 36 h 66"/>
                  <a:gd name="T38" fmla="*/ 137 w 152"/>
                  <a:gd name="T39" fmla="*/ 34 h 66"/>
                  <a:gd name="T40" fmla="*/ 105 w 152"/>
                  <a:gd name="T41" fmla="*/ 32 h 66"/>
                  <a:gd name="T42" fmla="*/ 106 w 152"/>
                  <a:gd name="T43" fmla="*/ 33 h 66"/>
                  <a:gd name="T44" fmla="*/ 102 w 152"/>
                  <a:gd name="T45" fmla="*/ 58 h 66"/>
                  <a:gd name="T46" fmla="*/ 77 w 152"/>
                  <a:gd name="T47" fmla="*/ 64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52" h="66">
                    <a:moveTo>
                      <a:pt x="77" y="64"/>
                    </a:moveTo>
                    <a:cubicBezTo>
                      <a:pt x="49" y="61"/>
                      <a:pt x="44" y="47"/>
                      <a:pt x="41" y="31"/>
                    </a:cubicBezTo>
                    <a:cubicBezTo>
                      <a:pt x="41" y="28"/>
                      <a:pt x="40" y="26"/>
                      <a:pt x="40" y="23"/>
                    </a:cubicBezTo>
                    <a:cubicBezTo>
                      <a:pt x="38" y="18"/>
                      <a:pt x="33" y="16"/>
                      <a:pt x="17" y="15"/>
                    </a:cubicBezTo>
                    <a:cubicBezTo>
                      <a:pt x="14" y="15"/>
                      <a:pt x="10" y="14"/>
                      <a:pt x="7" y="14"/>
                    </a:cubicBezTo>
                    <a:cubicBezTo>
                      <a:pt x="4" y="14"/>
                      <a:pt x="1" y="10"/>
                      <a:pt x="0" y="6"/>
                    </a:cubicBezTo>
                    <a:cubicBezTo>
                      <a:pt x="0" y="3"/>
                      <a:pt x="2" y="0"/>
                      <a:pt x="6" y="1"/>
                    </a:cubicBezTo>
                    <a:cubicBezTo>
                      <a:pt x="9" y="1"/>
                      <a:pt x="12" y="1"/>
                      <a:pt x="15" y="1"/>
                    </a:cubicBezTo>
                    <a:cubicBezTo>
                      <a:pt x="31" y="3"/>
                      <a:pt x="46" y="4"/>
                      <a:pt x="51" y="22"/>
                    </a:cubicBezTo>
                    <a:cubicBezTo>
                      <a:pt x="52" y="25"/>
                      <a:pt x="52" y="28"/>
                      <a:pt x="53" y="31"/>
                    </a:cubicBezTo>
                    <a:cubicBezTo>
                      <a:pt x="55" y="43"/>
                      <a:pt x="56" y="49"/>
                      <a:pt x="75" y="51"/>
                    </a:cubicBezTo>
                    <a:cubicBezTo>
                      <a:pt x="84" y="52"/>
                      <a:pt x="90" y="51"/>
                      <a:pt x="93" y="47"/>
                    </a:cubicBezTo>
                    <a:cubicBezTo>
                      <a:pt x="96" y="43"/>
                      <a:pt x="95" y="37"/>
                      <a:pt x="94" y="32"/>
                    </a:cubicBezTo>
                    <a:cubicBezTo>
                      <a:pt x="94" y="31"/>
                      <a:pt x="94" y="31"/>
                      <a:pt x="94" y="31"/>
                    </a:cubicBezTo>
                    <a:cubicBezTo>
                      <a:pt x="93" y="27"/>
                      <a:pt x="94" y="24"/>
                      <a:pt x="96" y="21"/>
                    </a:cubicBezTo>
                    <a:cubicBezTo>
                      <a:pt x="102" y="15"/>
                      <a:pt x="116" y="17"/>
                      <a:pt x="136" y="21"/>
                    </a:cubicBezTo>
                    <a:cubicBezTo>
                      <a:pt x="139" y="21"/>
                      <a:pt x="142" y="22"/>
                      <a:pt x="145" y="22"/>
                    </a:cubicBezTo>
                    <a:cubicBezTo>
                      <a:pt x="148" y="23"/>
                      <a:pt x="151" y="26"/>
                      <a:pt x="151" y="30"/>
                    </a:cubicBezTo>
                    <a:cubicBezTo>
                      <a:pt x="152" y="34"/>
                      <a:pt x="149" y="36"/>
                      <a:pt x="146" y="36"/>
                    </a:cubicBezTo>
                    <a:cubicBezTo>
                      <a:pt x="143" y="35"/>
                      <a:pt x="140" y="35"/>
                      <a:pt x="137" y="34"/>
                    </a:cubicBezTo>
                    <a:cubicBezTo>
                      <a:pt x="128" y="32"/>
                      <a:pt x="108" y="29"/>
                      <a:pt x="105" y="32"/>
                    </a:cubicBezTo>
                    <a:cubicBezTo>
                      <a:pt x="106" y="33"/>
                      <a:pt x="106" y="33"/>
                      <a:pt x="106" y="33"/>
                    </a:cubicBezTo>
                    <a:cubicBezTo>
                      <a:pt x="107" y="38"/>
                      <a:pt x="109" y="50"/>
                      <a:pt x="102" y="58"/>
                    </a:cubicBezTo>
                    <a:cubicBezTo>
                      <a:pt x="97" y="64"/>
                      <a:pt x="89" y="66"/>
                      <a:pt x="77" y="64"/>
                    </a:cubicBez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Freeform 20"/>
              <p:cNvSpPr>
                <a:spLocks/>
              </p:cNvSpPr>
              <p:nvPr/>
            </p:nvSpPr>
            <p:spPr bwMode="auto">
              <a:xfrm>
                <a:off x="7963445" y="1905199"/>
                <a:ext cx="71812" cy="57792"/>
              </a:xfrm>
              <a:custGeom>
                <a:avLst/>
                <a:gdLst>
                  <a:gd name="T0" fmla="*/ 44 w 89"/>
                  <a:gd name="T1" fmla="*/ 70 h 72"/>
                  <a:gd name="T2" fmla="*/ 24 w 89"/>
                  <a:gd name="T3" fmla="*/ 33 h 72"/>
                  <a:gd name="T4" fmla="*/ 23 w 89"/>
                  <a:gd name="T5" fmla="*/ 26 h 72"/>
                  <a:gd name="T6" fmla="*/ 10 w 89"/>
                  <a:gd name="T7" fmla="*/ 16 h 72"/>
                  <a:gd name="T8" fmla="*/ 4 w 89"/>
                  <a:gd name="T9" fmla="*/ 14 h 72"/>
                  <a:gd name="T10" fmla="*/ 0 w 89"/>
                  <a:gd name="T11" fmla="*/ 6 h 72"/>
                  <a:gd name="T12" fmla="*/ 4 w 89"/>
                  <a:gd name="T13" fmla="*/ 0 h 72"/>
                  <a:gd name="T14" fmla="*/ 9 w 89"/>
                  <a:gd name="T15" fmla="*/ 2 h 72"/>
                  <a:gd name="T16" fmla="*/ 30 w 89"/>
                  <a:gd name="T17" fmla="*/ 26 h 72"/>
                  <a:gd name="T18" fmla="*/ 31 w 89"/>
                  <a:gd name="T19" fmla="*/ 35 h 72"/>
                  <a:gd name="T20" fmla="*/ 44 w 89"/>
                  <a:gd name="T21" fmla="*/ 56 h 72"/>
                  <a:gd name="T22" fmla="*/ 54 w 89"/>
                  <a:gd name="T23" fmla="*/ 54 h 72"/>
                  <a:gd name="T24" fmla="*/ 55 w 89"/>
                  <a:gd name="T25" fmla="*/ 39 h 72"/>
                  <a:gd name="T26" fmla="*/ 55 w 89"/>
                  <a:gd name="T27" fmla="*/ 37 h 72"/>
                  <a:gd name="T28" fmla="*/ 56 w 89"/>
                  <a:gd name="T29" fmla="*/ 28 h 72"/>
                  <a:gd name="T30" fmla="*/ 80 w 89"/>
                  <a:gd name="T31" fmla="*/ 31 h 72"/>
                  <a:gd name="T32" fmla="*/ 85 w 89"/>
                  <a:gd name="T33" fmla="*/ 33 h 72"/>
                  <a:gd name="T34" fmla="*/ 89 w 89"/>
                  <a:gd name="T35" fmla="*/ 41 h 72"/>
                  <a:gd name="T36" fmla="*/ 85 w 89"/>
                  <a:gd name="T37" fmla="*/ 47 h 72"/>
                  <a:gd name="T38" fmla="*/ 80 w 89"/>
                  <a:gd name="T39" fmla="*/ 44 h 72"/>
                  <a:gd name="T40" fmla="*/ 62 w 89"/>
                  <a:gd name="T41" fmla="*/ 40 h 72"/>
                  <a:gd name="T42" fmla="*/ 62 w 89"/>
                  <a:gd name="T43" fmla="*/ 40 h 72"/>
                  <a:gd name="T44" fmla="*/ 59 w 89"/>
                  <a:gd name="T45" fmla="*/ 65 h 72"/>
                  <a:gd name="T46" fmla="*/ 44 w 89"/>
                  <a:gd name="T47" fmla="*/ 7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89" h="72">
                    <a:moveTo>
                      <a:pt x="44" y="70"/>
                    </a:moveTo>
                    <a:cubicBezTo>
                      <a:pt x="28" y="64"/>
                      <a:pt x="25" y="49"/>
                      <a:pt x="24" y="33"/>
                    </a:cubicBezTo>
                    <a:cubicBezTo>
                      <a:pt x="24" y="31"/>
                      <a:pt x="23" y="28"/>
                      <a:pt x="23" y="26"/>
                    </a:cubicBezTo>
                    <a:cubicBezTo>
                      <a:pt x="22" y="20"/>
                      <a:pt x="19" y="18"/>
                      <a:pt x="10" y="16"/>
                    </a:cubicBezTo>
                    <a:cubicBezTo>
                      <a:pt x="8" y="15"/>
                      <a:pt x="6" y="14"/>
                      <a:pt x="4" y="14"/>
                    </a:cubicBezTo>
                    <a:cubicBezTo>
                      <a:pt x="2" y="13"/>
                      <a:pt x="1" y="10"/>
                      <a:pt x="0" y="6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6" y="1"/>
                      <a:pt x="7" y="1"/>
                      <a:pt x="9" y="2"/>
                    </a:cubicBezTo>
                    <a:cubicBezTo>
                      <a:pt x="18" y="5"/>
                      <a:pt x="27" y="7"/>
                      <a:pt x="30" y="26"/>
                    </a:cubicBezTo>
                    <a:cubicBezTo>
                      <a:pt x="30" y="29"/>
                      <a:pt x="31" y="32"/>
                      <a:pt x="31" y="35"/>
                    </a:cubicBezTo>
                    <a:cubicBezTo>
                      <a:pt x="32" y="46"/>
                      <a:pt x="32" y="52"/>
                      <a:pt x="44" y="56"/>
                    </a:cubicBezTo>
                    <a:cubicBezTo>
                      <a:pt x="49" y="58"/>
                      <a:pt x="52" y="57"/>
                      <a:pt x="54" y="54"/>
                    </a:cubicBezTo>
                    <a:cubicBezTo>
                      <a:pt x="56" y="50"/>
                      <a:pt x="55" y="43"/>
                      <a:pt x="55" y="39"/>
                    </a:cubicBezTo>
                    <a:cubicBezTo>
                      <a:pt x="55" y="37"/>
                      <a:pt x="55" y="37"/>
                      <a:pt x="55" y="37"/>
                    </a:cubicBezTo>
                    <a:cubicBezTo>
                      <a:pt x="55" y="34"/>
                      <a:pt x="55" y="30"/>
                      <a:pt x="56" y="28"/>
                    </a:cubicBezTo>
                    <a:cubicBezTo>
                      <a:pt x="60" y="22"/>
                      <a:pt x="68" y="26"/>
                      <a:pt x="80" y="31"/>
                    </a:cubicBezTo>
                    <a:cubicBezTo>
                      <a:pt x="82" y="32"/>
                      <a:pt x="84" y="33"/>
                      <a:pt x="85" y="33"/>
                    </a:cubicBezTo>
                    <a:cubicBezTo>
                      <a:pt x="87" y="34"/>
                      <a:pt x="89" y="38"/>
                      <a:pt x="89" y="41"/>
                    </a:cubicBezTo>
                    <a:cubicBezTo>
                      <a:pt x="89" y="45"/>
                      <a:pt x="87" y="48"/>
                      <a:pt x="85" y="47"/>
                    </a:cubicBezTo>
                    <a:cubicBezTo>
                      <a:pt x="84" y="46"/>
                      <a:pt x="82" y="45"/>
                      <a:pt x="80" y="44"/>
                    </a:cubicBezTo>
                    <a:cubicBezTo>
                      <a:pt x="75" y="42"/>
                      <a:pt x="63" y="36"/>
                      <a:pt x="62" y="40"/>
                    </a:cubicBezTo>
                    <a:cubicBezTo>
                      <a:pt x="62" y="40"/>
                      <a:pt x="62" y="40"/>
                      <a:pt x="62" y="40"/>
                    </a:cubicBezTo>
                    <a:cubicBezTo>
                      <a:pt x="62" y="46"/>
                      <a:pt x="63" y="58"/>
                      <a:pt x="59" y="65"/>
                    </a:cubicBezTo>
                    <a:cubicBezTo>
                      <a:pt x="56" y="71"/>
                      <a:pt x="51" y="72"/>
                      <a:pt x="44" y="70"/>
                    </a:cubicBez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" name="Freeform 21"/>
              <p:cNvSpPr>
                <a:spLocks/>
              </p:cNvSpPr>
              <p:nvPr/>
            </p:nvSpPr>
            <p:spPr bwMode="auto">
              <a:xfrm>
                <a:off x="8418937" y="1979649"/>
                <a:ext cx="122080" cy="46574"/>
              </a:xfrm>
              <a:custGeom>
                <a:avLst/>
                <a:gdLst>
                  <a:gd name="T0" fmla="*/ 74 w 151"/>
                  <a:gd name="T1" fmla="*/ 57 h 58"/>
                  <a:gd name="T2" fmla="*/ 40 w 151"/>
                  <a:gd name="T3" fmla="*/ 28 h 58"/>
                  <a:gd name="T4" fmla="*/ 39 w 151"/>
                  <a:gd name="T5" fmla="*/ 21 h 58"/>
                  <a:gd name="T6" fmla="*/ 17 w 151"/>
                  <a:gd name="T7" fmla="*/ 16 h 58"/>
                  <a:gd name="T8" fmla="*/ 7 w 151"/>
                  <a:gd name="T9" fmla="*/ 16 h 58"/>
                  <a:gd name="T10" fmla="*/ 0 w 151"/>
                  <a:gd name="T11" fmla="*/ 10 h 58"/>
                  <a:gd name="T12" fmla="*/ 6 w 151"/>
                  <a:gd name="T13" fmla="*/ 3 h 58"/>
                  <a:gd name="T14" fmla="*/ 16 w 151"/>
                  <a:gd name="T15" fmla="*/ 2 h 58"/>
                  <a:gd name="T16" fmla="*/ 51 w 151"/>
                  <a:gd name="T17" fmla="*/ 18 h 58"/>
                  <a:gd name="T18" fmla="*/ 52 w 151"/>
                  <a:gd name="T19" fmla="*/ 27 h 58"/>
                  <a:gd name="T20" fmla="*/ 73 w 151"/>
                  <a:gd name="T21" fmla="*/ 44 h 58"/>
                  <a:gd name="T22" fmla="*/ 91 w 151"/>
                  <a:gd name="T23" fmla="*/ 37 h 58"/>
                  <a:gd name="T24" fmla="*/ 93 w 151"/>
                  <a:gd name="T25" fmla="*/ 21 h 58"/>
                  <a:gd name="T26" fmla="*/ 93 w 151"/>
                  <a:gd name="T27" fmla="*/ 20 h 58"/>
                  <a:gd name="T28" fmla="*/ 96 w 151"/>
                  <a:gd name="T29" fmla="*/ 10 h 58"/>
                  <a:gd name="T30" fmla="*/ 137 w 151"/>
                  <a:gd name="T31" fmla="*/ 3 h 58"/>
                  <a:gd name="T32" fmla="*/ 145 w 151"/>
                  <a:gd name="T33" fmla="*/ 3 h 58"/>
                  <a:gd name="T34" fmla="*/ 151 w 151"/>
                  <a:gd name="T35" fmla="*/ 10 h 58"/>
                  <a:gd name="T36" fmla="*/ 146 w 151"/>
                  <a:gd name="T37" fmla="*/ 17 h 58"/>
                  <a:gd name="T38" fmla="*/ 136 w 151"/>
                  <a:gd name="T39" fmla="*/ 16 h 58"/>
                  <a:gd name="T40" fmla="*/ 105 w 151"/>
                  <a:gd name="T41" fmla="*/ 19 h 58"/>
                  <a:gd name="T42" fmla="*/ 105 w 151"/>
                  <a:gd name="T43" fmla="*/ 20 h 58"/>
                  <a:gd name="T44" fmla="*/ 100 w 151"/>
                  <a:gd name="T45" fmla="*/ 46 h 58"/>
                  <a:gd name="T46" fmla="*/ 74 w 151"/>
                  <a:gd name="T47" fmla="*/ 57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51" h="58">
                    <a:moveTo>
                      <a:pt x="74" y="57"/>
                    </a:moveTo>
                    <a:cubicBezTo>
                      <a:pt x="46" y="58"/>
                      <a:pt x="42" y="44"/>
                      <a:pt x="40" y="28"/>
                    </a:cubicBezTo>
                    <a:cubicBezTo>
                      <a:pt x="40" y="26"/>
                      <a:pt x="39" y="23"/>
                      <a:pt x="39" y="21"/>
                    </a:cubicBezTo>
                    <a:cubicBezTo>
                      <a:pt x="38" y="15"/>
                      <a:pt x="33" y="15"/>
                      <a:pt x="17" y="16"/>
                    </a:cubicBezTo>
                    <a:cubicBezTo>
                      <a:pt x="13" y="16"/>
                      <a:pt x="10" y="16"/>
                      <a:pt x="7" y="16"/>
                    </a:cubicBezTo>
                    <a:cubicBezTo>
                      <a:pt x="3" y="17"/>
                      <a:pt x="1" y="14"/>
                      <a:pt x="0" y="10"/>
                    </a:cubicBezTo>
                    <a:cubicBezTo>
                      <a:pt x="0" y="6"/>
                      <a:pt x="3" y="3"/>
                      <a:pt x="6" y="3"/>
                    </a:cubicBezTo>
                    <a:cubicBezTo>
                      <a:pt x="9" y="3"/>
                      <a:pt x="13" y="2"/>
                      <a:pt x="16" y="2"/>
                    </a:cubicBezTo>
                    <a:cubicBezTo>
                      <a:pt x="31" y="1"/>
                      <a:pt x="47" y="0"/>
                      <a:pt x="51" y="18"/>
                    </a:cubicBezTo>
                    <a:cubicBezTo>
                      <a:pt x="51" y="21"/>
                      <a:pt x="52" y="24"/>
                      <a:pt x="52" y="27"/>
                    </a:cubicBezTo>
                    <a:cubicBezTo>
                      <a:pt x="53" y="39"/>
                      <a:pt x="54" y="45"/>
                      <a:pt x="73" y="44"/>
                    </a:cubicBezTo>
                    <a:cubicBezTo>
                      <a:pt x="82" y="44"/>
                      <a:pt x="88" y="41"/>
                      <a:pt x="91" y="37"/>
                    </a:cubicBezTo>
                    <a:cubicBezTo>
                      <a:pt x="94" y="33"/>
                      <a:pt x="94" y="26"/>
                      <a:pt x="93" y="21"/>
                    </a:cubicBezTo>
                    <a:cubicBezTo>
                      <a:pt x="93" y="20"/>
                      <a:pt x="93" y="20"/>
                      <a:pt x="93" y="20"/>
                    </a:cubicBezTo>
                    <a:cubicBezTo>
                      <a:pt x="93" y="16"/>
                      <a:pt x="94" y="12"/>
                      <a:pt x="96" y="10"/>
                    </a:cubicBezTo>
                    <a:cubicBezTo>
                      <a:pt x="103" y="2"/>
                      <a:pt x="117" y="2"/>
                      <a:pt x="137" y="3"/>
                    </a:cubicBezTo>
                    <a:cubicBezTo>
                      <a:pt x="140" y="3"/>
                      <a:pt x="143" y="3"/>
                      <a:pt x="145" y="3"/>
                    </a:cubicBezTo>
                    <a:cubicBezTo>
                      <a:pt x="149" y="3"/>
                      <a:pt x="151" y="6"/>
                      <a:pt x="151" y="10"/>
                    </a:cubicBezTo>
                    <a:cubicBezTo>
                      <a:pt x="151" y="14"/>
                      <a:pt x="149" y="17"/>
                      <a:pt x="146" y="17"/>
                    </a:cubicBezTo>
                    <a:cubicBezTo>
                      <a:pt x="143" y="17"/>
                      <a:pt x="140" y="17"/>
                      <a:pt x="136" y="16"/>
                    </a:cubicBezTo>
                    <a:cubicBezTo>
                      <a:pt x="128" y="16"/>
                      <a:pt x="108" y="15"/>
                      <a:pt x="105" y="19"/>
                    </a:cubicBezTo>
                    <a:cubicBezTo>
                      <a:pt x="105" y="20"/>
                      <a:pt x="105" y="20"/>
                      <a:pt x="105" y="20"/>
                    </a:cubicBezTo>
                    <a:cubicBezTo>
                      <a:pt x="106" y="26"/>
                      <a:pt x="107" y="37"/>
                      <a:pt x="100" y="46"/>
                    </a:cubicBezTo>
                    <a:cubicBezTo>
                      <a:pt x="95" y="53"/>
                      <a:pt x="86" y="57"/>
                      <a:pt x="74" y="57"/>
                    </a:cubicBez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" name="Freeform 22"/>
              <p:cNvSpPr>
                <a:spLocks/>
              </p:cNvSpPr>
              <p:nvPr/>
            </p:nvSpPr>
            <p:spPr bwMode="auto">
              <a:xfrm>
                <a:off x="8697636" y="1965371"/>
                <a:ext cx="108402" cy="52013"/>
              </a:xfrm>
              <a:custGeom>
                <a:avLst/>
                <a:gdLst>
                  <a:gd name="T0" fmla="*/ 70 w 134"/>
                  <a:gd name="T1" fmla="*/ 61 h 65"/>
                  <a:gd name="T2" fmla="*/ 38 w 134"/>
                  <a:gd name="T3" fmla="*/ 35 h 65"/>
                  <a:gd name="T4" fmla="*/ 36 w 134"/>
                  <a:gd name="T5" fmla="*/ 28 h 65"/>
                  <a:gd name="T6" fmla="*/ 16 w 134"/>
                  <a:gd name="T7" fmla="*/ 25 h 65"/>
                  <a:gd name="T8" fmla="*/ 7 w 134"/>
                  <a:gd name="T9" fmla="*/ 26 h 65"/>
                  <a:gd name="T10" fmla="*/ 1 w 134"/>
                  <a:gd name="T11" fmla="*/ 20 h 65"/>
                  <a:gd name="T12" fmla="*/ 5 w 134"/>
                  <a:gd name="T13" fmla="*/ 13 h 65"/>
                  <a:gd name="T14" fmla="*/ 13 w 134"/>
                  <a:gd name="T15" fmla="*/ 11 h 65"/>
                  <a:gd name="T16" fmla="*/ 46 w 134"/>
                  <a:gd name="T17" fmla="*/ 24 h 65"/>
                  <a:gd name="T18" fmla="*/ 48 w 134"/>
                  <a:gd name="T19" fmla="*/ 33 h 65"/>
                  <a:gd name="T20" fmla="*/ 68 w 134"/>
                  <a:gd name="T21" fmla="*/ 48 h 65"/>
                  <a:gd name="T22" fmla="*/ 83 w 134"/>
                  <a:gd name="T23" fmla="*/ 40 h 65"/>
                  <a:gd name="T24" fmla="*/ 83 w 134"/>
                  <a:gd name="T25" fmla="*/ 23 h 65"/>
                  <a:gd name="T26" fmla="*/ 83 w 134"/>
                  <a:gd name="T27" fmla="*/ 22 h 65"/>
                  <a:gd name="T28" fmla="*/ 85 w 134"/>
                  <a:gd name="T29" fmla="*/ 12 h 65"/>
                  <a:gd name="T30" fmla="*/ 119 w 134"/>
                  <a:gd name="T31" fmla="*/ 1 h 65"/>
                  <a:gd name="T32" fmla="*/ 127 w 134"/>
                  <a:gd name="T33" fmla="*/ 1 h 65"/>
                  <a:gd name="T34" fmla="*/ 133 w 134"/>
                  <a:gd name="T35" fmla="*/ 7 h 65"/>
                  <a:gd name="T36" fmla="*/ 129 w 134"/>
                  <a:gd name="T37" fmla="*/ 14 h 65"/>
                  <a:gd name="T38" fmla="*/ 121 w 134"/>
                  <a:gd name="T39" fmla="*/ 15 h 65"/>
                  <a:gd name="T40" fmla="*/ 93 w 134"/>
                  <a:gd name="T41" fmla="*/ 20 h 65"/>
                  <a:gd name="T42" fmla="*/ 94 w 134"/>
                  <a:gd name="T43" fmla="*/ 21 h 65"/>
                  <a:gd name="T44" fmla="*/ 92 w 134"/>
                  <a:gd name="T45" fmla="*/ 48 h 65"/>
                  <a:gd name="T46" fmla="*/ 70 w 134"/>
                  <a:gd name="T47" fmla="*/ 61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34" h="65">
                    <a:moveTo>
                      <a:pt x="70" y="61"/>
                    </a:moveTo>
                    <a:cubicBezTo>
                      <a:pt x="46" y="65"/>
                      <a:pt x="41" y="51"/>
                      <a:pt x="38" y="35"/>
                    </a:cubicBezTo>
                    <a:cubicBezTo>
                      <a:pt x="37" y="33"/>
                      <a:pt x="37" y="30"/>
                      <a:pt x="36" y="28"/>
                    </a:cubicBezTo>
                    <a:cubicBezTo>
                      <a:pt x="34" y="22"/>
                      <a:pt x="30" y="22"/>
                      <a:pt x="16" y="25"/>
                    </a:cubicBezTo>
                    <a:cubicBezTo>
                      <a:pt x="13" y="25"/>
                      <a:pt x="10" y="26"/>
                      <a:pt x="7" y="26"/>
                    </a:cubicBezTo>
                    <a:cubicBezTo>
                      <a:pt x="4" y="27"/>
                      <a:pt x="1" y="24"/>
                      <a:pt x="1" y="20"/>
                    </a:cubicBezTo>
                    <a:cubicBezTo>
                      <a:pt x="0" y="16"/>
                      <a:pt x="2" y="13"/>
                      <a:pt x="5" y="13"/>
                    </a:cubicBezTo>
                    <a:cubicBezTo>
                      <a:pt x="8" y="12"/>
                      <a:pt x="11" y="12"/>
                      <a:pt x="13" y="11"/>
                    </a:cubicBezTo>
                    <a:cubicBezTo>
                      <a:pt x="27" y="9"/>
                      <a:pt x="41" y="6"/>
                      <a:pt x="46" y="24"/>
                    </a:cubicBezTo>
                    <a:cubicBezTo>
                      <a:pt x="47" y="27"/>
                      <a:pt x="47" y="30"/>
                      <a:pt x="48" y="33"/>
                    </a:cubicBezTo>
                    <a:cubicBezTo>
                      <a:pt x="50" y="44"/>
                      <a:pt x="51" y="50"/>
                      <a:pt x="68" y="48"/>
                    </a:cubicBezTo>
                    <a:cubicBezTo>
                      <a:pt x="76" y="47"/>
                      <a:pt x="81" y="44"/>
                      <a:pt x="83" y="40"/>
                    </a:cubicBezTo>
                    <a:cubicBezTo>
                      <a:pt x="86" y="35"/>
                      <a:pt x="84" y="28"/>
                      <a:pt x="83" y="23"/>
                    </a:cubicBezTo>
                    <a:cubicBezTo>
                      <a:pt x="83" y="22"/>
                      <a:pt x="83" y="22"/>
                      <a:pt x="83" y="22"/>
                    </a:cubicBezTo>
                    <a:cubicBezTo>
                      <a:pt x="82" y="18"/>
                      <a:pt x="83" y="15"/>
                      <a:pt x="85" y="12"/>
                    </a:cubicBezTo>
                    <a:cubicBezTo>
                      <a:pt x="89" y="3"/>
                      <a:pt x="102" y="2"/>
                      <a:pt x="119" y="1"/>
                    </a:cubicBezTo>
                    <a:cubicBezTo>
                      <a:pt x="122" y="1"/>
                      <a:pt x="125" y="1"/>
                      <a:pt x="127" y="1"/>
                    </a:cubicBezTo>
                    <a:cubicBezTo>
                      <a:pt x="130" y="0"/>
                      <a:pt x="133" y="3"/>
                      <a:pt x="133" y="7"/>
                    </a:cubicBezTo>
                    <a:cubicBezTo>
                      <a:pt x="134" y="11"/>
                      <a:pt x="131" y="14"/>
                      <a:pt x="129" y="14"/>
                    </a:cubicBezTo>
                    <a:cubicBezTo>
                      <a:pt x="126" y="14"/>
                      <a:pt x="124" y="15"/>
                      <a:pt x="121" y="15"/>
                    </a:cubicBezTo>
                    <a:cubicBezTo>
                      <a:pt x="113" y="15"/>
                      <a:pt x="96" y="16"/>
                      <a:pt x="93" y="20"/>
                    </a:cubicBezTo>
                    <a:cubicBezTo>
                      <a:pt x="94" y="21"/>
                      <a:pt x="94" y="21"/>
                      <a:pt x="94" y="21"/>
                    </a:cubicBezTo>
                    <a:cubicBezTo>
                      <a:pt x="95" y="27"/>
                      <a:pt x="97" y="38"/>
                      <a:pt x="92" y="48"/>
                    </a:cubicBezTo>
                    <a:cubicBezTo>
                      <a:pt x="88" y="55"/>
                      <a:pt x="81" y="60"/>
                      <a:pt x="70" y="61"/>
                    </a:cubicBez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Freeform 23"/>
              <p:cNvSpPr>
                <a:spLocks/>
              </p:cNvSpPr>
              <p:nvPr/>
            </p:nvSpPr>
            <p:spPr bwMode="auto">
              <a:xfrm>
                <a:off x="8922304" y="1925936"/>
                <a:ext cx="53346" cy="57112"/>
              </a:xfrm>
              <a:custGeom>
                <a:avLst/>
                <a:gdLst>
                  <a:gd name="T0" fmla="*/ 34 w 66"/>
                  <a:gd name="T1" fmla="*/ 65 h 71"/>
                  <a:gd name="T2" fmla="*/ 18 w 66"/>
                  <a:gd name="T3" fmla="*/ 43 h 71"/>
                  <a:gd name="T4" fmla="*/ 17 w 66"/>
                  <a:gd name="T5" fmla="*/ 36 h 71"/>
                  <a:gd name="T6" fmla="*/ 7 w 66"/>
                  <a:gd name="T7" fmla="*/ 35 h 71"/>
                  <a:gd name="T8" fmla="*/ 3 w 66"/>
                  <a:gd name="T9" fmla="*/ 37 h 71"/>
                  <a:gd name="T10" fmla="*/ 0 w 66"/>
                  <a:gd name="T11" fmla="*/ 32 h 71"/>
                  <a:gd name="T12" fmla="*/ 2 w 66"/>
                  <a:gd name="T13" fmla="*/ 24 h 71"/>
                  <a:gd name="T14" fmla="*/ 6 w 66"/>
                  <a:gd name="T15" fmla="*/ 22 h 71"/>
                  <a:gd name="T16" fmla="*/ 22 w 66"/>
                  <a:gd name="T17" fmla="*/ 31 h 71"/>
                  <a:gd name="T18" fmla="*/ 23 w 66"/>
                  <a:gd name="T19" fmla="*/ 39 h 71"/>
                  <a:gd name="T20" fmla="*/ 33 w 66"/>
                  <a:gd name="T21" fmla="*/ 52 h 71"/>
                  <a:gd name="T22" fmla="*/ 40 w 66"/>
                  <a:gd name="T23" fmla="*/ 43 h 71"/>
                  <a:gd name="T24" fmla="*/ 41 w 66"/>
                  <a:gd name="T25" fmla="*/ 27 h 71"/>
                  <a:gd name="T26" fmla="*/ 41 w 66"/>
                  <a:gd name="T27" fmla="*/ 26 h 71"/>
                  <a:gd name="T28" fmla="*/ 41 w 66"/>
                  <a:gd name="T29" fmla="*/ 16 h 71"/>
                  <a:gd name="T30" fmla="*/ 59 w 66"/>
                  <a:gd name="T31" fmla="*/ 2 h 71"/>
                  <a:gd name="T32" fmla="*/ 62 w 66"/>
                  <a:gd name="T33" fmla="*/ 1 h 71"/>
                  <a:gd name="T34" fmla="*/ 65 w 66"/>
                  <a:gd name="T35" fmla="*/ 6 h 71"/>
                  <a:gd name="T36" fmla="*/ 63 w 66"/>
                  <a:gd name="T37" fmla="*/ 14 h 71"/>
                  <a:gd name="T38" fmla="*/ 59 w 66"/>
                  <a:gd name="T39" fmla="*/ 15 h 71"/>
                  <a:gd name="T40" fmla="*/ 46 w 66"/>
                  <a:gd name="T41" fmla="*/ 23 h 71"/>
                  <a:gd name="T42" fmla="*/ 46 w 66"/>
                  <a:gd name="T43" fmla="*/ 24 h 71"/>
                  <a:gd name="T44" fmla="*/ 45 w 66"/>
                  <a:gd name="T45" fmla="*/ 50 h 71"/>
                  <a:gd name="T46" fmla="*/ 34 w 66"/>
                  <a:gd name="T47" fmla="*/ 65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66" h="71">
                    <a:moveTo>
                      <a:pt x="34" y="65"/>
                    </a:moveTo>
                    <a:cubicBezTo>
                      <a:pt x="22" y="71"/>
                      <a:pt x="19" y="58"/>
                      <a:pt x="18" y="43"/>
                    </a:cubicBezTo>
                    <a:cubicBezTo>
                      <a:pt x="18" y="41"/>
                      <a:pt x="18" y="38"/>
                      <a:pt x="17" y="36"/>
                    </a:cubicBezTo>
                    <a:cubicBezTo>
                      <a:pt x="16" y="31"/>
                      <a:pt x="14" y="31"/>
                      <a:pt x="7" y="35"/>
                    </a:cubicBezTo>
                    <a:cubicBezTo>
                      <a:pt x="6" y="35"/>
                      <a:pt x="4" y="36"/>
                      <a:pt x="3" y="37"/>
                    </a:cubicBezTo>
                    <a:cubicBezTo>
                      <a:pt x="2" y="38"/>
                      <a:pt x="0" y="35"/>
                      <a:pt x="0" y="32"/>
                    </a:cubicBezTo>
                    <a:cubicBezTo>
                      <a:pt x="0" y="28"/>
                      <a:pt x="1" y="25"/>
                      <a:pt x="2" y="24"/>
                    </a:cubicBezTo>
                    <a:cubicBezTo>
                      <a:pt x="4" y="23"/>
                      <a:pt x="5" y="22"/>
                      <a:pt x="6" y="22"/>
                    </a:cubicBezTo>
                    <a:cubicBezTo>
                      <a:pt x="13" y="18"/>
                      <a:pt x="20" y="14"/>
                      <a:pt x="22" y="31"/>
                    </a:cubicBezTo>
                    <a:cubicBezTo>
                      <a:pt x="23" y="34"/>
                      <a:pt x="23" y="37"/>
                      <a:pt x="23" y="39"/>
                    </a:cubicBezTo>
                    <a:cubicBezTo>
                      <a:pt x="24" y="51"/>
                      <a:pt x="25" y="56"/>
                      <a:pt x="33" y="52"/>
                    </a:cubicBezTo>
                    <a:cubicBezTo>
                      <a:pt x="37" y="50"/>
                      <a:pt x="39" y="47"/>
                      <a:pt x="40" y="43"/>
                    </a:cubicBezTo>
                    <a:cubicBezTo>
                      <a:pt x="42" y="38"/>
                      <a:pt x="41" y="31"/>
                      <a:pt x="41" y="27"/>
                    </a:cubicBezTo>
                    <a:cubicBezTo>
                      <a:pt x="41" y="26"/>
                      <a:pt x="41" y="26"/>
                      <a:pt x="41" y="26"/>
                    </a:cubicBezTo>
                    <a:cubicBezTo>
                      <a:pt x="40" y="22"/>
                      <a:pt x="41" y="19"/>
                      <a:pt x="41" y="16"/>
                    </a:cubicBezTo>
                    <a:cubicBezTo>
                      <a:pt x="44" y="7"/>
                      <a:pt x="50" y="5"/>
                      <a:pt x="59" y="2"/>
                    </a:cubicBezTo>
                    <a:cubicBezTo>
                      <a:pt x="60" y="2"/>
                      <a:pt x="61" y="1"/>
                      <a:pt x="62" y="1"/>
                    </a:cubicBezTo>
                    <a:cubicBezTo>
                      <a:pt x="64" y="0"/>
                      <a:pt x="65" y="3"/>
                      <a:pt x="65" y="6"/>
                    </a:cubicBezTo>
                    <a:cubicBezTo>
                      <a:pt x="66" y="10"/>
                      <a:pt x="64" y="14"/>
                      <a:pt x="63" y="14"/>
                    </a:cubicBezTo>
                    <a:cubicBezTo>
                      <a:pt x="62" y="14"/>
                      <a:pt x="61" y="15"/>
                      <a:pt x="59" y="15"/>
                    </a:cubicBezTo>
                    <a:cubicBezTo>
                      <a:pt x="55" y="16"/>
                      <a:pt x="47" y="19"/>
                      <a:pt x="46" y="23"/>
                    </a:cubicBezTo>
                    <a:cubicBezTo>
                      <a:pt x="46" y="24"/>
                      <a:pt x="46" y="24"/>
                      <a:pt x="46" y="24"/>
                    </a:cubicBezTo>
                    <a:cubicBezTo>
                      <a:pt x="46" y="29"/>
                      <a:pt x="47" y="40"/>
                      <a:pt x="45" y="50"/>
                    </a:cubicBezTo>
                    <a:cubicBezTo>
                      <a:pt x="43" y="58"/>
                      <a:pt x="39" y="63"/>
                      <a:pt x="34" y="65"/>
                    </a:cubicBez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" name="Freeform 24"/>
              <p:cNvSpPr>
                <a:spLocks/>
              </p:cNvSpPr>
              <p:nvPr/>
            </p:nvSpPr>
            <p:spPr bwMode="auto">
              <a:xfrm>
                <a:off x="8236330" y="1823270"/>
                <a:ext cx="75231" cy="36035"/>
              </a:xfrm>
              <a:custGeom>
                <a:avLst/>
                <a:gdLst>
                  <a:gd name="T0" fmla="*/ 49 w 93"/>
                  <a:gd name="T1" fmla="*/ 42 h 45"/>
                  <a:gd name="T2" fmla="*/ 26 w 93"/>
                  <a:gd name="T3" fmla="*/ 24 h 45"/>
                  <a:gd name="T4" fmla="*/ 25 w 93"/>
                  <a:gd name="T5" fmla="*/ 19 h 45"/>
                  <a:gd name="T6" fmla="*/ 11 w 93"/>
                  <a:gd name="T7" fmla="*/ 16 h 45"/>
                  <a:gd name="T8" fmla="*/ 5 w 93"/>
                  <a:gd name="T9" fmla="*/ 17 h 45"/>
                  <a:gd name="T10" fmla="*/ 0 w 93"/>
                  <a:gd name="T11" fmla="*/ 13 h 45"/>
                  <a:gd name="T12" fmla="*/ 3 w 93"/>
                  <a:gd name="T13" fmla="*/ 8 h 45"/>
                  <a:gd name="T14" fmla="*/ 9 w 93"/>
                  <a:gd name="T15" fmla="*/ 7 h 45"/>
                  <a:gd name="T16" fmla="*/ 32 w 93"/>
                  <a:gd name="T17" fmla="*/ 16 h 45"/>
                  <a:gd name="T18" fmla="*/ 33 w 93"/>
                  <a:gd name="T19" fmla="*/ 22 h 45"/>
                  <a:gd name="T20" fmla="*/ 47 w 93"/>
                  <a:gd name="T21" fmla="*/ 33 h 45"/>
                  <a:gd name="T22" fmla="*/ 58 w 93"/>
                  <a:gd name="T23" fmla="*/ 27 h 45"/>
                  <a:gd name="T24" fmla="*/ 58 w 93"/>
                  <a:gd name="T25" fmla="*/ 16 h 45"/>
                  <a:gd name="T26" fmla="*/ 58 w 93"/>
                  <a:gd name="T27" fmla="*/ 15 h 45"/>
                  <a:gd name="T28" fmla="*/ 59 w 93"/>
                  <a:gd name="T29" fmla="*/ 8 h 45"/>
                  <a:gd name="T30" fmla="*/ 84 w 93"/>
                  <a:gd name="T31" fmla="*/ 0 h 45"/>
                  <a:gd name="T32" fmla="*/ 89 w 93"/>
                  <a:gd name="T33" fmla="*/ 0 h 45"/>
                  <a:gd name="T34" fmla="*/ 93 w 93"/>
                  <a:gd name="T35" fmla="*/ 5 h 45"/>
                  <a:gd name="T36" fmla="*/ 90 w 93"/>
                  <a:gd name="T37" fmla="*/ 10 h 45"/>
                  <a:gd name="T38" fmla="*/ 84 w 93"/>
                  <a:gd name="T39" fmla="*/ 10 h 45"/>
                  <a:gd name="T40" fmla="*/ 65 w 93"/>
                  <a:gd name="T41" fmla="*/ 14 h 45"/>
                  <a:gd name="T42" fmla="*/ 65 w 93"/>
                  <a:gd name="T43" fmla="*/ 14 h 45"/>
                  <a:gd name="T44" fmla="*/ 64 w 93"/>
                  <a:gd name="T45" fmla="*/ 33 h 45"/>
                  <a:gd name="T46" fmla="*/ 49 w 93"/>
                  <a:gd name="T47" fmla="*/ 42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93" h="45">
                    <a:moveTo>
                      <a:pt x="49" y="42"/>
                    </a:moveTo>
                    <a:cubicBezTo>
                      <a:pt x="31" y="45"/>
                      <a:pt x="28" y="35"/>
                      <a:pt x="26" y="24"/>
                    </a:cubicBezTo>
                    <a:cubicBezTo>
                      <a:pt x="26" y="22"/>
                      <a:pt x="25" y="20"/>
                      <a:pt x="25" y="19"/>
                    </a:cubicBezTo>
                    <a:cubicBezTo>
                      <a:pt x="24" y="15"/>
                      <a:pt x="20" y="15"/>
                      <a:pt x="11" y="16"/>
                    </a:cubicBezTo>
                    <a:cubicBezTo>
                      <a:pt x="9" y="17"/>
                      <a:pt x="7" y="17"/>
                      <a:pt x="5" y="17"/>
                    </a:cubicBezTo>
                    <a:cubicBezTo>
                      <a:pt x="3" y="18"/>
                      <a:pt x="1" y="16"/>
                      <a:pt x="0" y="13"/>
                    </a:cubicBezTo>
                    <a:cubicBezTo>
                      <a:pt x="0" y="10"/>
                      <a:pt x="1" y="8"/>
                      <a:pt x="3" y="8"/>
                    </a:cubicBezTo>
                    <a:cubicBezTo>
                      <a:pt x="5" y="7"/>
                      <a:pt x="7" y="7"/>
                      <a:pt x="9" y="7"/>
                    </a:cubicBezTo>
                    <a:cubicBezTo>
                      <a:pt x="19" y="5"/>
                      <a:pt x="28" y="3"/>
                      <a:pt x="32" y="16"/>
                    </a:cubicBezTo>
                    <a:cubicBezTo>
                      <a:pt x="32" y="18"/>
                      <a:pt x="33" y="20"/>
                      <a:pt x="33" y="22"/>
                    </a:cubicBezTo>
                    <a:cubicBezTo>
                      <a:pt x="35" y="30"/>
                      <a:pt x="36" y="34"/>
                      <a:pt x="47" y="33"/>
                    </a:cubicBezTo>
                    <a:cubicBezTo>
                      <a:pt x="53" y="32"/>
                      <a:pt x="56" y="30"/>
                      <a:pt x="58" y="27"/>
                    </a:cubicBezTo>
                    <a:cubicBezTo>
                      <a:pt x="60" y="24"/>
                      <a:pt x="59" y="19"/>
                      <a:pt x="58" y="16"/>
                    </a:cubicBezTo>
                    <a:cubicBezTo>
                      <a:pt x="58" y="15"/>
                      <a:pt x="58" y="15"/>
                      <a:pt x="58" y="15"/>
                    </a:cubicBezTo>
                    <a:cubicBezTo>
                      <a:pt x="58" y="12"/>
                      <a:pt x="58" y="10"/>
                      <a:pt x="59" y="8"/>
                    </a:cubicBezTo>
                    <a:cubicBezTo>
                      <a:pt x="63" y="2"/>
                      <a:pt x="71" y="1"/>
                      <a:pt x="84" y="0"/>
                    </a:cubicBezTo>
                    <a:cubicBezTo>
                      <a:pt x="86" y="0"/>
                      <a:pt x="87" y="0"/>
                      <a:pt x="89" y="0"/>
                    </a:cubicBezTo>
                    <a:cubicBezTo>
                      <a:pt x="91" y="0"/>
                      <a:pt x="93" y="2"/>
                      <a:pt x="93" y="5"/>
                    </a:cubicBezTo>
                    <a:cubicBezTo>
                      <a:pt x="93" y="7"/>
                      <a:pt x="92" y="10"/>
                      <a:pt x="90" y="10"/>
                    </a:cubicBezTo>
                    <a:cubicBezTo>
                      <a:pt x="88" y="10"/>
                      <a:pt x="86" y="10"/>
                      <a:pt x="84" y="10"/>
                    </a:cubicBezTo>
                    <a:cubicBezTo>
                      <a:pt x="79" y="10"/>
                      <a:pt x="67" y="11"/>
                      <a:pt x="65" y="14"/>
                    </a:cubicBezTo>
                    <a:cubicBezTo>
                      <a:pt x="65" y="14"/>
                      <a:pt x="65" y="14"/>
                      <a:pt x="65" y="14"/>
                    </a:cubicBezTo>
                    <a:cubicBezTo>
                      <a:pt x="66" y="18"/>
                      <a:pt x="68" y="26"/>
                      <a:pt x="64" y="33"/>
                    </a:cubicBezTo>
                    <a:cubicBezTo>
                      <a:pt x="61" y="38"/>
                      <a:pt x="56" y="41"/>
                      <a:pt x="49" y="42"/>
                    </a:cubicBez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Freeform 25"/>
              <p:cNvSpPr>
                <a:spLocks/>
              </p:cNvSpPr>
              <p:nvPr/>
            </p:nvSpPr>
            <p:spPr bwMode="auto">
              <a:xfrm>
                <a:off x="8665492" y="1835849"/>
                <a:ext cx="78309" cy="29916"/>
              </a:xfrm>
              <a:custGeom>
                <a:avLst/>
                <a:gdLst>
                  <a:gd name="T0" fmla="*/ 43 w 97"/>
                  <a:gd name="T1" fmla="*/ 36 h 37"/>
                  <a:gd name="T2" fmla="*/ 24 w 97"/>
                  <a:gd name="T3" fmla="*/ 17 h 37"/>
                  <a:gd name="T4" fmla="*/ 24 w 97"/>
                  <a:gd name="T5" fmla="*/ 13 h 37"/>
                  <a:gd name="T6" fmla="*/ 10 w 97"/>
                  <a:gd name="T7" fmla="*/ 8 h 37"/>
                  <a:gd name="T8" fmla="*/ 4 w 97"/>
                  <a:gd name="T9" fmla="*/ 8 h 37"/>
                  <a:gd name="T10" fmla="*/ 0 w 97"/>
                  <a:gd name="T11" fmla="*/ 3 h 37"/>
                  <a:gd name="T12" fmla="*/ 5 w 97"/>
                  <a:gd name="T13" fmla="*/ 0 h 37"/>
                  <a:gd name="T14" fmla="*/ 11 w 97"/>
                  <a:gd name="T15" fmla="*/ 0 h 37"/>
                  <a:gd name="T16" fmla="*/ 32 w 97"/>
                  <a:gd name="T17" fmla="*/ 12 h 37"/>
                  <a:gd name="T18" fmla="*/ 32 w 97"/>
                  <a:gd name="T19" fmla="*/ 17 h 37"/>
                  <a:gd name="T20" fmla="*/ 44 w 97"/>
                  <a:gd name="T21" fmla="*/ 29 h 37"/>
                  <a:gd name="T22" fmla="*/ 56 w 97"/>
                  <a:gd name="T23" fmla="*/ 26 h 37"/>
                  <a:gd name="T24" fmla="*/ 59 w 97"/>
                  <a:gd name="T25" fmla="*/ 18 h 37"/>
                  <a:gd name="T26" fmla="*/ 59 w 97"/>
                  <a:gd name="T27" fmla="*/ 17 h 37"/>
                  <a:gd name="T28" fmla="*/ 62 w 97"/>
                  <a:gd name="T29" fmla="*/ 11 h 37"/>
                  <a:gd name="T30" fmla="*/ 88 w 97"/>
                  <a:gd name="T31" fmla="*/ 11 h 37"/>
                  <a:gd name="T32" fmla="*/ 94 w 97"/>
                  <a:gd name="T33" fmla="*/ 12 h 37"/>
                  <a:gd name="T34" fmla="*/ 97 w 97"/>
                  <a:gd name="T35" fmla="*/ 16 h 37"/>
                  <a:gd name="T36" fmla="*/ 93 w 97"/>
                  <a:gd name="T37" fmla="*/ 19 h 37"/>
                  <a:gd name="T38" fmla="*/ 87 w 97"/>
                  <a:gd name="T39" fmla="*/ 18 h 37"/>
                  <a:gd name="T40" fmla="*/ 66 w 97"/>
                  <a:gd name="T41" fmla="*/ 17 h 37"/>
                  <a:gd name="T42" fmla="*/ 67 w 97"/>
                  <a:gd name="T43" fmla="*/ 18 h 37"/>
                  <a:gd name="T44" fmla="*/ 61 w 97"/>
                  <a:gd name="T45" fmla="*/ 32 h 37"/>
                  <a:gd name="T46" fmla="*/ 43 w 97"/>
                  <a:gd name="T47" fmla="*/ 36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97" h="37">
                    <a:moveTo>
                      <a:pt x="43" y="36"/>
                    </a:moveTo>
                    <a:cubicBezTo>
                      <a:pt x="25" y="34"/>
                      <a:pt x="24" y="26"/>
                      <a:pt x="24" y="17"/>
                    </a:cubicBezTo>
                    <a:cubicBezTo>
                      <a:pt x="24" y="16"/>
                      <a:pt x="24" y="14"/>
                      <a:pt x="24" y="13"/>
                    </a:cubicBezTo>
                    <a:cubicBezTo>
                      <a:pt x="24" y="10"/>
                      <a:pt x="21" y="9"/>
                      <a:pt x="10" y="8"/>
                    </a:cubicBezTo>
                    <a:cubicBezTo>
                      <a:pt x="8" y="8"/>
                      <a:pt x="6" y="8"/>
                      <a:pt x="4" y="8"/>
                    </a:cubicBezTo>
                    <a:cubicBezTo>
                      <a:pt x="2" y="7"/>
                      <a:pt x="0" y="6"/>
                      <a:pt x="0" y="3"/>
                    </a:cubicBezTo>
                    <a:cubicBezTo>
                      <a:pt x="1" y="1"/>
                      <a:pt x="2" y="0"/>
                      <a:pt x="5" y="0"/>
                    </a:cubicBezTo>
                    <a:cubicBezTo>
                      <a:pt x="7" y="0"/>
                      <a:pt x="9" y="0"/>
                      <a:pt x="11" y="0"/>
                    </a:cubicBezTo>
                    <a:cubicBezTo>
                      <a:pt x="21" y="1"/>
                      <a:pt x="31" y="2"/>
                      <a:pt x="32" y="12"/>
                    </a:cubicBezTo>
                    <a:cubicBezTo>
                      <a:pt x="32" y="14"/>
                      <a:pt x="32" y="16"/>
                      <a:pt x="32" y="17"/>
                    </a:cubicBezTo>
                    <a:cubicBezTo>
                      <a:pt x="32" y="24"/>
                      <a:pt x="32" y="27"/>
                      <a:pt x="44" y="29"/>
                    </a:cubicBezTo>
                    <a:cubicBezTo>
                      <a:pt x="50" y="29"/>
                      <a:pt x="54" y="28"/>
                      <a:pt x="56" y="26"/>
                    </a:cubicBezTo>
                    <a:cubicBezTo>
                      <a:pt x="59" y="24"/>
                      <a:pt x="59" y="20"/>
                      <a:pt x="59" y="18"/>
                    </a:cubicBezTo>
                    <a:cubicBezTo>
                      <a:pt x="59" y="17"/>
                      <a:pt x="59" y="17"/>
                      <a:pt x="59" y="17"/>
                    </a:cubicBezTo>
                    <a:cubicBezTo>
                      <a:pt x="59" y="15"/>
                      <a:pt x="60" y="13"/>
                      <a:pt x="62" y="11"/>
                    </a:cubicBezTo>
                    <a:cubicBezTo>
                      <a:pt x="66" y="8"/>
                      <a:pt x="75" y="9"/>
                      <a:pt x="88" y="11"/>
                    </a:cubicBezTo>
                    <a:cubicBezTo>
                      <a:pt x="90" y="11"/>
                      <a:pt x="92" y="11"/>
                      <a:pt x="94" y="12"/>
                    </a:cubicBezTo>
                    <a:cubicBezTo>
                      <a:pt x="96" y="12"/>
                      <a:pt x="97" y="14"/>
                      <a:pt x="97" y="16"/>
                    </a:cubicBezTo>
                    <a:cubicBezTo>
                      <a:pt x="97" y="18"/>
                      <a:pt x="95" y="20"/>
                      <a:pt x="93" y="19"/>
                    </a:cubicBezTo>
                    <a:cubicBezTo>
                      <a:pt x="91" y="19"/>
                      <a:pt x="89" y="19"/>
                      <a:pt x="87" y="18"/>
                    </a:cubicBezTo>
                    <a:cubicBezTo>
                      <a:pt x="81" y="18"/>
                      <a:pt x="69" y="15"/>
                      <a:pt x="66" y="17"/>
                    </a:cubicBezTo>
                    <a:cubicBezTo>
                      <a:pt x="67" y="18"/>
                      <a:pt x="67" y="18"/>
                      <a:pt x="67" y="18"/>
                    </a:cubicBezTo>
                    <a:cubicBezTo>
                      <a:pt x="66" y="21"/>
                      <a:pt x="66" y="28"/>
                      <a:pt x="61" y="32"/>
                    </a:cubicBezTo>
                    <a:cubicBezTo>
                      <a:pt x="57" y="36"/>
                      <a:pt x="51" y="37"/>
                      <a:pt x="43" y="36"/>
                    </a:cubicBez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" name="Freeform 26"/>
              <p:cNvSpPr>
                <a:spLocks/>
              </p:cNvSpPr>
              <p:nvPr/>
            </p:nvSpPr>
            <p:spPr bwMode="auto">
              <a:xfrm>
                <a:off x="8857674" y="1862365"/>
                <a:ext cx="53346" cy="39435"/>
              </a:xfrm>
              <a:custGeom>
                <a:avLst/>
                <a:gdLst>
                  <a:gd name="T0" fmla="*/ 33 w 66"/>
                  <a:gd name="T1" fmla="*/ 48 h 49"/>
                  <a:gd name="T2" fmla="*/ 18 w 66"/>
                  <a:gd name="T3" fmla="*/ 23 h 49"/>
                  <a:gd name="T4" fmla="*/ 17 w 66"/>
                  <a:gd name="T5" fmla="*/ 17 h 49"/>
                  <a:gd name="T6" fmla="*/ 7 w 66"/>
                  <a:gd name="T7" fmla="*/ 11 h 49"/>
                  <a:gd name="T8" fmla="*/ 3 w 66"/>
                  <a:gd name="T9" fmla="*/ 10 h 49"/>
                  <a:gd name="T10" fmla="*/ 0 w 66"/>
                  <a:gd name="T11" fmla="*/ 5 h 49"/>
                  <a:gd name="T12" fmla="*/ 2 w 66"/>
                  <a:gd name="T13" fmla="*/ 0 h 49"/>
                  <a:gd name="T14" fmla="*/ 6 w 66"/>
                  <a:gd name="T15" fmla="*/ 1 h 49"/>
                  <a:gd name="T16" fmla="*/ 22 w 66"/>
                  <a:gd name="T17" fmla="*/ 16 h 49"/>
                  <a:gd name="T18" fmla="*/ 23 w 66"/>
                  <a:gd name="T19" fmla="*/ 23 h 49"/>
                  <a:gd name="T20" fmla="*/ 32 w 66"/>
                  <a:gd name="T21" fmla="*/ 38 h 49"/>
                  <a:gd name="T22" fmla="*/ 40 w 66"/>
                  <a:gd name="T23" fmla="*/ 35 h 49"/>
                  <a:gd name="T24" fmla="*/ 41 w 66"/>
                  <a:gd name="T25" fmla="*/ 23 h 49"/>
                  <a:gd name="T26" fmla="*/ 41 w 66"/>
                  <a:gd name="T27" fmla="*/ 22 h 49"/>
                  <a:gd name="T28" fmla="*/ 42 w 66"/>
                  <a:gd name="T29" fmla="*/ 15 h 49"/>
                  <a:gd name="T30" fmla="*/ 59 w 66"/>
                  <a:gd name="T31" fmla="*/ 14 h 49"/>
                  <a:gd name="T32" fmla="*/ 63 w 66"/>
                  <a:gd name="T33" fmla="*/ 15 h 49"/>
                  <a:gd name="T34" fmla="*/ 66 w 66"/>
                  <a:gd name="T35" fmla="*/ 20 h 49"/>
                  <a:gd name="T36" fmla="*/ 63 w 66"/>
                  <a:gd name="T37" fmla="*/ 25 h 49"/>
                  <a:gd name="T38" fmla="*/ 59 w 66"/>
                  <a:gd name="T39" fmla="*/ 24 h 49"/>
                  <a:gd name="T40" fmla="*/ 46 w 66"/>
                  <a:gd name="T41" fmla="*/ 23 h 49"/>
                  <a:gd name="T42" fmla="*/ 46 w 66"/>
                  <a:gd name="T43" fmla="*/ 23 h 49"/>
                  <a:gd name="T44" fmla="*/ 44 w 66"/>
                  <a:gd name="T45" fmla="*/ 42 h 49"/>
                  <a:gd name="T46" fmla="*/ 33 w 66"/>
                  <a:gd name="T47" fmla="*/ 48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66" h="49">
                    <a:moveTo>
                      <a:pt x="33" y="48"/>
                    </a:moveTo>
                    <a:cubicBezTo>
                      <a:pt x="21" y="46"/>
                      <a:pt x="19" y="35"/>
                      <a:pt x="18" y="23"/>
                    </a:cubicBezTo>
                    <a:cubicBezTo>
                      <a:pt x="17" y="21"/>
                      <a:pt x="17" y="19"/>
                      <a:pt x="17" y="17"/>
                    </a:cubicBezTo>
                    <a:cubicBezTo>
                      <a:pt x="16" y="13"/>
                      <a:pt x="14" y="12"/>
                      <a:pt x="7" y="11"/>
                    </a:cubicBezTo>
                    <a:cubicBezTo>
                      <a:pt x="6" y="11"/>
                      <a:pt x="4" y="11"/>
                      <a:pt x="3" y="10"/>
                    </a:cubicBezTo>
                    <a:cubicBezTo>
                      <a:pt x="1" y="10"/>
                      <a:pt x="0" y="8"/>
                      <a:pt x="0" y="5"/>
                    </a:cubicBezTo>
                    <a:cubicBezTo>
                      <a:pt x="0" y="2"/>
                      <a:pt x="1" y="0"/>
                      <a:pt x="2" y="0"/>
                    </a:cubicBezTo>
                    <a:cubicBezTo>
                      <a:pt x="4" y="0"/>
                      <a:pt x="5" y="1"/>
                      <a:pt x="6" y="1"/>
                    </a:cubicBezTo>
                    <a:cubicBezTo>
                      <a:pt x="13" y="1"/>
                      <a:pt x="20" y="2"/>
                      <a:pt x="22" y="16"/>
                    </a:cubicBezTo>
                    <a:cubicBezTo>
                      <a:pt x="22" y="18"/>
                      <a:pt x="23" y="21"/>
                      <a:pt x="23" y="23"/>
                    </a:cubicBezTo>
                    <a:cubicBezTo>
                      <a:pt x="24" y="32"/>
                      <a:pt x="24" y="36"/>
                      <a:pt x="32" y="38"/>
                    </a:cubicBezTo>
                    <a:cubicBezTo>
                      <a:pt x="36" y="38"/>
                      <a:pt x="39" y="37"/>
                      <a:pt x="40" y="35"/>
                    </a:cubicBezTo>
                    <a:cubicBezTo>
                      <a:pt x="41" y="32"/>
                      <a:pt x="41" y="26"/>
                      <a:pt x="41" y="23"/>
                    </a:cubicBezTo>
                    <a:cubicBezTo>
                      <a:pt x="41" y="22"/>
                      <a:pt x="41" y="22"/>
                      <a:pt x="41" y="22"/>
                    </a:cubicBezTo>
                    <a:cubicBezTo>
                      <a:pt x="40" y="19"/>
                      <a:pt x="41" y="16"/>
                      <a:pt x="42" y="15"/>
                    </a:cubicBezTo>
                    <a:cubicBezTo>
                      <a:pt x="44" y="10"/>
                      <a:pt x="51" y="11"/>
                      <a:pt x="59" y="14"/>
                    </a:cubicBezTo>
                    <a:cubicBezTo>
                      <a:pt x="61" y="14"/>
                      <a:pt x="62" y="14"/>
                      <a:pt x="63" y="15"/>
                    </a:cubicBezTo>
                    <a:cubicBezTo>
                      <a:pt x="64" y="15"/>
                      <a:pt x="66" y="18"/>
                      <a:pt x="66" y="20"/>
                    </a:cubicBezTo>
                    <a:cubicBezTo>
                      <a:pt x="66" y="23"/>
                      <a:pt x="65" y="25"/>
                      <a:pt x="63" y="25"/>
                    </a:cubicBezTo>
                    <a:cubicBezTo>
                      <a:pt x="62" y="25"/>
                      <a:pt x="61" y="24"/>
                      <a:pt x="59" y="24"/>
                    </a:cubicBezTo>
                    <a:cubicBezTo>
                      <a:pt x="56" y="23"/>
                      <a:pt x="47" y="20"/>
                      <a:pt x="46" y="23"/>
                    </a:cubicBezTo>
                    <a:cubicBezTo>
                      <a:pt x="46" y="23"/>
                      <a:pt x="46" y="23"/>
                      <a:pt x="46" y="23"/>
                    </a:cubicBezTo>
                    <a:cubicBezTo>
                      <a:pt x="46" y="27"/>
                      <a:pt x="47" y="36"/>
                      <a:pt x="44" y="42"/>
                    </a:cubicBezTo>
                    <a:cubicBezTo>
                      <a:pt x="42" y="47"/>
                      <a:pt x="38" y="49"/>
                      <a:pt x="33" y="48"/>
                    </a:cubicBez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" name="Freeform 27"/>
              <p:cNvSpPr>
                <a:spLocks/>
              </p:cNvSpPr>
              <p:nvPr/>
            </p:nvSpPr>
            <p:spPr bwMode="auto">
              <a:xfrm>
                <a:off x="8024656" y="1847067"/>
                <a:ext cx="59159" cy="39435"/>
              </a:xfrm>
              <a:custGeom>
                <a:avLst/>
                <a:gdLst>
                  <a:gd name="T0" fmla="*/ 47 w 73"/>
                  <a:gd name="T1" fmla="*/ 47 h 49"/>
                  <a:gd name="T2" fmla="*/ 57 w 73"/>
                  <a:gd name="T3" fmla="*/ 23 h 49"/>
                  <a:gd name="T4" fmla="*/ 57 w 73"/>
                  <a:gd name="T5" fmla="*/ 18 h 49"/>
                  <a:gd name="T6" fmla="*/ 66 w 73"/>
                  <a:gd name="T7" fmla="*/ 11 h 49"/>
                  <a:gd name="T8" fmla="*/ 71 w 73"/>
                  <a:gd name="T9" fmla="*/ 10 h 49"/>
                  <a:gd name="T10" fmla="*/ 73 w 73"/>
                  <a:gd name="T11" fmla="*/ 5 h 49"/>
                  <a:gd name="T12" fmla="*/ 69 w 73"/>
                  <a:gd name="T13" fmla="*/ 1 h 49"/>
                  <a:gd name="T14" fmla="*/ 64 w 73"/>
                  <a:gd name="T15" fmla="*/ 2 h 49"/>
                  <a:gd name="T16" fmla="*/ 50 w 73"/>
                  <a:gd name="T17" fmla="*/ 17 h 49"/>
                  <a:gd name="T18" fmla="*/ 51 w 73"/>
                  <a:gd name="T19" fmla="*/ 24 h 49"/>
                  <a:gd name="T20" fmla="*/ 44 w 73"/>
                  <a:gd name="T21" fmla="*/ 38 h 49"/>
                  <a:gd name="T22" fmla="*/ 35 w 73"/>
                  <a:gd name="T23" fmla="*/ 36 h 49"/>
                  <a:gd name="T24" fmla="*/ 31 w 73"/>
                  <a:gd name="T25" fmla="*/ 26 h 49"/>
                  <a:gd name="T26" fmla="*/ 30 w 73"/>
                  <a:gd name="T27" fmla="*/ 24 h 49"/>
                  <a:gd name="T28" fmla="*/ 27 w 73"/>
                  <a:gd name="T29" fmla="*/ 18 h 49"/>
                  <a:gd name="T30" fmla="*/ 7 w 73"/>
                  <a:gd name="T31" fmla="*/ 19 h 49"/>
                  <a:gd name="T32" fmla="*/ 2 w 73"/>
                  <a:gd name="T33" fmla="*/ 20 h 49"/>
                  <a:gd name="T34" fmla="*/ 1 w 73"/>
                  <a:gd name="T35" fmla="*/ 26 h 49"/>
                  <a:gd name="T36" fmla="*/ 5 w 73"/>
                  <a:gd name="T37" fmla="*/ 30 h 49"/>
                  <a:gd name="T38" fmla="*/ 9 w 73"/>
                  <a:gd name="T39" fmla="*/ 28 h 49"/>
                  <a:gd name="T40" fmla="*/ 25 w 73"/>
                  <a:gd name="T41" fmla="*/ 26 h 49"/>
                  <a:gd name="T42" fmla="*/ 25 w 73"/>
                  <a:gd name="T43" fmla="*/ 26 h 49"/>
                  <a:gd name="T44" fmla="*/ 32 w 73"/>
                  <a:gd name="T45" fmla="*/ 44 h 49"/>
                  <a:gd name="T46" fmla="*/ 47 w 73"/>
                  <a:gd name="T47" fmla="*/ 47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73" h="49">
                    <a:moveTo>
                      <a:pt x="47" y="47"/>
                    </a:moveTo>
                    <a:cubicBezTo>
                      <a:pt x="60" y="44"/>
                      <a:pt x="60" y="34"/>
                      <a:pt x="57" y="23"/>
                    </a:cubicBezTo>
                    <a:cubicBezTo>
                      <a:pt x="57" y="21"/>
                      <a:pt x="57" y="19"/>
                      <a:pt x="57" y="18"/>
                    </a:cubicBezTo>
                    <a:cubicBezTo>
                      <a:pt x="56" y="14"/>
                      <a:pt x="58" y="13"/>
                      <a:pt x="66" y="11"/>
                    </a:cubicBezTo>
                    <a:cubicBezTo>
                      <a:pt x="68" y="11"/>
                      <a:pt x="69" y="10"/>
                      <a:pt x="71" y="10"/>
                    </a:cubicBezTo>
                    <a:cubicBezTo>
                      <a:pt x="73" y="10"/>
                      <a:pt x="73" y="7"/>
                      <a:pt x="73" y="5"/>
                    </a:cubicBezTo>
                    <a:cubicBezTo>
                      <a:pt x="72" y="2"/>
                      <a:pt x="70" y="0"/>
                      <a:pt x="69" y="1"/>
                    </a:cubicBezTo>
                    <a:cubicBezTo>
                      <a:pt x="67" y="1"/>
                      <a:pt x="66" y="1"/>
                      <a:pt x="64" y="2"/>
                    </a:cubicBezTo>
                    <a:cubicBezTo>
                      <a:pt x="57" y="3"/>
                      <a:pt x="49" y="5"/>
                      <a:pt x="50" y="17"/>
                    </a:cubicBezTo>
                    <a:cubicBezTo>
                      <a:pt x="51" y="19"/>
                      <a:pt x="51" y="21"/>
                      <a:pt x="51" y="24"/>
                    </a:cubicBezTo>
                    <a:cubicBezTo>
                      <a:pt x="53" y="32"/>
                      <a:pt x="54" y="36"/>
                      <a:pt x="44" y="38"/>
                    </a:cubicBezTo>
                    <a:cubicBezTo>
                      <a:pt x="40" y="39"/>
                      <a:pt x="37" y="38"/>
                      <a:pt x="35" y="36"/>
                    </a:cubicBezTo>
                    <a:cubicBezTo>
                      <a:pt x="32" y="33"/>
                      <a:pt x="31" y="29"/>
                      <a:pt x="31" y="26"/>
                    </a:cubicBezTo>
                    <a:cubicBezTo>
                      <a:pt x="30" y="24"/>
                      <a:pt x="30" y="24"/>
                      <a:pt x="30" y="24"/>
                    </a:cubicBezTo>
                    <a:cubicBezTo>
                      <a:pt x="30" y="22"/>
                      <a:pt x="29" y="20"/>
                      <a:pt x="27" y="18"/>
                    </a:cubicBezTo>
                    <a:cubicBezTo>
                      <a:pt x="23" y="14"/>
                      <a:pt x="16" y="16"/>
                      <a:pt x="7" y="19"/>
                    </a:cubicBezTo>
                    <a:cubicBezTo>
                      <a:pt x="5" y="20"/>
                      <a:pt x="4" y="20"/>
                      <a:pt x="2" y="20"/>
                    </a:cubicBezTo>
                    <a:cubicBezTo>
                      <a:pt x="1" y="21"/>
                      <a:pt x="0" y="23"/>
                      <a:pt x="1" y="26"/>
                    </a:cubicBezTo>
                    <a:cubicBezTo>
                      <a:pt x="2" y="29"/>
                      <a:pt x="3" y="30"/>
                      <a:pt x="5" y="30"/>
                    </a:cubicBezTo>
                    <a:cubicBezTo>
                      <a:pt x="6" y="29"/>
                      <a:pt x="8" y="29"/>
                      <a:pt x="9" y="28"/>
                    </a:cubicBezTo>
                    <a:cubicBezTo>
                      <a:pt x="13" y="27"/>
                      <a:pt x="23" y="24"/>
                      <a:pt x="25" y="26"/>
                    </a:cubicBezTo>
                    <a:cubicBezTo>
                      <a:pt x="25" y="26"/>
                      <a:pt x="25" y="26"/>
                      <a:pt x="25" y="26"/>
                    </a:cubicBezTo>
                    <a:cubicBezTo>
                      <a:pt x="26" y="30"/>
                      <a:pt x="27" y="38"/>
                      <a:pt x="32" y="44"/>
                    </a:cubicBezTo>
                    <a:cubicBezTo>
                      <a:pt x="36" y="48"/>
                      <a:pt x="41" y="49"/>
                      <a:pt x="47" y="47"/>
                    </a:cubicBez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pic>
            <p:nvPicPr>
              <p:cNvPr id="28" name="Picture 29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955238" y="1798454"/>
                <a:ext cx="1041956" cy="2022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9" name="Freeform 31"/>
              <p:cNvSpPr>
                <a:spLocks noEditPoints="1"/>
              </p:cNvSpPr>
              <p:nvPr/>
            </p:nvSpPr>
            <p:spPr bwMode="auto">
              <a:xfrm>
                <a:off x="7996668" y="1831713"/>
                <a:ext cx="933897" cy="164537"/>
              </a:xfrm>
              <a:custGeom>
                <a:avLst/>
                <a:gdLst>
                  <a:gd name="T0" fmla="*/ 616 w 1156"/>
                  <a:gd name="T1" fmla="*/ 205 h 205"/>
                  <a:gd name="T2" fmla="*/ 171 w 1156"/>
                  <a:gd name="T3" fmla="*/ 165 h 205"/>
                  <a:gd name="T4" fmla="*/ 0 w 1156"/>
                  <a:gd name="T5" fmla="*/ 97 h 205"/>
                  <a:gd name="T6" fmla="*/ 203 w 1156"/>
                  <a:gd name="T7" fmla="*/ 160 h 205"/>
                  <a:gd name="T8" fmla="*/ 617 w 1156"/>
                  <a:gd name="T9" fmla="*/ 186 h 205"/>
                  <a:gd name="T10" fmla="*/ 1035 w 1156"/>
                  <a:gd name="T11" fmla="*/ 168 h 205"/>
                  <a:gd name="T12" fmla="*/ 1156 w 1156"/>
                  <a:gd name="T13" fmla="*/ 151 h 205"/>
                  <a:gd name="T14" fmla="*/ 1067 w 1156"/>
                  <a:gd name="T15" fmla="*/ 171 h 205"/>
                  <a:gd name="T16" fmla="*/ 616 w 1156"/>
                  <a:gd name="T17" fmla="*/ 205 h 205"/>
                  <a:gd name="T18" fmla="*/ 908 w 1156"/>
                  <a:gd name="T19" fmla="*/ 13 h 205"/>
                  <a:gd name="T20" fmla="*/ 612 w 1156"/>
                  <a:gd name="T21" fmla="*/ 4 h 205"/>
                  <a:gd name="T22" fmla="*/ 308 w 1156"/>
                  <a:gd name="T23" fmla="*/ 11 h 205"/>
                  <a:gd name="T24" fmla="*/ 616 w 1156"/>
                  <a:gd name="T25" fmla="*/ 0 h 205"/>
                  <a:gd name="T26" fmla="*/ 908 w 1156"/>
                  <a:gd name="T27" fmla="*/ 13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156" h="205">
                    <a:moveTo>
                      <a:pt x="616" y="205"/>
                    </a:moveTo>
                    <a:cubicBezTo>
                      <a:pt x="451" y="205"/>
                      <a:pt x="293" y="191"/>
                      <a:pt x="171" y="165"/>
                    </a:cubicBezTo>
                    <a:cubicBezTo>
                      <a:pt x="32" y="136"/>
                      <a:pt x="0" y="105"/>
                      <a:pt x="0" y="97"/>
                    </a:cubicBezTo>
                    <a:cubicBezTo>
                      <a:pt x="0" y="97"/>
                      <a:pt x="8" y="134"/>
                      <a:pt x="203" y="160"/>
                    </a:cubicBezTo>
                    <a:cubicBezTo>
                      <a:pt x="324" y="177"/>
                      <a:pt x="475" y="186"/>
                      <a:pt x="617" y="186"/>
                    </a:cubicBezTo>
                    <a:cubicBezTo>
                      <a:pt x="770" y="186"/>
                      <a:pt x="923" y="180"/>
                      <a:pt x="1035" y="168"/>
                    </a:cubicBezTo>
                    <a:cubicBezTo>
                      <a:pt x="1088" y="163"/>
                      <a:pt x="1127" y="157"/>
                      <a:pt x="1156" y="151"/>
                    </a:cubicBezTo>
                    <a:cubicBezTo>
                      <a:pt x="1132" y="158"/>
                      <a:pt x="1103" y="165"/>
                      <a:pt x="1067" y="171"/>
                    </a:cubicBezTo>
                    <a:cubicBezTo>
                      <a:pt x="949" y="193"/>
                      <a:pt x="789" y="205"/>
                      <a:pt x="616" y="205"/>
                    </a:cubicBezTo>
                    <a:close/>
                    <a:moveTo>
                      <a:pt x="908" y="13"/>
                    </a:moveTo>
                    <a:cubicBezTo>
                      <a:pt x="821" y="7"/>
                      <a:pt x="719" y="4"/>
                      <a:pt x="612" y="4"/>
                    </a:cubicBezTo>
                    <a:cubicBezTo>
                      <a:pt x="493" y="4"/>
                      <a:pt x="391" y="7"/>
                      <a:pt x="308" y="11"/>
                    </a:cubicBezTo>
                    <a:cubicBezTo>
                      <a:pt x="389" y="4"/>
                      <a:pt x="491" y="0"/>
                      <a:pt x="616" y="0"/>
                    </a:cubicBezTo>
                    <a:cubicBezTo>
                      <a:pt x="728" y="0"/>
                      <a:pt x="826" y="5"/>
                      <a:pt x="908" y="13"/>
                    </a:cubicBezTo>
                    <a:close/>
                  </a:path>
                </a:pathLst>
              </a:custGeom>
              <a:solidFill>
                <a:srgbClr val="9F00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" name="Freeform 32"/>
              <p:cNvSpPr>
                <a:spLocks/>
              </p:cNvSpPr>
              <p:nvPr/>
            </p:nvSpPr>
            <p:spPr bwMode="auto">
              <a:xfrm>
                <a:off x="8347809" y="1854546"/>
                <a:ext cx="29067" cy="24817"/>
              </a:xfrm>
              <a:custGeom>
                <a:avLst/>
                <a:gdLst>
                  <a:gd name="T0" fmla="*/ 22 w 85"/>
                  <a:gd name="T1" fmla="*/ 73 h 73"/>
                  <a:gd name="T2" fmla="*/ 0 w 85"/>
                  <a:gd name="T3" fmla="*/ 35 h 73"/>
                  <a:gd name="T4" fmla="*/ 22 w 85"/>
                  <a:gd name="T5" fmla="*/ 0 h 73"/>
                  <a:gd name="T6" fmla="*/ 64 w 85"/>
                  <a:gd name="T7" fmla="*/ 0 h 73"/>
                  <a:gd name="T8" fmla="*/ 85 w 85"/>
                  <a:gd name="T9" fmla="*/ 35 h 73"/>
                  <a:gd name="T10" fmla="*/ 64 w 85"/>
                  <a:gd name="T11" fmla="*/ 73 h 73"/>
                  <a:gd name="T12" fmla="*/ 22 w 85"/>
                  <a:gd name="T13" fmla="*/ 7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5" h="73">
                    <a:moveTo>
                      <a:pt x="22" y="73"/>
                    </a:moveTo>
                    <a:lnTo>
                      <a:pt x="0" y="35"/>
                    </a:lnTo>
                    <a:lnTo>
                      <a:pt x="22" y="0"/>
                    </a:lnTo>
                    <a:lnTo>
                      <a:pt x="64" y="0"/>
                    </a:lnTo>
                    <a:lnTo>
                      <a:pt x="85" y="35"/>
                    </a:lnTo>
                    <a:lnTo>
                      <a:pt x="64" y="73"/>
                    </a:lnTo>
                    <a:lnTo>
                      <a:pt x="22" y="73"/>
                    </a:lnTo>
                    <a:close/>
                  </a:path>
                </a:pathLst>
              </a:custGeom>
              <a:solidFill>
                <a:srgbClr val="7504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pic>
            <p:nvPicPr>
              <p:cNvPr id="31" name="Picture 33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346100" y="1852166"/>
                <a:ext cx="31460" cy="288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2" name="Freeform 34"/>
              <p:cNvSpPr>
                <a:spLocks/>
              </p:cNvSpPr>
              <p:nvPr/>
            </p:nvSpPr>
            <p:spPr bwMode="auto">
              <a:xfrm>
                <a:off x="8548883" y="1854546"/>
                <a:ext cx="29067" cy="24817"/>
              </a:xfrm>
              <a:custGeom>
                <a:avLst/>
                <a:gdLst>
                  <a:gd name="T0" fmla="*/ 22 w 85"/>
                  <a:gd name="T1" fmla="*/ 73 h 73"/>
                  <a:gd name="T2" fmla="*/ 0 w 85"/>
                  <a:gd name="T3" fmla="*/ 35 h 73"/>
                  <a:gd name="T4" fmla="*/ 22 w 85"/>
                  <a:gd name="T5" fmla="*/ 0 h 73"/>
                  <a:gd name="T6" fmla="*/ 64 w 85"/>
                  <a:gd name="T7" fmla="*/ 0 h 73"/>
                  <a:gd name="T8" fmla="*/ 85 w 85"/>
                  <a:gd name="T9" fmla="*/ 35 h 73"/>
                  <a:gd name="T10" fmla="*/ 64 w 85"/>
                  <a:gd name="T11" fmla="*/ 73 h 73"/>
                  <a:gd name="T12" fmla="*/ 22 w 85"/>
                  <a:gd name="T13" fmla="*/ 7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5" h="73">
                    <a:moveTo>
                      <a:pt x="22" y="73"/>
                    </a:moveTo>
                    <a:lnTo>
                      <a:pt x="0" y="35"/>
                    </a:lnTo>
                    <a:lnTo>
                      <a:pt x="22" y="0"/>
                    </a:lnTo>
                    <a:lnTo>
                      <a:pt x="64" y="0"/>
                    </a:lnTo>
                    <a:lnTo>
                      <a:pt x="85" y="35"/>
                    </a:lnTo>
                    <a:lnTo>
                      <a:pt x="64" y="73"/>
                    </a:lnTo>
                    <a:lnTo>
                      <a:pt x="22" y="73"/>
                    </a:lnTo>
                    <a:close/>
                  </a:path>
                </a:pathLst>
              </a:custGeom>
              <a:solidFill>
                <a:srgbClr val="7504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pic>
            <p:nvPicPr>
              <p:cNvPr id="33" name="Picture 35"/>
              <p:cNvPicPr>
                <a:picLocks noChangeAspect="1" noChangeArrowheads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547173" y="1852166"/>
                <a:ext cx="31460" cy="288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9889" b="100000" l="3482" r="961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1507" y="1194057"/>
            <a:ext cx="4658060" cy="465806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4923218" y="2526392"/>
            <a:ext cx="3846828" cy="2234137"/>
            <a:chOff x="4923218" y="2526392"/>
            <a:chExt cx="3846828" cy="2234137"/>
          </a:xfrm>
        </p:grpSpPr>
        <p:sp>
          <p:nvSpPr>
            <p:cNvPr id="38" name="椭圆形标注 37"/>
            <p:cNvSpPr/>
            <p:nvPr/>
          </p:nvSpPr>
          <p:spPr>
            <a:xfrm>
              <a:off x="5443781" y="2526392"/>
              <a:ext cx="2865960" cy="2234137"/>
            </a:xfrm>
            <a:prstGeom prst="wedgeEllipseCallout">
              <a:avLst>
                <a:gd name="adj1" fmla="val -48565"/>
                <a:gd name="adj2" fmla="val 38304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4923218" y="3144703"/>
              <a:ext cx="3846828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准圆简体" panose="03000509000000000000" pitchFamily="65" charset="-122"/>
                  <a:ea typeface="方正准圆简体" panose="03000509000000000000" pitchFamily="65" charset="-122"/>
                </a:rPr>
                <a:t>建工篮球队</a:t>
              </a:r>
              <a:endParaRPr lang="en-US" altLang="zh-CN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准圆简体" panose="03000509000000000000" pitchFamily="65" charset="-122"/>
                <a:ea typeface="方正准圆简体" panose="03000509000000000000" pitchFamily="65" charset="-122"/>
              </a:endParaRPr>
            </a:p>
            <a:p>
              <a:pPr algn="ctr"/>
              <a:r>
                <a:rPr lang="zh-CN" altLang="en-US" sz="3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准圆简体" panose="03000509000000000000" pitchFamily="65" charset="-122"/>
                  <a:ea typeface="方正准圆简体" panose="03000509000000000000" pitchFamily="65" charset="-122"/>
                </a:rPr>
                <a:t>获得第一名</a:t>
              </a:r>
              <a:endParaRPr lang="en-US" altLang="zh-CN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准圆简体" panose="03000509000000000000" pitchFamily="65" charset="-122"/>
                <a:ea typeface="方正准圆简体" panose="03000509000000000000" pitchFamily="65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272395" y="213045"/>
            <a:ext cx="629587" cy="638085"/>
            <a:chOff x="314793" y="194871"/>
            <a:chExt cx="629587" cy="638085"/>
          </a:xfrm>
        </p:grpSpPr>
        <p:sp>
          <p:nvSpPr>
            <p:cNvPr id="41" name="矩形 40"/>
            <p:cNvSpPr/>
            <p:nvPr/>
          </p:nvSpPr>
          <p:spPr>
            <a:xfrm>
              <a:off x="314793" y="194872"/>
              <a:ext cx="629587" cy="104931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矩形 41"/>
            <p:cNvSpPr/>
            <p:nvPr/>
          </p:nvSpPr>
          <p:spPr>
            <a:xfrm>
              <a:off x="314793" y="194871"/>
              <a:ext cx="104932" cy="638085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3" name="组合 42"/>
          <p:cNvGrpSpPr/>
          <p:nvPr/>
        </p:nvGrpSpPr>
        <p:grpSpPr>
          <a:xfrm rot="16200000">
            <a:off x="381576" y="4936144"/>
            <a:ext cx="629587" cy="638085"/>
            <a:chOff x="314793" y="194871"/>
            <a:chExt cx="629587" cy="638085"/>
          </a:xfrm>
        </p:grpSpPr>
        <p:sp>
          <p:nvSpPr>
            <p:cNvPr id="44" name="矩形 43"/>
            <p:cNvSpPr/>
            <p:nvPr/>
          </p:nvSpPr>
          <p:spPr>
            <a:xfrm>
              <a:off x="314793" y="194872"/>
              <a:ext cx="629587" cy="104931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矩形 44"/>
            <p:cNvSpPr/>
            <p:nvPr/>
          </p:nvSpPr>
          <p:spPr>
            <a:xfrm>
              <a:off x="314793" y="194871"/>
              <a:ext cx="104932" cy="638085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6" name="组合 45"/>
          <p:cNvGrpSpPr/>
          <p:nvPr/>
        </p:nvGrpSpPr>
        <p:grpSpPr>
          <a:xfrm rot="5400000">
            <a:off x="11226778" y="157804"/>
            <a:ext cx="629587" cy="638085"/>
            <a:chOff x="314793" y="194871"/>
            <a:chExt cx="629587" cy="638085"/>
          </a:xfrm>
        </p:grpSpPr>
        <p:sp>
          <p:nvSpPr>
            <p:cNvPr id="47" name="矩形 46"/>
            <p:cNvSpPr/>
            <p:nvPr/>
          </p:nvSpPr>
          <p:spPr>
            <a:xfrm>
              <a:off x="314793" y="194872"/>
              <a:ext cx="629587" cy="104931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矩形 47"/>
            <p:cNvSpPr/>
            <p:nvPr/>
          </p:nvSpPr>
          <p:spPr>
            <a:xfrm>
              <a:off x="314793" y="194871"/>
              <a:ext cx="104932" cy="638085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9" name="组合 48"/>
          <p:cNvGrpSpPr/>
          <p:nvPr/>
        </p:nvGrpSpPr>
        <p:grpSpPr>
          <a:xfrm rot="10800000">
            <a:off x="11247619" y="5015056"/>
            <a:ext cx="629587" cy="638085"/>
            <a:chOff x="314793" y="194871"/>
            <a:chExt cx="629587" cy="638085"/>
          </a:xfrm>
        </p:grpSpPr>
        <p:sp>
          <p:nvSpPr>
            <p:cNvPr id="50" name="矩形 49"/>
            <p:cNvSpPr/>
            <p:nvPr/>
          </p:nvSpPr>
          <p:spPr>
            <a:xfrm>
              <a:off x="314793" y="194872"/>
              <a:ext cx="629587" cy="104931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矩形 50"/>
            <p:cNvSpPr/>
            <p:nvPr/>
          </p:nvSpPr>
          <p:spPr>
            <a:xfrm>
              <a:off x="314793" y="194871"/>
              <a:ext cx="104932" cy="638085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2" name="椭圆 51"/>
          <p:cNvSpPr/>
          <p:nvPr/>
        </p:nvSpPr>
        <p:spPr>
          <a:xfrm>
            <a:off x="11073247" y="493815"/>
            <a:ext cx="298564" cy="298564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矩形 52"/>
          <p:cNvSpPr/>
          <p:nvPr/>
        </p:nvSpPr>
        <p:spPr>
          <a:xfrm>
            <a:off x="10175200" y="345222"/>
            <a:ext cx="89960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C00000"/>
                </a:solidFill>
                <a:latin typeface="方正准圆简体" panose="03000509000000000000" pitchFamily="65" charset="-122"/>
                <a:ea typeface="方正准圆简体" panose="03000509000000000000" pitchFamily="65" charset="-122"/>
              </a:rPr>
              <a:t>REC</a:t>
            </a:r>
            <a:endParaRPr lang="zh-CN" altLang="en-US" sz="3600" dirty="0">
              <a:solidFill>
                <a:srgbClr val="C00000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2915" y="4372929"/>
            <a:ext cx="2804403" cy="1676545"/>
          </a:xfrm>
          <a:prstGeom prst="rect">
            <a:avLst/>
          </a:prstGeom>
        </p:spPr>
      </p:pic>
      <p:sp>
        <p:nvSpPr>
          <p:cNvPr id="5" name="Rectangle 463"/>
          <p:cNvSpPr>
            <a:spLocks noChangeArrowheads="1"/>
          </p:cNvSpPr>
          <p:nvPr/>
        </p:nvSpPr>
        <p:spPr bwMode="auto">
          <a:xfrm>
            <a:off x="-1654" y="5758008"/>
            <a:ext cx="12193653" cy="1099991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" name="文本框 53"/>
          <p:cNvSpPr txBox="1"/>
          <p:nvPr/>
        </p:nvSpPr>
        <p:spPr>
          <a:xfrm>
            <a:off x="4450897" y="5988747"/>
            <a:ext cx="94598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迷你简汉真广标" panose="02010609000101010101" pitchFamily="49" charset="-122"/>
                <a:ea typeface="迷你简汉真广标" panose="02010609000101010101" pitchFamily="49" charset="-122"/>
              </a:rPr>
              <a:t>你大学里难忘的事情</a:t>
            </a:r>
            <a:endParaRPr lang="en-US" altLang="zh-CN" sz="36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迷你简汉真广标" panose="02010609000101010101" pitchFamily="49" charset="-122"/>
              <a:ea typeface="迷你简汉真广标" panose="02010609000101010101" pitchFamily="49" charset="-122"/>
            </a:endParaRPr>
          </a:p>
        </p:txBody>
      </p:sp>
      <p:grpSp>
        <p:nvGrpSpPr>
          <p:cNvPr id="55" name="组合 54"/>
          <p:cNvGrpSpPr/>
          <p:nvPr/>
        </p:nvGrpSpPr>
        <p:grpSpPr>
          <a:xfrm>
            <a:off x="3903235" y="5988747"/>
            <a:ext cx="393632" cy="609611"/>
            <a:chOff x="1523999" y="1001485"/>
            <a:chExt cx="2598058" cy="4209142"/>
          </a:xfrm>
          <a:solidFill>
            <a:schemeClr val="bg1"/>
          </a:solidFill>
        </p:grpSpPr>
        <p:sp>
          <p:nvSpPr>
            <p:cNvPr id="56" name="矩形 55"/>
            <p:cNvSpPr/>
            <p:nvPr/>
          </p:nvSpPr>
          <p:spPr>
            <a:xfrm>
              <a:off x="2540000" y="4194629"/>
              <a:ext cx="566057" cy="58057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圆角矩形 56"/>
            <p:cNvSpPr/>
            <p:nvPr/>
          </p:nvSpPr>
          <p:spPr>
            <a:xfrm>
              <a:off x="2155371" y="1001485"/>
              <a:ext cx="1335315" cy="2699658"/>
            </a:xfrm>
            <a:prstGeom prst="roundRect">
              <a:avLst>
                <a:gd name="adj" fmla="val 4710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同心圆 6"/>
            <p:cNvSpPr/>
            <p:nvPr/>
          </p:nvSpPr>
          <p:spPr>
            <a:xfrm>
              <a:off x="1523999" y="2757715"/>
              <a:ext cx="2598058" cy="1582058"/>
            </a:xfrm>
            <a:custGeom>
              <a:avLst/>
              <a:gdLst/>
              <a:ahLst/>
              <a:cxnLst/>
              <a:rect l="l" t="t" r="r" b="b"/>
              <a:pathLst>
                <a:path w="2598058" h="1582058">
                  <a:moveTo>
                    <a:pt x="14462" y="0"/>
                  </a:moveTo>
                  <a:lnTo>
                    <a:pt x="389516" y="0"/>
                  </a:lnTo>
                  <a:cubicBezTo>
                    <a:pt x="377808" y="63354"/>
                    <a:pt x="371860" y="128889"/>
                    <a:pt x="371860" y="195943"/>
                  </a:cubicBezTo>
                  <a:cubicBezTo>
                    <a:pt x="371860" y="756101"/>
                    <a:pt x="786968" y="1210198"/>
                    <a:pt x="1299029" y="1210198"/>
                  </a:cubicBezTo>
                  <a:cubicBezTo>
                    <a:pt x="1811090" y="1210198"/>
                    <a:pt x="2226198" y="756101"/>
                    <a:pt x="2226198" y="195943"/>
                  </a:cubicBezTo>
                  <a:cubicBezTo>
                    <a:pt x="2226198" y="128889"/>
                    <a:pt x="2220250" y="63354"/>
                    <a:pt x="2208542" y="0"/>
                  </a:cubicBezTo>
                  <a:lnTo>
                    <a:pt x="2583596" y="0"/>
                  </a:lnTo>
                  <a:cubicBezTo>
                    <a:pt x="2593658" y="63872"/>
                    <a:pt x="2598058" y="129359"/>
                    <a:pt x="2598058" y="195943"/>
                  </a:cubicBezTo>
                  <a:cubicBezTo>
                    <a:pt x="2598058" y="961473"/>
                    <a:pt x="2016463" y="1582058"/>
                    <a:pt x="1299029" y="1582058"/>
                  </a:cubicBezTo>
                  <a:cubicBezTo>
                    <a:pt x="581595" y="1582058"/>
                    <a:pt x="0" y="961473"/>
                    <a:pt x="0" y="195943"/>
                  </a:cubicBezTo>
                  <a:cubicBezTo>
                    <a:pt x="0" y="129359"/>
                    <a:pt x="4400" y="63872"/>
                    <a:pt x="14462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9" name="矩形 58"/>
            <p:cNvSpPr/>
            <p:nvPr/>
          </p:nvSpPr>
          <p:spPr>
            <a:xfrm>
              <a:off x="1973942" y="4775200"/>
              <a:ext cx="1698172" cy="43542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271690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</p:cBhvr>
                                      <p:by x="40000" y="40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</p:cBhvr>
                                      <p:by x="40000" y="40000"/>
                                    </p:animScale>
                                  </p:childTnLst>
                                </p:cTn>
                              </p:par>
                              <p:par>
                                <p:cTn id="22" presetID="49" presetClass="exit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463"/>
          <p:cNvSpPr>
            <a:spLocks noChangeArrowheads="1"/>
          </p:cNvSpPr>
          <p:nvPr/>
        </p:nvSpPr>
        <p:spPr bwMode="auto">
          <a:xfrm>
            <a:off x="-1654" y="-31729"/>
            <a:ext cx="12193653" cy="6889729"/>
          </a:xfrm>
          <a:prstGeom prst="rect">
            <a:avLst/>
          </a:prstGeom>
          <a:solidFill>
            <a:srgbClr val="92D05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5" name="AutoShape 3"/>
          <p:cNvSpPr>
            <a:spLocks noChangeAspect="1" noChangeArrowheads="1" noTextEdit="1"/>
          </p:cNvSpPr>
          <p:nvPr/>
        </p:nvSpPr>
        <p:spPr bwMode="auto">
          <a:xfrm>
            <a:off x="-1654" y="-31730"/>
            <a:ext cx="10541000" cy="680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66" name="Rectangle 7"/>
          <p:cNvSpPr>
            <a:spLocks noChangeArrowheads="1"/>
          </p:cNvSpPr>
          <p:nvPr/>
        </p:nvSpPr>
        <p:spPr bwMode="auto">
          <a:xfrm>
            <a:off x="2430396" y="-31730"/>
            <a:ext cx="406400" cy="6243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67" name="Rectangle 11"/>
          <p:cNvSpPr>
            <a:spLocks noChangeArrowheads="1"/>
          </p:cNvSpPr>
          <p:nvPr/>
        </p:nvSpPr>
        <p:spPr bwMode="auto">
          <a:xfrm>
            <a:off x="4864034" y="-31730"/>
            <a:ext cx="404813" cy="6243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68" name="Rectangle 18"/>
          <p:cNvSpPr>
            <a:spLocks noChangeArrowheads="1"/>
          </p:cNvSpPr>
          <p:nvPr/>
        </p:nvSpPr>
        <p:spPr bwMode="auto">
          <a:xfrm>
            <a:off x="5675246" y="-31730"/>
            <a:ext cx="404813" cy="6243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69" name="Rectangle 20"/>
          <p:cNvSpPr>
            <a:spLocks noChangeArrowheads="1"/>
          </p:cNvSpPr>
          <p:nvPr/>
        </p:nvSpPr>
        <p:spPr bwMode="auto">
          <a:xfrm>
            <a:off x="6484871" y="-31730"/>
            <a:ext cx="406400" cy="6243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70" name="Rectangle 22"/>
          <p:cNvSpPr>
            <a:spLocks noChangeArrowheads="1"/>
          </p:cNvSpPr>
          <p:nvPr/>
        </p:nvSpPr>
        <p:spPr bwMode="auto">
          <a:xfrm>
            <a:off x="4457634" y="-31730"/>
            <a:ext cx="406400" cy="6243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71" name="Rectangle 26"/>
          <p:cNvSpPr>
            <a:spLocks noChangeArrowheads="1"/>
          </p:cNvSpPr>
          <p:nvPr/>
        </p:nvSpPr>
        <p:spPr bwMode="auto">
          <a:xfrm>
            <a:off x="2025584" y="-31730"/>
            <a:ext cx="404813" cy="6243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72" name="Rectangle 33"/>
          <p:cNvSpPr>
            <a:spLocks noChangeArrowheads="1"/>
          </p:cNvSpPr>
          <p:nvPr/>
        </p:nvSpPr>
        <p:spPr bwMode="auto">
          <a:xfrm>
            <a:off x="5268846" y="-31730"/>
            <a:ext cx="406400" cy="6243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73" name="Rectangle 35"/>
          <p:cNvSpPr>
            <a:spLocks noChangeArrowheads="1"/>
          </p:cNvSpPr>
          <p:nvPr/>
        </p:nvSpPr>
        <p:spPr bwMode="auto">
          <a:xfrm>
            <a:off x="6080059" y="-31730"/>
            <a:ext cx="404813" cy="6243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74" name="Rectangle 37"/>
          <p:cNvSpPr>
            <a:spLocks noChangeArrowheads="1"/>
          </p:cNvSpPr>
          <p:nvPr/>
        </p:nvSpPr>
        <p:spPr bwMode="auto">
          <a:xfrm>
            <a:off x="6891271" y="-31730"/>
            <a:ext cx="404813" cy="6243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82" name="Rectangle 55"/>
          <p:cNvSpPr>
            <a:spLocks noChangeArrowheads="1"/>
          </p:cNvSpPr>
          <p:nvPr/>
        </p:nvSpPr>
        <p:spPr bwMode="auto">
          <a:xfrm>
            <a:off x="2375075" y="2809673"/>
            <a:ext cx="490260" cy="511685"/>
          </a:xfrm>
          <a:prstGeom prst="rect">
            <a:avLst/>
          </a:pr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83" name="Rectangle 56"/>
          <p:cNvSpPr>
            <a:spLocks noChangeArrowheads="1"/>
          </p:cNvSpPr>
          <p:nvPr/>
        </p:nvSpPr>
        <p:spPr bwMode="auto">
          <a:xfrm>
            <a:off x="2375075" y="2809673"/>
            <a:ext cx="490260" cy="5116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84" name="Freeform 57"/>
          <p:cNvSpPr>
            <a:spLocks/>
          </p:cNvSpPr>
          <p:nvPr/>
        </p:nvSpPr>
        <p:spPr bwMode="auto">
          <a:xfrm>
            <a:off x="1252141" y="1255713"/>
            <a:ext cx="2737387" cy="1661086"/>
          </a:xfrm>
          <a:custGeom>
            <a:avLst/>
            <a:gdLst>
              <a:gd name="T0" fmla="*/ 6805 w 6805"/>
              <a:gd name="T1" fmla="*/ 3922 h 4130"/>
              <a:gd name="T2" fmla="*/ 6597 w 6805"/>
              <a:gd name="T3" fmla="*/ 4130 h 4130"/>
              <a:gd name="T4" fmla="*/ 208 w 6805"/>
              <a:gd name="T5" fmla="*/ 4130 h 4130"/>
              <a:gd name="T6" fmla="*/ 0 w 6805"/>
              <a:gd name="T7" fmla="*/ 3922 h 4130"/>
              <a:gd name="T8" fmla="*/ 0 w 6805"/>
              <a:gd name="T9" fmla="*/ 209 h 4130"/>
              <a:gd name="T10" fmla="*/ 208 w 6805"/>
              <a:gd name="T11" fmla="*/ 0 h 4130"/>
              <a:gd name="T12" fmla="*/ 6597 w 6805"/>
              <a:gd name="T13" fmla="*/ 0 h 4130"/>
              <a:gd name="T14" fmla="*/ 6805 w 6805"/>
              <a:gd name="T15" fmla="*/ 209 h 4130"/>
              <a:gd name="T16" fmla="*/ 6805 w 6805"/>
              <a:gd name="T17" fmla="*/ 3922 h 4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05" h="4130">
                <a:moveTo>
                  <a:pt x="6805" y="3922"/>
                </a:moveTo>
                <a:cubicBezTo>
                  <a:pt x="6805" y="4036"/>
                  <a:pt x="6711" y="4130"/>
                  <a:pt x="6597" y="4130"/>
                </a:cubicBezTo>
                <a:cubicBezTo>
                  <a:pt x="208" y="4130"/>
                  <a:pt x="208" y="4130"/>
                  <a:pt x="208" y="4130"/>
                </a:cubicBezTo>
                <a:cubicBezTo>
                  <a:pt x="94" y="4130"/>
                  <a:pt x="0" y="4036"/>
                  <a:pt x="0" y="3922"/>
                </a:cubicBezTo>
                <a:cubicBezTo>
                  <a:pt x="0" y="209"/>
                  <a:pt x="0" y="209"/>
                  <a:pt x="0" y="209"/>
                </a:cubicBezTo>
                <a:cubicBezTo>
                  <a:pt x="0" y="94"/>
                  <a:pt x="94" y="0"/>
                  <a:pt x="208" y="0"/>
                </a:cubicBezTo>
                <a:cubicBezTo>
                  <a:pt x="6597" y="0"/>
                  <a:pt x="6597" y="0"/>
                  <a:pt x="6597" y="0"/>
                </a:cubicBezTo>
                <a:cubicBezTo>
                  <a:pt x="6711" y="0"/>
                  <a:pt x="6805" y="94"/>
                  <a:pt x="6805" y="209"/>
                </a:cubicBezTo>
                <a:cubicBezTo>
                  <a:pt x="6805" y="3922"/>
                  <a:pt x="6805" y="3922"/>
                  <a:pt x="6805" y="3922"/>
                </a:cubicBezTo>
              </a:path>
            </a:pathLst>
          </a:custGeom>
          <a:solidFill>
            <a:srgbClr val="3B3B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85" name="Freeform 58"/>
          <p:cNvSpPr>
            <a:spLocks/>
          </p:cNvSpPr>
          <p:nvPr/>
        </p:nvSpPr>
        <p:spPr bwMode="auto">
          <a:xfrm>
            <a:off x="1252141" y="1255713"/>
            <a:ext cx="2737387" cy="1661086"/>
          </a:xfrm>
          <a:custGeom>
            <a:avLst/>
            <a:gdLst>
              <a:gd name="T0" fmla="*/ 6805 w 6805"/>
              <a:gd name="T1" fmla="*/ 3922 h 4130"/>
              <a:gd name="T2" fmla="*/ 6597 w 6805"/>
              <a:gd name="T3" fmla="*/ 4130 h 4130"/>
              <a:gd name="T4" fmla="*/ 208 w 6805"/>
              <a:gd name="T5" fmla="*/ 4130 h 4130"/>
              <a:gd name="T6" fmla="*/ 0 w 6805"/>
              <a:gd name="T7" fmla="*/ 3922 h 4130"/>
              <a:gd name="T8" fmla="*/ 0 w 6805"/>
              <a:gd name="T9" fmla="*/ 209 h 4130"/>
              <a:gd name="T10" fmla="*/ 208 w 6805"/>
              <a:gd name="T11" fmla="*/ 0 h 4130"/>
              <a:gd name="T12" fmla="*/ 6597 w 6805"/>
              <a:gd name="T13" fmla="*/ 0 h 4130"/>
              <a:gd name="T14" fmla="*/ 6805 w 6805"/>
              <a:gd name="T15" fmla="*/ 209 h 4130"/>
              <a:gd name="T16" fmla="*/ 6805 w 6805"/>
              <a:gd name="T17" fmla="*/ 3922 h 4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05" h="4130">
                <a:moveTo>
                  <a:pt x="6805" y="3922"/>
                </a:moveTo>
                <a:cubicBezTo>
                  <a:pt x="6805" y="4036"/>
                  <a:pt x="6711" y="4130"/>
                  <a:pt x="6597" y="4130"/>
                </a:cubicBezTo>
                <a:cubicBezTo>
                  <a:pt x="208" y="4130"/>
                  <a:pt x="208" y="4130"/>
                  <a:pt x="208" y="4130"/>
                </a:cubicBezTo>
                <a:cubicBezTo>
                  <a:pt x="94" y="4130"/>
                  <a:pt x="0" y="4036"/>
                  <a:pt x="0" y="3922"/>
                </a:cubicBezTo>
                <a:cubicBezTo>
                  <a:pt x="0" y="209"/>
                  <a:pt x="0" y="209"/>
                  <a:pt x="0" y="209"/>
                </a:cubicBezTo>
                <a:cubicBezTo>
                  <a:pt x="0" y="94"/>
                  <a:pt x="94" y="0"/>
                  <a:pt x="208" y="0"/>
                </a:cubicBezTo>
                <a:cubicBezTo>
                  <a:pt x="6597" y="0"/>
                  <a:pt x="6597" y="0"/>
                  <a:pt x="6597" y="0"/>
                </a:cubicBezTo>
                <a:cubicBezTo>
                  <a:pt x="6711" y="0"/>
                  <a:pt x="6805" y="94"/>
                  <a:pt x="6805" y="209"/>
                </a:cubicBezTo>
                <a:cubicBezTo>
                  <a:pt x="6805" y="3922"/>
                  <a:pt x="6805" y="3922"/>
                  <a:pt x="6805" y="3922"/>
                </a:cubicBezTo>
              </a:path>
            </a:pathLst>
          </a:custGeom>
          <a:solidFill>
            <a:srgbClr val="3B3B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86" name="Oval 59"/>
          <p:cNvSpPr>
            <a:spLocks noChangeArrowheads="1"/>
          </p:cNvSpPr>
          <p:nvPr/>
        </p:nvSpPr>
        <p:spPr bwMode="auto">
          <a:xfrm>
            <a:off x="2594369" y="2836139"/>
            <a:ext cx="51673" cy="50412"/>
          </a:xfrm>
          <a:prstGeom prst="ellipse">
            <a:avLst/>
          </a:pr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87" name="Rectangle 60"/>
          <p:cNvSpPr>
            <a:spLocks noChangeArrowheads="1"/>
          </p:cNvSpPr>
          <p:nvPr/>
        </p:nvSpPr>
        <p:spPr bwMode="auto">
          <a:xfrm>
            <a:off x="1356747" y="1366620"/>
            <a:ext cx="2526916" cy="1439272"/>
          </a:xfrm>
          <a:prstGeom prst="rect">
            <a:avLst/>
          </a:pr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88" name="Rectangle 61"/>
          <p:cNvSpPr>
            <a:spLocks noChangeArrowheads="1"/>
          </p:cNvSpPr>
          <p:nvPr/>
        </p:nvSpPr>
        <p:spPr bwMode="auto">
          <a:xfrm>
            <a:off x="1356747" y="1366620"/>
            <a:ext cx="2526916" cy="1439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89" name="Oval 62"/>
          <p:cNvSpPr>
            <a:spLocks noChangeArrowheads="1"/>
          </p:cNvSpPr>
          <p:nvPr/>
        </p:nvSpPr>
        <p:spPr bwMode="auto">
          <a:xfrm>
            <a:off x="2614533" y="1306125"/>
            <a:ext cx="11343" cy="10082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90" name="Rectangle 63"/>
          <p:cNvSpPr>
            <a:spLocks noChangeArrowheads="1"/>
          </p:cNvSpPr>
          <p:nvPr/>
        </p:nvSpPr>
        <p:spPr bwMode="auto">
          <a:xfrm>
            <a:off x="2218797" y="3240698"/>
            <a:ext cx="804076" cy="80660"/>
          </a:xfrm>
          <a:prstGeom prst="rect">
            <a:avLst/>
          </a:pr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91" name="Freeform 64"/>
          <p:cNvSpPr>
            <a:spLocks noEditPoints="1"/>
          </p:cNvSpPr>
          <p:nvPr/>
        </p:nvSpPr>
        <p:spPr bwMode="auto">
          <a:xfrm>
            <a:off x="1785251" y="1255713"/>
            <a:ext cx="2204278" cy="1661086"/>
          </a:xfrm>
          <a:custGeom>
            <a:avLst/>
            <a:gdLst>
              <a:gd name="T0" fmla="*/ 2075 w 5478"/>
              <a:gd name="T1" fmla="*/ 4053 h 4130"/>
              <a:gd name="T2" fmla="*/ 2012 w 5478"/>
              <a:gd name="T3" fmla="*/ 3990 h 4130"/>
              <a:gd name="T4" fmla="*/ 2075 w 5478"/>
              <a:gd name="T5" fmla="*/ 3927 h 4130"/>
              <a:gd name="T6" fmla="*/ 2139 w 5478"/>
              <a:gd name="T7" fmla="*/ 3990 h 4130"/>
              <a:gd name="T8" fmla="*/ 2075 w 5478"/>
              <a:gd name="T9" fmla="*/ 4053 h 4130"/>
              <a:gd name="T10" fmla="*/ 5270 w 5478"/>
              <a:gd name="T11" fmla="*/ 0 h 4130"/>
              <a:gd name="T12" fmla="*/ 4713 w 5478"/>
              <a:gd name="T13" fmla="*/ 0 h 4130"/>
              <a:gd name="T14" fmla="*/ 4130 w 5478"/>
              <a:gd name="T15" fmla="*/ 0 h 4130"/>
              <a:gd name="T16" fmla="*/ 3853 w 5478"/>
              <a:gd name="T17" fmla="*/ 277 h 4130"/>
              <a:gd name="T18" fmla="*/ 5215 w 5478"/>
              <a:gd name="T19" fmla="*/ 277 h 4130"/>
              <a:gd name="T20" fmla="*/ 5215 w 5478"/>
              <a:gd name="T21" fmla="*/ 3853 h 4130"/>
              <a:gd name="T22" fmla="*/ 277 w 5478"/>
              <a:gd name="T23" fmla="*/ 3853 h 4130"/>
              <a:gd name="T24" fmla="*/ 0 w 5478"/>
              <a:gd name="T25" fmla="*/ 4130 h 4130"/>
              <a:gd name="T26" fmla="*/ 5270 w 5478"/>
              <a:gd name="T27" fmla="*/ 4130 h 4130"/>
              <a:gd name="T28" fmla="*/ 5478 w 5478"/>
              <a:gd name="T29" fmla="*/ 3922 h 4130"/>
              <a:gd name="T30" fmla="*/ 5478 w 5478"/>
              <a:gd name="T31" fmla="*/ 209 h 4130"/>
              <a:gd name="T32" fmla="*/ 5270 w 5478"/>
              <a:gd name="T33" fmla="*/ 0 h 4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5478" h="4130">
                <a:moveTo>
                  <a:pt x="2075" y="4053"/>
                </a:moveTo>
                <a:cubicBezTo>
                  <a:pt x="2041" y="4053"/>
                  <a:pt x="2012" y="4025"/>
                  <a:pt x="2012" y="3990"/>
                </a:cubicBezTo>
                <a:cubicBezTo>
                  <a:pt x="2012" y="3955"/>
                  <a:pt x="2041" y="3927"/>
                  <a:pt x="2075" y="3927"/>
                </a:cubicBezTo>
                <a:cubicBezTo>
                  <a:pt x="2110" y="3927"/>
                  <a:pt x="2139" y="3955"/>
                  <a:pt x="2139" y="3990"/>
                </a:cubicBezTo>
                <a:cubicBezTo>
                  <a:pt x="2139" y="4025"/>
                  <a:pt x="2110" y="4053"/>
                  <a:pt x="2075" y="4053"/>
                </a:cubicBezTo>
                <a:moveTo>
                  <a:pt x="5270" y="0"/>
                </a:moveTo>
                <a:cubicBezTo>
                  <a:pt x="4713" y="0"/>
                  <a:pt x="4713" y="0"/>
                  <a:pt x="4713" y="0"/>
                </a:cubicBezTo>
                <a:cubicBezTo>
                  <a:pt x="4130" y="0"/>
                  <a:pt x="4130" y="0"/>
                  <a:pt x="4130" y="0"/>
                </a:cubicBezTo>
                <a:cubicBezTo>
                  <a:pt x="3853" y="277"/>
                  <a:pt x="3853" y="277"/>
                  <a:pt x="3853" y="277"/>
                </a:cubicBezTo>
                <a:cubicBezTo>
                  <a:pt x="5215" y="277"/>
                  <a:pt x="5215" y="277"/>
                  <a:pt x="5215" y="277"/>
                </a:cubicBezTo>
                <a:cubicBezTo>
                  <a:pt x="5215" y="3853"/>
                  <a:pt x="5215" y="3853"/>
                  <a:pt x="5215" y="3853"/>
                </a:cubicBezTo>
                <a:cubicBezTo>
                  <a:pt x="277" y="3853"/>
                  <a:pt x="277" y="3853"/>
                  <a:pt x="277" y="3853"/>
                </a:cubicBezTo>
                <a:cubicBezTo>
                  <a:pt x="0" y="4130"/>
                  <a:pt x="0" y="4130"/>
                  <a:pt x="0" y="4130"/>
                </a:cubicBezTo>
                <a:cubicBezTo>
                  <a:pt x="5270" y="4130"/>
                  <a:pt x="5270" y="4130"/>
                  <a:pt x="5270" y="4130"/>
                </a:cubicBezTo>
                <a:cubicBezTo>
                  <a:pt x="5384" y="4130"/>
                  <a:pt x="5478" y="4036"/>
                  <a:pt x="5478" y="3922"/>
                </a:cubicBezTo>
                <a:cubicBezTo>
                  <a:pt x="5478" y="209"/>
                  <a:pt x="5478" y="209"/>
                  <a:pt x="5478" y="209"/>
                </a:cubicBezTo>
                <a:cubicBezTo>
                  <a:pt x="5478" y="94"/>
                  <a:pt x="5384" y="0"/>
                  <a:pt x="5270" y="0"/>
                </a:cubicBezTo>
              </a:path>
            </a:pathLst>
          </a:custGeom>
          <a:solidFill>
            <a:srgbClr val="606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92" name="Oval 65"/>
          <p:cNvSpPr>
            <a:spLocks noChangeArrowheads="1"/>
          </p:cNvSpPr>
          <p:nvPr/>
        </p:nvSpPr>
        <p:spPr bwMode="auto">
          <a:xfrm>
            <a:off x="2594369" y="2836139"/>
            <a:ext cx="51673" cy="50412"/>
          </a:xfrm>
          <a:prstGeom prst="ellipse">
            <a:avLst/>
          </a:pr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93" name="Freeform 66"/>
          <p:cNvSpPr>
            <a:spLocks/>
          </p:cNvSpPr>
          <p:nvPr/>
        </p:nvSpPr>
        <p:spPr bwMode="auto">
          <a:xfrm>
            <a:off x="1897418" y="1366620"/>
            <a:ext cx="1986244" cy="1439272"/>
          </a:xfrm>
          <a:custGeom>
            <a:avLst/>
            <a:gdLst>
              <a:gd name="T0" fmla="*/ 1576 w 1576"/>
              <a:gd name="T1" fmla="*/ 0 h 1142"/>
              <a:gd name="T2" fmla="*/ 1141 w 1576"/>
              <a:gd name="T3" fmla="*/ 0 h 1142"/>
              <a:gd name="T4" fmla="*/ 0 w 1576"/>
              <a:gd name="T5" fmla="*/ 1142 h 1142"/>
              <a:gd name="T6" fmla="*/ 1576 w 1576"/>
              <a:gd name="T7" fmla="*/ 1142 h 1142"/>
              <a:gd name="T8" fmla="*/ 1576 w 1576"/>
              <a:gd name="T9" fmla="*/ 0 h 1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76" h="1142">
                <a:moveTo>
                  <a:pt x="1576" y="0"/>
                </a:moveTo>
                <a:lnTo>
                  <a:pt x="1141" y="0"/>
                </a:lnTo>
                <a:lnTo>
                  <a:pt x="0" y="1142"/>
                </a:lnTo>
                <a:lnTo>
                  <a:pt x="1576" y="1142"/>
                </a:lnTo>
                <a:lnTo>
                  <a:pt x="1576" y="0"/>
                </a:lnTo>
                <a:close/>
              </a:path>
            </a:pathLst>
          </a:custGeom>
          <a:solidFill>
            <a:srgbClr val="6E6E6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94" name="Freeform 67"/>
          <p:cNvSpPr>
            <a:spLocks/>
          </p:cNvSpPr>
          <p:nvPr/>
        </p:nvSpPr>
        <p:spPr bwMode="auto">
          <a:xfrm>
            <a:off x="1897418" y="1366620"/>
            <a:ext cx="1986244" cy="1439272"/>
          </a:xfrm>
          <a:custGeom>
            <a:avLst/>
            <a:gdLst>
              <a:gd name="T0" fmla="*/ 1576 w 1576"/>
              <a:gd name="T1" fmla="*/ 0 h 1142"/>
              <a:gd name="T2" fmla="*/ 1141 w 1576"/>
              <a:gd name="T3" fmla="*/ 0 h 1142"/>
              <a:gd name="T4" fmla="*/ 0 w 1576"/>
              <a:gd name="T5" fmla="*/ 1142 h 1142"/>
              <a:gd name="T6" fmla="*/ 1576 w 1576"/>
              <a:gd name="T7" fmla="*/ 1142 h 1142"/>
              <a:gd name="T8" fmla="*/ 1576 w 1576"/>
              <a:gd name="T9" fmla="*/ 0 h 1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76" h="1142">
                <a:moveTo>
                  <a:pt x="1576" y="0"/>
                </a:moveTo>
                <a:lnTo>
                  <a:pt x="1141" y="0"/>
                </a:lnTo>
                <a:lnTo>
                  <a:pt x="0" y="1142"/>
                </a:lnTo>
                <a:lnTo>
                  <a:pt x="1576" y="1142"/>
                </a:lnTo>
                <a:lnTo>
                  <a:pt x="1576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14" name="Freeform 159"/>
          <p:cNvSpPr>
            <a:spLocks/>
          </p:cNvSpPr>
          <p:nvPr/>
        </p:nvSpPr>
        <p:spPr bwMode="auto">
          <a:xfrm rot="21386414">
            <a:off x="1888416" y="3313727"/>
            <a:ext cx="568400" cy="855175"/>
          </a:xfrm>
          <a:custGeom>
            <a:avLst/>
            <a:gdLst>
              <a:gd name="T0" fmla="*/ 987 w 1035"/>
              <a:gd name="T1" fmla="*/ 0 h 1559"/>
              <a:gd name="T2" fmla="*/ 914 w 1035"/>
              <a:gd name="T3" fmla="*/ 662 h 1559"/>
              <a:gd name="T4" fmla="*/ 682 w 1035"/>
              <a:gd name="T5" fmla="*/ 864 h 1559"/>
              <a:gd name="T6" fmla="*/ 318 w 1035"/>
              <a:gd name="T7" fmla="*/ 825 h 1559"/>
              <a:gd name="T8" fmla="*/ 33 w 1035"/>
              <a:gd name="T9" fmla="*/ 1072 h 1559"/>
              <a:gd name="T10" fmla="*/ 0 w 1035"/>
              <a:gd name="T11" fmla="*/ 1555 h 1559"/>
              <a:gd name="T12" fmla="*/ 48 w 1035"/>
              <a:gd name="T13" fmla="*/ 1559 h 1559"/>
              <a:gd name="T14" fmla="*/ 82 w 1035"/>
              <a:gd name="T15" fmla="*/ 1076 h 1559"/>
              <a:gd name="T16" fmla="*/ 314 w 1035"/>
              <a:gd name="T17" fmla="*/ 873 h 1559"/>
              <a:gd name="T18" fmla="*/ 679 w 1035"/>
              <a:gd name="T19" fmla="*/ 912 h 1559"/>
              <a:gd name="T20" fmla="*/ 679 w 1035"/>
              <a:gd name="T21" fmla="*/ 912 h 1559"/>
              <a:gd name="T22" fmla="*/ 963 w 1035"/>
              <a:gd name="T23" fmla="*/ 665 h 1559"/>
              <a:gd name="T24" fmla="*/ 1035 w 1035"/>
              <a:gd name="T25" fmla="*/ 0 h 1559"/>
              <a:gd name="T26" fmla="*/ 987 w 1035"/>
              <a:gd name="T27" fmla="*/ 0 h 15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035" h="1559">
                <a:moveTo>
                  <a:pt x="987" y="0"/>
                </a:moveTo>
                <a:cubicBezTo>
                  <a:pt x="914" y="662"/>
                  <a:pt x="914" y="662"/>
                  <a:pt x="914" y="662"/>
                </a:cubicBezTo>
                <a:cubicBezTo>
                  <a:pt x="906" y="781"/>
                  <a:pt x="802" y="872"/>
                  <a:pt x="682" y="864"/>
                </a:cubicBezTo>
                <a:cubicBezTo>
                  <a:pt x="318" y="825"/>
                  <a:pt x="318" y="825"/>
                  <a:pt x="318" y="825"/>
                </a:cubicBezTo>
                <a:cubicBezTo>
                  <a:pt x="171" y="815"/>
                  <a:pt x="44" y="926"/>
                  <a:pt x="33" y="1072"/>
                </a:cubicBezTo>
                <a:cubicBezTo>
                  <a:pt x="0" y="1555"/>
                  <a:pt x="0" y="1555"/>
                  <a:pt x="0" y="1555"/>
                </a:cubicBezTo>
                <a:cubicBezTo>
                  <a:pt x="48" y="1559"/>
                  <a:pt x="48" y="1559"/>
                  <a:pt x="48" y="1559"/>
                </a:cubicBezTo>
                <a:cubicBezTo>
                  <a:pt x="82" y="1076"/>
                  <a:pt x="82" y="1076"/>
                  <a:pt x="82" y="1076"/>
                </a:cubicBezTo>
                <a:cubicBezTo>
                  <a:pt x="90" y="956"/>
                  <a:pt x="194" y="865"/>
                  <a:pt x="314" y="873"/>
                </a:cubicBezTo>
                <a:cubicBezTo>
                  <a:pt x="679" y="912"/>
                  <a:pt x="679" y="912"/>
                  <a:pt x="679" y="912"/>
                </a:cubicBezTo>
                <a:cubicBezTo>
                  <a:pt x="679" y="912"/>
                  <a:pt x="679" y="912"/>
                  <a:pt x="679" y="912"/>
                </a:cubicBezTo>
                <a:cubicBezTo>
                  <a:pt x="825" y="922"/>
                  <a:pt x="952" y="811"/>
                  <a:pt x="963" y="665"/>
                </a:cubicBezTo>
                <a:cubicBezTo>
                  <a:pt x="1035" y="0"/>
                  <a:pt x="1035" y="0"/>
                  <a:pt x="1035" y="0"/>
                </a:cubicBezTo>
                <a:lnTo>
                  <a:pt x="987" y="0"/>
                </a:lnTo>
                <a:close/>
              </a:path>
            </a:pathLst>
          </a:custGeom>
          <a:solidFill>
            <a:schemeClr val="bg1"/>
          </a:solidFill>
          <a:ln w="11113" cap="flat">
            <a:solidFill>
              <a:srgbClr val="F2F2F2"/>
            </a:solidFill>
            <a:prstDash val="solid"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707236" y="3991497"/>
            <a:ext cx="2440170" cy="961643"/>
            <a:chOff x="707236" y="3991497"/>
            <a:chExt cx="2440170" cy="961643"/>
          </a:xfrm>
        </p:grpSpPr>
        <p:sp>
          <p:nvSpPr>
            <p:cNvPr id="515" name="Freeform 160"/>
            <p:cNvSpPr>
              <a:spLocks/>
            </p:cNvSpPr>
            <p:nvPr/>
          </p:nvSpPr>
          <p:spPr bwMode="auto">
            <a:xfrm rot="21386414">
              <a:off x="707236" y="3991497"/>
              <a:ext cx="2440170" cy="961643"/>
            </a:xfrm>
            <a:custGeom>
              <a:avLst/>
              <a:gdLst>
                <a:gd name="T0" fmla="*/ 1389 w 1421"/>
                <a:gd name="T1" fmla="*/ 560 h 560"/>
                <a:gd name="T2" fmla="*/ 0 w 1421"/>
                <a:gd name="T3" fmla="*/ 463 h 560"/>
                <a:gd name="T4" fmla="*/ 32 w 1421"/>
                <a:gd name="T5" fmla="*/ 0 h 560"/>
                <a:gd name="T6" fmla="*/ 1421 w 1421"/>
                <a:gd name="T7" fmla="*/ 96 h 560"/>
                <a:gd name="T8" fmla="*/ 1389 w 1421"/>
                <a:gd name="T9" fmla="*/ 560 h 5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21" h="560">
                  <a:moveTo>
                    <a:pt x="1389" y="560"/>
                  </a:moveTo>
                  <a:lnTo>
                    <a:pt x="0" y="463"/>
                  </a:lnTo>
                  <a:lnTo>
                    <a:pt x="32" y="0"/>
                  </a:lnTo>
                  <a:lnTo>
                    <a:pt x="1421" y="96"/>
                  </a:lnTo>
                  <a:lnTo>
                    <a:pt x="1389" y="56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16" name="Freeform 161"/>
            <p:cNvSpPr>
              <a:spLocks/>
            </p:cNvSpPr>
            <p:nvPr/>
          </p:nvSpPr>
          <p:spPr bwMode="auto">
            <a:xfrm rot="21386414">
              <a:off x="859705" y="4592989"/>
              <a:ext cx="140812" cy="140812"/>
            </a:xfrm>
            <a:custGeom>
              <a:avLst/>
              <a:gdLst>
                <a:gd name="T0" fmla="*/ 82 w 82"/>
                <a:gd name="T1" fmla="*/ 5 h 82"/>
                <a:gd name="T2" fmla="*/ 6 w 82"/>
                <a:gd name="T3" fmla="*/ 0 h 82"/>
                <a:gd name="T4" fmla="*/ 0 w 82"/>
                <a:gd name="T5" fmla="*/ 77 h 82"/>
                <a:gd name="T6" fmla="*/ 77 w 82"/>
                <a:gd name="T7" fmla="*/ 82 h 82"/>
                <a:gd name="T8" fmla="*/ 82 w 82"/>
                <a:gd name="T9" fmla="*/ 5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82">
                  <a:moveTo>
                    <a:pt x="82" y="5"/>
                  </a:moveTo>
                  <a:lnTo>
                    <a:pt x="6" y="0"/>
                  </a:lnTo>
                  <a:lnTo>
                    <a:pt x="0" y="77"/>
                  </a:lnTo>
                  <a:lnTo>
                    <a:pt x="77" y="82"/>
                  </a:lnTo>
                  <a:lnTo>
                    <a:pt x="82" y="5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17" name="Freeform 162"/>
            <p:cNvSpPr>
              <a:spLocks/>
            </p:cNvSpPr>
            <p:nvPr/>
          </p:nvSpPr>
          <p:spPr bwMode="auto">
            <a:xfrm rot="21386414">
              <a:off x="861155" y="4395038"/>
              <a:ext cx="140812" cy="140812"/>
            </a:xfrm>
            <a:custGeom>
              <a:avLst/>
              <a:gdLst>
                <a:gd name="T0" fmla="*/ 82 w 82"/>
                <a:gd name="T1" fmla="*/ 5 h 82"/>
                <a:gd name="T2" fmla="*/ 5 w 82"/>
                <a:gd name="T3" fmla="*/ 0 h 82"/>
                <a:gd name="T4" fmla="*/ 0 w 82"/>
                <a:gd name="T5" fmla="*/ 77 h 82"/>
                <a:gd name="T6" fmla="*/ 77 w 82"/>
                <a:gd name="T7" fmla="*/ 82 h 82"/>
                <a:gd name="T8" fmla="*/ 82 w 82"/>
                <a:gd name="T9" fmla="*/ 5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82">
                  <a:moveTo>
                    <a:pt x="82" y="5"/>
                  </a:moveTo>
                  <a:lnTo>
                    <a:pt x="5" y="0"/>
                  </a:lnTo>
                  <a:lnTo>
                    <a:pt x="0" y="77"/>
                  </a:lnTo>
                  <a:lnTo>
                    <a:pt x="77" y="82"/>
                  </a:lnTo>
                  <a:lnTo>
                    <a:pt x="82" y="5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18" name="Freeform 163"/>
            <p:cNvSpPr>
              <a:spLocks/>
            </p:cNvSpPr>
            <p:nvPr/>
          </p:nvSpPr>
          <p:spPr bwMode="auto">
            <a:xfrm rot="21386414">
              <a:off x="862498" y="4195371"/>
              <a:ext cx="140812" cy="140812"/>
            </a:xfrm>
            <a:custGeom>
              <a:avLst/>
              <a:gdLst>
                <a:gd name="T0" fmla="*/ 82 w 82"/>
                <a:gd name="T1" fmla="*/ 5 h 82"/>
                <a:gd name="T2" fmla="*/ 6 w 82"/>
                <a:gd name="T3" fmla="*/ 0 h 82"/>
                <a:gd name="T4" fmla="*/ 0 w 82"/>
                <a:gd name="T5" fmla="*/ 77 h 82"/>
                <a:gd name="T6" fmla="*/ 77 w 82"/>
                <a:gd name="T7" fmla="*/ 82 h 82"/>
                <a:gd name="T8" fmla="*/ 82 w 82"/>
                <a:gd name="T9" fmla="*/ 5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82">
                  <a:moveTo>
                    <a:pt x="82" y="5"/>
                  </a:moveTo>
                  <a:lnTo>
                    <a:pt x="6" y="0"/>
                  </a:lnTo>
                  <a:lnTo>
                    <a:pt x="0" y="77"/>
                  </a:lnTo>
                  <a:lnTo>
                    <a:pt x="77" y="82"/>
                  </a:lnTo>
                  <a:lnTo>
                    <a:pt x="82" y="5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19" name="Freeform 164"/>
            <p:cNvSpPr>
              <a:spLocks/>
            </p:cNvSpPr>
            <p:nvPr/>
          </p:nvSpPr>
          <p:spPr bwMode="auto">
            <a:xfrm rot="21386414">
              <a:off x="1059318" y="4592617"/>
              <a:ext cx="140812" cy="142530"/>
            </a:xfrm>
            <a:custGeom>
              <a:avLst/>
              <a:gdLst>
                <a:gd name="T0" fmla="*/ 82 w 82"/>
                <a:gd name="T1" fmla="*/ 6 h 83"/>
                <a:gd name="T2" fmla="*/ 5 w 82"/>
                <a:gd name="T3" fmla="*/ 0 h 83"/>
                <a:gd name="T4" fmla="*/ 0 w 82"/>
                <a:gd name="T5" fmla="*/ 78 h 83"/>
                <a:gd name="T6" fmla="*/ 76 w 82"/>
                <a:gd name="T7" fmla="*/ 83 h 83"/>
                <a:gd name="T8" fmla="*/ 82 w 82"/>
                <a:gd name="T9" fmla="*/ 6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83">
                  <a:moveTo>
                    <a:pt x="82" y="6"/>
                  </a:moveTo>
                  <a:lnTo>
                    <a:pt x="5" y="0"/>
                  </a:lnTo>
                  <a:lnTo>
                    <a:pt x="0" y="78"/>
                  </a:lnTo>
                  <a:lnTo>
                    <a:pt x="76" y="83"/>
                  </a:lnTo>
                  <a:lnTo>
                    <a:pt x="82" y="6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0" name="Freeform 165"/>
            <p:cNvSpPr>
              <a:spLocks/>
            </p:cNvSpPr>
            <p:nvPr/>
          </p:nvSpPr>
          <p:spPr bwMode="auto">
            <a:xfrm rot="21386414">
              <a:off x="1060768" y="4394665"/>
              <a:ext cx="140812" cy="142530"/>
            </a:xfrm>
            <a:custGeom>
              <a:avLst/>
              <a:gdLst>
                <a:gd name="T0" fmla="*/ 82 w 82"/>
                <a:gd name="T1" fmla="*/ 6 h 83"/>
                <a:gd name="T2" fmla="*/ 5 w 82"/>
                <a:gd name="T3" fmla="*/ 0 h 83"/>
                <a:gd name="T4" fmla="*/ 0 w 82"/>
                <a:gd name="T5" fmla="*/ 78 h 83"/>
                <a:gd name="T6" fmla="*/ 76 w 82"/>
                <a:gd name="T7" fmla="*/ 83 h 83"/>
                <a:gd name="T8" fmla="*/ 82 w 82"/>
                <a:gd name="T9" fmla="*/ 6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83">
                  <a:moveTo>
                    <a:pt x="82" y="6"/>
                  </a:moveTo>
                  <a:lnTo>
                    <a:pt x="5" y="0"/>
                  </a:lnTo>
                  <a:lnTo>
                    <a:pt x="0" y="78"/>
                  </a:lnTo>
                  <a:lnTo>
                    <a:pt x="76" y="83"/>
                  </a:lnTo>
                  <a:lnTo>
                    <a:pt x="82" y="6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1" name="Freeform 166"/>
            <p:cNvSpPr>
              <a:spLocks/>
            </p:cNvSpPr>
            <p:nvPr/>
          </p:nvSpPr>
          <p:spPr bwMode="auto">
            <a:xfrm rot="21386414">
              <a:off x="1062164" y="4196715"/>
              <a:ext cx="140812" cy="140812"/>
            </a:xfrm>
            <a:custGeom>
              <a:avLst/>
              <a:gdLst>
                <a:gd name="T0" fmla="*/ 82 w 82"/>
                <a:gd name="T1" fmla="*/ 5 h 82"/>
                <a:gd name="T2" fmla="*/ 5 w 82"/>
                <a:gd name="T3" fmla="*/ 0 h 82"/>
                <a:gd name="T4" fmla="*/ 0 w 82"/>
                <a:gd name="T5" fmla="*/ 77 h 82"/>
                <a:gd name="T6" fmla="*/ 76 w 82"/>
                <a:gd name="T7" fmla="*/ 82 h 82"/>
                <a:gd name="T8" fmla="*/ 82 w 82"/>
                <a:gd name="T9" fmla="*/ 5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82">
                  <a:moveTo>
                    <a:pt x="82" y="5"/>
                  </a:moveTo>
                  <a:lnTo>
                    <a:pt x="5" y="0"/>
                  </a:lnTo>
                  <a:lnTo>
                    <a:pt x="0" y="77"/>
                  </a:lnTo>
                  <a:lnTo>
                    <a:pt x="76" y="82"/>
                  </a:lnTo>
                  <a:lnTo>
                    <a:pt x="82" y="5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2" name="Freeform 167"/>
            <p:cNvSpPr>
              <a:spLocks/>
            </p:cNvSpPr>
            <p:nvPr/>
          </p:nvSpPr>
          <p:spPr bwMode="auto">
            <a:xfrm rot="21386414">
              <a:off x="1257323" y="4595782"/>
              <a:ext cx="140812" cy="140812"/>
            </a:xfrm>
            <a:custGeom>
              <a:avLst/>
              <a:gdLst>
                <a:gd name="T0" fmla="*/ 82 w 82"/>
                <a:gd name="T1" fmla="*/ 5 h 82"/>
                <a:gd name="T2" fmla="*/ 5 w 82"/>
                <a:gd name="T3" fmla="*/ 0 h 82"/>
                <a:gd name="T4" fmla="*/ 0 w 82"/>
                <a:gd name="T5" fmla="*/ 77 h 82"/>
                <a:gd name="T6" fmla="*/ 77 w 82"/>
                <a:gd name="T7" fmla="*/ 82 h 82"/>
                <a:gd name="T8" fmla="*/ 82 w 82"/>
                <a:gd name="T9" fmla="*/ 5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82">
                  <a:moveTo>
                    <a:pt x="82" y="5"/>
                  </a:moveTo>
                  <a:lnTo>
                    <a:pt x="5" y="0"/>
                  </a:lnTo>
                  <a:lnTo>
                    <a:pt x="0" y="77"/>
                  </a:lnTo>
                  <a:lnTo>
                    <a:pt x="77" y="82"/>
                  </a:lnTo>
                  <a:lnTo>
                    <a:pt x="82" y="5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3" name="Freeform 168"/>
            <p:cNvSpPr>
              <a:spLocks/>
            </p:cNvSpPr>
            <p:nvPr/>
          </p:nvSpPr>
          <p:spPr bwMode="auto">
            <a:xfrm rot="21386414">
              <a:off x="1258773" y="4397831"/>
              <a:ext cx="140812" cy="140812"/>
            </a:xfrm>
            <a:custGeom>
              <a:avLst/>
              <a:gdLst>
                <a:gd name="T0" fmla="*/ 82 w 82"/>
                <a:gd name="T1" fmla="*/ 5 h 82"/>
                <a:gd name="T2" fmla="*/ 5 w 82"/>
                <a:gd name="T3" fmla="*/ 0 h 82"/>
                <a:gd name="T4" fmla="*/ 0 w 82"/>
                <a:gd name="T5" fmla="*/ 77 h 82"/>
                <a:gd name="T6" fmla="*/ 77 w 82"/>
                <a:gd name="T7" fmla="*/ 82 h 82"/>
                <a:gd name="T8" fmla="*/ 82 w 82"/>
                <a:gd name="T9" fmla="*/ 5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82">
                  <a:moveTo>
                    <a:pt x="82" y="5"/>
                  </a:moveTo>
                  <a:lnTo>
                    <a:pt x="5" y="0"/>
                  </a:lnTo>
                  <a:lnTo>
                    <a:pt x="0" y="77"/>
                  </a:lnTo>
                  <a:lnTo>
                    <a:pt x="77" y="82"/>
                  </a:lnTo>
                  <a:lnTo>
                    <a:pt x="82" y="5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4" name="Freeform 169"/>
            <p:cNvSpPr>
              <a:spLocks/>
            </p:cNvSpPr>
            <p:nvPr/>
          </p:nvSpPr>
          <p:spPr bwMode="auto">
            <a:xfrm rot="21386414">
              <a:off x="1260116" y="4198164"/>
              <a:ext cx="140812" cy="140812"/>
            </a:xfrm>
            <a:custGeom>
              <a:avLst/>
              <a:gdLst>
                <a:gd name="T0" fmla="*/ 82 w 82"/>
                <a:gd name="T1" fmla="*/ 5 h 82"/>
                <a:gd name="T2" fmla="*/ 5 w 82"/>
                <a:gd name="T3" fmla="*/ 0 h 82"/>
                <a:gd name="T4" fmla="*/ 0 w 82"/>
                <a:gd name="T5" fmla="*/ 77 h 82"/>
                <a:gd name="T6" fmla="*/ 77 w 82"/>
                <a:gd name="T7" fmla="*/ 82 h 82"/>
                <a:gd name="T8" fmla="*/ 82 w 82"/>
                <a:gd name="T9" fmla="*/ 5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82">
                  <a:moveTo>
                    <a:pt x="82" y="5"/>
                  </a:moveTo>
                  <a:lnTo>
                    <a:pt x="5" y="0"/>
                  </a:lnTo>
                  <a:lnTo>
                    <a:pt x="0" y="77"/>
                  </a:lnTo>
                  <a:lnTo>
                    <a:pt x="77" y="82"/>
                  </a:lnTo>
                  <a:lnTo>
                    <a:pt x="82" y="5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5" name="Freeform 170"/>
            <p:cNvSpPr>
              <a:spLocks/>
            </p:cNvSpPr>
            <p:nvPr/>
          </p:nvSpPr>
          <p:spPr bwMode="auto">
            <a:xfrm rot="21386414">
              <a:off x="1457639" y="4576818"/>
              <a:ext cx="738405" cy="183743"/>
            </a:xfrm>
            <a:custGeom>
              <a:avLst/>
              <a:gdLst>
                <a:gd name="T0" fmla="*/ 430 w 430"/>
                <a:gd name="T1" fmla="*/ 29 h 107"/>
                <a:gd name="T2" fmla="*/ 5 w 430"/>
                <a:gd name="T3" fmla="*/ 0 h 107"/>
                <a:gd name="T4" fmla="*/ 0 w 430"/>
                <a:gd name="T5" fmla="*/ 77 h 107"/>
                <a:gd name="T6" fmla="*/ 424 w 430"/>
                <a:gd name="T7" fmla="*/ 107 h 107"/>
                <a:gd name="T8" fmla="*/ 430 w 430"/>
                <a:gd name="T9" fmla="*/ 29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0" h="107">
                  <a:moveTo>
                    <a:pt x="430" y="29"/>
                  </a:moveTo>
                  <a:lnTo>
                    <a:pt x="5" y="0"/>
                  </a:lnTo>
                  <a:lnTo>
                    <a:pt x="0" y="77"/>
                  </a:lnTo>
                  <a:lnTo>
                    <a:pt x="424" y="107"/>
                  </a:lnTo>
                  <a:lnTo>
                    <a:pt x="430" y="29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6" name="Freeform 171"/>
            <p:cNvSpPr>
              <a:spLocks/>
            </p:cNvSpPr>
            <p:nvPr/>
          </p:nvSpPr>
          <p:spPr bwMode="auto">
            <a:xfrm rot="21386414">
              <a:off x="1458386" y="4397458"/>
              <a:ext cx="140812" cy="142530"/>
            </a:xfrm>
            <a:custGeom>
              <a:avLst/>
              <a:gdLst>
                <a:gd name="T0" fmla="*/ 82 w 82"/>
                <a:gd name="T1" fmla="*/ 5 h 83"/>
                <a:gd name="T2" fmla="*/ 5 w 82"/>
                <a:gd name="T3" fmla="*/ 0 h 83"/>
                <a:gd name="T4" fmla="*/ 0 w 82"/>
                <a:gd name="T5" fmla="*/ 77 h 83"/>
                <a:gd name="T6" fmla="*/ 77 w 82"/>
                <a:gd name="T7" fmla="*/ 83 h 83"/>
                <a:gd name="T8" fmla="*/ 82 w 82"/>
                <a:gd name="T9" fmla="*/ 5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83">
                  <a:moveTo>
                    <a:pt x="82" y="5"/>
                  </a:moveTo>
                  <a:lnTo>
                    <a:pt x="5" y="0"/>
                  </a:lnTo>
                  <a:lnTo>
                    <a:pt x="0" y="77"/>
                  </a:lnTo>
                  <a:lnTo>
                    <a:pt x="77" y="83"/>
                  </a:lnTo>
                  <a:lnTo>
                    <a:pt x="82" y="5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7" name="Freeform 172"/>
            <p:cNvSpPr>
              <a:spLocks/>
            </p:cNvSpPr>
            <p:nvPr/>
          </p:nvSpPr>
          <p:spPr bwMode="auto">
            <a:xfrm rot="21386414">
              <a:off x="1459729" y="4197791"/>
              <a:ext cx="140812" cy="142530"/>
            </a:xfrm>
            <a:custGeom>
              <a:avLst/>
              <a:gdLst>
                <a:gd name="T0" fmla="*/ 82 w 82"/>
                <a:gd name="T1" fmla="*/ 6 h 83"/>
                <a:gd name="T2" fmla="*/ 5 w 82"/>
                <a:gd name="T3" fmla="*/ 0 h 83"/>
                <a:gd name="T4" fmla="*/ 0 w 82"/>
                <a:gd name="T5" fmla="*/ 78 h 83"/>
                <a:gd name="T6" fmla="*/ 77 w 82"/>
                <a:gd name="T7" fmla="*/ 83 h 83"/>
                <a:gd name="T8" fmla="*/ 82 w 82"/>
                <a:gd name="T9" fmla="*/ 6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83">
                  <a:moveTo>
                    <a:pt x="82" y="6"/>
                  </a:moveTo>
                  <a:lnTo>
                    <a:pt x="5" y="0"/>
                  </a:lnTo>
                  <a:lnTo>
                    <a:pt x="0" y="78"/>
                  </a:lnTo>
                  <a:lnTo>
                    <a:pt x="77" y="83"/>
                  </a:lnTo>
                  <a:lnTo>
                    <a:pt x="82" y="6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8" name="Freeform 173"/>
            <p:cNvSpPr>
              <a:spLocks/>
            </p:cNvSpPr>
            <p:nvPr/>
          </p:nvSpPr>
          <p:spPr bwMode="auto">
            <a:xfrm rot="21386414">
              <a:off x="2054274" y="4601261"/>
              <a:ext cx="140812" cy="140812"/>
            </a:xfrm>
            <a:custGeom>
              <a:avLst/>
              <a:gdLst>
                <a:gd name="T0" fmla="*/ 82 w 82"/>
                <a:gd name="T1" fmla="*/ 5 h 82"/>
                <a:gd name="T2" fmla="*/ 5 w 82"/>
                <a:gd name="T3" fmla="*/ 0 h 82"/>
                <a:gd name="T4" fmla="*/ 0 w 82"/>
                <a:gd name="T5" fmla="*/ 77 h 82"/>
                <a:gd name="T6" fmla="*/ 77 w 82"/>
                <a:gd name="T7" fmla="*/ 82 h 82"/>
                <a:gd name="T8" fmla="*/ 82 w 82"/>
                <a:gd name="T9" fmla="*/ 5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82">
                  <a:moveTo>
                    <a:pt x="82" y="5"/>
                  </a:moveTo>
                  <a:lnTo>
                    <a:pt x="5" y="0"/>
                  </a:lnTo>
                  <a:lnTo>
                    <a:pt x="0" y="77"/>
                  </a:lnTo>
                  <a:lnTo>
                    <a:pt x="77" y="82"/>
                  </a:lnTo>
                  <a:lnTo>
                    <a:pt x="82" y="5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9" name="Freeform 174"/>
            <p:cNvSpPr>
              <a:spLocks/>
            </p:cNvSpPr>
            <p:nvPr/>
          </p:nvSpPr>
          <p:spPr bwMode="auto">
            <a:xfrm rot="21386414">
              <a:off x="2055724" y="4403310"/>
              <a:ext cx="140812" cy="140812"/>
            </a:xfrm>
            <a:custGeom>
              <a:avLst/>
              <a:gdLst>
                <a:gd name="T0" fmla="*/ 82 w 82"/>
                <a:gd name="T1" fmla="*/ 5 h 82"/>
                <a:gd name="T2" fmla="*/ 5 w 82"/>
                <a:gd name="T3" fmla="*/ 0 h 82"/>
                <a:gd name="T4" fmla="*/ 0 w 82"/>
                <a:gd name="T5" fmla="*/ 77 h 82"/>
                <a:gd name="T6" fmla="*/ 77 w 82"/>
                <a:gd name="T7" fmla="*/ 82 h 82"/>
                <a:gd name="T8" fmla="*/ 82 w 82"/>
                <a:gd name="T9" fmla="*/ 5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82">
                  <a:moveTo>
                    <a:pt x="82" y="5"/>
                  </a:moveTo>
                  <a:lnTo>
                    <a:pt x="5" y="0"/>
                  </a:lnTo>
                  <a:lnTo>
                    <a:pt x="0" y="77"/>
                  </a:lnTo>
                  <a:lnTo>
                    <a:pt x="77" y="82"/>
                  </a:lnTo>
                  <a:lnTo>
                    <a:pt x="82" y="5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30" name="Freeform 175"/>
            <p:cNvSpPr>
              <a:spLocks/>
            </p:cNvSpPr>
            <p:nvPr/>
          </p:nvSpPr>
          <p:spPr bwMode="auto">
            <a:xfrm rot="21386414">
              <a:off x="2057067" y="4203644"/>
              <a:ext cx="140812" cy="140812"/>
            </a:xfrm>
            <a:custGeom>
              <a:avLst/>
              <a:gdLst>
                <a:gd name="T0" fmla="*/ 82 w 82"/>
                <a:gd name="T1" fmla="*/ 5 h 82"/>
                <a:gd name="T2" fmla="*/ 5 w 82"/>
                <a:gd name="T3" fmla="*/ 0 h 82"/>
                <a:gd name="T4" fmla="*/ 0 w 82"/>
                <a:gd name="T5" fmla="*/ 77 h 82"/>
                <a:gd name="T6" fmla="*/ 77 w 82"/>
                <a:gd name="T7" fmla="*/ 82 h 82"/>
                <a:gd name="T8" fmla="*/ 82 w 82"/>
                <a:gd name="T9" fmla="*/ 5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82">
                  <a:moveTo>
                    <a:pt x="82" y="5"/>
                  </a:moveTo>
                  <a:lnTo>
                    <a:pt x="5" y="0"/>
                  </a:lnTo>
                  <a:lnTo>
                    <a:pt x="0" y="77"/>
                  </a:lnTo>
                  <a:lnTo>
                    <a:pt x="77" y="82"/>
                  </a:lnTo>
                  <a:lnTo>
                    <a:pt x="82" y="5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31" name="Freeform 176"/>
            <p:cNvSpPr>
              <a:spLocks/>
            </p:cNvSpPr>
            <p:nvPr/>
          </p:nvSpPr>
          <p:spPr bwMode="auto">
            <a:xfrm rot="21386414">
              <a:off x="2253887" y="4600889"/>
              <a:ext cx="140812" cy="142530"/>
            </a:xfrm>
            <a:custGeom>
              <a:avLst/>
              <a:gdLst>
                <a:gd name="T0" fmla="*/ 82 w 82"/>
                <a:gd name="T1" fmla="*/ 5 h 83"/>
                <a:gd name="T2" fmla="*/ 5 w 82"/>
                <a:gd name="T3" fmla="*/ 0 h 83"/>
                <a:gd name="T4" fmla="*/ 0 w 82"/>
                <a:gd name="T5" fmla="*/ 77 h 83"/>
                <a:gd name="T6" fmla="*/ 76 w 82"/>
                <a:gd name="T7" fmla="*/ 83 h 83"/>
                <a:gd name="T8" fmla="*/ 82 w 82"/>
                <a:gd name="T9" fmla="*/ 5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83">
                  <a:moveTo>
                    <a:pt x="82" y="5"/>
                  </a:moveTo>
                  <a:lnTo>
                    <a:pt x="5" y="0"/>
                  </a:lnTo>
                  <a:lnTo>
                    <a:pt x="0" y="77"/>
                  </a:lnTo>
                  <a:lnTo>
                    <a:pt x="76" y="83"/>
                  </a:lnTo>
                  <a:lnTo>
                    <a:pt x="82" y="5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32" name="Freeform 177"/>
            <p:cNvSpPr>
              <a:spLocks/>
            </p:cNvSpPr>
            <p:nvPr/>
          </p:nvSpPr>
          <p:spPr bwMode="auto">
            <a:xfrm rot="21386414">
              <a:off x="2255337" y="4402937"/>
              <a:ext cx="140812" cy="142530"/>
            </a:xfrm>
            <a:custGeom>
              <a:avLst/>
              <a:gdLst>
                <a:gd name="T0" fmla="*/ 82 w 82"/>
                <a:gd name="T1" fmla="*/ 5 h 83"/>
                <a:gd name="T2" fmla="*/ 5 w 82"/>
                <a:gd name="T3" fmla="*/ 0 h 83"/>
                <a:gd name="T4" fmla="*/ 0 w 82"/>
                <a:gd name="T5" fmla="*/ 77 h 83"/>
                <a:gd name="T6" fmla="*/ 76 w 82"/>
                <a:gd name="T7" fmla="*/ 83 h 83"/>
                <a:gd name="T8" fmla="*/ 82 w 82"/>
                <a:gd name="T9" fmla="*/ 5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83">
                  <a:moveTo>
                    <a:pt x="82" y="5"/>
                  </a:moveTo>
                  <a:lnTo>
                    <a:pt x="5" y="0"/>
                  </a:lnTo>
                  <a:lnTo>
                    <a:pt x="0" y="77"/>
                  </a:lnTo>
                  <a:lnTo>
                    <a:pt x="76" y="83"/>
                  </a:lnTo>
                  <a:lnTo>
                    <a:pt x="82" y="5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33" name="Freeform 178"/>
            <p:cNvSpPr>
              <a:spLocks/>
            </p:cNvSpPr>
            <p:nvPr/>
          </p:nvSpPr>
          <p:spPr bwMode="auto">
            <a:xfrm rot="21386414">
              <a:off x="2254964" y="4203324"/>
              <a:ext cx="142530" cy="142530"/>
            </a:xfrm>
            <a:custGeom>
              <a:avLst/>
              <a:gdLst>
                <a:gd name="T0" fmla="*/ 83 w 83"/>
                <a:gd name="T1" fmla="*/ 6 h 83"/>
                <a:gd name="T2" fmla="*/ 6 w 83"/>
                <a:gd name="T3" fmla="*/ 0 h 83"/>
                <a:gd name="T4" fmla="*/ 0 w 83"/>
                <a:gd name="T5" fmla="*/ 78 h 83"/>
                <a:gd name="T6" fmla="*/ 77 w 83"/>
                <a:gd name="T7" fmla="*/ 83 h 83"/>
                <a:gd name="T8" fmla="*/ 83 w 83"/>
                <a:gd name="T9" fmla="*/ 6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83">
                  <a:moveTo>
                    <a:pt x="83" y="6"/>
                  </a:moveTo>
                  <a:lnTo>
                    <a:pt x="6" y="0"/>
                  </a:lnTo>
                  <a:lnTo>
                    <a:pt x="0" y="78"/>
                  </a:lnTo>
                  <a:lnTo>
                    <a:pt x="77" y="83"/>
                  </a:lnTo>
                  <a:lnTo>
                    <a:pt x="83" y="6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34" name="Freeform 179"/>
            <p:cNvSpPr>
              <a:spLocks/>
            </p:cNvSpPr>
            <p:nvPr/>
          </p:nvSpPr>
          <p:spPr bwMode="auto">
            <a:xfrm rot="21386414">
              <a:off x="2451839" y="4602339"/>
              <a:ext cx="140812" cy="142530"/>
            </a:xfrm>
            <a:custGeom>
              <a:avLst/>
              <a:gdLst>
                <a:gd name="T0" fmla="*/ 82 w 82"/>
                <a:gd name="T1" fmla="*/ 6 h 83"/>
                <a:gd name="T2" fmla="*/ 6 w 82"/>
                <a:gd name="T3" fmla="*/ 0 h 83"/>
                <a:gd name="T4" fmla="*/ 0 w 82"/>
                <a:gd name="T5" fmla="*/ 78 h 83"/>
                <a:gd name="T6" fmla="*/ 77 w 82"/>
                <a:gd name="T7" fmla="*/ 83 h 83"/>
                <a:gd name="T8" fmla="*/ 82 w 82"/>
                <a:gd name="T9" fmla="*/ 6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83">
                  <a:moveTo>
                    <a:pt x="82" y="6"/>
                  </a:moveTo>
                  <a:lnTo>
                    <a:pt x="6" y="0"/>
                  </a:lnTo>
                  <a:lnTo>
                    <a:pt x="0" y="78"/>
                  </a:lnTo>
                  <a:lnTo>
                    <a:pt x="77" y="83"/>
                  </a:lnTo>
                  <a:lnTo>
                    <a:pt x="82" y="6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35" name="Freeform 180"/>
            <p:cNvSpPr>
              <a:spLocks/>
            </p:cNvSpPr>
            <p:nvPr/>
          </p:nvSpPr>
          <p:spPr bwMode="auto">
            <a:xfrm rot="21386414">
              <a:off x="2453342" y="4406103"/>
              <a:ext cx="140812" cy="140812"/>
            </a:xfrm>
            <a:custGeom>
              <a:avLst/>
              <a:gdLst>
                <a:gd name="T0" fmla="*/ 82 w 82"/>
                <a:gd name="T1" fmla="*/ 5 h 82"/>
                <a:gd name="T2" fmla="*/ 6 w 82"/>
                <a:gd name="T3" fmla="*/ 0 h 82"/>
                <a:gd name="T4" fmla="*/ 0 w 82"/>
                <a:gd name="T5" fmla="*/ 77 h 82"/>
                <a:gd name="T6" fmla="*/ 77 w 82"/>
                <a:gd name="T7" fmla="*/ 82 h 82"/>
                <a:gd name="T8" fmla="*/ 82 w 82"/>
                <a:gd name="T9" fmla="*/ 5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82">
                  <a:moveTo>
                    <a:pt x="82" y="5"/>
                  </a:moveTo>
                  <a:lnTo>
                    <a:pt x="6" y="0"/>
                  </a:lnTo>
                  <a:lnTo>
                    <a:pt x="0" y="77"/>
                  </a:lnTo>
                  <a:lnTo>
                    <a:pt x="77" y="82"/>
                  </a:lnTo>
                  <a:lnTo>
                    <a:pt x="82" y="5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36" name="Freeform 181"/>
            <p:cNvSpPr>
              <a:spLocks/>
            </p:cNvSpPr>
            <p:nvPr/>
          </p:nvSpPr>
          <p:spPr bwMode="auto">
            <a:xfrm rot="21386414">
              <a:off x="2454685" y="4206437"/>
              <a:ext cx="140812" cy="140812"/>
            </a:xfrm>
            <a:custGeom>
              <a:avLst/>
              <a:gdLst>
                <a:gd name="T0" fmla="*/ 82 w 82"/>
                <a:gd name="T1" fmla="*/ 5 h 82"/>
                <a:gd name="T2" fmla="*/ 6 w 82"/>
                <a:gd name="T3" fmla="*/ 0 h 82"/>
                <a:gd name="T4" fmla="*/ 0 w 82"/>
                <a:gd name="T5" fmla="*/ 77 h 82"/>
                <a:gd name="T6" fmla="*/ 77 w 82"/>
                <a:gd name="T7" fmla="*/ 82 h 82"/>
                <a:gd name="T8" fmla="*/ 82 w 82"/>
                <a:gd name="T9" fmla="*/ 5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82">
                  <a:moveTo>
                    <a:pt x="82" y="5"/>
                  </a:moveTo>
                  <a:lnTo>
                    <a:pt x="6" y="0"/>
                  </a:lnTo>
                  <a:lnTo>
                    <a:pt x="0" y="77"/>
                  </a:lnTo>
                  <a:lnTo>
                    <a:pt x="77" y="82"/>
                  </a:lnTo>
                  <a:lnTo>
                    <a:pt x="82" y="5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37" name="Freeform 182"/>
            <p:cNvSpPr>
              <a:spLocks/>
            </p:cNvSpPr>
            <p:nvPr/>
          </p:nvSpPr>
          <p:spPr bwMode="auto">
            <a:xfrm rot="21386414">
              <a:off x="2651505" y="4603682"/>
              <a:ext cx="140812" cy="142530"/>
            </a:xfrm>
            <a:custGeom>
              <a:avLst/>
              <a:gdLst>
                <a:gd name="T0" fmla="*/ 82 w 82"/>
                <a:gd name="T1" fmla="*/ 6 h 83"/>
                <a:gd name="T2" fmla="*/ 5 w 82"/>
                <a:gd name="T3" fmla="*/ 0 h 83"/>
                <a:gd name="T4" fmla="*/ 0 w 82"/>
                <a:gd name="T5" fmla="*/ 77 h 83"/>
                <a:gd name="T6" fmla="*/ 77 w 82"/>
                <a:gd name="T7" fmla="*/ 83 h 83"/>
                <a:gd name="T8" fmla="*/ 82 w 82"/>
                <a:gd name="T9" fmla="*/ 6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83">
                  <a:moveTo>
                    <a:pt x="82" y="6"/>
                  </a:moveTo>
                  <a:lnTo>
                    <a:pt x="5" y="0"/>
                  </a:lnTo>
                  <a:lnTo>
                    <a:pt x="0" y="77"/>
                  </a:lnTo>
                  <a:lnTo>
                    <a:pt x="77" y="83"/>
                  </a:lnTo>
                  <a:lnTo>
                    <a:pt x="82" y="6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38" name="Freeform 183"/>
            <p:cNvSpPr>
              <a:spLocks/>
            </p:cNvSpPr>
            <p:nvPr/>
          </p:nvSpPr>
          <p:spPr bwMode="auto">
            <a:xfrm rot="21386414">
              <a:off x="2652955" y="4405730"/>
              <a:ext cx="140812" cy="142530"/>
            </a:xfrm>
            <a:custGeom>
              <a:avLst/>
              <a:gdLst>
                <a:gd name="T0" fmla="*/ 82 w 82"/>
                <a:gd name="T1" fmla="*/ 6 h 83"/>
                <a:gd name="T2" fmla="*/ 5 w 82"/>
                <a:gd name="T3" fmla="*/ 0 h 83"/>
                <a:gd name="T4" fmla="*/ 0 w 82"/>
                <a:gd name="T5" fmla="*/ 77 h 83"/>
                <a:gd name="T6" fmla="*/ 77 w 82"/>
                <a:gd name="T7" fmla="*/ 83 h 83"/>
                <a:gd name="T8" fmla="*/ 82 w 82"/>
                <a:gd name="T9" fmla="*/ 6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83">
                  <a:moveTo>
                    <a:pt x="82" y="6"/>
                  </a:moveTo>
                  <a:lnTo>
                    <a:pt x="5" y="0"/>
                  </a:lnTo>
                  <a:lnTo>
                    <a:pt x="0" y="77"/>
                  </a:lnTo>
                  <a:lnTo>
                    <a:pt x="77" y="83"/>
                  </a:lnTo>
                  <a:lnTo>
                    <a:pt x="82" y="6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39" name="Freeform 184"/>
            <p:cNvSpPr>
              <a:spLocks/>
            </p:cNvSpPr>
            <p:nvPr/>
          </p:nvSpPr>
          <p:spPr bwMode="auto">
            <a:xfrm rot="21386414">
              <a:off x="2654351" y="4207780"/>
              <a:ext cx="140812" cy="140812"/>
            </a:xfrm>
            <a:custGeom>
              <a:avLst/>
              <a:gdLst>
                <a:gd name="T0" fmla="*/ 82 w 82"/>
                <a:gd name="T1" fmla="*/ 5 h 82"/>
                <a:gd name="T2" fmla="*/ 5 w 82"/>
                <a:gd name="T3" fmla="*/ 0 h 82"/>
                <a:gd name="T4" fmla="*/ 0 w 82"/>
                <a:gd name="T5" fmla="*/ 77 h 82"/>
                <a:gd name="T6" fmla="*/ 77 w 82"/>
                <a:gd name="T7" fmla="*/ 82 h 82"/>
                <a:gd name="T8" fmla="*/ 82 w 82"/>
                <a:gd name="T9" fmla="*/ 5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82">
                  <a:moveTo>
                    <a:pt x="82" y="5"/>
                  </a:moveTo>
                  <a:lnTo>
                    <a:pt x="5" y="0"/>
                  </a:lnTo>
                  <a:lnTo>
                    <a:pt x="0" y="77"/>
                  </a:lnTo>
                  <a:lnTo>
                    <a:pt x="77" y="82"/>
                  </a:lnTo>
                  <a:lnTo>
                    <a:pt x="82" y="5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0" name="Freeform 185"/>
            <p:cNvSpPr>
              <a:spLocks/>
            </p:cNvSpPr>
            <p:nvPr/>
          </p:nvSpPr>
          <p:spPr bwMode="auto">
            <a:xfrm rot="21386414">
              <a:off x="2845081" y="4409025"/>
              <a:ext cx="154550" cy="338293"/>
            </a:xfrm>
            <a:custGeom>
              <a:avLst/>
              <a:gdLst>
                <a:gd name="T0" fmla="*/ 90 w 90"/>
                <a:gd name="T1" fmla="*/ 5 h 197"/>
                <a:gd name="T2" fmla="*/ 13 w 90"/>
                <a:gd name="T3" fmla="*/ 0 h 197"/>
                <a:gd name="T4" fmla="*/ 0 w 90"/>
                <a:gd name="T5" fmla="*/ 191 h 197"/>
                <a:gd name="T6" fmla="*/ 76 w 90"/>
                <a:gd name="T7" fmla="*/ 197 h 197"/>
                <a:gd name="T8" fmla="*/ 90 w 90"/>
                <a:gd name="T9" fmla="*/ 5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197">
                  <a:moveTo>
                    <a:pt x="90" y="5"/>
                  </a:moveTo>
                  <a:lnTo>
                    <a:pt x="13" y="0"/>
                  </a:lnTo>
                  <a:lnTo>
                    <a:pt x="0" y="191"/>
                  </a:lnTo>
                  <a:lnTo>
                    <a:pt x="76" y="197"/>
                  </a:lnTo>
                  <a:lnTo>
                    <a:pt x="90" y="5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1" name="Freeform 186"/>
            <p:cNvSpPr>
              <a:spLocks/>
            </p:cNvSpPr>
            <p:nvPr/>
          </p:nvSpPr>
          <p:spPr bwMode="auto">
            <a:xfrm rot="21386414">
              <a:off x="2852674" y="4408789"/>
              <a:ext cx="140812" cy="140812"/>
            </a:xfrm>
            <a:custGeom>
              <a:avLst/>
              <a:gdLst>
                <a:gd name="T0" fmla="*/ 82 w 82"/>
                <a:gd name="T1" fmla="*/ 5 h 82"/>
                <a:gd name="T2" fmla="*/ 5 w 82"/>
                <a:gd name="T3" fmla="*/ 0 h 82"/>
                <a:gd name="T4" fmla="*/ 0 w 82"/>
                <a:gd name="T5" fmla="*/ 76 h 82"/>
                <a:gd name="T6" fmla="*/ 76 w 82"/>
                <a:gd name="T7" fmla="*/ 82 h 82"/>
                <a:gd name="T8" fmla="*/ 82 w 82"/>
                <a:gd name="T9" fmla="*/ 5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82">
                  <a:moveTo>
                    <a:pt x="82" y="5"/>
                  </a:moveTo>
                  <a:lnTo>
                    <a:pt x="5" y="0"/>
                  </a:lnTo>
                  <a:lnTo>
                    <a:pt x="0" y="76"/>
                  </a:lnTo>
                  <a:lnTo>
                    <a:pt x="76" y="82"/>
                  </a:lnTo>
                  <a:lnTo>
                    <a:pt x="82" y="5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2" name="Freeform 187"/>
            <p:cNvSpPr>
              <a:spLocks/>
            </p:cNvSpPr>
            <p:nvPr/>
          </p:nvSpPr>
          <p:spPr bwMode="auto">
            <a:xfrm rot="21386414">
              <a:off x="2854017" y="4209123"/>
              <a:ext cx="140812" cy="140812"/>
            </a:xfrm>
            <a:custGeom>
              <a:avLst/>
              <a:gdLst>
                <a:gd name="T0" fmla="*/ 82 w 82"/>
                <a:gd name="T1" fmla="*/ 5 h 82"/>
                <a:gd name="T2" fmla="*/ 5 w 82"/>
                <a:gd name="T3" fmla="*/ 0 h 82"/>
                <a:gd name="T4" fmla="*/ 0 w 82"/>
                <a:gd name="T5" fmla="*/ 77 h 82"/>
                <a:gd name="T6" fmla="*/ 76 w 82"/>
                <a:gd name="T7" fmla="*/ 82 h 82"/>
                <a:gd name="T8" fmla="*/ 82 w 82"/>
                <a:gd name="T9" fmla="*/ 5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82">
                  <a:moveTo>
                    <a:pt x="82" y="5"/>
                  </a:moveTo>
                  <a:lnTo>
                    <a:pt x="5" y="0"/>
                  </a:lnTo>
                  <a:lnTo>
                    <a:pt x="0" y="77"/>
                  </a:lnTo>
                  <a:lnTo>
                    <a:pt x="76" y="82"/>
                  </a:lnTo>
                  <a:lnTo>
                    <a:pt x="82" y="5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3" name="Freeform 188"/>
            <p:cNvSpPr>
              <a:spLocks/>
            </p:cNvSpPr>
            <p:nvPr/>
          </p:nvSpPr>
          <p:spPr bwMode="auto">
            <a:xfrm rot="21386414">
              <a:off x="1654940" y="4598522"/>
              <a:ext cx="142530" cy="140812"/>
            </a:xfrm>
            <a:custGeom>
              <a:avLst/>
              <a:gdLst>
                <a:gd name="T0" fmla="*/ 83 w 83"/>
                <a:gd name="T1" fmla="*/ 5 h 82"/>
                <a:gd name="T2" fmla="*/ 6 w 83"/>
                <a:gd name="T3" fmla="*/ 0 h 82"/>
                <a:gd name="T4" fmla="*/ 0 w 83"/>
                <a:gd name="T5" fmla="*/ 77 h 82"/>
                <a:gd name="T6" fmla="*/ 77 w 83"/>
                <a:gd name="T7" fmla="*/ 82 h 82"/>
                <a:gd name="T8" fmla="*/ 83 w 83"/>
                <a:gd name="T9" fmla="*/ 5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82">
                  <a:moveTo>
                    <a:pt x="83" y="5"/>
                  </a:moveTo>
                  <a:lnTo>
                    <a:pt x="6" y="0"/>
                  </a:lnTo>
                  <a:lnTo>
                    <a:pt x="0" y="77"/>
                  </a:lnTo>
                  <a:lnTo>
                    <a:pt x="77" y="82"/>
                  </a:lnTo>
                  <a:lnTo>
                    <a:pt x="83" y="5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4" name="Freeform 189"/>
            <p:cNvSpPr>
              <a:spLocks/>
            </p:cNvSpPr>
            <p:nvPr/>
          </p:nvSpPr>
          <p:spPr bwMode="auto">
            <a:xfrm rot="21386414">
              <a:off x="1656390" y="4400570"/>
              <a:ext cx="142530" cy="140812"/>
            </a:xfrm>
            <a:custGeom>
              <a:avLst/>
              <a:gdLst>
                <a:gd name="T0" fmla="*/ 83 w 83"/>
                <a:gd name="T1" fmla="*/ 5 h 82"/>
                <a:gd name="T2" fmla="*/ 6 w 83"/>
                <a:gd name="T3" fmla="*/ 0 h 82"/>
                <a:gd name="T4" fmla="*/ 0 w 83"/>
                <a:gd name="T5" fmla="*/ 77 h 82"/>
                <a:gd name="T6" fmla="*/ 77 w 83"/>
                <a:gd name="T7" fmla="*/ 82 h 82"/>
                <a:gd name="T8" fmla="*/ 83 w 83"/>
                <a:gd name="T9" fmla="*/ 5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82">
                  <a:moveTo>
                    <a:pt x="83" y="5"/>
                  </a:moveTo>
                  <a:lnTo>
                    <a:pt x="6" y="0"/>
                  </a:lnTo>
                  <a:lnTo>
                    <a:pt x="0" y="77"/>
                  </a:lnTo>
                  <a:lnTo>
                    <a:pt x="77" y="82"/>
                  </a:lnTo>
                  <a:lnTo>
                    <a:pt x="83" y="5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5" name="Freeform 190"/>
            <p:cNvSpPr>
              <a:spLocks/>
            </p:cNvSpPr>
            <p:nvPr/>
          </p:nvSpPr>
          <p:spPr bwMode="auto">
            <a:xfrm rot="21386414">
              <a:off x="1657733" y="4200904"/>
              <a:ext cx="142530" cy="140812"/>
            </a:xfrm>
            <a:custGeom>
              <a:avLst/>
              <a:gdLst>
                <a:gd name="T0" fmla="*/ 83 w 83"/>
                <a:gd name="T1" fmla="*/ 5 h 82"/>
                <a:gd name="T2" fmla="*/ 6 w 83"/>
                <a:gd name="T3" fmla="*/ 0 h 82"/>
                <a:gd name="T4" fmla="*/ 0 w 83"/>
                <a:gd name="T5" fmla="*/ 77 h 82"/>
                <a:gd name="T6" fmla="*/ 77 w 83"/>
                <a:gd name="T7" fmla="*/ 82 h 82"/>
                <a:gd name="T8" fmla="*/ 83 w 83"/>
                <a:gd name="T9" fmla="*/ 5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82">
                  <a:moveTo>
                    <a:pt x="83" y="5"/>
                  </a:moveTo>
                  <a:lnTo>
                    <a:pt x="6" y="0"/>
                  </a:lnTo>
                  <a:lnTo>
                    <a:pt x="0" y="77"/>
                  </a:lnTo>
                  <a:lnTo>
                    <a:pt x="77" y="82"/>
                  </a:lnTo>
                  <a:lnTo>
                    <a:pt x="83" y="5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6" name="Freeform 191"/>
            <p:cNvSpPr>
              <a:spLocks/>
            </p:cNvSpPr>
            <p:nvPr/>
          </p:nvSpPr>
          <p:spPr bwMode="auto">
            <a:xfrm rot="21386414">
              <a:off x="1854555" y="4598203"/>
              <a:ext cx="140812" cy="142530"/>
            </a:xfrm>
            <a:custGeom>
              <a:avLst/>
              <a:gdLst>
                <a:gd name="T0" fmla="*/ 82 w 82"/>
                <a:gd name="T1" fmla="*/ 5 h 83"/>
                <a:gd name="T2" fmla="*/ 5 w 82"/>
                <a:gd name="T3" fmla="*/ 0 h 83"/>
                <a:gd name="T4" fmla="*/ 0 w 82"/>
                <a:gd name="T5" fmla="*/ 77 h 83"/>
                <a:gd name="T6" fmla="*/ 77 w 82"/>
                <a:gd name="T7" fmla="*/ 83 h 83"/>
                <a:gd name="T8" fmla="*/ 82 w 82"/>
                <a:gd name="T9" fmla="*/ 5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83">
                  <a:moveTo>
                    <a:pt x="82" y="5"/>
                  </a:moveTo>
                  <a:lnTo>
                    <a:pt x="5" y="0"/>
                  </a:lnTo>
                  <a:lnTo>
                    <a:pt x="0" y="77"/>
                  </a:lnTo>
                  <a:lnTo>
                    <a:pt x="77" y="83"/>
                  </a:lnTo>
                  <a:lnTo>
                    <a:pt x="82" y="5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7" name="Freeform 192"/>
            <p:cNvSpPr>
              <a:spLocks/>
            </p:cNvSpPr>
            <p:nvPr/>
          </p:nvSpPr>
          <p:spPr bwMode="auto">
            <a:xfrm rot="21386414">
              <a:off x="1856005" y="4400250"/>
              <a:ext cx="140812" cy="142530"/>
            </a:xfrm>
            <a:custGeom>
              <a:avLst/>
              <a:gdLst>
                <a:gd name="T0" fmla="*/ 82 w 82"/>
                <a:gd name="T1" fmla="*/ 5 h 83"/>
                <a:gd name="T2" fmla="*/ 5 w 82"/>
                <a:gd name="T3" fmla="*/ 0 h 83"/>
                <a:gd name="T4" fmla="*/ 0 w 82"/>
                <a:gd name="T5" fmla="*/ 77 h 83"/>
                <a:gd name="T6" fmla="*/ 77 w 82"/>
                <a:gd name="T7" fmla="*/ 83 h 83"/>
                <a:gd name="T8" fmla="*/ 82 w 82"/>
                <a:gd name="T9" fmla="*/ 5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83">
                  <a:moveTo>
                    <a:pt x="82" y="5"/>
                  </a:moveTo>
                  <a:lnTo>
                    <a:pt x="5" y="0"/>
                  </a:lnTo>
                  <a:lnTo>
                    <a:pt x="0" y="77"/>
                  </a:lnTo>
                  <a:lnTo>
                    <a:pt x="77" y="83"/>
                  </a:lnTo>
                  <a:lnTo>
                    <a:pt x="82" y="5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8" name="Freeform 193"/>
            <p:cNvSpPr>
              <a:spLocks/>
            </p:cNvSpPr>
            <p:nvPr/>
          </p:nvSpPr>
          <p:spPr bwMode="auto">
            <a:xfrm rot="21386414">
              <a:off x="1857348" y="4200584"/>
              <a:ext cx="140812" cy="142530"/>
            </a:xfrm>
            <a:custGeom>
              <a:avLst/>
              <a:gdLst>
                <a:gd name="T0" fmla="*/ 82 w 82"/>
                <a:gd name="T1" fmla="*/ 6 h 83"/>
                <a:gd name="T2" fmla="*/ 5 w 82"/>
                <a:gd name="T3" fmla="*/ 0 h 83"/>
                <a:gd name="T4" fmla="*/ 0 w 82"/>
                <a:gd name="T5" fmla="*/ 78 h 83"/>
                <a:gd name="T6" fmla="*/ 77 w 82"/>
                <a:gd name="T7" fmla="*/ 83 h 83"/>
                <a:gd name="T8" fmla="*/ 82 w 82"/>
                <a:gd name="T9" fmla="*/ 6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83">
                  <a:moveTo>
                    <a:pt x="82" y="6"/>
                  </a:moveTo>
                  <a:lnTo>
                    <a:pt x="5" y="0"/>
                  </a:lnTo>
                  <a:lnTo>
                    <a:pt x="0" y="78"/>
                  </a:lnTo>
                  <a:lnTo>
                    <a:pt x="77" y="83"/>
                  </a:lnTo>
                  <a:lnTo>
                    <a:pt x="82" y="6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550" name="Freeform 154"/>
          <p:cNvSpPr>
            <a:spLocks/>
          </p:cNvSpPr>
          <p:nvPr/>
        </p:nvSpPr>
        <p:spPr bwMode="auto">
          <a:xfrm>
            <a:off x="3990888" y="3638532"/>
            <a:ext cx="587177" cy="915305"/>
          </a:xfrm>
          <a:custGeom>
            <a:avLst/>
            <a:gdLst>
              <a:gd name="T0" fmla="*/ 813 w 851"/>
              <a:gd name="T1" fmla="*/ 875 h 1328"/>
              <a:gd name="T2" fmla="*/ 546 w 851"/>
              <a:gd name="T3" fmla="*/ 1293 h 1328"/>
              <a:gd name="T4" fmla="*/ 143 w 851"/>
              <a:gd name="T5" fmla="*/ 1003 h 1328"/>
              <a:gd name="T6" fmla="*/ 37 w 851"/>
              <a:gd name="T7" fmla="*/ 453 h 1328"/>
              <a:gd name="T8" fmla="*/ 305 w 851"/>
              <a:gd name="T9" fmla="*/ 36 h 1328"/>
              <a:gd name="T10" fmla="*/ 707 w 851"/>
              <a:gd name="T11" fmla="*/ 325 h 1328"/>
              <a:gd name="T12" fmla="*/ 813 w 851"/>
              <a:gd name="T13" fmla="*/ 875 h 13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51" h="1328">
                <a:moveTo>
                  <a:pt x="813" y="875"/>
                </a:moveTo>
                <a:cubicBezTo>
                  <a:pt x="851" y="1069"/>
                  <a:pt x="730" y="1257"/>
                  <a:pt x="546" y="1293"/>
                </a:cubicBezTo>
                <a:cubicBezTo>
                  <a:pt x="362" y="1328"/>
                  <a:pt x="181" y="1198"/>
                  <a:pt x="143" y="1003"/>
                </a:cubicBezTo>
                <a:cubicBezTo>
                  <a:pt x="37" y="453"/>
                  <a:pt x="37" y="453"/>
                  <a:pt x="37" y="453"/>
                </a:cubicBezTo>
                <a:cubicBezTo>
                  <a:pt x="0" y="259"/>
                  <a:pt x="120" y="71"/>
                  <a:pt x="305" y="36"/>
                </a:cubicBezTo>
                <a:cubicBezTo>
                  <a:pt x="489" y="0"/>
                  <a:pt x="670" y="130"/>
                  <a:pt x="707" y="325"/>
                </a:cubicBezTo>
                <a:lnTo>
                  <a:pt x="813" y="875"/>
                </a:ln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51" name="Freeform 155"/>
          <p:cNvSpPr>
            <a:spLocks/>
          </p:cNvSpPr>
          <p:nvPr/>
        </p:nvSpPr>
        <p:spPr bwMode="auto">
          <a:xfrm>
            <a:off x="4170064" y="3791803"/>
            <a:ext cx="112254" cy="159747"/>
          </a:xfrm>
          <a:custGeom>
            <a:avLst/>
            <a:gdLst>
              <a:gd name="T0" fmla="*/ 150 w 162"/>
              <a:gd name="T1" fmla="*/ 102 h 230"/>
              <a:gd name="T2" fmla="*/ 102 w 162"/>
              <a:gd name="T3" fmla="*/ 223 h 230"/>
              <a:gd name="T4" fmla="*/ 12 w 162"/>
              <a:gd name="T5" fmla="*/ 128 h 230"/>
              <a:gd name="T6" fmla="*/ 60 w 162"/>
              <a:gd name="T7" fmla="*/ 7 h 230"/>
              <a:gd name="T8" fmla="*/ 150 w 162"/>
              <a:gd name="T9" fmla="*/ 102 h 2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2" h="230">
                <a:moveTo>
                  <a:pt x="150" y="102"/>
                </a:moveTo>
                <a:cubicBezTo>
                  <a:pt x="162" y="161"/>
                  <a:pt x="140" y="215"/>
                  <a:pt x="102" y="223"/>
                </a:cubicBezTo>
                <a:cubicBezTo>
                  <a:pt x="63" y="230"/>
                  <a:pt x="23" y="188"/>
                  <a:pt x="12" y="128"/>
                </a:cubicBezTo>
                <a:cubicBezTo>
                  <a:pt x="0" y="69"/>
                  <a:pt x="22" y="14"/>
                  <a:pt x="60" y="7"/>
                </a:cubicBezTo>
                <a:cubicBezTo>
                  <a:pt x="98" y="0"/>
                  <a:pt x="139" y="42"/>
                  <a:pt x="150" y="102"/>
                </a:cubicBezTo>
                <a:close/>
              </a:path>
            </a:pathLst>
          </a:cu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52" name="Freeform 156"/>
          <p:cNvSpPr>
            <a:spLocks/>
          </p:cNvSpPr>
          <p:nvPr/>
        </p:nvSpPr>
        <p:spPr bwMode="auto">
          <a:xfrm>
            <a:off x="3500855" y="2917513"/>
            <a:ext cx="716701" cy="792258"/>
          </a:xfrm>
          <a:custGeom>
            <a:avLst/>
            <a:gdLst>
              <a:gd name="T0" fmla="*/ 700 w 1040"/>
              <a:gd name="T1" fmla="*/ 491 h 1151"/>
              <a:gd name="T2" fmla="*/ 480 w 1040"/>
              <a:gd name="T3" fmla="*/ 711 h 1151"/>
              <a:gd name="T4" fmla="*/ 480 w 1040"/>
              <a:gd name="T5" fmla="*/ 851 h 1151"/>
              <a:gd name="T6" fmla="*/ 300 w 1040"/>
              <a:gd name="T7" fmla="*/ 1031 h 1151"/>
              <a:gd name="T8" fmla="*/ 120 w 1040"/>
              <a:gd name="T9" fmla="*/ 851 h 1151"/>
              <a:gd name="T10" fmla="*/ 40 w 1040"/>
              <a:gd name="T11" fmla="*/ 0 h 1151"/>
              <a:gd name="T12" fmla="*/ 0 w 1040"/>
              <a:gd name="T13" fmla="*/ 0 h 1151"/>
              <a:gd name="T14" fmla="*/ 80 w 1040"/>
              <a:gd name="T15" fmla="*/ 851 h 1151"/>
              <a:gd name="T16" fmla="*/ 300 w 1040"/>
              <a:gd name="T17" fmla="*/ 1071 h 1151"/>
              <a:gd name="T18" fmla="*/ 520 w 1040"/>
              <a:gd name="T19" fmla="*/ 851 h 1151"/>
              <a:gd name="T20" fmla="*/ 520 w 1040"/>
              <a:gd name="T21" fmla="*/ 711 h 1151"/>
              <a:gd name="T22" fmla="*/ 700 w 1040"/>
              <a:gd name="T23" fmla="*/ 531 h 1151"/>
              <a:gd name="T24" fmla="*/ 920 w 1040"/>
              <a:gd name="T25" fmla="*/ 711 h 1151"/>
              <a:gd name="T26" fmla="*/ 1000 w 1040"/>
              <a:gd name="T27" fmla="*/ 1151 h 1151"/>
              <a:gd name="T28" fmla="*/ 1040 w 1040"/>
              <a:gd name="T29" fmla="*/ 1151 h 1151"/>
              <a:gd name="T30" fmla="*/ 960 w 1040"/>
              <a:gd name="T31" fmla="*/ 711 h 1151"/>
              <a:gd name="T32" fmla="*/ 700 w 1040"/>
              <a:gd name="T33" fmla="*/ 491 h 1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040" h="1151">
                <a:moveTo>
                  <a:pt x="700" y="491"/>
                </a:moveTo>
                <a:cubicBezTo>
                  <a:pt x="579" y="491"/>
                  <a:pt x="480" y="590"/>
                  <a:pt x="480" y="711"/>
                </a:cubicBezTo>
                <a:cubicBezTo>
                  <a:pt x="480" y="851"/>
                  <a:pt x="480" y="851"/>
                  <a:pt x="480" y="851"/>
                </a:cubicBezTo>
                <a:cubicBezTo>
                  <a:pt x="480" y="950"/>
                  <a:pt x="400" y="1031"/>
                  <a:pt x="300" y="1031"/>
                </a:cubicBezTo>
                <a:cubicBezTo>
                  <a:pt x="201" y="1031"/>
                  <a:pt x="120" y="950"/>
                  <a:pt x="120" y="851"/>
                </a:cubicBezTo>
                <a:cubicBezTo>
                  <a:pt x="40" y="0"/>
                  <a:pt x="40" y="0"/>
                  <a:pt x="40" y="0"/>
                </a:cubicBezTo>
                <a:cubicBezTo>
                  <a:pt x="0" y="0"/>
                  <a:pt x="0" y="0"/>
                  <a:pt x="0" y="0"/>
                </a:cubicBezTo>
                <a:cubicBezTo>
                  <a:pt x="80" y="851"/>
                  <a:pt x="80" y="851"/>
                  <a:pt x="80" y="851"/>
                </a:cubicBezTo>
                <a:cubicBezTo>
                  <a:pt x="80" y="972"/>
                  <a:pt x="179" y="1071"/>
                  <a:pt x="300" y="1071"/>
                </a:cubicBezTo>
                <a:cubicBezTo>
                  <a:pt x="422" y="1071"/>
                  <a:pt x="520" y="972"/>
                  <a:pt x="520" y="851"/>
                </a:cubicBezTo>
                <a:cubicBezTo>
                  <a:pt x="520" y="711"/>
                  <a:pt x="520" y="711"/>
                  <a:pt x="520" y="711"/>
                </a:cubicBezTo>
                <a:cubicBezTo>
                  <a:pt x="520" y="612"/>
                  <a:pt x="601" y="531"/>
                  <a:pt x="700" y="531"/>
                </a:cubicBezTo>
                <a:cubicBezTo>
                  <a:pt x="800" y="531"/>
                  <a:pt x="887" y="622"/>
                  <a:pt x="920" y="711"/>
                </a:cubicBezTo>
                <a:cubicBezTo>
                  <a:pt x="1000" y="1151"/>
                  <a:pt x="1000" y="1151"/>
                  <a:pt x="1000" y="1151"/>
                </a:cubicBezTo>
                <a:cubicBezTo>
                  <a:pt x="1040" y="1151"/>
                  <a:pt x="1040" y="1151"/>
                  <a:pt x="1040" y="1151"/>
                </a:cubicBezTo>
                <a:cubicBezTo>
                  <a:pt x="960" y="711"/>
                  <a:pt x="960" y="711"/>
                  <a:pt x="960" y="711"/>
                </a:cubicBezTo>
                <a:cubicBezTo>
                  <a:pt x="941" y="597"/>
                  <a:pt x="822" y="491"/>
                  <a:pt x="700" y="491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53" name="Freeform 157"/>
          <p:cNvSpPr>
            <a:spLocks/>
          </p:cNvSpPr>
          <p:nvPr/>
        </p:nvSpPr>
        <p:spPr bwMode="auto">
          <a:xfrm>
            <a:off x="3500855" y="2917513"/>
            <a:ext cx="716701" cy="792258"/>
          </a:xfrm>
          <a:custGeom>
            <a:avLst/>
            <a:gdLst>
              <a:gd name="T0" fmla="*/ 700 w 1040"/>
              <a:gd name="T1" fmla="*/ 491 h 1151"/>
              <a:gd name="T2" fmla="*/ 480 w 1040"/>
              <a:gd name="T3" fmla="*/ 711 h 1151"/>
              <a:gd name="T4" fmla="*/ 480 w 1040"/>
              <a:gd name="T5" fmla="*/ 851 h 1151"/>
              <a:gd name="T6" fmla="*/ 300 w 1040"/>
              <a:gd name="T7" fmla="*/ 1031 h 1151"/>
              <a:gd name="T8" fmla="*/ 120 w 1040"/>
              <a:gd name="T9" fmla="*/ 851 h 1151"/>
              <a:gd name="T10" fmla="*/ 40 w 1040"/>
              <a:gd name="T11" fmla="*/ 0 h 1151"/>
              <a:gd name="T12" fmla="*/ 0 w 1040"/>
              <a:gd name="T13" fmla="*/ 0 h 1151"/>
              <a:gd name="T14" fmla="*/ 80 w 1040"/>
              <a:gd name="T15" fmla="*/ 851 h 1151"/>
              <a:gd name="T16" fmla="*/ 300 w 1040"/>
              <a:gd name="T17" fmla="*/ 1071 h 1151"/>
              <a:gd name="T18" fmla="*/ 520 w 1040"/>
              <a:gd name="T19" fmla="*/ 851 h 1151"/>
              <a:gd name="T20" fmla="*/ 520 w 1040"/>
              <a:gd name="T21" fmla="*/ 711 h 1151"/>
              <a:gd name="T22" fmla="*/ 700 w 1040"/>
              <a:gd name="T23" fmla="*/ 531 h 1151"/>
              <a:gd name="T24" fmla="*/ 920 w 1040"/>
              <a:gd name="T25" fmla="*/ 711 h 1151"/>
              <a:gd name="T26" fmla="*/ 1000 w 1040"/>
              <a:gd name="T27" fmla="*/ 1151 h 1151"/>
              <a:gd name="T28" fmla="*/ 1040 w 1040"/>
              <a:gd name="T29" fmla="*/ 1151 h 1151"/>
              <a:gd name="T30" fmla="*/ 960 w 1040"/>
              <a:gd name="T31" fmla="*/ 711 h 1151"/>
              <a:gd name="T32" fmla="*/ 700 w 1040"/>
              <a:gd name="T33" fmla="*/ 491 h 1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040" h="1151">
                <a:moveTo>
                  <a:pt x="700" y="491"/>
                </a:moveTo>
                <a:cubicBezTo>
                  <a:pt x="579" y="491"/>
                  <a:pt x="480" y="590"/>
                  <a:pt x="480" y="711"/>
                </a:cubicBezTo>
                <a:cubicBezTo>
                  <a:pt x="480" y="851"/>
                  <a:pt x="480" y="851"/>
                  <a:pt x="480" y="851"/>
                </a:cubicBezTo>
                <a:cubicBezTo>
                  <a:pt x="480" y="950"/>
                  <a:pt x="400" y="1031"/>
                  <a:pt x="300" y="1031"/>
                </a:cubicBezTo>
                <a:cubicBezTo>
                  <a:pt x="201" y="1031"/>
                  <a:pt x="120" y="950"/>
                  <a:pt x="120" y="851"/>
                </a:cubicBezTo>
                <a:cubicBezTo>
                  <a:pt x="40" y="0"/>
                  <a:pt x="40" y="0"/>
                  <a:pt x="40" y="0"/>
                </a:cubicBezTo>
                <a:cubicBezTo>
                  <a:pt x="0" y="0"/>
                  <a:pt x="0" y="0"/>
                  <a:pt x="0" y="0"/>
                </a:cubicBezTo>
                <a:cubicBezTo>
                  <a:pt x="80" y="851"/>
                  <a:pt x="80" y="851"/>
                  <a:pt x="80" y="851"/>
                </a:cubicBezTo>
                <a:cubicBezTo>
                  <a:pt x="80" y="972"/>
                  <a:pt x="179" y="1071"/>
                  <a:pt x="300" y="1071"/>
                </a:cubicBezTo>
                <a:cubicBezTo>
                  <a:pt x="422" y="1071"/>
                  <a:pt x="520" y="972"/>
                  <a:pt x="520" y="851"/>
                </a:cubicBezTo>
                <a:cubicBezTo>
                  <a:pt x="520" y="711"/>
                  <a:pt x="520" y="711"/>
                  <a:pt x="520" y="711"/>
                </a:cubicBezTo>
                <a:cubicBezTo>
                  <a:pt x="520" y="612"/>
                  <a:pt x="601" y="531"/>
                  <a:pt x="700" y="531"/>
                </a:cubicBezTo>
                <a:cubicBezTo>
                  <a:pt x="800" y="531"/>
                  <a:pt x="887" y="622"/>
                  <a:pt x="920" y="711"/>
                </a:cubicBezTo>
                <a:cubicBezTo>
                  <a:pt x="1000" y="1151"/>
                  <a:pt x="1000" y="1151"/>
                  <a:pt x="1000" y="1151"/>
                </a:cubicBezTo>
                <a:cubicBezTo>
                  <a:pt x="1040" y="1151"/>
                  <a:pt x="1040" y="1151"/>
                  <a:pt x="1040" y="1151"/>
                </a:cubicBezTo>
                <a:cubicBezTo>
                  <a:pt x="960" y="711"/>
                  <a:pt x="960" y="711"/>
                  <a:pt x="960" y="711"/>
                </a:cubicBezTo>
                <a:cubicBezTo>
                  <a:pt x="941" y="597"/>
                  <a:pt x="822" y="491"/>
                  <a:pt x="700" y="491"/>
                </a:cubicBezTo>
                <a:close/>
              </a:path>
            </a:pathLst>
          </a:custGeom>
          <a:noFill/>
          <a:ln w="11113" cap="flat">
            <a:solidFill>
              <a:srgbClr val="F2F2F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54" name="Freeform 209"/>
          <p:cNvSpPr>
            <a:spLocks/>
          </p:cNvSpPr>
          <p:nvPr/>
        </p:nvSpPr>
        <p:spPr bwMode="auto">
          <a:xfrm>
            <a:off x="5376798" y="2798783"/>
            <a:ext cx="77715" cy="118731"/>
          </a:xfrm>
          <a:custGeom>
            <a:avLst/>
            <a:gdLst>
              <a:gd name="T0" fmla="*/ 10 w 36"/>
              <a:gd name="T1" fmla="*/ 37 h 55"/>
              <a:gd name="T2" fmla="*/ 0 w 36"/>
              <a:gd name="T3" fmla="*/ 1 h 55"/>
              <a:gd name="T4" fmla="*/ 36 w 36"/>
              <a:gd name="T5" fmla="*/ 0 h 55"/>
              <a:gd name="T6" fmla="*/ 28 w 36"/>
              <a:gd name="T7" fmla="*/ 36 h 55"/>
              <a:gd name="T8" fmla="*/ 24 w 36"/>
              <a:gd name="T9" fmla="*/ 55 h 55"/>
              <a:gd name="T10" fmla="*/ 16 w 36"/>
              <a:gd name="T11" fmla="*/ 55 h 55"/>
              <a:gd name="T12" fmla="*/ 10 w 36"/>
              <a:gd name="T13" fmla="*/ 37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6" h="55">
                <a:moveTo>
                  <a:pt x="10" y="37"/>
                </a:moveTo>
                <a:lnTo>
                  <a:pt x="0" y="1"/>
                </a:lnTo>
                <a:lnTo>
                  <a:pt x="36" y="0"/>
                </a:lnTo>
                <a:lnTo>
                  <a:pt x="28" y="36"/>
                </a:lnTo>
                <a:lnTo>
                  <a:pt x="24" y="55"/>
                </a:lnTo>
                <a:lnTo>
                  <a:pt x="16" y="55"/>
                </a:lnTo>
                <a:lnTo>
                  <a:pt x="10" y="37"/>
                </a:lnTo>
                <a:close/>
              </a:path>
            </a:pathLst>
          </a:custGeom>
          <a:solidFill>
            <a:srgbClr val="FBD1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55" name="Freeform 210"/>
          <p:cNvSpPr>
            <a:spLocks/>
          </p:cNvSpPr>
          <p:nvPr/>
        </p:nvSpPr>
        <p:spPr bwMode="auto">
          <a:xfrm>
            <a:off x="5411338" y="2917513"/>
            <a:ext cx="17270" cy="38857"/>
          </a:xfrm>
          <a:custGeom>
            <a:avLst/>
            <a:gdLst>
              <a:gd name="T0" fmla="*/ 0 w 8"/>
              <a:gd name="T1" fmla="*/ 0 h 18"/>
              <a:gd name="T2" fmla="*/ 8 w 8"/>
              <a:gd name="T3" fmla="*/ 0 h 18"/>
              <a:gd name="T4" fmla="*/ 5 w 8"/>
              <a:gd name="T5" fmla="*/ 18 h 18"/>
              <a:gd name="T6" fmla="*/ 0 w 8"/>
              <a:gd name="T7" fmla="*/ 0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" h="18">
                <a:moveTo>
                  <a:pt x="0" y="0"/>
                </a:moveTo>
                <a:lnTo>
                  <a:pt x="8" y="0"/>
                </a:lnTo>
                <a:lnTo>
                  <a:pt x="5" y="18"/>
                </a:lnTo>
                <a:lnTo>
                  <a:pt x="0" y="0"/>
                </a:lnTo>
                <a:close/>
              </a:path>
            </a:pathLst>
          </a:cu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925" b="100000" l="9889" r="97075">
                        <a14:foregroundMark x1="28273" y1="29666" x2="76741" y2="32869"/>
                        <a14:foregroundMark x1="37883" y1="90529" x2="45265" y2="98468"/>
                        <a14:foregroundMark x1="79805" y1="73677" x2="69916" y2="98886"/>
                        <a14:foregroundMark x1="27716" y1="23259" x2="82033" y2="30223"/>
                        <a14:foregroundMark x1="41504" y1="84819" x2="54596" y2="88440"/>
                        <a14:foregroundMark x1="16017" y1="42479" x2="77855" y2="4749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3674" y="821063"/>
            <a:ext cx="4942008" cy="4942008"/>
          </a:xfrm>
          <a:prstGeom prst="rect">
            <a:avLst/>
          </a:prstGeom>
        </p:spPr>
      </p:pic>
      <p:grpSp>
        <p:nvGrpSpPr>
          <p:cNvPr id="86" name="组合 85"/>
          <p:cNvGrpSpPr/>
          <p:nvPr/>
        </p:nvGrpSpPr>
        <p:grpSpPr>
          <a:xfrm>
            <a:off x="272395" y="213045"/>
            <a:ext cx="629587" cy="638085"/>
            <a:chOff x="314793" y="194871"/>
            <a:chExt cx="629587" cy="638085"/>
          </a:xfrm>
        </p:grpSpPr>
        <p:sp>
          <p:nvSpPr>
            <p:cNvPr id="87" name="矩形 86"/>
            <p:cNvSpPr/>
            <p:nvPr/>
          </p:nvSpPr>
          <p:spPr>
            <a:xfrm>
              <a:off x="314793" y="194872"/>
              <a:ext cx="629587" cy="104931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矩形 87"/>
            <p:cNvSpPr/>
            <p:nvPr/>
          </p:nvSpPr>
          <p:spPr>
            <a:xfrm>
              <a:off x="314793" y="194871"/>
              <a:ext cx="104932" cy="638085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9" name="组合 88"/>
          <p:cNvGrpSpPr/>
          <p:nvPr/>
        </p:nvGrpSpPr>
        <p:grpSpPr>
          <a:xfrm rot="16200000">
            <a:off x="381576" y="4936144"/>
            <a:ext cx="629587" cy="638085"/>
            <a:chOff x="314793" y="194871"/>
            <a:chExt cx="629587" cy="638085"/>
          </a:xfrm>
        </p:grpSpPr>
        <p:sp>
          <p:nvSpPr>
            <p:cNvPr id="90" name="矩形 89"/>
            <p:cNvSpPr/>
            <p:nvPr/>
          </p:nvSpPr>
          <p:spPr>
            <a:xfrm>
              <a:off x="314793" y="194872"/>
              <a:ext cx="629587" cy="104931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矩形 90"/>
            <p:cNvSpPr/>
            <p:nvPr/>
          </p:nvSpPr>
          <p:spPr>
            <a:xfrm>
              <a:off x="314793" y="194871"/>
              <a:ext cx="104932" cy="638085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2" name="组合 91"/>
          <p:cNvGrpSpPr/>
          <p:nvPr/>
        </p:nvGrpSpPr>
        <p:grpSpPr>
          <a:xfrm rot="5400000">
            <a:off x="11226778" y="157804"/>
            <a:ext cx="629587" cy="638085"/>
            <a:chOff x="314793" y="194871"/>
            <a:chExt cx="629587" cy="638085"/>
          </a:xfrm>
        </p:grpSpPr>
        <p:sp>
          <p:nvSpPr>
            <p:cNvPr id="93" name="矩形 92"/>
            <p:cNvSpPr/>
            <p:nvPr/>
          </p:nvSpPr>
          <p:spPr>
            <a:xfrm>
              <a:off x="314793" y="194872"/>
              <a:ext cx="629587" cy="104931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" name="矩形 93"/>
            <p:cNvSpPr/>
            <p:nvPr/>
          </p:nvSpPr>
          <p:spPr>
            <a:xfrm>
              <a:off x="314793" y="194871"/>
              <a:ext cx="104932" cy="638085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5" name="组合 94"/>
          <p:cNvGrpSpPr/>
          <p:nvPr/>
        </p:nvGrpSpPr>
        <p:grpSpPr>
          <a:xfrm rot="10800000">
            <a:off x="11247619" y="5015056"/>
            <a:ext cx="629587" cy="638085"/>
            <a:chOff x="314793" y="194871"/>
            <a:chExt cx="629587" cy="638085"/>
          </a:xfrm>
        </p:grpSpPr>
        <p:sp>
          <p:nvSpPr>
            <p:cNvPr id="96" name="矩形 95"/>
            <p:cNvSpPr/>
            <p:nvPr/>
          </p:nvSpPr>
          <p:spPr>
            <a:xfrm>
              <a:off x="314793" y="194872"/>
              <a:ext cx="629587" cy="104931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矩形 96"/>
            <p:cNvSpPr/>
            <p:nvPr/>
          </p:nvSpPr>
          <p:spPr>
            <a:xfrm>
              <a:off x="314793" y="194871"/>
              <a:ext cx="104932" cy="638085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8" name="椭圆 97"/>
          <p:cNvSpPr/>
          <p:nvPr/>
        </p:nvSpPr>
        <p:spPr>
          <a:xfrm>
            <a:off x="11073247" y="493815"/>
            <a:ext cx="298564" cy="298564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9" name="矩形 98"/>
          <p:cNvSpPr/>
          <p:nvPr/>
        </p:nvSpPr>
        <p:spPr>
          <a:xfrm>
            <a:off x="10175200" y="345222"/>
            <a:ext cx="89960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C00000"/>
                </a:solidFill>
                <a:latin typeface="方正准圆简体" panose="03000509000000000000" pitchFamily="65" charset="-122"/>
                <a:ea typeface="方正准圆简体" panose="03000509000000000000" pitchFamily="65" charset="-122"/>
              </a:rPr>
              <a:t>REC</a:t>
            </a:r>
            <a:endParaRPr lang="zh-CN" altLang="en-US" sz="3600" dirty="0">
              <a:solidFill>
                <a:srgbClr val="C00000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805634" y="988040"/>
            <a:ext cx="3846828" cy="2531876"/>
            <a:chOff x="3847503" y="1341123"/>
            <a:chExt cx="3846828" cy="2531876"/>
          </a:xfrm>
        </p:grpSpPr>
        <p:sp>
          <p:nvSpPr>
            <p:cNvPr id="139" name="椭圆形标注 138"/>
            <p:cNvSpPr/>
            <p:nvPr/>
          </p:nvSpPr>
          <p:spPr>
            <a:xfrm>
              <a:off x="4184801" y="1341123"/>
              <a:ext cx="3247901" cy="2531876"/>
            </a:xfrm>
            <a:prstGeom prst="wedgeEllipseCallout">
              <a:avLst>
                <a:gd name="adj1" fmla="val 42453"/>
                <a:gd name="adj2" fmla="val 48061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0" name="文本框 139"/>
            <p:cNvSpPr txBox="1"/>
            <p:nvPr/>
          </p:nvSpPr>
          <p:spPr>
            <a:xfrm>
              <a:off x="3847503" y="2036405"/>
              <a:ext cx="3846828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准圆简体" panose="03000509000000000000" pitchFamily="65" charset="-122"/>
                  <a:ea typeface="方正准圆简体" panose="03000509000000000000" pitchFamily="65" charset="-122"/>
                </a:rPr>
                <a:t>和兄弟们</a:t>
              </a:r>
              <a:endParaRPr lang="en-US" altLang="zh-CN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准圆简体" panose="03000509000000000000" pitchFamily="65" charset="-122"/>
                <a:ea typeface="方正准圆简体" panose="03000509000000000000" pitchFamily="65" charset="-122"/>
              </a:endParaRPr>
            </a:p>
            <a:p>
              <a:pPr algn="ctr"/>
              <a:r>
                <a:rPr lang="zh-CN" altLang="en-US" sz="3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准圆简体" panose="03000509000000000000" pitchFamily="65" charset="-122"/>
                  <a:ea typeface="方正准圆简体" panose="03000509000000000000" pitchFamily="65" charset="-122"/>
                </a:rPr>
                <a:t>一起开黑</a:t>
              </a:r>
              <a:r>
                <a:rPr lang="en-US" altLang="zh-CN" sz="3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准圆简体" panose="03000509000000000000" pitchFamily="65" charset="-122"/>
                  <a:ea typeface="方正准圆简体" panose="03000509000000000000" pitchFamily="65" charset="-122"/>
                </a:rPr>
                <a:t>LOL</a:t>
              </a:r>
            </a:p>
          </p:txBody>
        </p:sp>
      </p:grpSp>
      <p:sp>
        <p:nvSpPr>
          <p:cNvPr id="100" name="任意多边形 99"/>
          <p:cNvSpPr/>
          <p:nvPr/>
        </p:nvSpPr>
        <p:spPr>
          <a:xfrm>
            <a:off x="9144705" y="4213662"/>
            <a:ext cx="279946" cy="283823"/>
          </a:xfrm>
          <a:custGeom>
            <a:avLst/>
            <a:gdLst>
              <a:gd name="connsiteX0" fmla="*/ 287179 w 289531"/>
              <a:gd name="connsiteY0" fmla="*/ 193722 h 292619"/>
              <a:gd name="connsiteX1" fmla="*/ 201118 w 289531"/>
              <a:gd name="connsiteY1" fmla="*/ 290541 h 292619"/>
              <a:gd name="connsiteX2" fmla="*/ 82784 w 289531"/>
              <a:gd name="connsiteY2" fmla="*/ 258268 h 292619"/>
              <a:gd name="connsiteX3" fmla="*/ 28995 w 289531"/>
              <a:gd name="connsiteY3" fmla="*/ 236753 h 292619"/>
              <a:gd name="connsiteX4" fmla="*/ 7480 w 289531"/>
              <a:gd name="connsiteY4" fmla="*/ 64630 h 292619"/>
              <a:gd name="connsiteX5" fmla="*/ 158087 w 289531"/>
              <a:gd name="connsiteY5" fmla="*/ 84 h 292619"/>
              <a:gd name="connsiteX6" fmla="*/ 254906 w 289531"/>
              <a:gd name="connsiteY6" fmla="*/ 75388 h 292619"/>
              <a:gd name="connsiteX7" fmla="*/ 287179 w 289531"/>
              <a:gd name="connsiteY7" fmla="*/ 193722 h 292619"/>
              <a:gd name="connsiteX0" fmla="*/ 290892 w 293244"/>
              <a:gd name="connsiteY0" fmla="*/ 193722 h 291834"/>
              <a:gd name="connsiteX1" fmla="*/ 204831 w 293244"/>
              <a:gd name="connsiteY1" fmla="*/ 290541 h 291834"/>
              <a:gd name="connsiteX2" fmla="*/ 32708 w 293244"/>
              <a:gd name="connsiteY2" fmla="*/ 236753 h 291834"/>
              <a:gd name="connsiteX3" fmla="*/ 11193 w 293244"/>
              <a:gd name="connsiteY3" fmla="*/ 64630 h 291834"/>
              <a:gd name="connsiteX4" fmla="*/ 161800 w 293244"/>
              <a:gd name="connsiteY4" fmla="*/ 84 h 291834"/>
              <a:gd name="connsiteX5" fmla="*/ 258619 w 293244"/>
              <a:gd name="connsiteY5" fmla="*/ 75388 h 291834"/>
              <a:gd name="connsiteX6" fmla="*/ 290892 w 293244"/>
              <a:gd name="connsiteY6" fmla="*/ 193722 h 291834"/>
              <a:gd name="connsiteX0" fmla="*/ 287390 w 289742"/>
              <a:gd name="connsiteY0" fmla="*/ 193735 h 295877"/>
              <a:gd name="connsiteX1" fmla="*/ 201329 w 289742"/>
              <a:gd name="connsiteY1" fmla="*/ 290554 h 295877"/>
              <a:gd name="connsiteX2" fmla="*/ 40708 w 289742"/>
              <a:gd name="connsiteY2" fmla="*/ 259770 h 295877"/>
              <a:gd name="connsiteX3" fmla="*/ 7691 w 289742"/>
              <a:gd name="connsiteY3" fmla="*/ 64643 h 295877"/>
              <a:gd name="connsiteX4" fmla="*/ 158298 w 289742"/>
              <a:gd name="connsiteY4" fmla="*/ 97 h 295877"/>
              <a:gd name="connsiteX5" fmla="*/ 255117 w 289742"/>
              <a:gd name="connsiteY5" fmla="*/ 75401 h 295877"/>
              <a:gd name="connsiteX6" fmla="*/ 287390 w 289742"/>
              <a:gd name="connsiteY6" fmla="*/ 193735 h 295877"/>
              <a:gd name="connsiteX0" fmla="*/ 278084 w 280436"/>
              <a:gd name="connsiteY0" fmla="*/ 193696 h 295308"/>
              <a:gd name="connsiteX1" fmla="*/ 192023 w 280436"/>
              <a:gd name="connsiteY1" fmla="*/ 290515 h 295308"/>
              <a:gd name="connsiteX2" fmla="*/ 31402 w 280436"/>
              <a:gd name="connsiteY2" fmla="*/ 259731 h 295308"/>
              <a:gd name="connsiteX3" fmla="*/ 9887 w 280436"/>
              <a:gd name="connsiteY3" fmla="*/ 81856 h 295308"/>
              <a:gd name="connsiteX4" fmla="*/ 148992 w 280436"/>
              <a:gd name="connsiteY4" fmla="*/ 58 h 295308"/>
              <a:gd name="connsiteX5" fmla="*/ 245811 w 280436"/>
              <a:gd name="connsiteY5" fmla="*/ 75362 h 295308"/>
              <a:gd name="connsiteX6" fmla="*/ 278084 w 280436"/>
              <a:gd name="connsiteY6" fmla="*/ 193696 h 295308"/>
              <a:gd name="connsiteX0" fmla="*/ 277659 w 279946"/>
              <a:gd name="connsiteY0" fmla="*/ 182211 h 283823"/>
              <a:gd name="connsiteX1" fmla="*/ 191598 w 279946"/>
              <a:gd name="connsiteY1" fmla="*/ 279030 h 283823"/>
              <a:gd name="connsiteX2" fmla="*/ 30977 w 279946"/>
              <a:gd name="connsiteY2" fmla="*/ 248246 h 283823"/>
              <a:gd name="connsiteX3" fmla="*/ 9462 w 279946"/>
              <a:gd name="connsiteY3" fmla="*/ 70371 h 283823"/>
              <a:gd name="connsiteX4" fmla="*/ 142816 w 279946"/>
              <a:gd name="connsiteY4" fmla="*/ 75 h 283823"/>
              <a:gd name="connsiteX5" fmla="*/ 245386 w 279946"/>
              <a:gd name="connsiteY5" fmla="*/ 63877 h 283823"/>
              <a:gd name="connsiteX6" fmla="*/ 277659 w 279946"/>
              <a:gd name="connsiteY6" fmla="*/ 182211 h 2838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79946" h="283823">
                <a:moveTo>
                  <a:pt x="277659" y="182211"/>
                </a:moveTo>
                <a:cubicBezTo>
                  <a:pt x="268694" y="218070"/>
                  <a:pt x="232712" y="268024"/>
                  <a:pt x="191598" y="279030"/>
                </a:cubicBezTo>
                <a:cubicBezTo>
                  <a:pt x="150484" y="290036"/>
                  <a:pt x="61333" y="283023"/>
                  <a:pt x="30977" y="248246"/>
                </a:cubicBezTo>
                <a:cubicBezTo>
                  <a:pt x="621" y="213470"/>
                  <a:pt x="-9178" y="111733"/>
                  <a:pt x="9462" y="70371"/>
                </a:cubicBezTo>
                <a:cubicBezTo>
                  <a:pt x="28102" y="29009"/>
                  <a:pt x="101578" y="-1718"/>
                  <a:pt x="142816" y="75"/>
                </a:cubicBezTo>
                <a:cubicBezTo>
                  <a:pt x="184054" y="1868"/>
                  <a:pt x="222912" y="33521"/>
                  <a:pt x="245386" y="63877"/>
                </a:cubicBezTo>
                <a:cubicBezTo>
                  <a:pt x="267860" y="94233"/>
                  <a:pt x="286624" y="146352"/>
                  <a:pt x="277659" y="182211"/>
                </a:cubicBezTo>
                <a:close/>
              </a:path>
            </a:pathLst>
          </a:custGeom>
          <a:solidFill>
            <a:srgbClr val="FEDCB7"/>
          </a:solidFill>
          <a:ln w="7620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5" name="组合 184"/>
          <p:cNvGrpSpPr/>
          <p:nvPr/>
        </p:nvGrpSpPr>
        <p:grpSpPr>
          <a:xfrm>
            <a:off x="3843468" y="979479"/>
            <a:ext cx="3846828" cy="2531876"/>
            <a:chOff x="3885337" y="1341123"/>
            <a:chExt cx="3846828" cy="2531876"/>
          </a:xfrm>
        </p:grpSpPr>
        <p:sp>
          <p:nvSpPr>
            <p:cNvPr id="186" name="椭圆形标注 185"/>
            <p:cNvSpPr/>
            <p:nvPr/>
          </p:nvSpPr>
          <p:spPr>
            <a:xfrm>
              <a:off x="4184801" y="1341123"/>
              <a:ext cx="3247901" cy="2531876"/>
            </a:xfrm>
            <a:prstGeom prst="wedgeEllipseCallout">
              <a:avLst>
                <a:gd name="adj1" fmla="val 42453"/>
                <a:gd name="adj2" fmla="val 48061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7" name="文本框 186"/>
            <p:cNvSpPr txBox="1"/>
            <p:nvPr/>
          </p:nvSpPr>
          <p:spPr>
            <a:xfrm>
              <a:off x="3885337" y="2343911"/>
              <a:ext cx="384682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准圆简体" panose="03000509000000000000" pitchFamily="65" charset="-122"/>
                  <a:ea typeface="方正准圆简体" panose="03000509000000000000" pitchFamily="65" charset="-122"/>
                </a:rPr>
                <a:t>基友们快来呀</a:t>
              </a:r>
              <a:endParaRPr lang="en-US" altLang="zh-CN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准圆简体" panose="03000509000000000000" pitchFamily="65" charset="-122"/>
                <a:ea typeface="方正准圆简体" panose="03000509000000000000" pitchFamily="65" charset="-122"/>
              </a:endParaRPr>
            </a:p>
          </p:txBody>
        </p:sp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0204" y="4503990"/>
            <a:ext cx="2804403" cy="1676545"/>
          </a:xfrm>
          <a:prstGeom prst="rect">
            <a:avLst/>
          </a:prstGeom>
        </p:spPr>
      </p:pic>
      <p:pic>
        <p:nvPicPr>
          <p:cNvPr id="1028" name="Picture 4" descr="http://i1.17173.itc.cn/2012/lol/2012/12/18/laobanjiemian29.jpg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PaintBrush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8851" y="1378463"/>
            <a:ext cx="2502452" cy="1414732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" name="矩形 101"/>
          <p:cNvSpPr/>
          <p:nvPr/>
        </p:nvSpPr>
        <p:spPr>
          <a:xfrm>
            <a:off x="12318521" y="1841490"/>
            <a:ext cx="1000664" cy="110260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1" name="Freeform 169"/>
          <p:cNvSpPr>
            <a:spLocks/>
          </p:cNvSpPr>
          <p:nvPr/>
        </p:nvSpPr>
        <p:spPr bwMode="auto">
          <a:xfrm rot="21386414">
            <a:off x="862499" y="4200480"/>
            <a:ext cx="140812" cy="140812"/>
          </a:xfrm>
          <a:custGeom>
            <a:avLst/>
            <a:gdLst>
              <a:gd name="T0" fmla="*/ 82 w 82"/>
              <a:gd name="T1" fmla="*/ 5 h 82"/>
              <a:gd name="T2" fmla="*/ 5 w 82"/>
              <a:gd name="T3" fmla="*/ 0 h 82"/>
              <a:gd name="T4" fmla="*/ 0 w 82"/>
              <a:gd name="T5" fmla="*/ 77 h 82"/>
              <a:gd name="T6" fmla="*/ 77 w 82"/>
              <a:gd name="T7" fmla="*/ 82 h 82"/>
              <a:gd name="T8" fmla="*/ 82 w 82"/>
              <a:gd name="T9" fmla="*/ 5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2" h="82">
                <a:moveTo>
                  <a:pt x="82" y="5"/>
                </a:moveTo>
                <a:lnTo>
                  <a:pt x="5" y="0"/>
                </a:lnTo>
                <a:lnTo>
                  <a:pt x="0" y="77"/>
                </a:lnTo>
                <a:lnTo>
                  <a:pt x="77" y="82"/>
                </a:lnTo>
                <a:lnTo>
                  <a:pt x="82" y="5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3" name="Freeform 169"/>
          <p:cNvSpPr>
            <a:spLocks/>
          </p:cNvSpPr>
          <p:nvPr/>
        </p:nvSpPr>
        <p:spPr bwMode="auto">
          <a:xfrm rot="21386414">
            <a:off x="1259076" y="4196547"/>
            <a:ext cx="140812" cy="140812"/>
          </a:xfrm>
          <a:custGeom>
            <a:avLst/>
            <a:gdLst>
              <a:gd name="T0" fmla="*/ 82 w 82"/>
              <a:gd name="T1" fmla="*/ 5 h 82"/>
              <a:gd name="T2" fmla="*/ 5 w 82"/>
              <a:gd name="T3" fmla="*/ 0 h 82"/>
              <a:gd name="T4" fmla="*/ 0 w 82"/>
              <a:gd name="T5" fmla="*/ 77 h 82"/>
              <a:gd name="T6" fmla="*/ 77 w 82"/>
              <a:gd name="T7" fmla="*/ 82 h 82"/>
              <a:gd name="T8" fmla="*/ 82 w 82"/>
              <a:gd name="T9" fmla="*/ 5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2" h="82">
                <a:moveTo>
                  <a:pt x="82" y="5"/>
                </a:moveTo>
                <a:lnTo>
                  <a:pt x="5" y="0"/>
                </a:lnTo>
                <a:lnTo>
                  <a:pt x="0" y="77"/>
                </a:lnTo>
                <a:lnTo>
                  <a:pt x="77" y="82"/>
                </a:lnTo>
                <a:lnTo>
                  <a:pt x="82" y="5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4" name="Freeform 169"/>
          <p:cNvSpPr>
            <a:spLocks/>
          </p:cNvSpPr>
          <p:nvPr/>
        </p:nvSpPr>
        <p:spPr bwMode="auto">
          <a:xfrm rot="21386414">
            <a:off x="1461405" y="4396760"/>
            <a:ext cx="140812" cy="140812"/>
          </a:xfrm>
          <a:custGeom>
            <a:avLst/>
            <a:gdLst>
              <a:gd name="T0" fmla="*/ 82 w 82"/>
              <a:gd name="T1" fmla="*/ 5 h 82"/>
              <a:gd name="T2" fmla="*/ 5 w 82"/>
              <a:gd name="T3" fmla="*/ 0 h 82"/>
              <a:gd name="T4" fmla="*/ 0 w 82"/>
              <a:gd name="T5" fmla="*/ 77 h 82"/>
              <a:gd name="T6" fmla="*/ 77 w 82"/>
              <a:gd name="T7" fmla="*/ 82 h 82"/>
              <a:gd name="T8" fmla="*/ 82 w 82"/>
              <a:gd name="T9" fmla="*/ 5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2" h="82">
                <a:moveTo>
                  <a:pt x="82" y="5"/>
                </a:moveTo>
                <a:lnTo>
                  <a:pt x="5" y="0"/>
                </a:lnTo>
                <a:lnTo>
                  <a:pt x="0" y="77"/>
                </a:lnTo>
                <a:lnTo>
                  <a:pt x="77" y="82"/>
                </a:lnTo>
                <a:lnTo>
                  <a:pt x="82" y="5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5" name="Freeform 169"/>
          <p:cNvSpPr>
            <a:spLocks/>
          </p:cNvSpPr>
          <p:nvPr/>
        </p:nvSpPr>
        <p:spPr bwMode="auto">
          <a:xfrm rot="21386414">
            <a:off x="2258531" y="4403468"/>
            <a:ext cx="140812" cy="140812"/>
          </a:xfrm>
          <a:custGeom>
            <a:avLst/>
            <a:gdLst>
              <a:gd name="T0" fmla="*/ 82 w 82"/>
              <a:gd name="T1" fmla="*/ 5 h 82"/>
              <a:gd name="T2" fmla="*/ 5 w 82"/>
              <a:gd name="T3" fmla="*/ 0 h 82"/>
              <a:gd name="T4" fmla="*/ 0 w 82"/>
              <a:gd name="T5" fmla="*/ 77 h 82"/>
              <a:gd name="T6" fmla="*/ 77 w 82"/>
              <a:gd name="T7" fmla="*/ 82 h 82"/>
              <a:gd name="T8" fmla="*/ 82 w 82"/>
              <a:gd name="T9" fmla="*/ 5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2" h="82">
                <a:moveTo>
                  <a:pt x="82" y="5"/>
                </a:moveTo>
                <a:lnTo>
                  <a:pt x="5" y="0"/>
                </a:lnTo>
                <a:lnTo>
                  <a:pt x="0" y="77"/>
                </a:lnTo>
                <a:lnTo>
                  <a:pt x="77" y="82"/>
                </a:lnTo>
                <a:lnTo>
                  <a:pt x="82" y="5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6" name="Freeform 169"/>
          <p:cNvSpPr>
            <a:spLocks/>
          </p:cNvSpPr>
          <p:nvPr/>
        </p:nvSpPr>
        <p:spPr bwMode="auto">
          <a:xfrm rot="21386414">
            <a:off x="1855436" y="4199453"/>
            <a:ext cx="140812" cy="140812"/>
          </a:xfrm>
          <a:custGeom>
            <a:avLst/>
            <a:gdLst>
              <a:gd name="T0" fmla="*/ 82 w 82"/>
              <a:gd name="T1" fmla="*/ 5 h 82"/>
              <a:gd name="T2" fmla="*/ 5 w 82"/>
              <a:gd name="T3" fmla="*/ 0 h 82"/>
              <a:gd name="T4" fmla="*/ 0 w 82"/>
              <a:gd name="T5" fmla="*/ 77 h 82"/>
              <a:gd name="T6" fmla="*/ 77 w 82"/>
              <a:gd name="T7" fmla="*/ 82 h 82"/>
              <a:gd name="T8" fmla="*/ 82 w 82"/>
              <a:gd name="T9" fmla="*/ 5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2" h="82">
                <a:moveTo>
                  <a:pt x="82" y="5"/>
                </a:moveTo>
                <a:lnTo>
                  <a:pt x="5" y="0"/>
                </a:lnTo>
                <a:lnTo>
                  <a:pt x="0" y="77"/>
                </a:lnTo>
                <a:lnTo>
                  <a:pt x="77" y="82"/>
                </a:lnTo>
                <a:lnTo>
                  <a:pt x="82" y="5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7" name="Freeform 169"/>
          <p:cNvSpPr>
            <a:spLocks/>
          </p:cNvSpPr>
          <p:nvPr/>
        </p:nvSpPr>
        <p:spPr bwMode="auto">
          <a:xfrm rot="21386414">
            <a:off x="2652348" y="4606743"/>
            <a:ext cx="140812" cy="140812"/>
          </a:xfrm>
          <a:custGeom>
            <a:avLst/>
            <a:gdLst>
              <a:gd name="T0" fmla="*/ 82 w 82"/>
              <a:gd name="T1" fmla="*/ 5 h 82"/>
              <a:gd name="T2" fmla="*/ 5 w 82"/>
              <a:gd name="T3" fmla="*/ 0 h 82"/>
              <a:gd name="T4" fmla="*/ 0 w 82"/>
              <a:gd name="T5" fmla="*/ 77 h 82"/>
              <a:gd name="T6" fmla="*/ 77 w 82"/>
              <a:gd name="T7" fmla="*/ 82 h 82"/>
              <a:gd name="T8" fmla="*/ 82 w 82"/>
              <a:gd name="T9" fmla="*/ 5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2" h="82">
                <a:moveTo>
                  <a:pt x="82" y="5"/>
                </a:moveTo>
                <a:lnTo>
                  <a:pt x="5" y="0"/>
                </a:lnTo>
                <a:lnTo>
                  <a:pt x="0" y="77"/>
                </a:lnTo>
                <a:lnTo>
                  <a:pt x="77" y="82"/>
                </a:lnTo>
                <a:lnTo>
                  <a:pt x="82" y="5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8" name="Freeform 170"/>
          <p:cNvSpPr>
            <a:spLocks/>
          </p:cNvSpPr>
          <p:nvPr/>
        </p:nvSpPr>
        <p:spPr bwMode="auto">
          <a:xfrm rot="21386414">
            <a:off x="1461962" y="4575435"/>
            <a:ext cx="738405" cy="183743"/>
          </a:xfrm>
          <a:custGeom>
            <a:avLst/>
            <a:gdLst>
              <a:gd name="T0" fmla="*/ 430 w 430"/>
              <a:gd name="T1" fmla="*/ 29 h 107"/>
              <a:gd name="T2" fmla="*/ 5 w 430"/>
              <a:gd name="T3" fmla="*/ 0 h 107"/>
              <a:gd name="T4" fmla="*/ 0 w 430"/>
              <a:gd name="T5" fmla="*/ 77 h 107"/>
              <a:gd name="T6" fmla="*/ 424 w 430"/>
              <a:gd name="T7" fmla="*/ 107 h 107"/>
              <a:gd name="T8" fmla="*/ 430 w 430"/>
              <a:gd name="T9" fmla="*/ 29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30" h="107">
                <a:moveTo>
                  <a:pt x="430" y="29"/>
                </a:moveTo>
                <a:lnTo>
                  <a:pt x="5" y="0"/>
                </a:lnTo>
                <a:lnTo>
                  <a:pt x="0" y="77"/>
                </a:lnTo>
                <a:lnTo>
                  <a:pt x="424" y="107"/>
                </a:lnTo>
                <a:lnTo>
                  <a:pt x="430" y="29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61" name="Rectangle 463"/>
          <p:cNvSpPr>
            <a:spLocks noChangeArrowheads="1"/>
          </p:cNvSpPr>
          <p:nvPr/>
        </p:nvSpPr>
        <p:spPr bwMode="auto">
          <a:xfrm>
            <a:off x="-1654" y="5758008"/>
            <a:ext cx="12193653" cy="1099991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" name="文本框 74"/>
          <p:cNvSpPr txBox="1"/>
          <p:nvPr/>
        </p:nvSpPr>
        <p:spPr>
          <a:xfrm>
            <a:off x="4450897" y="5988747"/>
            <a:ext cx="94598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迷你简汉真广标" panose="02010609000101010101" pitchFamily="49" charset="-122"/>
                <a:ea typeface="迷你简汉真广标" panose="02010609000101010101" pitchFamily="49" charset="-122"/>
              </a:rPr>
              <a:t>你大学里难忘的事情</a:t>
            </a:r>
            <a:endParaRPr lang="en-US" altLang="zh-CN" sz="36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迷你简汉真广标" panose="02010609000101010101" pitchFamily="49" charset="-122"/>
              <a:ea typeface="迷你简汉真广标" panose="02010609000101010101" pitchFamily="49" charset="-122"/>
            </a:endParaRPr>
          </a:p>
        </p:txBody>
      </p:sp>
      <p:grpSp>
        <p:nvGrpSpPr>
          <p:cNvPr id="76" name="组合 75"/>
          <p:cNvGrpSpPr/>
          <p:nvPr/>
        </p:nvGrpSpPr>
        <p:grpSpPr>
          <a:xfrm>
            <a:off x="3903235" y="5988747"/>
            <a:ext cx="393632" cy="609611"/>
            <a:chOff x="1523999" y="1001485"/>
            <a:chExt cx="2598058" cy="4209142"/>
          </a:xfrm>
          <a:solidFill>
            <a:schemeClr val="bg1"/>
          </a:solidFill>
        </p:grpSpPr>
        <p:sp>
          <p:nvSpPr>
            <p:cNvPr id="77" name="矩形 76"/>
            <p:cNvSpPr/>
            <p:nvPr/>
          </p:nvSpPr>
          <p:spPr>
            <a:xfrm>
              <a:off x="2540000" y="4194629"/>
              <a:ext cx="566057" cy="58057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圆角矩形 77"/>
            <p:cNvSpPr/>
            <p:nvPr/>
          </p:nvSpPr>
          <p:spPr>
            <a:xfrm>
              <a:off x="2155371" y="1001485"/>
              <a:ext cx="1335315" cy="2699658"/>
            </a:xfrm>
            <a:prstGeom prst="roundRect">
              <a:avLst>
                <a:gd name="adj" fmla="val 4710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同心圆 6"/>
            <p:cNvSpPr/>
            <p:nvPr/>
          </p:nvSpPr>
          <p:spPr>
            <a:xfrm>
              <a:off x="1523999" y="2757715"/>
              <a:ext cx="2598058" cy="1582058"/>
            </a:xfrm>
            <a:custGeom>
              <a:avLst/>
              <a:gdLst/>
              <a:ahLst/>
              <a:cxnLst/>
              <a:rect l="l" t="t" r="r" b="b"/>
              <a:pathLst>
                <a:path w="2598058" h="1582058">
                  <a:moveTo>
                    <a:pt x="14462" y="0"/>
                  </a:moveTo>
                  <a:lnTo>
                    <a:pt x="389516" y="0"/>
                  </a:lnTo>
                  <a:cubicBezTo>
                    <a:pt x="377808" y="63354"/>
                    <a:pt x="371860" y="128889"/>
                    <a:pt x="371860" y="195943"/>
                  </a:cubicBezTo>
                  <a:cubicBezTo>
                    <a:pt x="371860" y="756101"/>
                    <a:pt x="786968" y="1210198"/>
                    <a:pt x="1299029" y="1210198"/>
                  </a:cubicBezTo>
                  <a:cubicBezTo>
                    <a:pt x="1811090" y="1210198"/>
                    <a:pt x="2226198" y="756101"/>
                    <a:pt x="2226198" y="195943"/>
                  </a:cubicBezTo>
                  <a:cubicBezTo>
                    <a:pt x="2226198" y="128889"/>
                    <a:pt x="2220250" y="63354"/>
                    <a:pt x="2208542" y="0"/>
                  </a:cubicBezTo>
                  <a:lnTo>
                    <a:pt x="2583596" y="0"/>
                  </a:lnTo>
                  <a:cubicBezTo>
                    <a:pt x="2593658" y="63872"/>
                    <a:pt x="2598058" y="129359"/>
                    <a:pt x="2598058" y="195943"/>
                  </a:cubicBezTo>
                  <a:cubicBezTo>
                    <a:pt x="2598058" y="961473"/>
                    <a:pt x="2016463" y="1582058"/>
                    <a:pt x="1299029" y="1582058"/>
                  </a:cubicBezTo>
                  <a:cubicBezTo>
                    <a:pt x="581595" y="1582058"/>
                    <a:pt x="0" y="961473"/>
                    <a:pt x="0" y="195943"/>
                  </a:cubicBezTo>
                  <a:cubicBezTo>
                    <a:pt x="0" y="129359"/>
                    <a:pt x="4400" y="63872"/>
                    <a:pt x="14462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0" name="矩形 79"/>
            <p:cNvSpPr/>
            <p:nvPr/>
          </p:nvSpPr>
          <p:spPr>
            <a:xfrm>
              <a:off x="1973942" y="4775200"/>
              <a:ext cx="1698172" cy="43542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872057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nodeType="with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11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12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50" fill="hold"/>
                                            <p:tgtEl>
                                              <p:spTgt spid="48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" fill="hold"/>
                                            <p:tgtEl>
                                              <p:spTgt spid="48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50"/>
                                            <p:tgtEl>
                                              <p:spTgt spid="4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550"/>
                                </p:stCondLst>
                                <p:childTnLst>
                                  <p:par>
                                    <p:cTn id="25" presetID="53" presetClass="entr" presetSubtype="16" fill="hold" grpId="0" nodeType="afterEffect" nodePh="1">
                                      <p:stCondLst>
                                        <p:cond delay="0"/>
                                      </p:stCondLst>
                                      <p:endCondLst>
                                        <p:cond evt="begin" delay="0">
                                          <p:tn val="25"/>
                                        </p:cond>
                                      </p:end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" fill="hold"/>
                                            <p:tgtEl>
                                              <p:spTgt spid="48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" fill="hold"/>
                                            <p:tgtEl>
                                              <p:spTgt spid="48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"/>
                                            <p:tgtEl>
                                              <p:spTgt spid="4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31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50" fill="hold"/>
                                            <p:tgtEl>
                                              <p:spTgt spid="48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" fill="hold"/>
                                            <p:tgtEl>
                                              <p:spTgt spid="48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50"/>
                                            <p:tgtEl>
                                              <p:spTgt spid="4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650"/>
                                </p:stCondLst>
                                <p:childTnLst>
                                  <p:par>
                                    <p:cTn id="37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" fill="hold"/>
                                            <p:tgtEl>
                                              <p:spTgt spid="48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" fill="hold"/>
                                            <p:tgtEl>
                                              <p:spTgt spid="48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50"/>
                                            <p:tgtEl>
                                              <p:spTgt spid="4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700"/>
                                </p:stCondLst>
                                <p:childTnLst>
                                  <p:par>
                                    <p:cTn id="43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50" fill="hold"/>
                                            <p:tgtEl>
                                              <p:spTgt spid="48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" fill="hold"/>
                                            <p:tgtEl>
                                              <p:spTgt spid="48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50"/>
                                            <p:tgtEl>
                                              <p:spTgt spid="4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4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" dur="50" fill="hold"/>
                                            <p:tgtEl>
                                              <p:spTgt spid="48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" fill="hold"/>
                                            <p:tgtEl>
                                              <p:spTgt spid="48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50"/>
                                            <p:tgtEl>
                                              <p:spTgt spid="4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800"/>
                                </p:stCondLst>
                                <p:childTnLst>
                                  <p:par>
                                    <p:cTn id="55" presetID="53" presetClass="entr" presetSubtype="16" fill="hold" grpId="0" nodeType="afterEffect" nodePh="1">
                                      <p:stCondLst>
                                        <p:cond delay="0"/>
                                      </p:stCondLst>
                                      <p:endCondLst>
                                        <p:cond evt="begin" delay="0">
                                          <p:tn val="55"/>
                                        </p:cond>
                                      </p:end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50" fill="hold"/>
                                            <p:tgtEl>
                                              <p:spTgt spid="48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50" fill="hold"/>
                                            <p:tgtEl>
                                              <p:spTgt spid="48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50"/>
                                            <p:tgtEl>
                                              <p:spTgt spid="4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850"/>
                                </p:stCondLst>
                                <p:childTnLst>
                                  <p:par>
                                    <p:cTn id="61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50" fill="hold"/>
                                            <p:tgtEl>
                                              <p:spTgt spid="48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50" fill="hold"/>
                                            <p:tgtEl>
                                              <p:spTgt spid="48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50"/>
                                            <p:tgtEl>
                                              <p:spTgt spid="4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900"/>
                                </p:stCondLst>
                                <p:childTnLst>
                                  <p:par>
                                    <p:cTn id="67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9" dur="50" fill="hold"/>
                                            <p:tgtEl>
                                              <p:spTgt spid="49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50" fill="hold"/>
                                            <p:tgtEl>
                                              <p:spTgt spid="49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1" dur="50"/>
                                            <p:tgtEl>
                                              <p:spTgt spid="4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950"/>
                                </p:stCondLst>
                                <p:childTnLst>
                                  <p:par>
                                    <p:cTn id="73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5" dur="50" fill="hold"/>
                                            <p:tgtEl>
                                              <p:spTgt spid="49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50" fill="hold"/>
                                            <p:tgtEl>
                                              <p:spTgt spid="49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7" dur="50"/>
                                            <p:tgtEl>
                                              <p:spTgt spid="4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7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1" dur="50" fill="hold"/>
                                            <p:tgtEl>
                                              <p:spTgt spid="49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50" fill="hold"/>
                                            <p:tgtEl>
                                              <p:spTgt spid="49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3" dur="50"/>
                                            <p:tgtEl>
                                              <p:spTgt spid="4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4" fill="hold">
                                <p:stCondLst>
                                  <p:cond delay="1050"/>
                                </p:stCondLst>
                                <p:childTnLst>
                                  <p:par>
                                    <p:cTn id="8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7" dur="50" fill="hold"/>
                                            <p:tgtEl>
                                              <p:spTgt spid="49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50" fill="hold"/>
                                            <p:tgtEl>
                                              <p:spTgt spid="49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9" dur="50"/>
                                            <p:tgtEl>
                                              <p:spTgt spid="4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0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91" presetID="53" presetClass="entr" presetSubtype="16" fill="hold" grpId="0" nodeType="afterEffect" nodePh="1">
                                      <p:stCondLst>
                                        <p:cond delay="0"/>
                                      </p:stCondLst>
                                      <p:endCondLst>
                                        <p:cond evt="begin" delay="0">
                                          <p:tn val="91"/>
                                        </p:cond>
                                      </p:end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3" dur="50" fill="hold"/>
                                            <p:tgtEl>
                                              <p:spTgt spid="49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4" dur="50" fill="hold"/>
                                            <p:tgtEl>
                                              <p:spTgt spid="49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5" dur="50"/>
                                            <p:tgtEl>
                                              <p:spTgt spid="4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6" fill="hold">
                                <p:stCondLst>
                                  <p:cond delay="1150"/>
                                </p:stCondLst>
                                <p:childTnLst>
                                  <p:par>
                                    <p:cTn id="97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9" dur="50"/>
                                            <p:tgtEl>
                                              <p:spTgt spid="5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0" dur="50" fill="hold"/>
                                            <p:tgtEl>
                                              <p:spTgt spid="5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1" dur="50" fill="hold"/>
                                            <p:tgtEl>
                                              <p:spTgt spid="5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2" fill="hold">
                                <p:stCondLst>
                                  <p:cond delay="1200"/>
                                </p:stCondLst>
                                <p:childTnLst>
                                  <p:par>
                                    <p:cTn id="10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5" dur="50"/>
                                            <p:tgtEl>
                                              <p:spTgt spid="5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6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10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9" dur="50"/>
                                            <p:tgtEl>
                                              <p:spTgt spid="5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0" fill="hold">
                                <p:stCondLst>
                                  <p:cond delay="1300"/>
                                </p:stCondLst>
                                <p:childTnLst>
                                  <p:par>
                                    <p:cTn id="11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3" dur="50"/>
                                            <p:tgtEl>
                                              <p:spTgt spid="5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4" fill="hold">
                                <p:stCondLst>
                                  <p:cond delay="1350"/>
                                </p:stCondLst>
                                <p:childTnLst>
                                  <p:par>
                                    <p:cTn id="11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7" dur="50"/>
                                            <p:tgtEl>
                                              <p:spTgt spid="5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8" fill="hold">
                                <p:stCondLst>
                                  <p:cond delay="1400"/>
                                </p:stCondLst>
                                <p:childTnLst>
                                  <p:par>
                                    <p:cTn id="11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1" dur="50"/>
                                            <p:tgtEl>
                                              <p:spTgt spid="5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2" fill="hold">
                                <p:stCondLst>
                                  <p:cond delay="1450"/>
                                </p:stCondLst>
                                <p:childTnLst>
                                  <p:par>
                                    <p:cTn id="123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5" dur="5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6" dur="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7" dur="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2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1" dur="50"/>
                                            <p:tgtEl>
                                              <p:spTgt spid="5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2" presetID="53" presetClass="exit" presetSubtype="3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33" dur="500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4" dur="500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35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3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7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9" dur="500" fill="hold"/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0" dur="500" fill="hold"/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1" dur="500"/>
                                            <p:tgtEl>
                                              <p:spTgt spid="1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2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45" presetID="10" presetClass="entr" presetSubtype="0" fill="remove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7" dur="250"/>
                                            <p:tgtEl>
                                              <p:spTgt spid="10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8" presetID="10" presetClass="entr" presetSubtype="0" fill="remove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0" dur="25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1" presetID="10" presetClass="entr" presetSubtype="0" fill="remove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3" dur="250"/>
                                            <p:tgtEl>
                                              <p:spTgt spid="10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4" presetID="10" presetClass="entr" presetSubtype="0" fill="remove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6" dur="250"/>
                                            <p:tgtEl>
                                              <p:spTgt spid="10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7" presetID="10" presetClass="entr" presetSubtype="0" fill="remove" grpId="0" nodeType="withEffect">
                                      <p:stCondLst>
                                        <p:cond delay="50"/>
                                      </p:stCondLst>
                                      <p:childTnLst>
                                        <p:set>
                                          <p:cBhvr>
                                            <p:cTn id="1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9" dur="250"/>
                                            <p:tgtEl>
                                              <p:spTgt spid="10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0" presetID="10" presetClass="entr" presetSubtype="0" fill="remove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2" dur="250"/>
                                            <p:tgtEl>
                                              <p:spTgt spid="10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3" presetID="10" presetClass="entr" presetSubtype="0" fill="remove" grpId="0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1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5" dur="250"/>
                                            <p:tgtEl>
                                              <p:spTgt spid="10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6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167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9" dur="500" fill="hold"/>
                                            <p:tgtEl>
                                              <p:spTgt spid="10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0" dur="500" fill="hold"/>
                                            <p:tgtEl>
                                              <p:spTgt spid="10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1" dur="500"/>
                                            <p:tgtEl>
                                              <p:spTgt spid="10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2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17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5" dur="1250"/>
                                            <p:tgtEl>
                                              <p:spTgt spid="10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82" grpId="0" animBg="1"/>
          <p:bldP spid="483" grpId="0"/>
          <p:bldP spid="484" grpId="0" animBg="1"/>
          <p:bldP spid="485" grpId="0" animBg="1"/>
          <p:bldP spid="486" grpId="0" animBg="1"/>
          <p:bldP spid="487" grpId="0" animBg="1"/>
          <p:bldP spid="488" grpId="0"/>
          <p:bldP spid="489" grpId="0" animBg="1"/>
          <p:bldP spid="490" grpId="0" animBg="1"/>
          <p:bldP spid="491" grpId="0" animBg="1"/>
          <p:bldP spid="492" grpId="0" animBg="1"/>
          <p:bldP spid="493" grpId="0" animBg="1"/>
          <p:bldP spid="494" grpId="0"/>
          <p:bldP spid="514" grpId="0" animBg="1"/>
          <p:bldP spid="550" grpId="0" animBg="1"/>
          <p:bldP spid="551" grpId="0" animBg="1"/>
          <p:bldP spid="552" grpId="0" animBg="1"/>
          <p:bldP spid="553" grpId="0" animBg="1"/>
          <p:bldP spid="554" grpId="0" animBg="1"/>
          <p:bldP spid="555" grpId="0" animBg="1"/>
          <p:bldP spid="100" grpId="0" animBg="1"/>
          <p:bldP spid="102" grpId="0" animBg="1"/>
          <p:bldP spid="101" grpId="0" animBg="1"/>
          <p:bldP spid="103" grpId="0" animBg="1"/>
          <p:bldP spid="104" grpId="0" animBg="1"/>
          <p:bldP spid="105" grpId="0" animBg="1"/>
          <p:bldP spid="106" grpId="0" animBg="1"/>
          <p:bldP spid="107" grpId="0" animBg="1"/>
          <p:bldP spid="108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50" fill="hold"/>
                                            <p:tgtEl>
                                              <p:spTgt spid="48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" fill="hold"/>
                                            <p:tgtEl>
                                              <p:spTgt spid="48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50"/>
                                            <p:tgtEl>
                                              <p:spTgt spid="4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550"/>
                                </p:stCondLst>
                                <p:childTnLst>
                                  <p:par>
                                    <p:cTn id="25" presetID="53" presetClass="entr" presetSubtype="16" fill="hold" grpId="0" nodeType="afterEffect" nodePh="1">
                                      <p:stCondLst>
                                        <p:cond delay="0"/>
                                      </p:stCondLst>
                                      <p:endCondLst>
                                        <p:cond evt="begin" delay="0">
                                          <p:tn val="25"/>
                                        </p:cond>
                                      </p:end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" fill="hold"/>
                                            <p:tgtEl>
                                              <p:spTgt spid="48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" fill="hold"/>
                                            <p:tgtEl>
                                              <p:spTgt spid="48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"/>
                                            <p:tgtEl>
                                              <p:spTgt spid="4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31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50" fill="hold"/>
                                            <p:tgtEl>
                                              <p:spTgt spid="48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" fill="hold"/>
                                            <p:tgtEl>
                                              <p:spTgt spid="48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50"/>
                                            <p:tgtEl>
                                              <p:spTgt spid="4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650"/>
                                </p:stCondLst>
                                <p:childTnLst>
                                  <p:par>
                                    <p:cTn id="37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" fill="hold"/>
                                            <p:tgtEl>
                                              <p:spTgt spid="48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" fill="hold"/>
                                            <p:tgtEl>
                                              <p:spTgt spid="48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50"/>
                                            <p:tgtEl>
                                              <p:spTgt spid="4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700"/>
                                </p:stCondLst>
                                <p:childTnLst>
                                  <p:par>
                                    <p:cTn id="43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50" fill="hold"/>
                                            <p:tgtEl>
                                              <p:spTgt spid="48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" fill="hold"/>
                                            <p:tgtEl>
                                              <p:spTgt spid="48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50"/>
                                            <p:tgtEl>
                                              <p:spTgt spid="4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4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" dur="50" fill="hold"/>
                                            <p:tgtEl>
                                              <p:spTgt spid="48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" fill="hold"/>
                                            <p:tgtEl>
                                              <p:spTgt spid="48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50"/>
                                            <p:tgtEl>
                                              <p:spTgt spid="4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800"/>
                                </p:stCondLst>
                                <p:childTnLst>
                                  <p:par>
                                    <p:cTn id="55" presetID="53" presetClass="entr" presetSubtype="16" fill="hold" grpId="0" nodeType="afterEffect" nodePh="1">
                                      <p:stCondLst>
                                        <p:cond delay="0"/>
                                      </p:stCondLst>
                                      <p:endCondLst>
                                        <p:cond evt="begin" delay="0">
                                          <p:tn val="55"/>
                                        </p:cond>
                                      </p:end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50" fill="hold"/>
                                            <p:tgtEl>
                                              <p:spTgt spid="48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50" fill="hold"/>
                                            <p:tgtEl>
                                              <p:spTgt spid="48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50"/>
                                            <p:tgtEl>
                                              <p:spTgt spid="4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850"/>
                                </p:stCondLst>
                                <p:childTnLst>
                                  <p:par>
                                    <p:cTn id="61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50" fill="hold"/>
                                            <p:tgtEl>
                                              <p:spTgt spid="48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50" fill="hold"/>
                                            <p:tgtEl>
                                              <p:spTgt spid="48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50"/>
                                            <p:tgtEl>
                                              <p:spTgt spid="4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900"/>
                                </p:stCondLst>
                                <p:childTnLst>
                                  <p:par>
                                    <p:cTn id="67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9" dur="50" fill="hold"/>
                                            <p:tgtEl>
                                              <p:spTgt spid="49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50" fill="hold"/>
                                            <p:tgtEl>
                                              <p:spTgt spid="49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1" dur="50"/>
                                            <p:tgtEl>
                                              <p:spTgt spid="4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950"/>
                                </p:stCondLst>
                                <p:childTnLst>
                                  <p:par>
                                    <p:cTn id="73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5" dur="50" fill="hold"/>
                                            <p:tgtEl>
                                              <p:spTgt spid="49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50" fill="hold"/>
                                            <p:tgtEl>
                                              <p:spTgt spid="49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7" dur="50"/>
                                            <p:tgtEl>
                                              <p:spTgt spid="4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7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1" dur="50" fill="hold"/>
                                            <p:tgtEl>
                                              <p:spTgt spid="49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50" fill="hold"/>
                                            <p:tgtEl>
                                              <p:spTgt spid="49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3" dur="50"/>
                                            <p:tgtEl>
                                              <p:spTgt spid="4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4" fill="hold">
                                <p:stCondLst>
                                  <p:cond delay="1050"/>
                                </p:stCondLst>
                                <p:childTnLst>
                                  <p:par>
                                    <p:cTn id="8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7" dur="50" fill="hold"/>
                                            <p:tgtEl>
                                              <p:spTgt spid="49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50" fill="hold"/>
                                            <p:tgtEl>
                                              <p:spTgt spid="49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9" dur="50"/>
                                            <p:tgtEl>
                                              <p:spTgt spid="4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0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91" presetID="53" presetClass="entr" presetSubtype="16" fill="hold" grpId="0" nodeType="afterEffect" nodePh="1">
                                      <p:stCondLst>
                                        <p:cond delay="0"/>
                                      </p:stCondLst>
                                      <p:endCondLst>
                                        <p:cond evt="begin" delay="0">
                                          <p:tn val="91"/>
                                        </p:cond>
                                      </p:end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3" dur="50" fill="hold"/>
                                            <p:tgtEl>
                                              <p:spTgt spid="49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4" dur="50" fill="hold"/>
                                            <p:tgtEl>
                                              <p:spTgt spid="49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5" dur="50"/>
                                            <p:tgtEl>
                                              <p:spTgt spid="4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6" fill="hold">
                                <p:stCondLst>
                                  <p:cond delay="1150"/>
                                </p:stCondLst>
                                <p:childTnLst>
                                  <p:par>
                                    <p:cTn id="97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9" dur="50"/>
                                            <p:tgtEl>
                                              <p:spTgt spid="5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0" dur="50" fill="hold"/>
                                            <p:tgtEl>
                                              <p:spTgt spid="5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1" dur="50" fill="hold"/>
                                            <p:tgtEl>
                                              <p:spTgt spid="5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2" fill="hold">
                                <p:stCondLst>
                                  <p:cond delay="1200"/>
                                </p:stCondLst>
                                <p:childTnLst>
                                  <p:par>
                                    <p:cTn id="10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5" dur="50"/>
                                            <p:tgtEl>
                                              <p:spTgt spid="5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6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10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9" dur="50"/>
                                            <p:tgtEl>
                                              <p:spTgt spid="5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0" fill="hold">
                                <p:stCondLst>
                                  <p:cond delay="1300"/>
                                </p:stCondLst>
                                <p:childTnLst>
                                  <p:par>
                                    <p:cTn id="11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3" dur="50"/>
                                            <p:tgtEl>
                                              <p:spTgt spid="5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4" fill="hold">
                                <p:stCondLst>
                                  <p:cond delay="1350"/>
                                </p:stCondLst>
                                <p:childTnLst>
                                  <p:par>
                                    <p:cTn id="11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7" dur="50"/>
                                            <p:tgtEl>
                                              <p:spTgt spid="5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8" fill="hold">
                                <p:stCondLst>
                                  <p:cond delay="1400"/>
                                </p:stCondLst>
                                <p:childTnLst>
                                  <p:par>
                                    <p:cTn id="11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1" dur="50"/>
                                            <p:tgtEl>
                                              <p:spTgt spid="5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2" fill="hold">
                                <p:stCondLst>
                                  <p:cond delay="1450"/>
                                </p:stCondLst>
                                <p:childTnLst>
                                  <p:par>
                                    <p:cTn id="123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5" dur="5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6" dur="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7" dur="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2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1" dur="50"/>
                                            <p:tgtEl>
                                              <p:spTgt spid="5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2" presetID="53" presetClass="exit" presetSubtype="3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33" dur="500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4" dur="500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35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3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7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9" dur="500" fill="hold"/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0" dur="500" fill="hold"/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1" dur="500"/>
                                            <p:tgtEl>
                                              <p:spTgt spid="1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2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45" presetID="10" presetClass="entr" presetSubtype="0" fill="remove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7" dur="250"/>
                                            <p:tgtEl>
                                              <p:spTgt spid="10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8" presetID="10" presetClass="entr" presetSubtype="0" fill="remove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0" dur="25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1" presetID="10" presetClass="entr" presetSubtype="0" fill="remove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3" dur="250"/>
                                            <p:tgtEl>
                                              <p:spTgt spid="10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4" presetID="10" presetClass="entr" presetSubtype="0" fill="remove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6" dur="250"/>
                                            <p:tgtEl>
                                              <p:spTgt spid="10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7" presetID="10" presetClass="entr" presetSubtype="0" fill="remove" grpId="0" nodeType="withEffect">
                                      <p:stCondLst>
                                        <p:cond delay="50"/>
                                      </p:stCondLst>
                                      <p:childTnLst>
                                        <p:set>
                                          <p:cBhvr>
                                            <p:cTn id="1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9" dur="250"/>
                                            <p:tgtEl>
                                              <p:spTgt spid="10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0" presetID="10" presetClass="entr" presetSubtype="0" fill="remove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2" dur="250"/>
                                            <p:tgtEl>
                                              <p:spTgt spid="10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3" presetID="10" presetClass="entr" presetSubtype="0" fill="remove" grpId="0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1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5" dur="250"/>
                                            <p:tgtEl>
                                              <p:spTgt spid="10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6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167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9" dur="500" fill="hold"/>
                                            <p:tgtEl>
                                              <p:spTgt spid="10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0" dur="500" fill="hold"/>
                                            <p:tgtEl>
                                              <p:spTgt spid="10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1" dur="500"/>
                                            <p:tgtEl>
                                              <p:spTgt spid="10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2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17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5" dur="1250"/>
                                            <p:tgtEl>
                                              <p:spTgt spid="10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82" grpId="0" animBg="1"/>
          <p:bldP spid="483" grpId="0"/>
          <p:bldP spid="484" grpId="0" animBg="1"/>
          <p:bldP spid="485" grpId="0" animBg="1"/>
          <p:bldP spid="486" grpId="0" animBg="1"/>
          <p:bldP spid="487" grpId="0" animBg="1"/>
          <p:bldP spid="488" grpId="0"/>
          <p:bldP spid="489" grpId="0" animBg="1"/>
          <p:bldP spid="490" grpId="0" animBg="1"/>
          <p:bldP spid="491" grpId="0" animBg="1"/>
          <p:bldP spid="492" grpId="0" animBg="1"/>
          <p:bldP spid="493" grpId="0" animBg="1"/>
          <p:bldP spid="494" grpId="0"/>
          <p:bldP spid="514" grpId="0" animBg="1"/>
          <p:bldP spid="550" grpId="0" animBg="1"/>
          <p:bldP spid="551" grpId="0" animBg="1"/>
          <p:bldP spid="552" grpId="0" animBg="1"/>
          <p:bldP spid="553" grpId="0" animBg="1"/>
          <p:bldP spid="554" grpId="0" animBg="1"/>
          <p:bldP spid="555" grpId="0" animBg="1"/>
          <p:bldP spid="100" grpId="0" animBg="1"/>
          <p:bldP spid="102" grpId="0" animBg="1"/>
          <p:bldP spid="101" grpId="0" animBg="1"/>
          <p:bldP spid="103" grpId="0" animBg="1"/>
          <p:bldP spid="104" grpId="0" animBg="1"/>
          <p:bldP spid="105" grpId="0" animBg="1"/>
          <p:bldP spid="106" grpId="0" animBg="1"/>
          <p:bldP spid="107" grpId="0" animBg="1"/>
          <p:bldP spid="108" grpId="0" animBg="1"/>
        </p:bldLst>
      </p:timing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463"/>
          <p:cNvSpPr>
            <a:spLocks noChangeArrowheads="1"/>
          </p:cNvSpPr>
          <p:nvPr/>
        </p:nvSpPr>
        <p:spPr bwMode="auto">
          <a:xfrm>
            <a:off x="-1654" y="-31729"/>
            <a:ext cx="12193653" cy="6889729"/>
          </a:xfrm>
          <a:prstGeom prst="rect">
            <a:avLst/>
          </a:prstGeom>
          <a:solidFill>
            <a:srgbClr val="92D05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5" name="AutoShape 3"/>
          <p:cNvSpPr>
            <a:spLocks noChangeAspect="1" noChangeArrowheads="1" noTextEdit="1"/>
          </p:cNvSpPr>
          <p:nvPr/>
        </p:nvSpPr>
        <p:spPr bwMode="auto">
          <a:xfrm>
            <a:off x="-1654" y="-31730"/>
            <a:ext cx="10541000" cy="680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66" name="Rectangle 7"/>
          <p:cNvSpPr>
            <a:spLocks noChangeArrowheads="1"/>
          </p:cNvSpPr>
          <p:nvPr/>
        </p:nvSpPr>
        <p:spPr bwMode="auto">
          <a:xfrm>
            <a:off x="2430396" y="-31730"/>
            <a:ext cx="406400" cy="6243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67" name="Rectangle 11"/>
          <p:cNvSpPr>
            <a:spLocks noChangeArrowheads="1"/>
          </p:cNvSpPr>
          <p:nvPr/>
        </p:nvSpPr>
        <p:spPr bwMode="auto">
          <a:xfrm>
            <a:off x="4864034" y="-31730"/>
            <a:ext cx="404813" cy="6243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68" name="Rectangle 18"/>
          <p:cNvSpPr>
            <a:spLocks noChangeArrowheads="1"/>
          </p:cNvSpPr>
          <p:nvPr/>
        </p:nvSpPr>
        <p:spPr bwMode="auto">
          <a:xfrm>
            <a:off x="5675246" y="-31730"/>
            <a:ext cx="404813" cy="6243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69" name="Rectangle 20"/>
          <p:cNvSpPr>
            <a:spLocks noChangeArrowheads="1"/>
          </p:cNvSpPr>
          <p:nvPr/>
        </p:nvSpPr>
        <p:spPr bwMode="auto">
          <a:xfrm>
            <a:off x="6484871" y="-31730"/>
            <a:ext cx="406400" cy="6243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70" name="Rectangle 22"/>
          <p:cNvSpPr>
            <a:spLocks noChangeArrowheads="1"/>
          </p:cNvSpPr>
          <p:nvPr/>
        </p:nvSpPr>
        <p:spPr bwMode="auto">
          <a:xfrm>
            <a:off x="4457634" y="-31730"/>
            <a:ext cx="406400" cy="6243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71" name="Rectangle 26"/>
          <p:cNvSpPr>
            <a:spLocks noChangeArrowheads="1"/>
          </p:cNvSpPr>
          <p:nvPr/>
        </p:nvSpPr>
        <p:spPr bwMode="auto">
          <a:xfrm>
            <a:off x="2025584" y="-31730"/>
            <a:ext cx="404813" cy="6243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72" name="Rectangle 33"/>
          <p:cNvSpPr>
            <a:spLocks noChangeArrowheads="1"/>
          </p:cNvSpPr>
          <p:nvPr/>
        </p:nvSpPr>
        <p:spPr bwMode="auto">
          <a:xfrm>
            <a:off x="5268846" y="-31730"/>
            <a:ext cx="406400" cy="6243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73" name="Rectangle 35"/>
          <p:cNvSpPr>
            <a:spLocks noChangeArrowheads="1"/>
          </p:cNvSpPr>
          <p:nvPr/>
        </p:nvSpPr>
        <p:spPr bwMode="auto">
          <a:xfrm>
            <a:off x="6080059" y="-31730"/>
            <a:ext cx="404813" cy="6243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74" name="Rectangle 37"/>
          <p:cNvSpPr>
            <a:spLocks noChangeArrowheads="1"/>
          </p:cNvSpPr>
          <p:nvPr/>
        </p:nvSpPr>
        <p:spPr bwMode="auto">
          <a:xfrm>
            <a:off x="6891271" y="-31730"/>
            <a:ext cx="404813" cy="6243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707236" y="3313727"/>
            <a:ext cx="2440170" cy="1639413"/>
            <a:chOff x="707236" y="3313727"/>
            <a:chExt cx="2440170" cy="1639413"/>
          </a:xfrm>
        </p:grpSpPr>
        <p:sp>
          <p:nvSpPr>
            <p:cNvPr id="514" name="Freeform 159"/>
            <p:cNvSpPr>
              <a:spLocks/>
            </p:cNvSpPr>
            <p:nvPr/>
          </p:nvSpPr>
          <p:spPr bwMode="auto">
            <a:xfrm rot="21386414">
              <a:off x="1888416" y="3313727"/>
              <a:ext cx="568400" cy="855175"/>
            </a:xfrm>
            <a:custGeom>
              <a:avLst/>
              <a:gdLst>
                <a:gd name="T0" fmla="*/ 987 w 1035"/>
                <a:gd name="T1" fmla="*/ 0 h 1559"/>
                <a:gd name="T2" fmla="*/ 914 w 1035"/>
                <a:gd name="T3" fmla="*/ 662 h 1559"/>
                <a:gd name="T4" fmla="*/ 682 w 1035"/>
                <a:gd name="T5" fmla="*/ 864 h 1559"/>
                <a:gd name="T6" fmla="*/ 318 w 1035"/>
                <a:gd name="T7" fmla="*/ 825 h 1559"/>
                <a:gd name="T8" fmla="*/ 33 w 1035"/>
                <a:gd name="T9" fmla="*/ 1072 h 1559"/>
                <a:gd name="T10" fmla="*/ 0 w 1035"/>
                <a:gd name="T11" fmla="*/ 1555 h 1559"/>
                <a:gd name="T12" fmla="*/ 48 w 1035"/>
                <a:gd name="T13" fmla="*/ 1559 h 1559"/>
                <a:gd name="T14" fmla="*/ 82 w 1035"/>
                <a:gd name="T15" fmla="*/ 1076 h 1559"/>
                <a:gd name="T16" fmla="*/ 314 w 1035"/>
                <a:gd name="T17" fmla="*/ 873 h 1559"/>
                <a:gd name="T18" fmla="*/ 679 w 1035"/>
                <a:gd name="T19" fmla="*/ 912 h 1559"/>
                <a:gd name="T20" fmla="*/ 679 w 1035"/>
                <a:gd name="T21" fmla="*/ 912 h 1559"/>
                <a:gd name="T22" fmla="*/ 963 w 1035"/>
                <a:gd name="T23" fmla="*/ 665 h 1559"/>
                <a:gd name="T24" fmla="*/ 1035 w 1035"/>
                <a:gd name="T25" fmla="*/ 0 h 1559"/>
                <a:gd name="T26" fmla="*/ 987 w 1035"/>
                <a:gd name="T27" fmla="*/ 0 h 15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35" h="1559">
                  <a:moveTo>
                    <a:pt x="987" y="0"/>
                  </a:moveTo>
                  <a:cubicBezTo>
                    <a:pt x="914" y="662"/>
                    <a:pt x="914" y="662"/>
                    <a:pt x="914" y="662"/>
                  </a:cubicBezTo>
                  <a:cubicBezTo>
                    <a:pt x="906" y="781"/>
                    <a:pt x="802" y="872"/>
                    <a:pt x="682" y="864"/>
                  </a:cubicBezTo>
                  <a:cubicBezTo>
                    <a:pt x="318" y="825"/>
                    <a:pt x="318" y="825"/>
                    <a:pt x="318" y="825"/>
                  </a:cubicBezTo>
                  <a:cubicBezTo>
                    <a:pt x="171" y="815"/>
                    <a:pt x="44" y="926"/>
                    <a:pt x="33" y="1072"/>
                  </a:cubicBezTo>
                  <a:cubicBezTo>
                    <a:pt x="0" y="1555"/>
                    <a:pt x="0" y="1555"/>
                    <a:pt x="0" y="1555"/>
                  </a:cubicBezTo>
                  <a:cubicBezTo>
                    <a:pt x="48" y="1559"/>
                    <a:pt x="48" y="1559"/>
                    <a:pt x="48" y="1559"/>
                  </a:cubicBezTo>
                  <a:cubicBezTo>
                    <a:pt x="82" y="1076"/>
                    <a:pt x="82" y="1076"/>
                    <a:pt x="82" y="1076"/>
                  </a:cubicBezTo>
                  <a:cubicBezTo>
                    <a:pt x="90" y="956"/>
                    <a:pt x="194" y="865"/>
                    <a:pt x="314" y="873"/>
                  </a:cubicBezTo>
                  <a:cubicBezTo>
                    <a:pt x="679" y="912"/>
                    <a:pt x="679" y="912"/>
                    <a:pt x="679" y="912"/>
                  </a:cubicBezTo>
                  <a:cubicBezTo>
                    <a:pt x="679" y="912"/>
                    <a:pt x="679" y="912"/>
                    <a:pt x="679" y="912"/>
                  </a:cubicBezTo>
                  <a:cubicBezTo>
                    <a:pt x="825" y="922"/>
                    <a:pt x="952" y="811"/>
                    <a:pt x="963" y="665"/>
                  </a:cubicBezTo>
                  <a:cubicBezTo>
                    <a:pt x="1035" y="0"/>
                    <a:pt x="1035" y="0"/>
                    <a:pt x="1035" y="0"/>
                  </a:cubicBezTo>
                  <a:lnTo>
                    <a:pt x="987" y="0"/>
                  </a:lnTo>
                  <a:close/>
                </a:path>
              </a:pathLst>
            </a:custGeom>
            <a:solidFill>
              <a:srgbClr val="FFFFFF"/>
            </a:solidFill>
            <a:ln w="11113" cap="flat">
              <a:solidFill>
                <a:srgbClr val="F2F2F2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15" name="Freeform 160"/>
            <p:cNvSpPr>
              <a:spLocks/>
            </p:cNvSpPr>
            <p:nvPr/>
          </p:nvSpPr>
          <p:spPr bwMode="auto">
            <a:xfrm rot="21386414">
              <a:off x="707236" y="3991497"/>
              <a:ext cx="2440170" cy="961643"/>
            </a:xfrm>
            <a:custGeom>
              <a:avLst/>
              <a:gdLst>
                <a:gd name="T0" fmla="*/ 1389 w 1421"/>
                <a:gd name="T1" fmla="*/ 560 h 560"/>
                <a:gd name="T2" fmla="*/ 0 w 1421"/>
                <a:gd name="T3" fmla="*/ 463 h 560"/>
                <a:gd name="T4" fmla="*/ 32 w 1421"/>
                <a:gd name="T5" fmla="*/ 0 h 560"/>
                <a:gd name="T6" fmla="*/ 1421 w 1421"/>
                <a:gd name="T7" fmla="*/ 96 h 560"/>
                <a:gd name="T8" fmla="*/ 1389 w 1421"/>
                <a:gd name="T9" fmla="*/ 560 h 5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21" h="560">
                  <a:moveTo>
                    <a:pt x="1389" y="560"/>
                  </a:moveTo>
                  <a:lnTo>
                    <a:pt x="0" y="463"/>
                  </a:lnTo>
                  <a:lnTo>
                    <a:pt x="32" y="0"/>
                  </a:lnTo>
                  <a:lnTo>
                    <a:pt x="1421" y="96"/>
                  </a:lnTo>
                  <a:lnTo>
                    <a:pt x="1389" y="56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16" name="Freeform 161"/>
            <p:cNvSpPr>
              <a:spLocks/>
            </p:cNvSpPr>
            <p:nvPr/>
          </p:nvSpPr>
          <p:spPr bwMode="auto">
            <a:xfrm rot="21386414">
              <a:off x="859705" y="4592989"/>
              <a:ext cx="140812" cy="140812"/>
            </a:xfrm>
            <a:custGeom>
              <a:avLst/>
              <a:gdLst>
                <a:gd name="T0" fmla="*/ 82 w 82"/>
                <a:gd name="T1" fmla="*/ 5 h 82"/>
                <a:gd name="T2" fmla="*/ 6 w 82"/>
                <a:gd name="T3" fmla="*/ 0 h 82"/>
                <a:gd name="T4" fmla="*/ 0 w 82"/>
                <a:gd name="T5" fmla="*/ 77 h 82"/>
                <a:gd name="T6" fmla="*/ 77 w 82"/>
                <a:gd name="T7" fmla="*/ 82 h 82"/>
                <a:gd name="T8" fmla="*/ 82 w 82"/>
                <a:gd name="T9" fmla="*/ 5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82">
                  <a:moveTo>
                    <a:pt x="82" y="5"/>
                  </a:moveTo>
                  <a:lnTo>
                    <a:pt x="6" y="0"/>
                  </a:lnTo>
                  <a:lnTo>
                    <a:pt x="0" y="77"/>
                  </a:lnTo>
                  <a:lnTo>
                    <a:pt x="77" y="82"/>
                  </a:lnTo>
                  <a:lnTo>
                    <a:pt x="82" y="5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17" name="Freeform 162"/>
            <p:cNvSpPr>
              <a:spLocks/>
            </p:cNvSpPr>
            <p:nvPr/>
          </p:nvSpPr>
          <p:spPr bwMode="auto">
            <a:xfrm rot="21386414">
              <a:off x="861155" y="4395038"/>
              <a:ext cx="140812" cy="140812"/>
            </a:xfrm>
            <a:custGeom>
              <a:avLst/>
              <a:gdLst>
                <a:gd name="T0" fmla="*/ 82 w 82"/>
                <a:gd name="T1" fmla="*/ 5 h 82"/>
                <a:gd name="T2" fmla="*/ 5 w 82"/>
                <a:gd name="T3" fmla="*/ 0 h 82"/>
                <a:gd name="T4" fmla="*/ 0 w 82"/>
                <a:gd name="T5" fmla="*/ 77 h 82"/>
                <a:gd name="T6" fmla="*/ 77 w 82"/>
                <a:gd name="T7" fmla="*/ 82 h 82"/>
                <a:gd name="T8" fmla="*/ 82 w 82"/>
                <a:gd name="T9" fmla="*/ 5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82">
                  <a:moveTo>
                    <a:pt x="82" y="5"/>
                  </a:moveTo>
                  <a:lnTo>
                    <a:pt x="5" y="0"/>
                  </a:lnTo>
                  <a:lnTo>
                    <a:pt x="0" y="77"/>
                  </a:lnTo>
                  <a:lnTo>
                    <a:pt x="77" y="82"/>
                  </a:lnTo>
                  <a:lnTo>
                    <a:pt x="82" y="5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18" name="Freeform 163"/>
            <p:cNvSpPr>
              <a:spLocks/>
            </p:cNvSpPr>
            <p:nvPr/>
          </p:nvSpPr>
          <p:spPr bwMode="auto">
            <a:xfrm rot="21386414">
              <a:off x="862498" y="4195371"/>
              <a:ext cx="140812" cy="140812"/>
            </a:xfrm>
            <a:custGeom>
              <a:avLst/>
              <a:gdLst>
                <a:gd name="T0" fmla="*/ 82 w 82"/>
                <a:gd name="T1" fmla="*/ 5 h 82"/>
                <a:gd name="T2" fmla="*/ 6 w 82"/>
                <a:gd name="T3" fmla="*/ 0 h 82"/>
                <a:gd name="T4" fmla="*/ 0 w 82"/>
                <a:gd name="T5" fmla="*/ 77 h 82"/>
                <a:gd name="T6" fmla="*/ 77 w 82"/>
                <a:gd name="T7" fmla="*/ 82 h 82"/>
                <a:gd name="T8" fmla="*/ 82 w 82"/>
                <a:gd name="T9" fmla="*/ 5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82">
                  <a:moveTo>
                    <a:pt x="82" y="5"/>
                  </a:moveTo>
                  <a:lnTo>
                    <a:pt x="6" y="0"/>
                  </a:lnTo>
                  <a:lnTo>
                    <a:pt x="0" y="77"/>
                  </a:lnTo>
                  <a:lnTo>
                    <a:pt x="77" y="82"/>
                  </a:lnTo>
                  <a:lnTo>
                    <a:pt x="82" y="5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19" name="Freeform 164"/>
            <p:cNvSpPr>
              <a:spLocks/>
            </p:cNvSpPr>
            <p:nvPr/>
          </p:nvSpPr>
          <p:spPr bwMode="auto">
            <a:xfrm rot="21386414">
              <a:off x="1059318" y="4592617"/>
              <a:ext cx="140812" cy="142530"/>
            </a:xfrm>
            <a:custGeom>
              <a:avLst/>
              <a:gdLst>
                <a:gd name="T0" fmla="*/ 82 w 82"/>
                <a:gd name="T1" fmla="*/ 6 h 83"/>
                <a:gd name="T2" fmla="*/ 5 w 82"/>
                <a:gd name="T3" fmla="*/ 0 h 83"/>
                <a:gd name="T4" fmla="*/ 0 w 82"/>
                <a:gd name="T5" fmla="*/ 78 h 83"/>
                <a:gd name="T6" fmla="*/ 76 w 82"/>
                <a:gd name="T7" fmla="*/ 83 h 83"/>
                <a:gd name="T8" fmla="*/ 82 w 82"/>
                <a:gd name="T9" fmla="*/ 6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83">
                  <a:moveTo>
                    <a:pt x="82" y="6"/>
                  </a:moveTo>
                  <a:lnTo>
                    <a:pt x="5" y="0"/>
                  </a:lnTo>
                  <a:lnTo>
                    <a:pt x="0" y="78"/>
                  </a:lnTo>
                  <a:lnTo>
                    <a:pt x="76" y="83"/>
                  </a:lnTo>
                  <a:lnTo>
                    <a:pt x="82" y="6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0" name="Freeform 165"/>
            <p:cNvSpPr>
              <a:spLocks/>
            </p:cNvSpPr>
            <p:nvPr/>
          </p:nvSpPr>
          <p:spPr bwMode="auto">
            <a:xfrm rot="21386414">
              <a:off x="1060768" y="4394665"/>
              <a:ext cx="140812" cy="142530"/>
            </a:xfrm>
            <a:custGeom>
              <a:avLst/>
              <a:gdLst>
                <a:gd name="T0" fmla="*/ 82 w 82"/>
                <a:gd name="T1" fmla="*/ 6 h 83"/>
                <a:gd name="T2" fmla="*/ 5 w 82"/>
                <a:gd name="T3" fmla="*/ 0 h 83"/>
                <a:gd name="T4" fmla="*/ 0 w 82"/>
                <a:gd name="T5" fmla="*/ 78 h 83"/>
                <a:gd name="T6" fmla="*/ 76 w 82"/>
                <a:gd name="T7" fmla="*/ 83 h 83"/>
                <a:gd name="T8" fmla="*/ 82 w 82"/>
                <a:gd name="T9" fmla="*/ 6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83">
                  <a:moveTo>
                    <a:pt x="82" y="6"/>
                  </a:moveTo>
                  <a:lnTo>
                    <a:pt x="5" y="0"/>
                  </a:lnTo>
                  <a:lnTo>
                    <a:pt x="0" y="78"/>
                  </a:lnTo>
                  <a:lnTo>
                    <a:pt x="76" y="83"/>
                  </a:lnTo>
                  <a:lnTo>
                    <a:pt x="82" y="6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1" name="Freeform 166"/>
            <p:cNvSpPr>
              <a:spLocks/>
            </p:cNvSpPr>
            <p:nvPr/>
          </p:nvSpPr>
          <p:spPr bwMode="auto">
            <a:xfrm rot="21386414">
              <a:off x="1062164" y="4196715"/>
              <a:ext cx="140812" cy="140812"/>
            </a:xfrm>
            <a:custGeom>
              <a:avLst/>
              <a:gdLst>
                <a:gd name="T0" fmla="*/ 82 w 82"/>
                <a:gd name="T1" fmla="*/ 5 h 82"/>
                <a:gd name="T2" fmla="*/ 5 w 82"/>
                <a:gd name="T3" fmla="*/ 0 h 82"/>
                <a:gd name="T4" fmla="*/ 0 w 82"/>
                <a:gd name="T5" fmla="*/ 77 h 82"/>
                <a:gd name="T6" fmla="*/ 76 w 82"/>
                <a:gd name="T7" fmla="*/ 82 h 82"/>
                <a:gd name="T8" fmla="*/ 82 w 82"/>
                <a:gd name="T9" fmla="*/ 5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82">
                  <a:moveTo>
                    <a:pt x="82" y="5"/>
                  </a:moveTo>
                  <a:lnTo>
                    <a:pt x="5" y="0"/>
                  </a:lnTo>
                  <a:lnTo>
                    <a:pt x="0" y="77"/>
                  </a:lnTo>
                  <a:lnTo>
                    <a:pt x="76" y="82"/>
                  </a:lnTo>
                  <a:lnTo>
                    <a:pt x="82" y="5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2" name="Freeform 167"/>
            <p:cNvSpPr>
              <a:spLocks/>
            </p:cNvSpPr>
            <p:nvPr/>
          </p:nvSpPr>
          <p:spPr bwMode="auto">
            <a:xfrm rot="21386414">
              <a:off x="1257323" y="4595782"/>
              <a:ext cx="140812" cy="140812"/>
            </a:xfrm>
            <a:custGeom>
              <a:avLst/>
              <a:gdLst>
                <a:gd name="T0" fmla="*/ 82 w 82"/>
                <a:gd name="T1" fmla="*/ 5 h 82"/>
                <a:gd name="T2" fmla="*/ 5 w 82"/>
                <a:gd name="T3" fmla="*/ 0 h 82"/>
                <a:gd name="T4" fmla="*/ 0 w 82"/>
                <a:gd name="T5" fmla="*/ 77 h 82"/>
                <a:gd name="T6" fmla="*/ 77 w 82"/>
                <a:gd name="T7" fmla="*/ 82 h 82"/>
                <a:gd name="T8" fmla="*/ 82 w 82"/>
                <a:gd name="T9" fmla="*/ 5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82">
                  <a:moveTo>
                    <a:pt x="82" y="5"/>
                  </a:moveTo>
                  <a:lnTo>
                    <a:pt x="5" y="0"/>
                  </a:lnTo>
                  <a:lnTo>
                    <a:pt x="0" y="77"/>
                  </a:lnTo>
                  <a:lnTo>
                    <a:pt x="77" y="82"/>
                  </a:lnTo>
                  <a:lnTo>
                    <a:pt x="82" y="5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3" name="Freeform 168"/>
            <p:cNvSpPr>
              <a:spLocks/>
            </p:cNvSpPr>
            <p:nvPr/>
          </p:nvSpPr>
          <p:spPr bwMode="auto">
            <a:xfrm rot="21386414">
              <a:off x="1258773" y="4397831"/>
              <a:ext cx="140812" cy="140812"/>
            </a:xfrm>
            <a:custGeom>
              <a:avLst/>
              <a:gdLst>
                <a:gd name="T0" fmla="*/ 82 w 82"/>
                <a:gd name="T1" fmla="*/ 5 h 82"/>
                <a:gd name="T2" fmla="*/ 5 w 82"/>
                <a:gd name="T3" fmla="*/ 0 h 82"/>
                <a:gd name="T4" fmla="*/ 0 w 82"/>
                <a:gd name="T5" fmla="*/ 77 h 82"/>
                <a:gd name="T6" fmla="*/ 77 w 82"/>
                <a:gd name="T7" fmla="*/ 82 h 82"/>
                <a:gd name="T8" fmla="*/ 82 w 82"/>
                <a:gd name="T9" fmla="*/ 5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82">
                  <a:moveTo>
                    <a:pt x="82" y="5"/>
                  </a:moveTo>
                  <a:lnTo>
                    <a:pt x="5" y="0"/>
                  </a:lnTo>
                  <a:lnTo>
                    <a:pt x="0" y="77"/>
                  </a:lnTo>
                  <a:lnTo>
                    <a:pt x="77" y="82"/>
                  </a:lnTo>
                  <a:lnTo>
                    <a:pt x="82" y="5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4" name="Freeform 169"/>
            <p:cNvSpPr>
              <a:spLocks/>
            </p:cNvSpPr>
            <p:nvPr/>
          </p:nvSpPr>
          <p:spPr bwMode="auto">
            <a:xfrm rot="21386414">
              <a:off x="1260116" y="4198164"/>
              <a:ext cx="140812" cy="140812"/>
            </a:xfrm>
            <a:custGeom>
              <a:avLst/>
              <a:gdLst>
                <a:gd name="T0" fmla="*/ 82 w 82"/>
                <a:gd name="T1" fmla="*/ 5 h 82"/>
                <a:gd name="T2" fmla="*/ 5 w 82"/>
                <a:gd name="T3" fmla="*/ 0 h 82"/>
                <a:gd name="T4" fmla="*/ 0 w 82"/>
                <a:gd name="T5" fmla="*/ 77 h 82"/>
                <a:gd name="T6" fmla="*/ 77 w 82"/>
                <a:gd name="T7" fmla="*/ 82 h 82"/>
                <a:gd name="T8" fmla="*/ 82 w 82"/>
                <a:gd name="T9" fmla="*/ 5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82">
                  <a:moveTo>
                    <a:pt x="82" y="5"/>
                  </a:moveTo>
                  <a:lnTo>
                    <a:pt x="5" y="0"/>
                  </a:lnTo>
                  <a:lnTo>
                    <a:pt x="0" y="77"/>
                  </a:lnTo>
                  <a:lnTo>
                    <a:pt x="77" y="82"/>
                  </a:lnTo>
                  <a:lnTo>
                    <a:pt x="82" y="5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5" name="Freeform 170"/>
            <p:cNvSpPr>
              <a:spLocks/>
            </p:cNvSpPr>
            <p:nvPr/>
          </p:nvSpPr>
          <p:spPr bwMode="auto">
            <a:xfrm rot="21386414">
              <a:off x="1457639" y="4576818"/>
              <a:ext cx="738405" cy="183743"/>
            </a:xfrm>
            <a:custGeom>
              <a:avLst/>
              <a:gdLst>
                <a:gd name="T0" fmla="*/ 430 w 430"/>
                <a:gd name="T1" fmla="*/ 29 h 107"/>
                <a:gd name="T2" fmla="*/ 5 w 430"/>
                <a:gd name="T3" fmla="*/ 0 h 107"/>
                <a:gd name="T4" fmla="*/ 0 w 430"/>
                <a:gd name="T5" fmla="*/ 77 h 107"/>
                <a:gd name="T6" fmla="*/ 424 w 430"/>
                <a:gd name="T7" fmla="*/ 107 h 107"/>
                <a:gd name="T8" fmla="*/ 430 w 430"/>
                <a:gd name="T9" fmla="*/ 29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0" h="107">
                  <a:moveTo>
                    <a:pt x="430" y="29"/>
                  </a:moveTo>
                  <a:lnTo>
                    <a:pt x="5" y="0"/>
                  </a:lnTo>
                  <a:lnTo>
                    <a:pt x="0" y="77"/>
                  </a:lnTo>
                  <a:lnTo>
                    <a:pt x="424" y="107"/>
                  </a:lnTo>
                  <a:lnTo>
                    <a:pt x="430" y="29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6" name="Freeform 171"/>
            <p:cNvSpPr>
              <a:spLocks/>
            </p:cNvSpPr>
            <p:nvPr/>
          </p:nvSpPr>
          <p:spPr bwMode="auto">
            <a:xfrm rot="21386414">
              <a:off x="1458386" y="4397458"/>
              <a:ext cx="140812" cy="142530"/>
            </a:xfrm>
            <a:custGeom>
              <a:avLst/>
              <a:gdLst>
                <a:gd name="T0" fmla="*/ 82 w 82"/>
                <a:gd name="T1" fmla="*/ 5 h 83"/>
                <a:gd name="T2" fmla="*/ 5 w 82"/>
                <a:gd name="T3" fmla="*/ 0 h 83"/>
                <a:gd name="T4" fmla="*/ 0 w 82"/>
                <a:gd name="T5" fmla="*/ 77 h 83"/>
                <a:gd name="T6" fmla="*/ 77 w 82"/>
                <a:gd name="T7" fmla="*/ 83 h 83"/>
                <a:gd name="T8" fmla="*/ 82 w 82"/>
                <a:gd name="T9" fmla="*/ 5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83">
                  <a:moveTo>
                    <a:pt x="82" y="5"/>
                  </a:moveTo>
                  <a:lnTo>
                    <a:pt x="5" y="0"/>
                  </a:lnTo>
                  <a:lnTo>
                    <a:pt x="0" y="77"/>
                  </a:lnTo>
                  <a:lnTo>
                    <a:pt x="77" y="83"/>
                  </a:lnTo>
                  <a:lnTo>
                    <a:pt x="82" y="5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7" name="Freeform 172"/>
            <p:cNvSpPr>
              <a:spLocks/>
            </p:cNvSpPr>
            <p:nvPr/>
          </p:nvSpPr>
          <p:spPr bwMode="auto">
            <a:xfrm rot="21386414">
              <a:off x="1459729" y="4197791"/>
              <a:ext cx="140812" cy="142530"/>
            </a:xfrm>
            <a:custGeom>
              <a:avLst/>
              <a:gdLst>
                <a:gd name="T0" fmla="*/ 82 w 82"/>
                <a:gd name="T1" fmla="*/ 6 h 83"/>
                <a:gd name="T2" fmla="*/ 5 w 82"/>
                <a:gd name="T3" fmla="*/ 0 h 83"/>
                <a:gd name="T4" fmla="*/ 0 w 82"/>
                <a:gd name="T5" fmla="*/ 78 h 83"/>
                <a:gd name="T6" fmla="*/ 77 w 82"/>
                <a:gd name="T7" fmla="*/ 83 h 83"/>
                <a:gd name="T8" fmla="*/ 82 w 82"/>
                <a:gd name="T9" fmla="*/ 6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83">
                  <a:moveTo>
                    <a:pt x="82" y="6"/>
                  </a:moveTo>
                  <a:lnTo>
                    <a:pt x="5" y="0"/>
                  </a:lnTo>
                  <a:lnTo>
                    <a:pt x="0" y="78"/>
                  </a:lnTo>
                  <a:lnTo>
                    <a:pt x="77" y="83"/>
                  </a:lnTo>
                  <a:lnTo>
                    <a:pt x="82" y="6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8" name="Freeform 173"/>
            <p:cNvSpPr>
              <a:spLocks/>
            </p:cNvSpPr>
            <p:nvPr/>
          </p:nvSpPr>
          <p:spPr bwMode="auto">
            <a:xfrm rot="21386414">
              <a:off x="2054274" y="4601261"/>
              <a:ext cx="140812" cy="140812"/>
            </a:xfrm>
            <a:custGeom>
              <a:avLst/>
              <a:gdLst>
                <a:gd name="T0" fmla="*/ 82 w 82"/>
                <a:gd name="T1" fmla="*/ 5 h 82"/>
                <a:gd name="T2" fmla="*/ 5 w 82"/>
                <a:gd name="T3" fmla="*/ 0 h 82"/>
                <a:gd name="T4" fmla="*/ 0 w 82"/>
                <a:gd name="T5" fmla="*/ 77 h 82"/>
                <a:gd name="T6" fmla="*/ 77 w 82"/>
                <a:gd name="T7" fmla="*/ 82 h 82"/>
                <a:gd name="T8" fmla="*/ 82 w 82"/>
                <a:gd name="T9" fmla="*/ 5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82">
                  <a:moveTo>
                    <a:pt x="82" y="5"/>
                  </a:moveTo>
                  <a:lnTo>
                    <a:pt x="5" y="0"/>
                  </a:lnTo>
                  <a:lnTo>
                    <a:pt x="0" y="77"/>
                  </a:lnTo>
                  <a:lnTo>
                    <a:pt x="77" y="82"/>
                  </a:lnTo>
                  <a:lnTo>
                    <a:pt x="82" y="5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9" name="Freeform 174"/>
            <p:cNvSpPr>
              <a:spLocks/>
            </p:cNvSpPr>
            <p:nvPr/>
          </p:nvSpPr>
          <p:spPr bwMode="auto">
            <a:xfrm rot="21386414">
              <a:off x="2055724" y="4403310"/>
              <a:ext cx="140812" cy="140812"/>
            </a:xfrm>
            <a:custGeom>
              <a:avLst/>
              <a:gdLst>
                <a:gd name="T0" fmla="*/ 82 w 82"/>
                <a:gd name="T1" fmla="*/ 5 h 82"/>
                <a:gd name="T2" fmla="*/ 5 w 82"/>
                <a:gd name="T3" fmla="*/ 0 h 82"/>
                <a:gd name="T4" fmla="*/ 0 w 82"/>
                <a:gd name="T5" fmla="*/ 77 h 82"/>
                <a:gd name="T6" fmla="*/ 77 w 82"/>
                <a:gd name="T7" fmla="*/ 82 h 82"/>
                <a:gd name="T8" fmla="*/ 82 w 82"/>
                <a:gd name="T9" fmla="*/ 5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82">
                  <a:moveTo>
                    <a:pt x="82" y="5"/>
                  </a:moveTo>
                  <a:lnTo>
                    <a:pt x="5" y="0"/>
                  </a:lnTo>
                  <a:lnTo>
                    <a:pt x="0" y="77"/>
                  </a:lnTo>
                  <a:lnTo>
                    <a:pt x="77" y="82"/>
                  </a:lnTo>
                  <a:lnTo>
                    <a:pt x="82" y="5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30" name="Freeform 175"/>
            <p:cNvSpPr>
              <a:spLocks/>
            </p:cNvSpPr>
            <p:nvPr/>
          </p:nvSpPr>
          <p:spPr bwMode="auto">
            <a:xfrm rot="21386414">
              <a:off x="2057067" y="4203644"/>
              <a:ext cx="140812" cy="140812"/>
            </a:xfrm>
            <a:custGeom>
              <a:avLst/>
              <a:gdLst>
                <a:gd name="T0" fmla="*/ 82 w 82"/>
                <a:gd name="T1" fmla="*/ 5 h 82"/>
                <a:gd name="T2" fmla="*/ 5 w 82"/>
                <a:gd name="T3" fmla="*/ 0 h 82"/>
                <a:gd name="T4" fmla="*/ 0 w 82"/>
                <a:gd name="T5" fmla="*/ 77 h 82"/>
                <a:gd name="T6" fmla="*/ 77 w 82"/>
                <a:gd name="T7" fmla="*/ 82 h 82"/>
                <a:gd name="T8" fmla="*/ 82 w 82"/>
                <a:gd name="T9" fmla="*/ 5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82">
                  <a:moveTo>
                    <a:pt x="82" y="5"/>
                  </a:moveTo>
                  <a:lnTo>
                    <a:pt x="5" y="0"/>
                  </a:lnTo>
                  <a:lnTo>
                    <a:pt x="0" y="77"/>
                  </a:lnTo>
                  <a:lnTo>
                    <a:pt x="77" y="82"/>
                  </a:lnTo>
                  <a:lnTo>
                    <a:pt x="82" y="5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31" name="Freeform 176"/>
            <p:cNvSpPr>
              <a:spLocks/>
            </p:cNvSpPr>
            <p:nvPr/>
          </p:nvSpPr>
          <p:spPr bwMode="auto">
            <a:xfrm rot="21386414">
              <a:off x="2253887" y="4600889"/>
              <a:ext cx="140812" cy="142530"/>
            </a:xfrm>
            <a:custGeom>
              <a:avLst/>
              <a:gdLst>
                <a:gd name="T0" fmla="*/ 82 w 82"/>
                <a:gd name="T1" fmla="*/ 5 h 83"/>
                <a:gd name="T2" fmla="*/ 5 w 82"/>
                <a:gd name="T3" fmla="*/ 0 h 83"/>
                <a:gd name="T4" fmla="*/ 0 w 82"/>
                <a:gd name="T5" fmla="*/ 77 h 83"/>
                <a:gd name="T6" fmla="*/ 76 w 82"/>
                <a:gd name="T7" fmla="*/ 83 h 83"/>
                <a:gd name="T8" fmla="*/ 82 w 82"/>
                <a:gd name="T9" fmla="*/ 5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83">
                  <a:moveTo>
                    <a:pt x="82" y="5"/>
                  </a:moveTo>
                  <a:lnTo>
                    <a:pt x="5" y="0"/>
                  </a:lnTo>
                  <a:lnTo>
                    <a:pt x="0" y="77"/>
                  </a:lnTo>
                  <a:lnTo>
                    <a:pt x="76" y="83"/>
                  </a:lnTo>
                  <a:lnTo>
                    <a:pt x="82" y="5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32" name="Freeform 177"/>
            <p:cNvSpPr>
              <a:spLocks/>
            </p:cNvSpPr>
            <p:nvPr/>
          </p:nvSpPr>
          <p:spPr bwMode="auto">
            <a:xfrm rot="21386414">
              <a:off x="2255337" y="4402937"/>
              <a:ext cx="140812" cy="142530"/>
            </a:xfrm>
            <a:custGeom>
              <a:avLst/>
              <a:gdLst>
                <a:gd name="T0" fmla="*/ 82 w 82"/>
                <a:gd name="T1" fmla="*/ 5 h 83"/>
                <a:gd name="T2" fmla="*/ 5 w 82"/>
                <a:gd name="T3" fmla="*/ 0 h 83"/>
                <a:gd name="T4" fmla="*/ 0 w 82"/>
                <a:gd name="T5" fmla="*/ 77 h 83"/>
                <a:gd name="T6" fmla="*/ 76 w 82"/>
                <a:gd name="T7" fmla="*/ 83 h 83"/>
                <a:gd name="T8" fmla="*/ 82 w 82"/>
                <a:gd name="T9" fmla="*/ 5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83">
                  <a:moveTo>
                    <a:pt x="82" y="5"/>
                  </a:moveTo>
                  <a:lnTo>
                    <a:pt x="5" y="0"/>
                  </a:lnTo>
                  <a:lnTo>
                    <a:pt x="0" y="77"/>
                  </a:lnTo>
                  <a:lnTo>
                    <a:pt x="76" y="83"/>
                  </a:lnTo>
                  <a:lnTo>
                    <a:pt x="82" y="5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33" name="Freeform 178"/>
            <p:cNvSpPr>
              <a:spLocks/>
            </p:cNvSpPr>
            <p:nvPr/>
          </p:nvSpPr>
          <p:spPr bwMode="auto">
            <a:xfrm rot="21386414">
              <a:off x="2254964" y="4203324"/>
              <a:ext cx="142530" cy="142530"/>
            </a:xfrm>
            <a:custGeom>
              <a:avLst/>
              <a:gdLst>
                <a:gd name="T0" fmla="*/ 83 w 83"/>
                <a:gd name="T1" fmla="*/ 6 h 83"/>
                <a:gd name="T2" fmla="*/ 6 w 83"/>
                <a:gd name="T3" fmla="*/ 0 h 83"/>
                <a:gd name="T4" fmla="*/ 0 w 83"/>
                <a:gd name="T5" fmla="*/ 78 h 83"/>
                <a:gd name="T6" fmla="*/ 77 w 83"/>
                <a:gd name="T7" fmla="*/ 83 h 83"/>
                <a:gd name="T8" fmla="*/ 83 w 83"/>
                <a:gd name="T9" fmla="*/ 6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83">
                  <a:moveTo>
                    <a:pt x="83" y="6"/>
                  </a:moveTo>
                  <a:lnTo>
                    <a:pt x="6" y="0"/>
                  </a:lnTo>
                  <a:lnTo>
                    <a:pt x="0" y="78"/>
                  </a:lnTo>
                  <a:lnTo>
                    <a:pt x="77" y="83"/>
                  </a:lnTo>
                  <a:lnTo>
                    <a:pt x="83" y="6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34" name="Freeform 179"/>
            <p:cNvSpPr>
              <a:spLocks/>
            </p:cNvSpPr>
            <p:nvPr/>
          </p:nvSpPr>
          <p:spPr bwMode="auto">
            <a:xfrm rot="21386414">
              <a:off x="2451839" y="4602339"/>
              <a:ext cx="140812" cy="142530"/>
            </a:xfrm>
            <a:custGeom>
              <a:avLst/>
              <a:gdLst>
                <a:gd name="T0" fmla="*/ 82 w 82"/>
                <a:gd name="T1" fmla="*/ 6 h 83"/>
                <a:gd name="T2" fmla="*/ 6 w 82"/>
                <a:gd name="T3" fmla="*/ 0 h 83"/>
                <a:gd name="T4" fmla="*/ 0 w 82"/>
                <a:gd name="T5" fmla="*/ 78 h 83"/>
                <a:gd name="T6" fmla="*/ 77 w 82"/>
                <a:gd name="T7" fmla="*/ 83 h 83"/>
                <a:gd name="T8" fmla="*/ 82 w 82"/>
                <a:gd name="T9" fmla="*/ 6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83">
                  <a:moveTo>
                    <a:pt x="82" y="6"/>
                  </a:moveTo>
                  <a:lnTo>
                    <a:pt x="6" y="0"/>
                  </a:lnTo>
                  <a:lnTo>
                    <a:pt x="0" y="78"/>
                  </a:lnTo>
                  <a:lnTo>
                    <a:pt x="77" y="83"/>
                  </a:lnTo>
                  <a:lnTo>
                    <a:pt x="82" y="6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35" name="Freeform 180"/>
            <p:cNvSpPr>
              <a:spLocks/>
            </p:cNvSpPr>
            <p:nvPr/>
          </p:nvSpPr>
          <p:spPr bwMode="auto">
            <a:xfrm rot="21386414">
              <a:off x="2453342" y="4406103"/>
              <a:ext cx="140812" cy="140812"/>
            </a:xfrm>
            <a:custGeom>
              <a:avLst/>
              <a:gdLst>
                <a:gd name="T0" fmla="*/ 82 w 82"/>
                <a:gd name="T1" fmla="*/ 5 h 82"/>
                <a:gd name="T2" fmla="*/ 6 w 82"/>
                <a:gd name="T3" fmla="*/ 0 h 82"/>
                <a:gd name="T4" fmla="*/ 0 w 82"/>
                <a:gd name="T5" fmla="*/ 77 h 82"/>
                <a:gd name="T6" fmla="*/ 77 w 82"/>
                <a:gd name="T7" fmla="*/ 82 h 82"/>
                <a:gd name="T8" fmla="*/ 82 w 82"/>
                <a:gd name="T9" fmla="*/ 5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82">
                  <a:moveTo>
                    <a:pt x="82" y="5"/>
                  </a:moveTo>
                  <a:lnTo>
                    <a:pt x="6" y="0"/>
                  </a:lnTo>
                  <a:lnTo>
                    <a:pt x="0" y="77"/>
                  </a:lnTo>
                  <a:lnTo>
                    <a:pt x="77" y="82"/>
                  </a:lnTo>
                  <a:lnTo>
                    <a:pt x="82" y="5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36" name="Freeform 181"/>
            <p:cNvSpPr>
              <a:spLocks/>
            </p:cNvSpPr>
            <p:nvPr/>
          </p:nvSpPr>
          <p:spPr bwMode="auto">
            <a:xfrm rot="21386414">
              <a:off x="2454685" y="4206437"/>
              <a:ext cx="140812" cy="140812"/>
            </a:xfrm>
            <a:custGeom>
              <a:avLst/>
              <a:gdLst>
                <a:gd name="T0" fmla="*/ 82 w 82"/>
                <a:gd name="T1" fmla="*/ 5 h 82"/>
                <a:gd name="T2" fmla="*/ 6 w 82"/>
                <a:gd name="T3" fmla="*/ 0 h 82"/>
                <a:gd name="T4" fmla="*/ 0 w 82"/>
                <a:gd name="T5" fmla="*/ 77 h 82"/>
                <a:gd name="T6" fmla="*/ 77 w 82"/>
                <a:gd name="T7" fmla="*/ 82 h 82"/>
                <a:gd name="T8" fmla="*/ 82 w 82"/>
                <a:gd name="T9" fmla="*/ 5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82">
                  <a:moveTo>
                    <a:pt x="82" y="5"/>
                  </a:moveTo>
                  <a:lnTo>
                    <a:pt x="6" y="0"/>
                  </a:lnTo>
                  <a:lnTo>
                    <a:pt x="0" y="77"/>
                  </a:lnTo>
                  <a:lnTo>
                    <a:pt x="77" y="82"/>
                  </a:lnTo>
                  <a:lnTo>
                    <a:pt x="82" y="5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37" name="Freeform 182"/>
            <p:cNvSpPr>
              <a:spLocks/>
            </p:cNvSpPr>
            <p:nvPr/>
          </p:nvSpPr>
          <p:spPr bwMode="auto">
            <a:xfrm rot="21386414">
              <a:off x="2651505" y="4603682"/>
              <a:ext cx="140812" cy="142530"/>
            </a:xfrm>
            <a:custGeom>
              <a:avLst/>
              <a:gdLst>
                <a:gd name="T0" fmla="*/ 82 w 82"/>
                <a:gd name="T1" fmla="*/ 6 h 83"/>
                <a:gd name="T2" fmla="*/ 5 w 82"/>
                <a:gd name="T3" fmla="*/ 0 h 83"/>
                <a:gd name="T4" fmla="*/ 0 w 82"/>
                <a:gd name="T5" fmla="*/ 77 h 83"/>
                <a:gd name="T6" fmla="*/ 77 w 82"/>
                <a:gd name="T7" fmla="*/ 83 h 83"/>
                <a:gd name="T8" fmla="*/ 82 w 82"/>
                <a:gd name="T9" fmla="*/ 6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83">
                  <a:moveTo>
                    <a:pt x="82" y="6"/>
                  </a:moveTo>
                  <a:lnTo>
                    <a:pt x="5" y="0"/>
                  </a:lnTo>
                  <a:lnTo>
                    <a:pt x="0" y="77"/>
                  </a:lnTo>
                  <a:lnTo>
                    <a:pt x="77" y="83"/>
                  </a:lnTo>
                  <a:lnTo>
                    <a:pt x="82" y="6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38" name="Freeform 183"/>
            <p:cNvSpPr>
              <a:spLocks/>
            </p:cNvSpPr>
            <p:nvPr/>
          </p:nvSpPr>
          <p:spPr bwMode="auto">
            <a:xfrm rot="21386414">
              <a:off x="2652955" y="4405730"/>
              <a:ext cx="140812" cy="142530"/>
            </a:xfrm>
            <a:custGeom>
              <a:avLst/>
              <a:gdLst>
                <a:gd name="T0" fmla="*/ 82 w 82"/>
                <a:gd name="T1" fmla="*/ 6 h 83"/>
                <a:gd name="T2" fmla="*/ 5 w 82"/>
                <a:gd name="T3" fmla="*/ 0 h 83"/>
                <a:gd name="T4" fmla="*/ 0 w 82"/>
                <a:gd name="T5" fmla="*/ 77 h 83"/>
                <a:gd name="T6" fmla="*/ 77 w 82"/>
                <a:gd name="T7" fmla="*/ 83 h 83"/>
                <a:gd name="T8" fmla="*/ 82 w 82"/>
                <a:gd name="T9" fmla="*/ 6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83">
                  <a:moveTo>
                    <a:pt x="82" y="6"/>
                  </a:moveTo>
                  <a:lnTo>
                    <a:pt x="5" y="0"/>
                  </a:lnTo>
                  <a:lnTo>
                    <a:pt x="0" y="77"/>
                  </a:lnTo>
                  <a:lnTo>
                    <a:pt x="77" y="83"/>
                  </a:lnTo>
                  <a:lnTo>
                    <a:pt x="82" y="6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39" name="Freeform 184"/>
            <p:cNvSpPr>
              <a:spLocks/>
            </p:cNvSpPr>
            <p:nvPr/>
          </p:nvSpPr>
          <p:spPr bwMode="auto">
            <a:xfrm rot="21386414">
              <a:off x="2654351" y="4207780"/>
              <a:ext cx="140812" cy="140812"/>
            </a:xfrm>
            <a:custGeom>
              <a:avLst/>
              <a:gdLst>
                <a:gd name="T0" fmla="*/ 82 w 82"/>
                <a:gd name="T1" fmla="*/ 5 h 82"/>
                <a:gd name="T2" fmla="*/ 5 w 82"/>
                <a:gd name="T3" fmla="*/ 0 h 82"/>
                <a:gd name="T4" fmla="*/ 0 w 82"/>
                <a:gd name="T5" fmla="*/ 77 h 82"/>
                <a:gd name="T6" fmla="*/ 77 w 82"/>
                <a:gd name="T7" fmla="*/ 82 h 82"/>
                <a:gd name="T8" fmla="*/ 82 w 82"/>
                <a:gd name="T9" fmla="*/ 5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82">
                  <a:moveTo>
                    <a:pt x="82" y="5"/>
                  </a:moveTo>
                  <a:lnTo>
                    <a:pt x="5" y="0"/>
                  </a:lnTo>
                  <a:lnTo>
                    <a:pt x="0" y="77"/>
                  </a:lnTo>
                  <a:lnTo>
                    <a:pt x="77" y="82"/>
                  </a:lnTo>
                  <a:lnTo>
                    <a:pt x="82" y="5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0" name="Freeform 185"/>
            <p:cNvSpPr>
              <a:spLocks/>
            </p:cNvSpPr>
            <p:nvPr/>
          </p:nvSpPr>
          <p:spPr bwMode="auto">
            <a:xfrm rot="21386414">
              <a:off x="2845081" y="4409025"/>
              <a:ext cx="154550" cy="338293"/>
            </a:xfrm>
            <a:custGeom>
              <a:avLst/>
              <a:gdLst>
                <a:gd name="T0" fmla="*/ 90 w 90"/>
                <a:gd name="T1" fmla="*/ 5 h 197"/>
                <a:gd name="T2" fmla="*/ 13 w 90"/>
                <a:gd name="T3" fmla="*/ 0 h 197"/>
                <a:gd name="T4" fmla="*/ 0 w 90"/>
                <a:gd name="T5" fmla="*/ 191 h 197"/>
                <a:gd name="T6" fmla="*/ 76 w 90"/>
                <a:gd name="T7" fmla="*/ 197 h 197"/>
                <a:gd name="T8" fmla="*/ 90 w 90"/>
                <a:gd name="T9" fmla="*/ 5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197">
                  <a:moveTo>
                    <a:pt x="90" y="5"/>
                  </a:moveTo>
                  <a:lnTo>
                    <a:pt x="13" y="0"/>
                  </a:lnTo>
                  <a:lnTo>
                    <a:pt x="0" y="191"/>
                  </a:lnTo>
                  <a:lnTo>
                    <a:pt x="76" y="197"/>
                  </a:lnTo>
                  <a:lnTo>
                    <a:pt x="90" y="5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1" name="Freeform 186"/>
            <p:cNvSpPr>
              <a:spLocks/>
            </p:cNvSpPr>
            <p:nvPr/>
          </p:nvSpPr>
          <p:spPr bwMode="auto">
            <a:xfrm rot="21386414">
              <a:off x="2852674" y="4408789"/>
              <a:ext cx="140812" cy="140812"/>
            </a:xfrm>
            <a:custGeom>
              <a:avLst/>
              <a:gdLst>
                <a:gd name="T0" fmla="*/ 82 w 82"/>
                <a:gd name="T1" fmla="*/ 5 h 82"/>
                <a:gd name="T2" fmla="*/ 5 w 82"/>
                <a:gd name="T3" fmla="*/ 0 h 82"/>
                <a:gd name="T4" fmla="*/ 0 w 82"/>
                <a:gd name="T5" fmla="*/ 76 h 82"/>
                <a:gd name="T6" fmla="*/ 76 w 82"/>
                <a:gd name="T7" fmla="*/ 82 h 82"/>
                <a:gd name="T8" fmla="*/ 82 w 82"/>
                <a:gd name="T9" fmla="*/ 5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82">
                  <a:moveTo>
                    <a:pt x="82" y="5"/>
                  </a:moveTo>
                  <a:lnTo>
                    <a:pt x="5" y="0"/>
                  </a:lnTo>
                  <a:lnTo>
                    <a:pt x="0" y="76"/>
                  </a:lnTo>
                  <a:lnTo>
                    <a:pt x="76" y="82"/>
                  </a:lnTo>
                  <a:lnTo>
                    <a:pt x="82" y="5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2" name="Freeform 187"/>
            <p:cNvSpPr>
              <a:spLocks/>
            </p:cNvSpPr>
            <p:nvPr/>
          </p:nvSpPr>
          <p:spPr bwMode="auto">
            <a:xfrm rot="21386414">
              <a:off x="2854017" y="4209123"/>
              <a:ext cx="140812" cy="140812"/>
            </a:xfrm>
            <a:custGeom>
              <a:avLst/>
              <a:gdLst>
                <a:gd name="T0" fmla="*/ 82 w 82"/>
                <a:gd name="T1" fmla="*/ 5 h 82"/>
                <a:gd name="T2" fmla="*/ 5 w 82"/>
                <a:gd name="T3" fmla="*/ 0 h 82"/>
                <a:gd name="T4" fmla="*/ 0 w 82"/>
                <a:gd name="T5" fmla="*/ 77 h 82"/>
                <a:gd name="T6" fmla="*/ 76 w 82"/>
                <a:gd name="T7" fmla="*/ 82 h 82"/>
                <a:gd name="T8" fmla="*/ 82 w 82"/>
                <a:gd name="T9" fmla="*/ 5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82">
                  <a:moveTo>
                    <a:pt x="82" y="5"/>
                  </a:moveTo>
                  <a:lnTo>
                    <a:pt x="5" y="0"/>
                  </a:lnTo>
                  <a:lnTo>
                    <a:pt x="0" y="77"/>
                  </a:lnTo>
                  <a:lnTo>
                    <a:pt x="76" y="82"/>
                  </a:lnTo>
                  <a:lnTo>
                    <a:pt x="82" y="5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3" name="Freeform 188"/>
            <p:cNvSpPr>
              <a:spLocks/>
            </p:cNvSpPr>
            <p:nvPr/>
          </p:nvSpPr>
          <p:spPr bwMode="auto">
            <a:xfrm rot="21386414">
              <a:off x="1654940" y="4598522"/>
              <a:ext cx="142530" cy="140812"/>
            </a:xfrm>
            <a:custGeom>
              <a:avLst/>
              <a:gdLst>
                <a:gd name="T0" fmla="*/ 83 w 83"/>
                <a:gd name="T1" fmla="*/ 5 h 82"/>
                <a:gd name="T2" fmla="*/ 6 w 83"/>
                <a:gd name="T3" fmla="*/ 0 h 82"/>
                <a:gd name="T4" fmla="*/ 0 w 83"/>
                <a:gd name="T5" fmla="*/ 77 h 82"/>
                <a:gd name="T6" fmla="*/ 77 w 83"/>
                <a:gd name="T7" fmla="*/ 82 h 82"/>
                <a:gd name="T8" fmla="*/ 83 w 83"/>
                <a:gd name="T9" fmla="*/ 5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82">
                  <a:moveTo>
                    <a:pt x="83" y="5"/>
                  </a:moveTo>
                  <a:lnTo>
                    <a:pt x="6" y="0"/>
                  </a:lnTo>
                  <a:lnTo>
                    <a:pt x="0" y="77"/>
                  </a:lnTo>
                  <a:lnTo>
                    <a:pt x="77" y="82"/>
                  </a:lnTo>
                  <a:lnTo>
                    <a:pt x="83" y="5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4" name="Freeform 189"/>
            <p:cNvSpPr>
              <a:spLocks/>
            </p:cNvSpPr>
            <p:nvPr/>
          </p:nvSpPr>
          <p:spPr bwMode="auto">
            <a:xfrm rot="21386414">
              <a:off x="1656390" y="4400570"/>
              <a:ext cx="142530" cy="140812"/>
            </a:xfrm>
            <a:custGeom>
              <a:avLst/>
              <a:gdLst>
                <a:gd name="T0" fmla="*/ 83 w 83"/>
                <a:gd name="T1" fmla="*/ 5 h 82"/>
                <a:gd name="T2" fmla="*/ 6 w 83"/>
                <a:gd name="T3" fmla="*/ 0 h 82"/>
                <a:gd name="T4" fmla="*/ 0 w 83"/>
                <a:gd name="T5" fmla="*/ 77 h 82"/>
                <a:gd name="T6" fmla="*/ 77 w 83"/>
                <a:gd name="T7" fmla="*/ 82 h 82"/>
                <a:gd name="T8" fmla="*/ 83 w 83"/>
                <a:gd name="T9" fmla="*/ 5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82">
                  <a:moveTo>
                    <a:pt x="83" y="5"/>
                  </a:moveTo>
                  <a:lnTo>
                    <a:pt x="6" y="0"/>
                  </a:lnTo>
                  <a:lnTo>
                    <a:pt x="0" y="77"/>
                  </a:lnTo>
                  <a:lnTo>
                    <a:pt x="77" y="82"/>
                  </a:lnTo>
                  <a:lnTo>
                    <a:pt x="83" y="5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5" name="Freeform 190"/>
            <p:cNvSpPr>
              <a:spLocks/>
            </p:cNvSpPr>
            <p:nvPr/>
          </p:nvSpPr>
          <p:spPr bwMode="auto">
            <a:xfrm rot="21386414">
              <a:off x="1657733" y="4200904"/>
              <a:ext cx="142530" cy="140812"/>
            </a:xfrm>
            <a:custGeom>
              <a:avLst/>
              <a:gdLst>
                <a:gd name="T0" fmla="*/ 83 w 83"/>
                <a:gd name="T1" fmla="*/ 5 h 82"/>
                <a:gd name="T2" fmla="*/ 6 w 83"/>
                <a:gd name="T3" fmla="*/ 0 h 82"/>
                <a:gd name="T4" fmla="*/ 0 w 83"/>
                <a:gd name="T5" fmla="*/ 77 h 82"/>
                <a:gd name="T6" fmla="*/ 77 w 83"/>
                <a:gd name="T7" fmla="*/ 82 h 82"/>
                <a:gd name="T8" fmla="*/ 83 w 83"/>
                <a:gd name="T9" fmla="*/ 5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82">
                  <a:moveTo>
                    <a:pt x="83" y="5"/>
                  </a:moveTo>
                  <a:lnTo>
                    <a:pt x="6" y="0"/>
                  </a:lnTo>
                  <a:lnTo>
                    <a:pt x="0" y="77"/>
                  </a:lnTo>
                  <a:lnTo>
                    <a:pt x="77" y="82"/>
                  </a:lnTo>
                  <a:lnTo>
                    <a:pt x="83" y="5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6" name="Freeform 191"/>
            <p:cNvSpPr>
              <a:spLocks/>
            </p:cNvSpPr>
            <p:nvPr/>
          </p:nvSpPr>
          <p:spPr bwMode="auto">
            <a:xfrm rot="21386414">
              <a:off x="1854555" y="4598203"/>
              <a:ext cx="140812" cy="142530"/>
            </a:xfrm>
            <a:custGeom>
              <a:avLst/>
              <a:gdLst>
                <a:gd name="T0" fmla="*/ 82 w 82"/>
                <a:gd name="T1" fmla="*/ 5 h 83"/>
                <a:gd name="T2" fmla="*/ 5 w 82"/>
                <a:gd name="T3" fmla="*/ 0 h 83"/>
                <a:gd name="T4" fmla="*/ 0 w 82"/>
                <a:gd name="T5" fmla="*/ 77 h 83"/>
                <a:gd name="T6" fmla="*/ 77 w 82"/>
                <a:gd name="T7" fmla="*/ 83 h 83"/>
                <a:gd name="T8" fmla="*/ 82 w 82"/>
                <a:gd name="T9" fmla="*/ 5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83">
                  <a:moveTo>
                    <a:pt x="82" y="5"/>
                  </a:moveTo>
                  <a:lnTo>
                    <a:pt x="5" y="0"/>
                  </a:lnTo>
                  <a:lnTo>
                    <a:pt x="0" y="77"/>
                  </a:lnTo>
                  <a:lnTo>
                    <a:pt x="77" y="83"/>
                  </a:lnTo>
                  <a:lnTo>
                    <a:pt x="82" y="5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7" name="Freeform 192"/>
            <p:cNvSpPr>
              <a:spLocks/>
            </p:cNvSpPr>
            <p:nvPr/>
          </p:nvSpPr>
          <p:spPr bwMode="auto">
            <a:xfrm rot="21386414">
              <a:off x="1856005" y="4400250"/>
              <a:ext cx="140812" cy="142530"/>
            </a:xfrm>
            <a:custGeom>
              <a:avLst/>
              <a:gdLst>
                <a:gd name="T0" fmla="*/ 82 w 82"/>
                <a:gd name="T1" fmla="*/ 5 h 83"/>
                <a:gd name="T2" fmla="*/ 5 w 82"/>
                <a:gd name="T3" fmla="*/ 0 h 83"/>
                <a:gd name="T4" fmla="*/ 0 w 82"/>
                <a:gd name="T5" fmla="*/ 77 h 83"/>
                <a:gd name="T6" fmla="*/ 77 w 82"/>
                <a:gd name="T7" fmla="*/ 83 h 83"/>
                <a:gd name="T8" fmla="*/ 82 w 82"/>
                <a:gd name="T9" fmla="*/ 5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83">
                  <a:moveTo>
                    <a:pt x="82" y="5"/>
                  </a:moveTo>
                  <a:lnTo>
                    <a:pt x="5" y="0"/>
                  </a:lnTo>
                  <a:lnTo>
                    <a:pt x="0" y="77"/>
                  </a:lnTo>
                  <a:lnTo>
                    <a:pt x="77" y="83"/>
                  </a:lnTo>
                  <a:lnTo>
                    <a:pt x="82" y="5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8" name="Freeform 193"/>
            <p:cNvSpPr>
              <a:spLocks/>
            </p:cNvSpPr>
            <p:nvPr/>
          </p:nvSpPr>
          <p:spPr bwMode="auto">
            <a:xfrm rot="21386414">
              <a:off x="1857348" y="4200584"/>
              <a:ext cx="140812" cy="142530"/>
            </a:xfrm>
            <a:custGeom>
              <a:avLst/>
              <a:gdLst>
                <a:gd name="T0" fmla="*/ 82 w 82"/>
                <a:gd name="T1" fmla="*/ 6 h 83"/>
                <a:gd name="T2" fmla="*/ 5 w 82"/>
                <a:gd name="T3" fmla="*/ 0 h 83"/>
                <a:gd name="T4" fmla="*/ 0 w 82"/>
                <a:gd name="T5" fmla="*/ 78 h 83"/>
                <a:gd name="T6" fmla="*/ 77 w 82"/>
                <a:gd name="T7" fmla="*/ 83 h 83"/>
                <a:gd name="T8" fmla="*/ 82 w 82"/>
                <a:gd name="T9" fmla="*/ 6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83">
                  <a:moveTo>
                    <a:pt x="82" y="6"/>
                  </a:moveTo>
                  <a:lnTo>
                    <a:pt x="5" y="0"/>
                  </a:lnTo>
                  <a:lnTo>
                    <a:pt x="0" y="78"/>
                  </a:lnTo>
                  <a:lnTo>
                    <a:pt x="77" y="83"/>
                  </a:lnTo>
                  <a:lnTo>
                    <a:pt x="82" y="6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500855" y="2917513"/>
            <a:ext cx="1077210" cy="1636324"/>
            <a:chOff x="3500855" y="2917513"/>
            <a:chExt cx="1077210" cy="1636324"/>
          </a:xfrm>
        </p:grpSpPr>
        <p:sp>
          <p:nvSpPr>
            <p:cNvPr id="550" name="Freeform 154"/>
            <p:cNvSpPr>
              <a:spLocks/>
            </p:cNvSpPr>
            <p:nvPr/>
          </p:nvSpPr>
          <p:spPr bwMode="auto">
            <a:xfrm>
              <a:off x="3990888" y="3638532"/>
              <a:ext cx="587177" cy="915305"/>
            </a:xfrm>
            <a:custGeom>
              <a:avLst/>
              <a:gdLst>
                <a:gd name="T0" fmla="*/ 813 w 851"/>
                <a:gd name="T1" fmla="*/ 875 h 1328"/>
                <a:gd name="T2" fmla="*/ 546 w 851"/>
                <a:gd name="T3" fmla="*/ 1293 h 1328"/>
                <a:gd name="T4" fmla="*/ 143 w 851"/>
                <a:gd name="T5" fmla="*/ 1003 h 1328"/>
                <a:gd name="T6" fmla="*/ 37 w 851"/>
                <a:gd name="T7" fmla="*/ 453 h 1328"/>
                <a:gd name="T8" fmla="*/ 305 w 851"/>
                <a:gd name="T9" fmla="*/ 36 h 1328"/>
                <a:gd name="T10" fmla="*/ 707 w 851"/>
                <a:gd name="T11" fmla="*/ 325 h 1328"/>
                <a:gd name="T12" fmla="*/ 813 w 851"/>
                <a:gd name="T13" fmla="*/ 875 h 1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1" h="1328">
                  <a:moveTo>
                    <a:pt x="813" y="875"/>
                  </a:moveTo>
                  <a:cubicBezTo>
                    <a:pt x="851" y="1069"/>
                    <a:pt x="730" y="1257"/>
                    <a:pt x="546" y="1293"/>
                  </a:cubicBezTo>
                  <a:cubicBezTo>
                    <a:pt x="362" y="1328"/>
                    <a:pt x="181" y="1198"/>
                    <a:pt x="143" y="1003"/>
                  </a:cubicBezTo>
                  <a:cubicBezTo>
                    <a:pt x="37" y="453"/>
                    <a:pt x="37" y="453"/>
                    <a:pt x="37" y="453"/>
                  </a:cubicBezTo>
                  <a:cubicBezTo>
                    <a:pt x="0" y="259"/>
                    <a:pt x="120" y="71"/>
                    <a:pt x="305" y="36"/>
                  </a:cubicBezTo>
                  <a:cubicBezTo>
                    <a:pt x="489" y="0"/>
                    <a:pt x="670" y="130"/>
                    <a:pt x="707" y="325"/>
                  </a:cubicBezTo>
                  <a:lnTo>
                    <a:pt x="813" y="875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51" name="Freeform 155"/>
            <p:cNvSpPr>
              <a:spLocks/>
            </p:cNvSpPr>
            <p:nvPr/>
          </p:nvSpPr>
          <p:spPr bwMode="auto">
            <a:xfrm>
              <a:off x="4170064" y="3791803"/>
              <a:ext cx="112254" cy="159747"/>
            </a:xfrm>
            <a:custGeom>
              <a:avLst/>
              <a:gdLst>
                <a:gd name="T0" fmla="*/ 150 w 162"/>
                <a:gd name="T1" fmla="*/ 102 h 230"/>
                <a:gd name="T2" fmla="*/ 102 w 162"/>
                <a:gd name="T3" fmla="*/ 223 h 230"/>
                <a:gd name="T4" fmla="*/ 12 w 162"/>
                <a:gd name="T5" fmla="*/ 128 h 230"/>
                <a:gd name="T6" fmla="*/ 60 w 162"/>
                <a:gd name="T7" fmla="*/ 7 h 230"/>
                <a:gd name="T8" fmla="*/ 150 w 162"/>
                <a:gd name="T9" fmla="*/ 102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2" h="230">
                  <a:moveTo>
                    <a:pt x="150" y="102"/>
                  </a:moveTo>
                  <a:cubicBezTo>
                    <a:pt x="162" y="161"/>
                    <a:pt x="140" y="215"/>
                    <a:pt x="102" y="223"/>
                  </a:cubicBezTo>
                  <a:cubicBezTo>
                    <a:pt x="63" y="230"/>
                    <a:pt x="23" y="188"/>
                    <a:pt x="12" y="128"/>
                  </a:cubicBezTo>
                  <a:cubicBezTo>
                    <a:pt x="0" y="69"/>
                    <a:pt x="22" y="14"/>
                    <a:pt x="60" y="7"/>
                  </a:cubicBezTo>
                  <a:cubicBezTo>
                    <a:pt x="98" y="0"/>
                    <a:pt x="139" y="42"/>
                    <a:pt x="150" y="102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52" name="Freeform 156"/>
            <p:cNvSpPr>
              <a:spLocks/>
            </p:cNvSpPr>
            <p:nvPr/>
          </p:nvSpPr>
          <p:spPr bwMode="auto">
            <a:xfrm>
              <a:off x="3500855" y="2917513"/>
              <a:ext cx="716701" cy="792258"/>
            </a:xfrm>
            <a:custGeom>
              <a:avLst/>
              <a:gdLst>
                <a:gd name="T0" fmla="*/ 700 w 1040"/>
                <a:gd name="T1" fmla="*/ 491 h 1151"/>
                <a:gd name="T2" fmla="*/ 480 w 1040"/>
                <a:gd name="T3" fmla="*/ 711 h 1151"/>
                <a:gd name="T4" fmla="*/ 480 w 1040"/>
                <a:gd name="T5" fmla="*/ 851 h 1151"/>
                <a:gd name="T6" fmla="*/ 300 w 1040"/>
                <a:gd name="T7" fmla="*/ 1031 h 1151"/>
                <a:gd name="T8" fmla="*/ 120 w 1040"/>
                <a:gd name="T9" fmla="*/ 851 h 1151"/>
                <a:gd name="T10" fmla="*/ 40 w 1040"/>
                <a:gd name="T11" fmla="*/ 0 h 1151"/>
                <a:gd name="T12" fmla="*/ 0 w 1040"/>
                <a:gd name="T13" fmla="*/ 0 h 1151"/>
                <a:gd name="T14" fmla="*/ 80 w 1040"/>
                <a:gd name="T15" fmla="*/ 851 h 1151"/>
                <a:gd name="T16" fmla="*/ 300 w 1040"/>
                <a:gd name="T17" fmla="*/ 1071 h 1151"/>
                <a:gd name="T18" fmla="*/ 520 w 1040"/>
                <a:gd name="T19" fmla="*/ 851 h 1151"/>
                <a:gd name="T20" fmla="*/ 520 w 1040"/>
                <a:gd name="T21" fmla="*/ 711 h 1151"/>
                <a:gd name="T22" fmla="*/ 700 w 1040"/>
                <a:gd name="T23" fmla="*/ 531 h 1151"/>
                <a:gd name="T24" fmla="*/ 920 w 1040"/>
                <a:gd name="T25" fmla="*/ 711 h 1151"/>
                <a:gd name="T26" fmla="*/ 1000 w 1040"/>
                <a:gd name="T27" fmla="*/ 1151 h 1151"/>
                <a:gd name="T28" fmla="*/ 1040 w 1040"/>
                <a:gd name="T29" fmla="*/ 1151 h 1151"/>
                <a:gd name="T30" fmla="*/ 960 w 1040"/>
                <a:gd name="T31" fmla="*/ 711 h 1151"/>
                <a:gd name="T32" fmla="*/ 700 w 1040"/>
                <a:gd name="T33" fmla="*/ 491 h 1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40" h="1151">
                  <a:moveTo>
                    <a:pt x="700" y="491"/>
                  </a:moveTo>
                  <a:cubicBezTo>
                    <a:pt x="579" y="491"/>
                    <a:pt x="480" y="590"/>
                    <a:pt x="480" y="711"/>
                  </a:cubicBezTo>
                  <a:cubicBezTo>
                    <a:pt x="480" y="851"/>
                    <a:pt x="480" y="851"/>
                    <a:pt x="480" y="851"/>
                  </a:cubicBezTo>
                  <a:cubicBezTo>
                    <a:pt x="480" y="950"/>
                    <a:pt x="400" y="1031"/>
                    <a:pt x="300" y="1031"/>
                  </a:cubicBezTo>
                  <a:cubicBezTo>
                    <a:pt x="201" y="1031"/>
                    <a:pt x="120" y="950"/>
                    <a:pt x="120" y="851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0" y="851"/>
                    <a:pt x="80" y="851"/>
                    <a:pt x="80" y="851"/>
                  </a:cubicBezTo>
                  <a:cubicBezTo>
                    <a:pt x="80" y="972"/>
                    <a:pt x="179" y="1071"/>
                    <a:pt x="300" y="1071"/>
                  </a:cubicBezTo>
                  <a:cubicBezTo>
                    <a:pt x="422" y="1071"/>
                    <a:pt x="520" y="972"/>
                    <a:pt x="520" y="851"/>
                  </a:cubicBezTo>
                  <a:cubicBezTo>
                    <a:pt x="520" y="711"/>
                    <a:pt x="520" y="711"/>
                    <a:pt x="520" y="711"/>
                  </a:cubicBezTo>
                  <a:cubicBezTo>
                    <a:pt x="520" y="612"/>
                    <a:pt x="601" y="531"/>
                    <a:pt x="700" y="531"/>
                  </a:cubicBezTo>
                  <a:cubicBezTo>
                    <a:pt x="800" y="531"/>
                    <a:pt x="887" y="622"/>
                    <a:pt x="920" y="711"/>
                  </a:cubicBezTo>
                  <a:cubicBezTo>
                    <a:pt x="1000" y="1151"/>
                    <a:pt x="1000" y="1151"/>
                    <a:pt x="1000" y="1151"/>
                  </a:cubicBezTo>
                  <a:cubicBezTo>
                    <a:pt x="1040" y="1151"/>
                    <a:pt x="1040" y="1151"/>
                    <a:pt x="1040" y="1151"/>
                  </a:cubicBezTo>
                  <a:cubicBezTo>
                    <a:pt x="960" y="711"/>
                    <a:pt x="960" y="711"/>
                    <a:pt x="960" y="711"/>
                  </a:cubicBezTo>
                  <a:cubicBezTo>
                    <a:pt x="941" y="597"/>
                    <a:pt x="822" y="491"/>
                    <a:pt x="700" y="491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53" name="Freeform 157"/>
            <p:cNvSpPr>
              <a:spLocks/>
            </p:cNvSpPr>
            <p:nvPr/>
          </p:nvSpPr>
          <p:spPr bwMode="auto">
            <a:xfrm>
              <a:off x="3500855" y="2917513"/>
              <a:ext cx="716701" cy="792258"/>
            </a:xfrm>
            <a:custGeom>
              <a:avLst/>
              <a:gdLst>
                <a:gd name="T0" fmla="*/ 700 w 1040"/>
                <a:gd name="T1" fmla="*/ 491 h 1151"/>
                <a:gd name="T2" fmla="*/ 480 w 1040"/>
                <a:gd name="T3" fmla="*/ 711 h 1151"/>
                <a:gd name="T4" fmla="*/ 480 w 1040"/>
                <a:gd name="T5" fmla="*/ 851 h 1151"/>
                <a:gd name="T6" fmla="*/ 300 w 1040"/>
                <a:gd name="T7" fmla="*/ 1031 h 1151"/>
                <a:gd name="T8" fmla="*/ 120 w 1040"/>
                <a:gd name="T9" fmla="*/ 851 h 1151"/>
                <a:gd name="T10" fmla="*/ 40 w 1040"/>
                <a:gd name="T11" fmla="*/ 0 h 1151"/>
                <a:gd name="T12" fmla="*/ 0 w 1040"/>
                <a:gd name="T13" fmla="*/ 0 h 1151"/>
                <a:gd name="T14" fmla="*/ 80 w 1040"/>
                <a:gd name="T15" fmla="*/ 851 h 1151"/>
                <a:gd name="T16" fmla="*/ 300 w 1040"/>
                <a:gd name="T17" fmla="*/ 1071 h 1151"/>
                <a:gd name="T18" fmla="*/ 520 w 1040"/>
                <a:gd name="T19" fmla="*/ 851 h 1151"/>
                <a:gd name="T20" fmla="*/ 520 w 1040"/>
                <a:gd name="T21" fmla="*/ 711 h 1151"/>
                <a:gd name="T22" fmla="*/ 700 w 1040"/>
                <a:gd name="T23" fmla="*/ 531 h 1151"/>
                <a:gd name="T24" fmla="*/ 920 w 1040"/>
                <a:gd name="T25" fmla="*/ 711 h 1151"/>
                <a:gd name="T26" fmla="*/ 1000 w 1040"/>
                <a:gd name="T27" fmla="*/ 1151 h 1151"/>
                <a:gd name="T28" fmla="*/ 1040 w 1040"/>
                <a:gd name="T29" fmla="*/ 1151 h 1151"/>
                <a:gd name="T30" fmla="*/ 960 w 1040"/>
                <a:gd name="T31" fmla="*/ 711 h 1151"/>
                <a:gd name="T32" fmla="*/ 700 w 1040"/>
                <a:gd name="T33" fmla="*/ 491 h 1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40" h="1151">
                  <a:moveTo>
                    <a:pt x="700" y="491"/>
                  </a:moveTo>
                  <a:cubicBezTo>
                    <a:pt x="579" y="491"/>
                    <a:pt x="480" y="590"/>
                    <a:pt x="480" y="711"/>
                  </a:cubicBezTo>
                  <a:cubicBezTo>
                    <a:pt x="480" y="851"/>
                    <a:pt x="480" y="851"/>
                    <a:pt x="480" y="851"/>
                  </a:cubicBezTo>
                  <a:cubicBezTo>
                    <a:pt x="480" y="950"/>
                    <a:pt x="400" y="1031"/>
                    <a:pt x="300" y="1031"/>
                  </a:cubicBezTo>
                  <a:cubicBezTo>
                    <a:pt x="201" y="1031"/>
                    <a:pt x="120" y="950"/>
                    <a:pt x="120" y="851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0" y="851"/>
                    <a:pt x="80" y="851"/>
                    <a:pt x="80" y="851"/>
                  </a:cubicBezTo>
                  <a:cubicBezTo>
                    <a:pt x="80" y="972"/>
                    <a:pt x="179" y="1071"/>
                    <a:pt x="300" y="1071"/>
                  </a:cubicBezTo>
                  <a:cubicBezTo>
                    <a:pt x="422" y="1071"/>
                    <a:pt x="520" y="972"/>
                    <a:pt x="520" y="851"/>
                  </a:cubicBezTo>
                  <a:cubicBezTo>
                    <a:pt x="520" y="711"/>
                    <a:pt x="520" y="711"/>
                    <a:pt x="520" y="711"/>
                  </a:cubicBezTo>
                  <a:cubicBezTo>
                    <a:pt x="520" y="612"/>
                    <a:pt x="601" y="531"/>
                    <a:pt x="700" y="531"/>
                  </a:cubicBezTo>
                  <a:cubicBezTo>
                    <a:pt x="800" y="531"/>
                    <a:pt x="887" y="622"/>
                    <a:pt x="920" y="711"/>
                  </a:cubicBezTo>
                  <a:cubicBezTo>
                    <a:pt x="1000" y="1151"/>
                    <a:pt x="1000" y="1151"/>
                    <a:pt x="1000" y="1151"/>
                  </a:cubicBezTo>
                  <a:cubicBezTo>
                    <a:pt x="1040" y="1151"/>
                    <a:pt x="1040" y="1151"/>
                    <a:pt x="1040" y="1151"/>
                  </a:cubicBezTo>
                  <a:cubicBezTo>
                    <a:pt x="960" y="711"/>
                    <a:pt x="960" y="711"/>
                    <a:pt x="960" y="711"/>
                  </a:cubicBezTo>
                  <a:cubicBezTo>
                    <a:pt x="941" y="597"/>
                    <a:pt x="822" y="491"/>
                    <a:pt x="700" y="491"/>
                  </a:cubicBezTo>
                  <a:close/>
                </a:path>
              </a:pathLst>
            </a:custGeom>
            <a:noFill/>
            <a:ln w="11113" cap="flat">
              <a:solidFill>
                <a:srgbClr val="F2F2F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272395" y="213045"/>
            <a:ext cx="629587" cy="638085"/>
            <a:chOff x="314793" y="194871"/>
            <a:chExt cx="629587" cy="638085"/>
          </a:xfrm>
        </p:grpSpPr>
        <p:sp>
          <p:nvSpPr>
            <p:cNvPr id="87" name="矩形 86"/>
            <p:cNvSpPr/>
            <p:nvPr/>
          </p:nvSpPr>
          <p:spPr>
            <a:xfrm>
              <a:off x="314793" y="194872"/>
              <a:ext cx="629587" cy="104931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矩形 87"/>
            <p:cNvSpPr/>
            <p:nvPr/>
          </p:nvSpPr>
          <p:spPr>
            <a:xfrm>
              <a:off x="314793" y="194871"/>
              <a:ext cx="104932" cy="638085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9" name="组合 88"/>
          <p:cNvGrpSpPr/>
          <p:nvPr/>
        </p:nvGrpSpPr>
        <p:grpSpPr>
          <a:xfrm rot="16200000">
            <a:off x="381576" y="4936144"/>
            <a:ext cx="629587" cy="638085"/>
            <a:chOff x="314793" y="194871"/>
            <a:chExt cx="629587" cy="638085"/>
          </a:xfrm>
        </p:grpSpPr>
        <p:sp>
          <p:nvSpPr>
            <p:cNvPr id="90" name="矩形 89"/>
            <p:cNvSpPr/>
            <p:nvPr/>
          </p:nvSpPr>
          <p:spPr>
            <a:xfrm>
              <a:off x="314793" y="194872"/>
              <a:ext cx="629587" cy="104931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矩形 90"/>
            <p:cNvSpPr/>
            <p:nvPr/>
          </p:nvSpPr>
          <p:spPr>
            <a:xfrm>
              <a:off x="314793" y="194871"/>
              <a:ext cx="104932" cy="638085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2" name="组合 91"/>
          <p:cNvGrpSpPr/>
          <p:nvPr/>
        </p:nvGrpSpPr>
        <p:grpSpPr>
          <a:xfrm rot="5400000">
            <a:off x="11226778" y="157804"/>
            <a:ext cx="629587" cy="638085"/>
            <a:chOff x="314793" y="194871"/>
            <a:chExt cx="629587" cy="638085"/>
          </a:xfrm>
        </p:grpSpPr>
        <p:sp>
          <p:nvSpPr>
            <p:cNvPr id="93" name="矩形 92"/>
            <p:cNvSpPr/>
            <p:nvPr/>
          </p:nvSpPr>
          <p:spPr>
            <a:xfrm>
              <a:off x="314793" y="194872"/>
              <a:ext cx="629587" cy="104931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" name="矩形 93"/>
            <p:cNvSpPr/>
            <p:nvPr/>
          </p:nvSpPr>
          <p:spPr>
            <a:xfrm>
              <a:off x="314793" y="194871"/>
              <a:ext cx="104932" cy="638085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5" name="组合 94"/>
          <p:cNvGrpSpPr/>
          <p:nvPr/>
        </p:nvGrpSpPr>
        <p:grpSpPr>
          <a:xfrm rot="10800000">
            <a:off x="11247619" y="5015056"/>
            <a:ext cx="629587" cy="638085"/>
            <a:chOff x="314793" y="194871"/>
            <a:chExt cx="629587" cy="638085"/>
          </a:xfrm>
        </p:grpSpPr>
        <p:sp>
          <p:nvSpPr>
            <p:cNvPr id="96" name="矩形 95"/>
            <p:cNvSpPr/>
            <p:nvPr/>
          </p:nvSpPr>
          <p:spPr>
            <a:xfrm>
              <a:off x="314793" y="194872"/>
              <a:ext cx="629587" cy="104931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矩形 96"/>
            <p:cNvSpPr/>
            <p:nvPr/>
          </p:nvSpPr>
          <p:spPr>
            <a:xfrm>
              <a:off x="314793" y="194871"/>
              <a:ext cx="104932" cy="638085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8" name="椭圆 97"/>
          <p:cNvSpPr/>
          <p:nvPr/>
        </p:nvSpPr>
        <p:spPr>
          <a:xfrm>
            <a:off x="11073247" y="493815"/>
            <a:ext cx="298564" cy="298564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9" name="矩形 98"/>
          <p:cNvSpPr/>
          <p:nvPr/>
        </p:nvSpPr>
        <p:spPr>
          <a:xfrm>
            <a:off x="10175200" y="345222"/>
            <a:ext cx="89960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C00000"/>
                </a:solidFill>
                <a:latin typeface="方正准圆简体" panose="03000509000000000000" pitchFamily="65" charset="-122"/>
                <a:ea typeface="方正准圆简体" panose="03000509000000000000" pitchFamily="65" charset="-122"/>
              </a:rPr>
              <a:t>REC</a:t>
            </a:r>
            <a:endParaRPr lang="zh-CN" altLang="en-US" sz="3600" dirty="0">
              <a:solidFill>
                <a:srgbClr val="C00000"/>
              </a:solidFill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6813674" y="821063"/>
            <a:ext cx="4942008" cy="4942008"/>
            <a:chOff x="6813674" y="821063"/>
            <a:chExt cx="4942008" cy="494200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2925" b="100000" l="9889" r="97075">
                          <a14:foregroundMark x1="28273" y1="29666" x2="76741" y2="32869"/>
                          <a14:foregroundMark x1="37883" y1="90529" x2="45265" y2="98468"/>
                          <a14:foregroundMark x1="79805" y1="73677" x2="69916" y2="98886"/>
                          <a14:foregroundMark x1="27716" y1="23259" x2="82033" y2="30223"/>
                          <a14:foregroundMark x1="41504" y1="84819" x2="54596" y2="88440"/>
                          <a14:foregroundMark x1="16017" y1="42479" x2="77855" y2="47493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13674" y="821063"/>
              <a:ext cx="4942008" cy="4942008"/>
            </a:xfrm>
            <a:prstGeom prst="rect">
              <a:avLst/>
            </a:prstGeom>
          </p:spPr>
        </p:pic>
        <p:sp>
          <p:nvSpPr>
            <p:cNvPr id="104" name="任意多边形 103"/>
            <p:cNvSpPr/>
            <p:nvPr/>
          </p:nvSpPr>
          <p:spPr>
            <a:xfrm>
              <a:off x="9144705" y="4213662"/>
              <a:ext cx="279946" cy="283823"/>
            </a:xfrm>
            <a:custGeom>
              <a:avLst/>
              <a:gdLst>
                <a:gd name="connsiteX0" fmla="*/ 287179 w 289531"/>
                <a:gd name="connsiteY0" fmla="*/ 193722 h 292619"/>
                <a:gd name="connsiteX1" fmla="*/ 201118 w 289531"/>
                <a:gd name="connsiteY1" fmla="*/ 290541 h 292619"/>
                <a:gd name="connsiteX2" fmla="*/ 82784 w 289531"/>
                <a:gd name="connsiteY2" fmla="*/ 258268 h 292619"/>
                <a:gd name="connsiteX3" fmla="*/ 28995 w 289531"/>
                <a:gd name="connsiteY3" fmla="*/ 236753 h 292619"/>
                <a:gd name="connsiteX4" fmla="*/ 7480 w 289531"/>
                <a:gd name="connsiteY4" fmla="*/ 64630 h 292619"/>
                <a:gd name="connsiteX5" fmla="*/ 158087 w 289531"/>
                <a:gd name="connsiteY5" fmla="*/ 84 h 292619"/>
                <a:gd name="connsiteX6" fmla="*/ 254906 w 289531"/>
                <a:gd name="connsiteY6" fmla="*/ 75388 h 292619"/>
                <a:gd name="connsiteX7" fmla="*/ 287179 w 289531"/>
                <a:gd name="connsiteY7" fmla="*/ 193722 h 292619"/>
                <a:gd name="connsiteX0" fmla="*/ 290892 w 293244"/>
                <a:gd name="connsiteY0" fmla="*/ 193722 h 291834"/>
                <a:gd name="connsiteX1" fmla="*/ 204831 w 293244"/>
                <a:gd name="connsiteY1" fmla="*/ 290541 h 291834"/>
                <a:gd name="connsiteX2" fmla="*/ 32708 w 293244"/>
                <a:gd name="connsiteY2" fmla="*/ 236753 h 291834"/>
                <a:gd name="connsiteX3" fmla="*/ 11193 w 293244"/>
                <a:gd name="connsiteY3" fmla="*/ 64630 h 291834"/>
                <a:gd name="connsiteX4" fmla="*/ 161800 w 293244"/>
                <a:gd name="connsiteY4" fmla="*/ 84 h 291834"/>
                <a:gd name="connsiteX5" fmla="*/ 258619 w 293244"/>
                <a:gd name="connsiteY5" fmla="*/ 75388 h 291834"/>
                <a:gd name="connsiteX6" fmla="*/ 290892 w 293244"/>
                <a:gd name="connsiteY6" fmla="*/ 193722 h 291834"/>
                <a:gd name="connsiteX0" fmla="*/ 287390 w 289742"/>
                <a:gd name="connsiteY0" fmla="*/ 193735 h 295877"/>
                <a:gd name="connsiteX1" fmla="*/ 201329 w 289742"/>
                <a:gd name="connsiteY1" fmla="*/ 290554 h 295877"/>
                <a:gd name="connsiteX2" fmla="*/ 40708 w 289742"/>
                <a:gd name="connsiteY2" fmla="*/ 259770 h 295877"/>
                <a:gd name="connsiteX3" fmla="*/ 7691 w 289742"/>
                <a:gd name="connsiteY3" fmla="*/ 64643 h 295877"/>
                <a:gd name="connsiteX4" fmla="*/ 158298 w 289742"/>
                <a:gd name="connsiteY4" fmla="*/ 97 h 295877"/>
                <a:gd name="connsiteX5" fmla="*/ 255117 w 289742"/>
                <a:gd name="connsiteY5" fmla="*/ 75401 h 295877"/>
                <a:gd name="connsiteX6" fmla="*/ 287390 w 289742"/>
                <a:gd name="connsiteY6" fmla="*/ 193735 h 295877"/>
                <a:gd name="connsiteX0" fmla="*/ 278084 w 280436"/>
                <a:gd name="connsiteY0" fmla="*/ 193696 h 295308"/>
                <a:gd name="connsiteX1" fmla="*/ 192023 w 280436"/>
                <a:gd name="connsiteY1" fmla="*/ 290515 h 295308"/>
                <a:gd name="connsiteX2" fmla="*/ 31402 w 280436"/>
                <a:gd name="connsiteY2" fmla="*/ 259731 h 295308"/>
                <a:gd name="connsiteX3" fmla="*/ 9887 w 280436"/>
                <a:gd name="connsiteY3" fmla="*/ 81856 h 295308"/>
                <a:gd name="connsiteX4" fmla="*/ 148992 w 280436"/>
                <a:gd name="connsiteY4" fmla="*/ 58 h 295308"/>
                <a:gd name="connsiteX5" fmla="*/ 245811 w 280436"/>
                <a:gd name="connsiteY5" fmla="*/ 75362 h 295308"/>
                <a:gd name="connsiteX6" fmla="*/ 278084 w 280436"/>
                <a:gd name="connsiteY6" fmla="*/ 193696 h 295308"/>
                <a:gd name="connsiteX0" fmla="*/ 277659 w 279946"/>
                <a:gd name="connsiteY0" fmla="*/ 182211 h 283823"/>
                <a:gd name="connsiteX1" fmla="*/ 191598 w 279946"/>
                <a:gd name="connsiteY1" fmla="*/ 279030 h 283823"/>
                <a:gd name="connsiteX2" fmla="*/ 30977 w 279946"/>
                <a:gd name="connsiteY2" fmla="*/ 248246 h 283823"/>
                <a:gd name="connsiteX3" fmla="*/ 9462 w 279946"/>
                <a:gd name="connsiteY3" fmla="*/ 70371 h 283823"/>
                <a:gd name="connsiteX4" fmla="*/ 142816 w 279946"/>
                <a:gd name="connsiteY4" fmla="*/ 75 h 283823"/>
                <a:gd name="connsiteX5" fmla="*/ 245386 w 279946"/>
                <a:gd name="connsiteY5" fmla="*/ 63877 h 283823"/>
                <a:gd name="connsiteX6" fmla="*/ 277659 w 279946"/>
                <a:gd name="connsiteY6" fmla="*/ 182211 h 2838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9946" h="283823">
                  <a:moveTo>
                    <a:pt x="277659" y="182211"/>
                  </a:moveTo>
                  <a:cubicBezTo>
                    <a:pt x="268694" y="218070"/>
                    <a:pt x="232712" y="268024"/>
                    <a:pt x="191598" y="279030"/>
                  </a:cubicBezTo>
                  <a:cubicBezTo>
                    <a:pt x="150484" y="290036"/>
                    <a:pt x="61333" y="283023"/>
                    <a:pt x="30977" y="248246"/>
                  </a:cubicBezTo>
                  <a:cubicBezTo>
                    <a:pt x="621" y="213470"/>
                    <a:pt x="-9178" y="111733"/>
                    <a:pt x="9462" y="70371"/>
                  </a:cubicBezTo>
                  <a:cubicBezTo>
                    <a:pt x="28102" y="29009"/>
                    <a:pt x="101578" y="-1718"/>
                    <a:pt x="142816" y="75"/>
                  </a:cubicBezTo>
                  <a:cubicBezTo>
                    <a:pt x="184054" y="1868"/>
                    <a:pt x="222912" y="33521"/>
                    <a:pt x="245386" y="63877"/>
                  </a:cubicBezTo>
                  <a:cubicBezTo>
                    <a:pt x="267860" y="94233"/>
                    <a:pt x="286624" y="146352"/>
                    <a:pt x="277659" y="182211"/>
                  </a:cubicBezTo>
                  <a:close/>
                </a:path>
              </a:pathLst>
            </a:custGeom>
            <a:solidFill>
              <a:srgbClr val="FEDCB7"/>
            </a:solidFill>
            <a:ln w="7620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5" name="组合 104"/>
          <p:cNvGrpSpPr/>
          <p:nvPr/>
        </p:nvGrpSpPr>
        <p:grpSpPr>
          <a:xfrm>
            <a:off x="3843468" y="979479"/>
            <a:ext cx="3846828" cy="2531876"/>
            <a:chOff x="3885337" y="1341123"/>
            <a:chExt cx="3846828" cy="2531876"/>
          </a:xfrm>
        </p:grpSpPr>
        <p:sp>
          <p:nvSpPr>
            <p:cNvPr id="106" name="椭圆形标注 105"/>
            <p:cNvSpPr/>
            <p:nvPr/>
          </p:nvSpPr>
          <p:spPr>
            <a:xfrm>
              <a:off x="4184801" y="1341123"/>
              <a:ext cx="3247901" cy="2531876"/>
            </a:xfrm>
            <a:prstGeom prst="wedgeEllipseCallout">
              <a:avLst>
                <a:gd name="adj1" fmla="val 42453"/>
                <a:gd name="adj2" fmla="val 48061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7" name="文本框 106"/>
            <p:cNvSpPr txBox="1"/>
            <p:nvPr/>
          </p:nvSpPr>
          <p:spPr>
            <a:xfrm>
              <a:off x="3885337" y="2343911"/>
              <a:ext cx="384682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准圆简体" panose="03000509000000000000" pitchFamily="65" charset="-122"/>
                  <a:ea typeface="方正准圆简体" panose="03000509000000000000" pitchFamily="65" charset="-122"/>
                </a:rPr>
                <a:t>基友们快来呀</a:t>
              </a:r>
              <a:endParaRPr lang="en-US" altLang="zh-CN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准圆简体" panose="03000509000000000000" pitchFamily="65" charset="-122"/>
                <a:ea typeface="方正准圆简体" panose="03000509000000000000" pitchFamily="65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252141" y="1255713"/>
            <a:ext cx="2737388" cy="2065645"/>
            <a:chOff x="1252141" y="1255713"/>
            <a:chExt cx="2737388" cy="2065645"/>
          </a:xfrm>
        </p:grpSpPr>
        <p:grpSp>
          <p:nvGrpSpPr>
            <p:cNvPr id="4" name="组合 3"/>
            <p:cNvGrpSpPr/>
            <p:nvPr/>
          </p:nvGrpSpPr>
          <p:grpSpPr>
            <a:xfrm>
              <a:off x="1252141" y="1255713"/>
              <a:ext cx="2737388" cy="2065645"/>
              <a:chOff x="1252141" y="1255713"/>
              <a:chExt cx="2737388" cy="2065645"/>
            </a:xfrm>
          </p:grpSpPr>
          <p:sp>
            <p:nvSpPr>
              <p:cNvPr id="482" name="Rectangle 55"/>
              <p:cNvSpPr>
                <a:spLocks noChangeArrowheads="1"/>
              </p:cNvSpPr>
              <p:nvPr/>
            </p:nvSpPr>
            <p:spPr bwMode="auto">
              <a:xfrm>
                <a:off x="2375075" y="2809673"/>
                <a:ext cx="490260" cy="511685"/>
              </a:xfrm>
              <a:prstGeom prst="rect">
                <a:avLst/>
              </a:pr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83" name="Rectangle 56"/>
              <p:cNvSpPr>
                <a:spLocks noChangeArrowheads="1"/>
              </p:cNvSpPr>
              <p:nvPr/>
            </p:nvSpPr>
            <p:spPr bwMode="auto">
              <a:xfrm>
                <a:off x="2375075" y="2809673"/>
                <a:ext cx="490260" cy="51168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84" name="Freeform 57"/>
              <p:cNvSpPr>
                <a:spLocks/>
              </p:cNvSpPr>
              <p:nvPr/>
            </p:nvSpPr>
            <p:spPr bwMode="auto">
              <a:xfrm>
                <a:off x="1252141" y="1255713"/>
                <a:ext cx="2737387" cy="1661086"/>
              </a:xfrm>
              <a:custGeom>
                <a:avLst/>
                <a:gdLst>
                  <a:gd name="T0" fmla="*/ 6805 w 6805"/>
                  <a:gd name="T1" fmla="*/ 3922 h 4130"/>
                  <a:gd name="T2" fmla="*/ 6597 w 6805"/>
                  <a:gd name="T3" fmla="*/ 4130 h 4130"/>
                  <a:gd name="T4" fmla="*/ 208 w 6805"/>
                  <a:gd name="T5" fmla="*/ 4130 h 4130"/>
                  <a:gd name="T6" fmla="*/ 0 w 6805"/>
                  <a:gd name="T7" fmla="*/ 3922 h 4130"/>
                  <a:gd name="T8" fmla="*/ 0 w 6805"/>
                  <a:gd name="T9" fmla="*/ 209 h 4130"/>
                  <a:gd name="T10" fmla="*/ 208 w 6805"/>
                  <a:gd name="T11" fmla="*/ 0 h 4130"/>
                  <a:gd name="T12" fmla="*/ 6597 w 6805"/>
                  <a:gd name="T13" fmla="*/ 0 h 4130"/>
                  <a:gd name="T14" fmla="*/ 6805 w 6805"/>
                  <a:gd name="T15" fmla="*/ 209 h 4130"/>
                  <a:gd name="T16" fmla="*/ 6805 w 6805"/>
                  <a:gd name="T17" fmla="*/ 3922 h 4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805" h="4130">
                    <a:moveTo>
                      <a:pt x="6805" y="3922"/>
                    </a:moveTo>
                    <a:cubicBezTo>
                      <a:pt x="6805" y="4036"/>
                      <a:pt x="6711" y="4130"/>
                      <a:pt x="6597" y="4130"/>
                    </a:cubicBezTo>
                    <a:cubicBezTo>
                      <a:pt x="208" y="4130"/>
                      <a:pt x="208" y="4130"/>
                      <a:pt x="208" y="4130"/>
                    </a:cubicBezTo>
                    <a:cubicBezTo>
                      <a:pt x="94" y="4130"/>
                      <a:pt x="0" y="4036"/>
                      <a:pt x="0" y="3922"/>
                    </a:cubicBezTo>
                    <a:cubicBezTo>
                      <a:pt x="0" y="209"/>
                      <a:pt x="0" y="209"/>
                      <a:pt x="0" y="209"/>
                    </a:cubicBezTo>
                    <a:cubicBezTo>
                      <a:pt x="0" y="94"/>
                      <a:pt x="94" y="0"/>
                      <a:pt x="208" y="0"/>
                    </a:cubicBezTo>
                    <a:cubicBezTo>
                      <a:pt x="6597" y="0"/>
                      <a:pt x="6597" y="0"/>
                      <a:pt x="6597" y="0"/>
                    </a:cubicBezTo>
                    <a:cubicBezTo>
                      <a:pt x="6711" y="0"/>
                      <a:pt x="6805" y="94"/>
                      <a:pt x="6805" y="209"/>
                    </a:cubicBezTo>
                    <a:cubicBezTo>
                      <a:pt x="6805" y="3922"/>
                      <a:pt x="6805" y="3922"/>
                      <a:pt x="6805" y="3922"/>
                    </a:cubicBezTo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85" name="Freeform 58"/>
              <p:cNvSpPr>
                <a:spLocks/>
              </p:cNvSpPr>
              <p:nvPr/>
            </p:nvSpPr>
            <p:spPr bwMode="auto">
              <a:xfrm>
                <a:off x="1252141" y="1255713"/>
                <a:ext cx="2737387" cy="1661086"/>
              </a:xfrm>
              <a:custGeom>
                <a:avLst/>
                <a:gdLst>
                  <a:gd name="T0" fmla="*/ 6805 w 6805"/>
                  <a:gd name="T1" fmla="*/ 3922 h 4130"/>
                  <a:gd name="T2" fmla="*/ 6597 w 6805"/>
                  <a:gd name="T3" fmla="*/ 4130 h 4130"/>
                  <a:gd name="T4" fmla="*/ 208 w 6805"/>
                  <a:gd name="T5" fmla="*/ 4130 h 4130"/>
                  <a:gd name="T6" fmla="*/ 0 w 6805"/>
                  <a:gd name="T7" fmla="*/ 3922 h 4130"/>
                  <a:gd name="T8" fmla="*/ 0 w 6805"/>
                  <a:gd name="T9" fmla="*/ 209 h 4130"/>
                  <a:gd name="T10" fmla="*/ 208 w 6805"/>
                  <a:gd name="T11" fmla="*/ 0 h 4130"/>
                  <a:gd name="T12" fmla="*/ 6597 w 6805"/>
                  <a:gd name="T13" fmla="*/ 0 h 4130"/>
                  <a:gd name="T14" fmla="*/ 6805 w 6805"/>
                  <a:gd name="T15" fmla="*/ 209 h 4130"/>
                  <a:gd name="T16" fmla="*/ 6805 w 6805"/>
                  <a:gd name="T17" fmla="*/ 3922 h 4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805" h="4130">
                    <a:moveTo>
                      <a:pt x="6805" y="3922"/>
                    </a:moveTo>
                    <a:cubicBezTo>
                      <a:pt x="6805" y="4036"/>
                      <a:pt x="6711" y="4130"/>
                      <a:pt x="6597" y="4130"/>
                    </a:cubicBezTo>
                    <a:cubicBezTo>
                      <a:pt x="208" y="4130"/>
                      <a:pt x="208" y="4130"/>
                      <a:pt x="208" y="4130"/>
                    </a:cubicBezTo>
                    <a:cubicBezTo>
                      <a:pt x="94" y="4130"/>
                      <a:pt x="0" y="4036"/>
                      <a:pt x="0" y="3922"/>
                    </a:cubicBezTo>
                    <a:cubicBezTo>
                      <a:pt x="0" y="209"/>
                      <a:pt x="0" y="209"/>
                      <a:pt x="0" y="209"/>
                    </a:cubicBezTo>
                    <a:cubicBezTo>
                      <a:pt x="0" y="94"/>
                      <a:pt x="94" y="0"/>
                      <a:pt x="208" y="0"/>
                    </a:cubicBezTo>
                    <a:cubicBezTo>
                      <a:pt x="6597" y="0"/>
                      <a:pt x="6597" y="0"/>
                      <a:pt x="6597" y="0"/>
                    </a:cubicBezTo>
                    <a:cubicBezTo>
                      <a:pt x="6711" y="0"/>
                      <a:pt x="6805" y="94"/>
                      <a:pt x="6805" y="209"/>
                    </a:cubicBezTo>
                    <a:cubicBezTo>
                      <a:pt x="6805" y="3922"/>
                      <a:pt x="6805" y="3922"/>
                      <a:pt x="6805" y="3922"/>
                    </a:cubicBezTo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86" name="Oval 59"/>
              <p:cNvSpPr>
                <a:spLocks noChangeArrowheads="1"/>
              </p:cNvSpPr>
              <p:nvPr/>
            </p:nvSpPr>
            <p:spPr bwMode="auto">
              <a:xfrm>
                <a:off x="2594369" y="2836139"/>
                <a:ext cx="51673" cy="50412"/>
              </a:xfrm>
              <a:prstGeom prst="ellipse">
                <a:avLst/>
              </a:pr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87" name="Rectangle 60"/>
              <p:cNvSpPr>
                <a:spLocks noChangeArrowheads="1"/>
              </p:cNvSpPr>
              <p:nvPr/>
            </p:nvSpPr>
            <p:spPr bwMode="auto">
              <a:xfrm>
                <a:off x="1356747" y="1366620"/>
                <a:ext cx="2526916" cy="1439272"/>
              </a:xfrm>
              <a:prstGeom prst="rect">
                <a:avLst/>
              </a:prstGeom>
              <a:solidFill>
                <a:srgbClr val="4D4D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88" name="Rectangle 61"/>
              <p:cNvSpPr>
                <a:spLocks noChangeArrowheads="1"/>
              </p:cNvSpPr>
              <p:nvPr/>
            </p:nvSpPr>
            <p:spPr bwMode="auto">
              <a:xfrm>
                <a:off x="1356747" y="1366620"/>
                <a:ext cx="2526916" cy="14392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89" name="Oval 62"/>
              <p:cNvSpPr>
                <a:spLocks noChangeArrowheads="1"/>
              </p:cNvSpPr>
              <p:nvPr/>
            </p:nvSpPr>
            <p:spPr bwMode="auto">
              <a:xfrm>
                <a:off x="2614533" y="1306125"/>
                <a:ext cx="11343" cy="10082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90" name="Rectangle 63"/>
              <p:cNvSpPr>
                <a:spLocks noChangeArrowheads="1"/>
              </p:cNvSpPr>
              <p:nvPr/>
            </p:nvSpPr>
            <p:spPr bwMode="auto">
              <a:xfrm>
                <a:off x="2218797" y="3240698"/>
                <a:ext cx="804076" cy="80660"/>
              </a:xfrm>
              <a:prstGeom prst="rect">
                <a:avLst/>
              </a:prstGeom>
              <a:solidFill>
                <a:srgbClr val="CC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91" name="Freeform 64"/>
              <p:cNvSpPr>
                <a:spLocks noEditPoints="1"/>
              </p:cNvSpPr>
              <p:nvPr/>
            </p:nvSpPr>
            <p:spPr bwMode="auto">
              <a:xfrm>
                <a:off x="1785251" y="1255713"/>
                <a:ext cx="2204278" cy="1661086"/>
              </a:xfrm>
              <a:custGeom>
                <a:avLst/>
                <a:gdLst>
                  <a:gd name="T0" fmla="*/ 2075 w 5478"/>
                  <a:gd name="T1" fmla="*/ 4053 h 4130"/>
                  <a:gd name="T2" fmla="*/ 2012 w 5478"/>
                  <a:gd name="T3" fmla="*/ 3990 h 4130"/>
                  <a:gd name="T4" fmla="*/ 2075 w 5478"/>
                  <a:gd name="T5" fmla="*/ 3927 h 4130"/>
                  <a:gd name="T6" fmla="*/ 2139 w 5478"/>
                  <a:gd name="T7" fmla="*/ 3990 h 4130"/>
                  <a:gd name="T8" fmla="*/ 2075 w 5478"/>
                  <a:gd name="T9" fmla="*/ 4053 h 4130"/>
                  <a:gd name="T10" fmla="*/ 5270 w 5478"/>
                  <a:gd name="T11" fmla="*/ 0 h 4130"/>
                  <a:gd name="T12" fmla="*/ 4713 w 5478"/>
                  <a:gd name="T13" fmla="*/ 0 h 4130"/>
                  <a:gd name="T14" fmla="*/ 4130 w 5478"/>
                  <a:gd name="T15" fmla="*/ 0 h 4130"/>
                  <a:gd name="T16" fmla="*/ 3853 w 5478"/>
                  <a:gd name="T17" fmla="*/ 277 h 4130"/>
                  <a:gd name="T18" fmla="*/ 5215 w 5478"/>
                  <a:gd name="T19" fmla="*/ 277 h 4130"/>
                  <a:gd name="T20" fmla="*/ 5215 w 5478"/>
                  <a:gd name="T21" fmla="*/ 3853 h 4130"/>
                  <a:gd name="T22" fmla="*/ 277 w 5478"/>
                  <a:gd name="T23" fmla="*/ 3853 h 4130"/>
                  <a:gd name="T24" fmla="*/ 0 w 5478"/>
                  <a:gd name="T25" fmla="*/ 4130 h 4130"/>
                  <a:gd name="T26" fmla="*/ 5270 w 5478"/>
                  <a:gd name="T27" fmla="*/ 4130 h 4130"/>
                  <a:gd name="T28" fmla="*/ 5478 w 5478"/>
                  <a:gd name="T29" fmla="*/ 3922 h 4130"/>
                  <a:gd name="T30" fmla="*/ 5478 w 5478"/>
                  <a:gd name="T31" fmla="*/ 209 h 4130"/>
                  <a:gd name="T32" fmla="*/ 5270 w 5478"/>
                  <a:gd name="T33" fmla="*/ 0 h 4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5478" h="4130">
                    <a:moveTo>
                      <a:pt x="2075" y="4053"/>
                    </a:moveTo>
                    <a:cubicBezTo>
                      <a:pt x="2041" y="4053"/>
                      <a:pt x="2012" y="4025"/>
                      <a:pt x="2012" y="3990"/>
                    </a:cubicBezTo>
                    <a:cubicBezTo>
                      <a:pt x="2012" y="3955"/>
                      <a:pt x="2041" y="3927"/>
                      <a:pt x="2075" y="3927"/>
                    </a:cubicBezTo>
                    <a:cubicBezTo>
                      <a:pt x="2110" y="3927"/>
                      <a:pt x="2139" y="3955"/>
                      <a:pt x="2139" y="3990"/>
                    </a:cubicBezTo>
                    <a:cubicBezTo>
                      <a:pt x="2139" y="4025"/>
                      <a:pt x="2110" y="4053"/>
                      <a:pt x="2075" y="4053"/>
                    </a:cubicBezTo>
                    <a:moveTo>
                      <a:pt x="5270" y="0"/>
                    </a:moveTo>
                    <a:cubicBezTo>
                      <a:pt x="4713" y="0"/>
                      <a:pt x="4713" y="0"/>
                      <a:pt x="4713" y="0"/>
                    </a:cubicBezTo>
                    <a:cubicBezTo>
                      <a:pt x="4130" y="0"/>
                      <a:pt x="4130" y="0"/>
                      <a:pt x="4130" y="0"/>
                    </a:cubicBezTo>
                    <a:cubicBezTo>
                      <a:pt x="3853" y="277"/>
                      <a:pt x="3853" y="277"/>
                      <a:pt x="3853" y="277"/>
                    </a:cubicBezTo>
                    <a:cubicBezTo>
                      <a:pt x="5215" y="277"/>
                      <a:pt x="5215" y="277"/>
                      <a:pt x="5215" y="277"/>
                    </a:cubicBezTo>
                    <a:cubicBezTo>
                      <a:pt x="5215" y="3853"/>
                      <a:pt x="5215" y="3853"/>
                      <a:pt x="5215" y="3853"/>
                    </a:cubicBezTo>
                    <a:cubicBezTo>
                      <a:pt x="277" y="3853"/>
                      <a:pt x="277" y="3853"/>
                      <a:pt x="277" y="3853"/>
                    </a:cubicBezTo>
                    <a:cubicBezTo>
                      <a:pt x="0" y="4130"/>
                      <a:pt x="0" y="4130"/>
                      <a:pt x="0" y="4130"/>
                    </a:cubicBezTo>
                    <a:cubicBezTo>
                      <a:pt x="5270" y="4130"/>
                      <a:pt x="5270" y="4130"/>
                      <a:pt x="5270" y="4130"/>
                    </a:cubicBezTo>
                    <a:cubicBezTo>
                      <a:pt x="5384" y="4130"/>
                      <a:pt x="5478" y="4036"/>
                      <a:pt x="5478" y="3922"/>
                    </a:cubicBezTo>
                    <a:cubicBezTo>
                      <a:pt x="5478" y="209"/>
                      <a:pt x="5478" y="209"/>
                      <a:pt x="5478" y="209"/>
                    </a:cubicBezTo>
                    <a:cubicBezTo>
                      <a:pt x="5478" y="94"/>
                      <a:pt x="5384" y="0"/>
                      <a:pt x="5270" y="0"/>
                    </a:cubicBezTo>
                  </a:path>
                </a:pathLst>
              </a:custGeom>
              <a:solidFill>
                <a:srgbClr val="6060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92" name="Oval 65"/>
              <p:cNvSpPr>
                <a:spLocks noChangeArrowheads="1"/>
              </p:cNvSpPr>
              <p:nvPr/>
            </p:nvSpPr>
            <p:spPr bwMode="auto">
              <a:xfrm>
                <a:off x="2594369" y="2836139"/>
                <a:ext cx="51673" cy="50412"/>
              </a:xfrm>
              <a:prstGeom prst="ellipse">
                <a:avLst/>
              </a:pr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93" name="Freeform 66"/>
              <p:cNvSpPr>
                <a:spLocks/>
              </p:cNvSpPr>
              <p:nvPr/>
            </p:nvSpPr>
            <p:spPr bwMode="auto">
              <a:xfrm>
                <a:off x="1897418" y="1366620"/>
                <a:ext cx="1986244" cy="1439272"/>
              </a:xfrm>
              <a:custGeom>
                <a:avLst/>
                <a:gdLst>
                  <a:gd name="T0" fmla="*/ 1576 w 1576"/>
                  <a:gd name="T1" fmla="*/ 0 h 1142"/>
                  <a:gd name="T2" fmla="*/ 1141 w 1576"/>
                  <a:gd name="T3" fmla="*/ 0 h 1142"/>
                  <a:gd name="T4" fmla="*/ 0 w 1576"/>
                  <a:gd name="T5" fmla="*/ 1142 h 1142"/>
                  <a:gd name="T6" fmla="*/ 1576 w 1576"/>
                  <a:gd name="T7" fmla="*/ 1142 h 1142"/>
                  <a:gd name="T8" fmla="*/ 1576 w 1576"/>
                  <a:gd name="T9" fmla="*/ 0 h 1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76" h="1142">
                    <a:moveTo>
                      <a:pt x="1576" y="0"/>
                    </a:moveTo>
                    <a:lnTo>
                      <a:pt x="1141" y="0"/>
                    </a:lnTo>
                    <a:lnTo>
                      <a:pt x="0" y="1142"/>
                    </a:lnTo>
                    <a:lnTo>
                      <a:pt x="1576" y="1142"/>
                    </a:lnTo>
                    <a:lnTo>
                      <a:pt x="1576" y="0"/>
                    </a:lnTo>
                    <a:close/>
                  </a:path>
                </a:pathLst>
              </a:custGeom>
              <a:solidFill>
                <a:srgbClr val="6E6E6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94" name="Freeform 67"/>
              <p:cNvSpPr>
                <a:spLocks/>
              </p:cNvSpPr>
              <p:nvPr/>
            </p:nvSpPr>
            <p:spPr bwMode="auto">
              <a:xfrm>
                <a:off x="1897418" y="1366620"/>
                <a:ext cx="1986244" cy="1439272"/>
              </a:xfrm>
              <a:custGeom>
                <a:avLst/>
                <a:gdLst>
                  <a:gd name="T0" fmla="*/ 1576 w 1576"/>
                  <a:gd name="T1" fmla="*/ 0 h 1142"/>
                  <a:gd name="T2" fmla="*/ 1141 w 1576"/>
                  <a:gd name="T3" fmla="*/ 0 h 1142"/>
                  <a:gd name="T4" fmla="*/ 0 w 1576"/>
                  <a:gd name="T5" fmla="*/ 1142 h 1142"/>
                  <a:gd name="T6" fmla="*/ 1576 w 1576"/>
                  <a:gd name="T7" fmla="*/ 1142 h 1142"/>
                  <a:gd name="T8" fmla="*/ 1576 w 1576"/>
                  <a:gd name="T9" fmla="*/ 0 h 1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76" h="1142">
                    <a:moveTo>
                      <a:pt x="1576" y="0"/>
                    </a:moveTo>
                    <a:lnTo>
                      <a:pt x="1141" y="0"/>
                    </a:lnTo>
                    <a:lnTo>
                      <a:pt x="0" y="1142"/>
                    </a:lnTo>
                    <a:lnTo>
                      <a:pt x="1576" y="1142"/>
                    </a:lnTo>
                    <a:lnTo>
                      <a:pt x="157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pic>
          <p:nvPicPr>
            <p:cNvPr id="100" name="Picture 4" descr="http://i1.17173.itc.cn/2012/lol/2012/12/18/laobanjiemian29.jp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78851" y="1378463"/>
              <a:ext cx="2502452" cy="1414732"/>
            </a:xfrm>
            <a:prstGeom prst="rect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02" name="图片 10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0204" y="4503990"/>
            <a:ext cx="2804403" cy="1676545"/>
          </a:xfrm>
          <a:prstGeom prst="rect">
            <a:avLst/>
          </a:prstGeom>
        </p:spPr>
      </p:pic>
      <p:sp>
        <p:nvSpPr>
          <p:cNvPr id="361" name="Rectangle 463"/>
          <p:cNvSpPr>
            <a:spLocks noChangeArrowheads="1"/>
          </p:cNvSpPr>
          <p:nvPr/>
        </p:nvSpPr>
        <p:spPr bwMode="auto">
          <a:xfrm>
            <a:off x="-1654" y="5758008"/>
            <a:ext cx="12193653" cy="1099991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" name="文本框 74"/>
          <p:cNvSpPr txBox="1"/>
          <p:nvPr/>
        </p:nvSpPr>
        <p:spPr>
          <a:xfrm>
            <a:off x="4450897" y="5988747"/>
            <a:ext cx="94598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迷你简汉真广标" panose="02010609000101010101" pitchFamily="49" charset="-122"/>
                <a:ea typeface="迷你简汉真广标" panose="02010609000101010101" pitchFamily="49" charset="-122"/>
              </a:rPr>
              <a:t>你大学里难忘的事情</a:t>
            </a:r>
            <a:endParaRPr lang="en-US" altLang="zh-CN" sz="36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迷你简汉真广标" panose="02010609000101010101" pitchFamily="49" charset="-122"/>
              <a:ea typeface="迷你简汉真广标" panose="02010609000101010101" pitchFamily="49" charset="-122"/>
            </a:endParaRPr>
          </a:p>
        </p:txBody>
      </p:sp>
      <p:grpSp>
        <p:nvGrpSpPr>
          <p:cNvPr id="76" name="组合 75"/>
          <p:cNvGrpSpPr/>
          <p:nvPr/>
        </p:nvGrpSpPr>
        <p:grpSpPr>
          <a:xfrm>
            <a:off x="3903235" y="5988747"/>
            <a:ext cx="393632" cy="609611"/>
            <a:chOff x="1523999" y="1001485"/>
            <a:chExt cx="2598058" cy="4209142"/>
          </a:xfrm>
          <a:solidFill>
            <a:schemeClr val="bg1"/>
          </a:solidFill>
        </p:grpSpPr>
        <p:sp>
          <p:nvSpPr>
            <p:cNvPr id="77" name="矩形 76"/>
            <p:cNvSpPr/>
            <p:nvPr/>
          </p:nvSpPr>
          <p:spPr>
            <a:xfrm>
              <a:off x="2540000" y="4194629"/>
              <a:ext cx="566057" cy="58057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圆角矩形 77"/>
            <p:cNvSpPr/>
            <p:nvPr/>
          </p:nvSpPr>
          <p:spPr>
            <a:xfrm>
              <a:off x="2155371" y="1001485"/>
              <a:ext cx="1335315" cy="2699658"/>
            </a:xfrm>
            <a:prstGeom prst="roundRect">
              <a:avLst>
                <a:gd name="adj" fmla="val 4710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同心圆 6"/>
            <p:cNvSpPr/>
            <p:nvPr/>
          </p:nvSpPr>
          <p:spPr>
            <a:xfrm>
              <a:off x="1523999" y="2757715"/>
              <a:ext cx="2598058" cy="1582058"/>
            </a:xfrm>
            <a:custGeom>
              <a:avLst/>
              <a:gdLst/>
              <a:ahLst/>
              <a:cxnLst/>
              <a:rect l="l" t="t" r="r" b="b"/>
              <a:pathLst>
                <a:path w="2598058" h="1582058">
                  <a:moveTo>
                    <a:pt x="14462" y="0"/>
                  </a:moveTo>
                  <a:lnTo>
                    <a:pt x="389516" y="0"/>
                  </a:lnTo>
                  <a:cubicBezTo>
                    <a:pt x="377808" y="63354"/>
                    <a:pt x="371860" y="128889"/>
                    <a:pt x="371860" y="195943"/>
                  </a:cubicBezTo>
                  <a:cubicBezTo>
                    <a:pt x="371860" y="756101"/>
                    <a:pt x="786968" y="1210198"/>
                    <a:pt x="1299029" y="1210198"/>
                  </a:cubicBezTo>
                  <a:cubicBezTo>
                    <a:pt x="1811090" y="1210198"/>
                    <a:pt x="2226198" y="756101"/>
                    <a:pt x="2226198" y="195943"/>
                  </a:cubicBezTo>
                  <a:cubicBezTo>
                    <a:pt x="2226198" y="128889"/>
                    <a:pt x="2220250" y="63354"/>
                    <a:pt x="2208542" y="0"/>
                  </a:cubicBezTo>
                  <a:lnTo>
                    <a:pt x="2583596" y="0"/>
                  </a:lnTo>
                  <a:cubicBezTo>
                    <a:pt x="2593658" y="63872"/>
                    <a:pt x="2598058" y="129359"/>
                    <a:pt x="2598058" y="195943"/>
                  </a:cubicBezTo>
                  <a:cubicBezTo>
                    <a:pt x="2598058" y="961473"/>
                    <a:pt x="2016463" y="1582058"/>
                    <a:pt x="1299029" y="1582058"/>
                  </a:cubicBezTo>
                  <a:cubicBezTo>
                    <a:pt x="581595" y="1582058"/>
                    <a:pt x="0" y="961473"/>
                    <a:pt x="0" y="195943"/>
                  </a:cubicBezTo>
                  <a:cubicBezTo>
                    <a:pt x="0" y="129359"/>
                    <a:pt x="4400" y="63872"/>
                    <a:pt x="14462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0" name="矩形 79"/>
            <p:cNvSpPr/>
            <p:nvPr/>
          </p:nvSpPr>
          <p:spPr>
            <a:xfrm>
              <a:off x="1973942" y="4775200"/>
              <a:ext cx="1698172" cy="43542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2649261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25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5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3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25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25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25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" dur="500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3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25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25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25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3" dur="250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250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63"/>
          <p:cNvSpPr>
            <a:spLocks noChangeArrowheads="1"/>
          </p:cNvSpPr>
          <p:nvPr/>
        </p:nvSpPr>
        <p:spPr bwMode="auto">
          <a:xfrm>
            <a:off x="-1654" y="-31729"/>
            <a:ext cx="12193653" cy="6889729"/>
          </a:xfrm>
          <a:prstGeom prst="rect">
            <a:avLst/>
          </a:prstGeom>
          <a:solidFill>
            <a:srgbClr val="92D05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52" b="100000" l="9683" r="89965">
                        <a14:foregroundMark x1="35211" y1="95070" x2="64085" y2="9419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0933" y="3234981"/>
            <a:ext cx="2523024" cy="252302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9548" l="9050" r="100000">
                        <a14:foregroundMark x1="56561" y1="9729" x2="94118" y2="16742"/>
                        <a14:foregroundMark x1="76923" y1="16063" x2="71719" y2="22398"/>
                        <a14:foregroundMark x1="43213" y1="72851" x2="55430" y2="72851"/>
                        <a14:foregroundMark x1="62670" y1="26244" x2="77828" y2="3687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9760" y="3311644"/>
            <a:ext cx="2461453" cy="2461453"/>
          </a:xfrm>
          <a:prstGeom prst="rect">
            <a:avLst/>
          </a:prstGeom>
        </p:spPr>
      </p:pic>
      <p:grpSp>
        <p:nvGrpSpPr>
          <p:cNvPr id="21" name="组合 20"/>
          <p:cNvGrpSpPr/>
          <p:nvPr/>
        </p:nvGrpSpPr>
        <p:grpSpPr>
          <a:xfrm>
            <a:off x="272395" y="213045"/>
            <a:ext cx="629587" cy="638085"/>
            <a:chOff x="314793" y="194871"/>
            <a:chExt cx="629587" cy="638085"/>
          </a:xfrm>
        </p:grpSpPr>
        <p:sp>
          <p:nvSpPr>
            <p:cNvPr id="22" name="矩形 21"/>
            <p:cNvSpPr/>
            <p:nvPr/>
          </p:nvSpPr>
          <p:spPr>
            <a:xfrm>
              <a:off x="314793" y="194872"/>
              <a:ext cx="629587" cy="104931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22"/>
            <p:cNvSpPr/>
            <p:nvPr/>
          </p:nvSpPr>
          <p:spPr>
            <a:xfrm>
              <a:off x="314793" y="194871"/>
              <a:ext cx="104932" cy="638085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4" name="组合 23"/>
          <p:cNvGrpSpPr/>
          <p:nvPr/>
        </p:nvGrpSpPr>
        <p:grpSpPr>
          <a:xfrm rot="16200000">
            <a:off x="381576" y="4936144"/>
            <a:ext cx="629587" cy="638085"/>
            <a:chOff x="314793" y="194871"/>
            <a:chExt cx="629587" cy="638085"/>
          </a:xfrm>
        </p:grpSpPr>
        <p:sp>
          <p:nvSpPr>
            <p:cNvPr id="25" name="矩形 24"/>
            <p:cNvSpPr/>
            <p:nvPr/>
          </p:nvSpPr>
          <p:spPr>
            <a:xfrm>
              <a:off x="314793" y="194872"/>
              <a:ext cx="629587" cy="104931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矩形 25"/>
            <p:cNvSpPr/>
            <p:nvPr/>
          </p:nvSpPr>
          <p:spPr>
            <a:xfrm>
              <a:off x="314793" y="194871"/>
              <a:ext cx="104932" cy="638085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3" name="矩形 32"/>
          <p:cNvSpPr/>
          <p:nvPr/>
        </p:nvSpPr>
        <p:spPr>
          <a:xfrm>
            <a:off x="10175200" y="345222"/>
            <a:ext cx="89960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C00000"/>
                </a:solidFill>
                <a:latin typeface="方正准圆简体" panose="03000509000000000000" pitchFamily="65" charset="-122"/>
                <a:ea typeface="方正准圆简体" panose="03000509000000000000" pitchFamily="65" charset="-122"/>
              </a:rPr>
              <a:t>REC</a:t>
            </a:r>
            <a:endParaRPr lang="zh-CN" altLang="en-US" sz="3600" dirty="0">
              <a:solidFill>
                <a:srgbClr val="C00000"/>
              </a:solidFill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7400791" y="576842"/>
            <a:ext cx="3846828" cy="2435655"/>
            <a:chOff x="7400791" y="576842"/>
            <a:chExt cx="3846828" cy="2435655"/>
          </a:xfrm>
        </p:grpSpPr>
        <p:sp>
          <p:nvSpPr>
            <p:cNvPr id="12" name="椭圆形标注 11"/>
            <p:cNvSpPr/>
            <p:nvPr/>
          </p:nvSpPr>
          <p:spPr>
            <a:xfrm>
              <a:off x="7808840" y="576842"/>
              <a:ext cx="2975688" cy="2435655"/>
            </a:xfrm>
            <a:prstGeom prst="wedgeEllipseCallout">
              <a:avLst>
                <a:gd name="adj1" fmla="val 10"/>
                <a:gd name="adj2" fmla="val 56464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7400791" y="1719259"/>
              <a:ext cx="3846828" cy="8925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准圆简体" panose="03000509000000000000" pitchFamily="65" charset="-122"/>
                  <a:ea typeface="方正准圆简体" panose="03000509000000000000" pitchFamily="65" charset="-122"/>
                </a:rPr>
                <a:t>我是龙</a:t>
              </a:r>
              <a:r>
                <a:rPr lang="zh-CN" alt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准圆简体" panose="03000509000000000000" pitchFamily="65" charset="-122"/>
                  <a:ea typeface="方正准圆简体" panose="03000509000000000000" pitchFamily="65" charset="-122"/>
                </a:rPr>
                <a:t>血</a:t>
              </a:r>
              <a:r>
                <a:rPr lang="zh-CN" altLang="en-US" sz="32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准圆简体" panose="03000509000000000000" pitchFamily="65" charset="-122"/>
                  <a:ea typeface="方正准圆简体" panose="03000509000000000000" pitchFamily="65" charset="-122"/>
                </a:rPr>
                <a:t>飞</a:t>
              </a:r>
              <a:endParaRPr lang="en-US" altLang="zh-CN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准圆简体" panose="03000509000000000000" pitchFamily="65" charset="-122"/>
                <a:ea typeface="方正准圆简体" panose="03000509000000000000" pitchFamily="65" charset="-122"/>
              </a:endParaRPr>
            </a:p>
            <a:p>
              <a:pPr algn="ctr"/>
              <a:r>
                <a:rPr lang="zh-CN" altLang="en-US" sz="2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准圆简体" panose="03000509000000000000" pitchFamily="65" charset="-122"/>
                  <a:ea typeface="方正准圆简体" panose="03000509000000000000" pitchFamily="65" charset="-122"/>
                </a:rPr>
                <a:t>我一个顶三个</a:t>
              </a:r>
              <a:endPara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准圆简体" panose="03000509000000000000" pitchFamily="65" charset="-122"/>
                <a:ea typeface="方正准圆简体" panose="03000509000000000000" pitchFamily="65" charset="-122"/>
              </a:endParaRPr>
            </a:p>
          </p:txBody>
        </p:sp>
        <p:pic>
          <p:nvPicPr>
            <p:cNvPr id="34" name="Picture 2" descr="http://img1.5652.com/2013/3/13/96e960ad001933cf07bd088d51d2ba51.jp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667" b="100000" l="0" r="97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934570" y="737949"/>
              <a:ext cx="974053" cy="97405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4" name="组合 3"/>
          <p:cNvGrpSpPr/>
          <p:nvPr/>
        </p:nvGrpSpPr>
        <p:grpSpPr>
          <a:xfrm>
            <a:off x="336029" y="495192"/>
            <a:ext cx="3846828" cy="2497783"/>
            <a:chOff x="336029" y="495192"/>
            <a:chExt cx="3846828" cy="2497783"/>
          </a:xfrm>
        </p:grpSpPr>
        <p:sp>
          <p:nvSpPr>
            <p:cNvPr id="10" name="椭圆形标注 9"/>
            <p:cNvSpPr/>
            <p:nvPr/>
          </p:nvSpPr>
          <p:spPr>
            <a:xfrm>
              <a:off x="659038" y="495192"/>
              <a:ext cx="3204166" cy="2497783"/>
            </a:xfrm>
            <a:prstGeom prst="wedgeEllipseCallout">
              <a:avLst>
                <a:gd name="adj1" fmla="val 10"/>
                <a:gd name="adj2" fmla="val 56464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336029" y="1670687"/>
              <a:ext cx="3846828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准圆简体" panose="03000509000000000000" pitchFamily="65" charset="-122"/>
                  <a:ea typeface="方正准圆简体" panose="03000509000000000000" pitchFamily="65" charset="-122"/>
                </a:rPr>
                <a:t>我是安妮张</a:t>
              </a:r>
              <a:endParaRPr lang="en-US" altLang="zh-CN" sz="3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准圆简体" panose="03000509000000000000" pitchFamily="65" charset="-122"/>
                <a:ea typeface="方正准圆简体" panose="03000509000000000000" pitchFamily="65" charset="-122"/>
              </a:endParaRPr>
            </a:p>
            <a:p>
              <a:pPr algn="ctr"/>
              <a:r>
                <a:rPr lang="zh-CN" altLang="en-US" sz="2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准圆简体" panose="03000509000000000000" pitchFamily="65" charset="-122"/>
                  <a:ea typeface="方正准圆简体" panose="03000509000000000000" pitchFamily="65" charset="-122"/>
                </a:rPr>
                <a:t>我的小熊是李强</a:t>
              </a:r>
              <a:endPara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准圆简体" panose="03000509000000000000" pitchFamily="65" charset="-122"/>
                <a:ea typeface="方正准圆简体" panose="03000509000000000000" pitchFamily="65" charset="-122"/>
              </a:endParaRPr>
            </a:p>
          </p:txBody>
        </p:sp>
        <p:pic>
          <p:nvPicPr>
            <p:cNvPr id="3" name="Picture 2" descr="http://imgsrc.baidu.com/forum/w%3D580/sign=85465e344bed2e73fce98624b700a16d/45921efa513d2697ead2b9ed54fbb2fb4216d8f8.jpg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2069" b="96207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71551" y="580194"/>
              <a:ext cx="1139696" cy="113969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38" name="图片 37"/>
          <p:cNvPicPr>
            <a:picLocks noChangeAspect="1"/>
          </p:cNvPicPr>
          <p:nvPr/>
        </p:nvPicPr>
        <p:blipFill rotWithShape="1">
          <a:blip r:embed="rId10"/>
          <a:srcRect b="5155"/>
          <a:stretch/>
        </p:blipFill>
        <p:spPr>
          <a:xfrm>
            <a:off x="861241" y="3234981"/>
            <a:ext cx="2674494" cy="2523024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3789810" y="576842"/>
            <a:ext cx="3846828" cy="2497783"/>
            <a:chOff x="3789810" y="576842"/>
            <a:chExt cx="3846828" cy="2497783"/>
          </a:xfrm>
        </p:grpSpPr>
        <p:sp>
          <p:nvSpPr>
            <p:cNvPr id="19" name="椭圆形标注 18"/>
            <p:cNvSpPr/>
            <p:nvPr/>
          </p:nvSpPr>
          <p:spPr>
            <a:xfrm>
              <a:off x="4071521" y="576842"/>
              <a:ext cx="3204166" cy="2497783"/>
            </a:xfrm>
            <a:prstGeom prst="wedgeEllipseCallout">
              <a:avLst>
                <a:gd name="adj1" fmla="val 10"/>
                <a:gd name="adj2" fmla="val 56464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3789810" y="1693829"/>
              <a:ext cx="3846828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准圆简体" panose="03000509000000000000" pitchFamily="65" charset="-122"/>
                  <a:ea typeface="方正准圆简体" panose="03000509000000000000" pitchFamily="65" charset="-122"/>
                </a:rPr>
                <a:t>我是小熊强</a:t>
              </a:r>
              <a:endParaRPr lang="en-US" altLang="zh-CN" sz="3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准圆简体" panose="03000509000000000000" pitchFamily="65" charset="-122"/>
                <a:ea typeface="方正准圆简体" panose="03000509000000000000" pitchFamily="65" charset="-122"/>
              </a:endParaRPr>
            </a:p>
            <a:p>
              <a:pPr algn="ctr"/>
              <a:r>
                <a:rPr lang="zh-CN" altLang="en-US" sz="2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准圆简体" panose="03000509000000000000" pitchFamily="65" charset="-122"/>
                  <a:ea typeface="方正准圆简体" panose="03000509000000000000" pitchFamily="65" charset="-122"/>
                </a:rPr>
                <a:t>爱狼人，爱大保健</a:t>
              </a:r>
              <a:endPara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准圆简体" panose="03000509000000000000" pitchFamily="65" charset="-122"/>
                <a:ea typeface="方正准圆简体" panose="03000509000000000000" pitchFamily="65" charset="-122"/>
              </a:endParaRPr>
            </a:p>
          </p:txBody>
        </p:sp>
        <p:pic>
          <p:nvPicPr>
            <p:cNvPr id="37" name="Picture 2" descr="http://imgsrc.baidu.com/forum/w%3D580/sign=85465e344bed2e73fce98624b700a16d/45921efa513d2697ead2b9ed54fbb2fb4216d8f8.jpg"/>
            <p:cNvPicPr>
              <a:picLocks noChangeAspect="1" noChangeArrowheads="1"/>
            </p:cNvPicPr>
            <p:nvPr/>
          </p:nvPicPr>
          <p:blipFill rotWithShape="1">
            <a:blip r:embed="rId11"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backgroundRemoval t="2069" b="96207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312" t="46248" r="38609" b="23456"/>
            <a:stretch/>
          </p:blipFill>
          <p:spPr bwMode="auto">
            <a:xfrm>
              <a:off x="5177607" y="720829"/>
              <a:ext cx="933131" cy="881290"/>
            </a:xfrm>
            <a:prstGeom prst="ellipse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9" name="椭圆 38"/>
          <p:cNvSpPr/>
          <p:nvPr/>
        </p:nvSpPr>
        <p:spPr>
          <a:xfrm>
            <a:off x="11073247" y="493815"/>
            <a:ext cx="298564" cy="298564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矩形 45"/>
          <p:cNvSpPr/>
          <p:nvPr/>
        </p:nvSpPr>
        <p:spPr>
          <a:xfrm>
            <a:off x="12318521" y="1841490"/>
            <a:ext cx="1000664" cy="110260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7" name="组合 26"/>
          <p:cNvGrpSpPr/>
          <p:nvPr/>
        </p:nvGrpSpPr>
        <p:grpSpPr>
          <a:xfrm rot="5400000">
            <a:off x="11226778" y="157804"/>
            <a:ext cx="629587" cy="638085"/>
            <a:chOff x="314793" y="194871"/>
            <a:chExt cx="629587" cy="638085"/>
          </a:xfrm>
        </p:grpSpPr>
        <p:sp>
          <p:nvSpPr>
            <p:cNvPr id="28" name="矩形 27"/>
            <p:cNvSpPr/>
            <p:nvPr/>
          </p:nvSpPr>
          <p:spPr>
            <a:xfrm>
              <a:off x="314793" y="194872"/>
              <a:ext cx="629587" cy="104931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矩形 28"/>
            <p:cNvSpPr/>
            <p:nvPr/>
          </p:nvSpPr>
          <p:spPr>
            <a:xfrm>
              <a:off x="314793" y="194871"/>
              <a:ext cx="104932" cy="638085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0" name="组合 29"/>
          <p:cNvGrpSpPr/>
          <p:nvPr/>
        </p:nvGrpSpPr>
        <p:grpSpPr>
          <a:xfrm rot="10800000">
            <a:off x="11247619" y="5015056"/>
            <a:ext cx="629587" cy="638085"/>
            <a:chOff x="314793" y="194871"/>
            <a:chExt cx="629587" cy="638085"/>
          </a:xfrm>
        </p:grpSpPr>
        <p:sp>
          <p:nvSpPr>
            <p:cNvPr id="31" name="矩形 30"/>
            <p:cNvSpPr/>
            <p:nvPr/>
          </p:nvSpPr>
          <p:spPr>
            <a:xfrm>
              <a:off x="314793" y="194872"/>
              <a:ext cx="629587" cy="104931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31"/>
            <p:cNvSpPr/>
            <p:nvPr/>
          </p:nvSpPr>
          <p:spPr>
            <a:xfrm>
              <a:off x="314793" y="194871"/>
              <a:ext cx="104932" cy="638085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Rectangle 463"/>
          <p:cNvSpPr>
            <a:spLocks noChangeArrowheads="1"/>
          </p:cNvSpPr>
          <p:nvPr/>
        </p:nvSpPr>
        <p:spPr bwMode="auto">
          <a:xfrm>
            <a:off x="-1654" y="5758008"/>
            <a:ext cx="12193653" cy="1099991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文本框 39"/>
          <p:cNvSpPr txBox="1"/>
          <p:nvPr/>
        </p:nvSpPr>
        <p:spPr>
          <a:xfrm>
            <a:off x="4450897" y="5988747"/>
            <a:ext cx="94598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迷你简汉真广标" panose="02010609000101010101" pitchFamily="49" charset="-122"/>
                <a:ea typeface="迷你简汉真广标" panose="02010609000101010101" pitchFamily="49" charset="-122"/>
              </a:rPr>
              <a:t>你大学里难忘的事情</a:t>
            </a:r>
            <a:endParaRPr lang="en-US" altLang="zh-CN" sz="36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迷你简汉真广标" panose="02010609000101010101" pitchFamily="49" charset="-122"/>
              <a:ea typeface="迷你简汉真广标" panose="02010609000101010101" pitchFamily="49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3903235" y="5988747"/>
            <a:ext cx="393632" cy="609611"/>
            <a:chOff x="1523999" y="1001485"/>
            <a:chExt cx="2598058" cy="4209142"/>
          </a:xfrm>
          <a:solidFill>
            <a:schemeClr val="bg1"/>
          </a:solidFill>
        </p:grpSpPr>
        <p:sp>
          <p:nvSpPr>
            <p:cNvPr id="42" name="矩形 41"/>
            <p:cNvSpPr/>
            <p:nvPr/>
          </p:nvSpPr>
          <p:spPr>
            <a:xfrm>
              <a:off x="2540000" y="4194629"/>
              <a:ext cx="566057" cy="58057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圆角矩形 42"/>
            <p:cNvSpPr/>
            <p:nvPr/>
          </p:nvSpPr>
          <p:spPr>
            <a:xfrm>
              <a:off x="2155371" y="1001485"/>
              <a:ext cx="1335315" cy="2699658"/>
            </a:xfrm>
            <a:prstGeom prst="roundRect">
              <a:avLst>
                <a:gd name="adj" fmla="val 4710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同心圆 6"/>
            <p:cNvSpPr/>
            <p:nvPr/>
          </p:nvSpPr>
          <p:spPr>
            <a:xfrm>
              <a:off x="1523999" y="2757715"/>
              <a:ext cx="2598058" cy="1582058"/>
            </a:xfrm>
            <a:custGeom>
              <a:avLst/>
              <a:gdLst/>
              <a:ahLst/>
              <a:cxnLst/>
              <a:rect l="l" t="t" r="r" b="b"/>
              <a:pathLst>
                <a:path w="2598058" h="1582058">
                  <a:moveTo>
                    <a:pt x="14462" y="0"/>
                  </a:moveTo>
                  <a:lnTo>
                    <a:pt x="389516" y="0"/>
                  </a:lnTo>
                  <a:cubicBezTo>
                    <a:pt x="377808" y="63354"/>
                    <a:pt x="371860" y="128889"/>
                    <a:pt x="371860" y="195943"/>
                  </a:cubicBezTo>
                  <a:cubicBezTo>
                    <a:pt x="371860" y="756101"/>
                    <a:pt x="786968" y="1210198"/>
                    <a:pt x="1299029" y="1210198"/>
                  </a:cubicBezTo>
                  <a:cubicBezTo>
                    <a:pt x="1811090" y="1210198"/>
                    <a:pt x="2226198" y="756101"/>
                    <a:pt x="2226198" y="195943"/>
                  </a:cubicBezTo>
                  <a:cubicBezTo>
                    <a:pt x="2226198" y="128889"/>
                    <a:pt x="2220250" y="63354"/>
                    <a:pt x="2208542" y="0"/>
                  </a:cubicBezTo>
                  <a:lnTo>
                    <a:pt x="2583596" y="0"/>
                  </a:lnTo>
                  <a:cubicBezTo>
                    <a:pt x="2593658" y="63872"/>
                    <a:pt x="2598058" y="129359"/>
                    <a:pt x="2598058" y="195943"/>
                  </a:cubicBezTo>
                  <a:cubicBezTo>
                    <a:pt x="2598058" y="961473"/>
                    <a:pt x="2016463" y="1582058"/>
                    <a:pt x="1299029" y="1582058"/>
                  </a:cubicBezTo>
                  <a:cubicBezTo>
                    <a:pt x="581595" y="1582058"/>
                    <a:pt x="0" y="961473"/>
                    <a:pt x="0" y="195943"/>
                  </a:cubicBezTo>
                  <a:cubicBezTo>
                    <a:pt x="0" y="129359"/>
                    <a:pt x="4400" y="63872"/>
                    <a:pt x="14462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5" name="矩形 44"/>
            <p:cNvSpPr/>
            <p:nvPr/>
          </p:nvSpPr>
          <p:spPr>
            <a:xfrm>
              <a:off x="1973942" y="4775200"/>
              <a:ext cx="1698172" cy="43542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916918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7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8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42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25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" dur="2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2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5" presetID="2" presetClass="entr" presetSubtype="4" fill="hold" nodeType="after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1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42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25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2" dur="2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2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5" presetID="2" presetClass="entr" presetSubtype="4" fill="hold" nodeType="after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2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2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42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25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2" dur="2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2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75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6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42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25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" dur="2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2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42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25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2" dur="2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2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42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25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2" dur="2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2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75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6" grpId="0" animBg="1"/>
        </p:bldLst>
      </p:timing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63"/>
          <p:cNvSpPr>
            <a:spLocks noChangeArrowheads="1"/>
          </p:cNvSpPr>
          <p:nvPr/>
        </p:nvSpPr>
        <p:spPr bwMode="auto">
          <a:xfrm>
            <a:off x="-1654" y="-31729"/>
            <a:ext cx="12193653" cy="6889729"/>
          </a:xfrm>
          <a:prstGeom prst="rect">
            <a:avLst/>
          </a:prstGeom>
          <a:solidFill>
            <a:srgbClr val="92D05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1" name="组合 20"/>
          <p:cNvGrpSpPr/>
          <p:nvPr/>
        </p:nvGrpSpPr>
        <p:grpSpPr>
          <a:xfrm>
            <a:off x="272395" y="213045"/>
            <a:ext cx="629587" cy="638085"/>
            <a:chOff x="314793" y="194871"/>
            <a:chExt cx="629587" cy="638085"/>
          </a:xfrm>
        </p:grpSpPr>
        <p:sp>
          <p:nvSpPr>
            <p:cNvPr id="22" name="矩形 21"/>
            <p:cNvSpPr/>
            <p:nvPr/>
          </p:nvSpPr>
          <p:spPr>
            <a:xfrm>
              <a:off x="314793" y="194872"/>
              <a:ext cx="629587" cy="104931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22"/>
            <p:cNvSpPr/>
            <p:nvPr/>
          </p:nvSpPr>
          <p:spPr>
            <a:xfrm>
              <a:off x="314793" y="194871"/>
              <a:ext cx="104932" cy="638085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4" name="组合 23"/>
          <p:cNvGrpSpPr/>
          <p:nvPr/>
        </p:nvGrpSpPr>
        <p:grpSpPr>
          <a:xfrm rot="16200000">
            <a:off x="381576" y="4936144"/>
            <a:ext cx="629587" cy="638085"/>
            <a:chOff x="314793" y="194871"/>
            <a:chExt cx="629587" cy="638085"/>
          </a:xfrm>
        </p:grpSpPr>
        <p:sp>
          <p:nvSpPr>
            <p:cNvPr id="25" name="矩形 24"/>
            <p:cNvSpPr/>
            <p:nvPr/>
          </p:nvSpPr>
          <p:spPr>
            <a:xfrm>
              <a:off x="314793" y="194872"/>
              <a:ext cx="629587" cy="104931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矩形 25"/>
            <p:cNvSpPr/>
            <p:nvPr/>
          </p:nvSpPr>
          <p:spPr>
            <a:xfrm>
              <a:off x="314793" y="194871"/>
              <a:ext cx="104932" cy="638085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3" name="矩形 32"/>
          <p:cNvSpPr/>
          <p:nvPr/>
        </p:nvSpPr>
        <p:spPr>
          <a:xfrm>
            <a:off x="10175200" y="345222"/>
            <a:ext cx="89960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C00000"/>
                </a:solidFill>
                <a:latin typeface="方正准圆简体" panose="03000509000000000000" pitchFamily="65" charset="-122"/>
                <a:ea typeface="方正准圆简体" panose="03000509000000000000" pitchFamily="65" charset="-122"/>
              </a:rPr>
              <a:t>REC</a:t>
            </a:r>
            <a:endParaRPr lang="zh-CN" altLang="en-US" sz="3600" dirty="0">
              <a:solidFill>
                <a:srgbClr val="C00000"/>
              </a:solidFill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7400791" y="576842"/>
            <a:ext cx="3846828" cy="2435655"/>
            <a:chOff x="7400791" y="576842"/>
            <a:chExt cx="3846828" cy="2435655"/>
          </a:xfrm>
        </p:grpSpPr>
        <p:sp>
          <p:nvSpPr>
            <p:cNvPr id="12" name="椭圆形标注 11"/>
            <p:cNvSpPr/>
            <p:nvPr/>
          </p:nvSpPr>
          <p:spPr>
            <a:xfrm>
              <a:off x="7808840" y="576842"/>
              <a:ext cx="2975688" cy="2435655"/>
            </a:xfrm>
            <a:prstGeom prst="wedgeEllipseCallout">
              <a:avLst>
                <a:gd name="adj1" fmla="val 10"/>
                <a:gd name="adj2" fmla="val 56464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7400791" y="1719259"/>
              <a:ext cx="3846828" cy="8925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准圆简体" panose="03000509000000000000" pitchFamily="65" charset="-122"/>
                  <a:ea typeface="方正准圆简体" panose="03000509000000000000" pitchFamily="65" charset="-122"/>
                </a:rPr>
                <a:t>我是龙</a:t>
              </a:r>
              <a:r>
                <a:rPr lang="zh-CN" alt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准圆简体" panose="03000509000000000000" pitchFamily="65" charset="-122"/>
                  <a:ea typeface="方正准圆简体" panose="03000509000000000000" pitchFamily="65" charset="-122"/>
                </a:rPr>
                <a:t>血</a:t>
              </a:r>
              <a:r>
                <a:rPr lang="zh-CN" altLang="en-US" sz="32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准圆简体" panose="03000509000000000000" pitchFamily="65" charset="-122"/>
                  <a:ea typeface="方正准圆简体" panose="03000509000000000000" pitchFamily="65" charset="-122"/>
                </a:rPr>
                <a:t>飞</a:t>
              </a:r>
              <a:endParaRPr lang="en-US" altLang="zh-CN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准圆简体" panose="03000509000000000000" pitchFamily="65" charset="-122"/>
                <a:ea typeface="方正准圆简体" panose="03000509000000000000" pitchFamily="65" charset="-122"/>
              </a:endParaRPr>
            </a:p>
            <a:p>
              <a:pPr algn="ctr"/>
              <a:r>
                <a:rPr lang="zh-CN" altLang="en-US" sz="2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准圆简体" panose="03000509000000000000" pitchFamily="65" charset="-122"/>
                  <a:ea typeface="方正准圆简体" panose="03000509000000000000" pitchFamily="65" charset="-122"/>
                </a:rPr>
                <a:t>我一个顶三个</a:t>
              </a:r>
              <a:endPara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准圆简体" panose="03000509000000000000" pitchFamily="65" charset="-122"/>
                <a:ea typeface="方正准圆简体" panose="03000509000000000000" pitchFamily="65" charset="-122"/>
              </a:endParaRPr>
            </a:p>
          </p:txBody>
        </p:sp>
        <p:pic>
          <p:nvPicPr>
            <p:cNvPr id="34" name="Picture 2" descr="http://img1.5652.com/2013/3/13/96e960ad001933cf07bd088d51d2ba51.jp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667" b="100000" l="0" r="97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934570" y="737949"/>
              <a:ext cx="974053" cy="97405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4" name="组合 3"/>
          <p:cNvGrpSpPr/>
          <p:nvPr/>
        </p:nvGrpSpPr>
        <p:grpSpPr>
          <a:xfrm>
            <a:off x="336029" y="495192"/>
            <a:ext cx="3846828" cy="2497783"/>
            <a:chOff x="336029" y="495192"/>
            <a:chExt cx="3846828" cy="2497783"/>
          </a:xfrm>
        </p:grpSpPr>
        <p:sp>
          <p:nvSpPr>
            <p:cNvPr id="10" name="椭圆形标注 9"/>
            <p:cNvSpPr/>
            <p:nvPr/>
          </p:nvSpPr>
          <p:spPr>
            <a:xfrm>
              <a:off x="659038" y="495192"/>
              <a:ext cx="3204166" cy="2497783"/>
            </a:xfrm>
            <a:prstGeom prst="wedgeEllipseCallout">
              <a:avLst>
                <a:gd name="adj1" fmla="val 10"/>
                <a:gd name="adj2" fmla="val 56464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336029" y="1670687"/>
              <a:ext cx="3846828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准圆简体" panose="03000509000000000000" pitchFamily="65" charset="-122"/>
                  <a:ea typeface="方正准圆简体" panose="03000509000000000000" pitchFamily="65" charset="-122"/>
                </a:rPr>
                <a:t>我是安妮张</a:t>
              </a:r>
              <a:endParaRPr lang="en-US" altLang="zh-CN" sz="3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准圆简体" panose="03000509000000000000" pitchFamily="65" charset="-122"/>
                <a:ea typeface="方正准圆简体" panose="03000509000000000000" pitchFamily="65" charset="-122"/>
              </a:endParaRPr>
            </a:p>
            <a:p>
              <a:pPr algn="ctr"/>
              <a:r>
                <a:rPr lang="zh-CN" altLang="en-US" sz="2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准圆简体" panose="03000509000000000000" pitchFamily="65" charset="-122"/>
                  <a:ea typeface="方正准圆简体" panose="03000509000000000000" pitchFamily="65" charset="-122"/>
                </a:rPr>
                <a:t>我的小熊是李强</a:t>
              </a:r>
              <a:endPara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准圆简体" panose="03000509000000000000" pitchFamily="65" charset="-122"/>
                <a:ea typeface="方正准圆简体" panose="03000509000000000000" pitchFamily="65" charset="-122"/>
              </a:endParaRPr>
            </a:p>
          </p:txBody>
        </p:sp>
        <p:pic>
          <p:nvPicPr>
            <p:cNvPr id="3" name="Picture 2" descr="http://imgsrc.baidu.com/forum/w%3D580/sign=85465e344bed2e73fce98624b700a16d/45921efa513d2697ead2b9ed54fbb2fb4216d8f8.jp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2069" b="96207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71551" y="580194"/>
              <a:ext cx="1139696" cy="113969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8" name="组合 7"/>
          <p:cNvGrpSpPr/>
          <p:nvPr/>
        </p:nvGrpSpPr>
        <p:grpSpPr>
          <a:xfrm>
            <a:off x="3789810" y="576842"/>
            <a:ext cx="3846828" cy="2497783"/>
            <a:chOff x="3789810" y="576842"/>
            <a:chExt cx="3846828" cy="2497783"/>
          </a:xfrm>
        </p:grpSpPr>
        <p:sp>
          <p:nvSpPr>
            <p:cNvPr id="19" name="椭圆形标注 18"/>
            <p:cNvSpPr/>
            <p:nvPr/>
          </p:nvSpPr>
          <p:spPr>
            <a:xfrm>
              <a:off x="4071521" y="576842"/>
              <a:ext cx="3204166" cy="2497783"/>
            </a:xfrm>
            <a:prstGeom prst="wedgeEllipseCallout">
              <a:avLst>
                <a:gd name="adj1" fmla="val 10"/>
                <a:gd name="adj2" fmla="val 56464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3789810" y="1693829"/>
              <a:ext cx="3846828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准圆简体" panose="03000509000000000000" pitchFamily="65" charset="-122"/>
                  <a:ea typeface="方正准圆简体" panose="03000509000000000000" pitchFamily="65" charset="-122"/>
                </a:rPr>
                <a:t>我是小熊强</a:t>
              </a:r>
              <a:endParaRPr lang="en-US" altLang="zh-CN" sz="3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准圆简体" panose="03000509000000000000" pitchFamily="65" charset="-122"/>
                <a:ea typeface="方正准圆简体" panose="03000509000000000000" pitchFamily="65" charset="-122"/>
              </a:endParaRPr>
            </a:p>
            <a:p>
              <a:pPr algn="ctr"/>
              <a:r>
                <a:rPr lang="zh-CN" altLang="en-US" sz="2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准圆简体" panose="03000509000000000000" pitchFamily="65" charset="-122"/>
                  <a:ea typeface="方正准圆简体" panose="03000509000000000000" pitchFamily="65" charset="-122"/>
                </a:rPr>
                <a:t>爱狼人，爱大保健</a:t>
              </a:r>
              <a:endPara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准圆简体" panose="03000509000000000000" pitchFamily="65" charset="-122"/>
                <a:ea typeface="方正准圆简体" panose="03000509000000000000" pitchFamily="65" charset="-122"/>
              </a:endParaRPr>
            </a:p>
          </p:txBody>
        </p:sp>
        <p:pic>
          <p:nvPicPr>
            <p:cNvPr id="37" name="Picture 2" descr="http://imgsrc.baidu.com/forum/w%3D580/sign=85465e344bed2e73fce98624b700a16d/45921efa513d2697ead2b9ed54fbb2fb4216d8f8.jpg"/>
            <p:cNvPicPr>
              <a:picLocks noChangeAspect="1" noChangeArrowheads="1"/>
            </p:cNvPicPr>
            <p:nvPr/>
          </p:nvPicPr>
          <p:blipFill rotWithShape="1"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2069" b="96207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312" t="46248" r="38609" b="23456"/>
            <a:stretch/>
          </p:blipFill>
          <p:spPr bwMode="auto">
            <a:xfrm>
              <a:off x="5177607" y="720829"/>
              <a:ext cx="933131" cy="881290"/>
            </a:xfrm>
            <a:prstGeom prst="ellipse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9" name="椭圆 38"/>
          <p:cNvSpPr/>
          <p:nvPr/>
        </p:nvSpPr>
        <p:spPr>
          <a:xfrm>
            <a:off x="11073247" y="493815"/>
            <a:ext cx="298564" cy="298564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4429760" y="3311644"/>
            <a:ext cx="2480625" cy="4878006"/>
            <a:chOff x="4429760" y="3311644"/>
            <a:chExt cx="2480625" cy="487800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0" b="99548" l="9050" r="100000">
                          <a14:foregroundMark x1="56561" y1="9729" x2="94118" y2="16742"/>
                          <a14:foregroundMark x1="76923" y1="16063" x2="71719" y2="22398"/>
                          <a14:foregroundMark x1="43213" y1="72851" x2="55430" y2="72851"/>
                          <a14:foregroundMark x1="62670" y1="26244" x2="77828" y2="36878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29760" y="3311644"/>
              <a:ext cx="2461453" cy="2461453"/>
            </a:xfrm>
            <a:prstGeom prst="rect">
              <a:avLst/>
            </a:prstGeom>
          </p:spPr>
        </p:pic>
        <p:pic>
          <p:nvPicPr>
            <p:cNvPr id="47" name="图片 46"/>
            <p:cNvPicPr>
              <a:picLocks noChangeAspect="1"/>
            </p:cNvPicPr>
            <p:nvPr/>
          </p:nvPicPr>
          <p:blipFill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0" b="99548" l="9050" r="100000">
                          <a14:foregroundMark x1="56561" y1="9729" x2="94118" y2="16742"/>
                          <a14:foregroundMark x1="76923" y1="16063" x2="71719" y2="22398"/>
                          <a14:foregroundMark x1="43213" y1="72851" x2="55430" y2="72851"/>
                          <a14:foregroundMark x1="62670" y1="26244" x2="77828" y2="36878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800000">
              <a:off x="4448932" y="5728197"/>
              <a:ext cx="2461453" cy="2461453"/>
            </a:xfrm>
            <a:prstGeom prst="rect">
              <a:avLst/>
            </a:prstGeom>
          </p:spPr>
        </p:pic>
      </p:grpSp>
      <p:grpSp>
        <p:nvGrpSpPr>
          <p:cNvPr id="15" name="组合 14"/>
          <p:cNvGrpSpPr/>
          <p:nvPr/>
        </p:nvGrpSpPr>
        <p:grpSpPr>
          <a:xfrm>
            <a:off x="7919317" y="3234981"/>
            <a:ext cx="2524640" cy="5040049"/>
            <a:chOff x="7919317" y="3234981"/>
            <a:chExt cx="2524640" cy="5040049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10" cstate="print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backgroundRemoval t="352" b="100000" l="9683" r="89965">
                          <a14:foregroundMark x1="35211" y1="95070" x2="64085" y2="9419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20933" y="3234981"/>
              <a:ext cx="2523024" cy="2523024"/>
            </a:xfrm>
            <a:prstGeom prst="rect">
              <a:avLst/>
            </a:prstGeom>
          </p:spPr>
        </p:pic>
        <p:pic>
          <p:nvPicPr>
            <p:cNvPr id="48" name="图片 47"/>
            <p:cNvPicPr>
              <a:picLocks noChangeAspect="1"/>
            </p:cNvPicPr>
            <p:nvPr/>
          </p:nvPicPr>
          <p:blipFill>
            <a:blip r:embed="rId10" cstate="print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backgroundRemoval t="352" b="100000" l="9683" r="89965">
                          <a14:foregroundMark x1="35211" y1="95070" x2="64085" y2="9419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800000">
              <a:off x="7919317" y="5752006"/>
              <a:ext cx="2523024" cy="2523024"/>
            </a:xfrm>
            <a:prstGeom prst="rect">
              <a:avLst/>
            </a:prstGeom>
          </p:spPr>
        </p:pic>
      </p:grpSp>
      <p:sp>
        <p:nvSpPr>
          <p:cNvPr id="46" name="Freeform 121"/>
          <p:cNvSpPr>
            <a:spLocks/>
          </p:cNvSpPr>
          <p:nvPr/>
        </p:nvSpPr>
        <p:spPr bwMode="auto">
          <a:xfrm>
            <a:off x="10104667" y="3364442"/>
            <a:ext cx="1391555" cy="2801382"/>
          </a:xfrm>
          <a:custGeom>
            <a:avLst/>
            <a:gdLst>
              <a:gd name="T0" fmla="*/ 421 w 597"/>
              <a:gd name="T1" fmla="*/ 88 h 872"/>
              <a:gd name="T2" fmla="*/ 383 w 597"/>
              <a:gd name="T3" fmla="*/ 339 h 872"/>
              <a:gd name="T4" fmla="*/ 381 w 597"/>
              <a:gd name="T5" fmla="*/ 349 h 872"/>
              <a:gd name="T6" fmla="*/ 370 w 597"/>
              <a:gd name="T7" fmla="*/ 364 h 872"/>
              <a:gd name="T8" fmla="*/ 364 w 597"/>
              <a:gd name="T9" fmla="*/ 349 h 872"/>
              <a:gd name="T10" fmla="*/ 360 w 597"/>
              <a:gd name="T11" fmla="*/ 65 h 872"/>
              <a:gd name="T12" fmla="*/ 281 w 597"/>
              <a:gd name="T13" fmla="*/ 55 h 872"/>
              <a:gd name="T14" fmla="*/ 279 w 597"/>
              <a:gd name="T15" fmla="*/ 345 h 872"/>
              <a:gd name="T16" fmla="*/ 265 w 597"/>
              <a:gd name="T17" fmla="*/ 342 h 872"/>
              <a:gd name="T18" fmla="*/ 227 w 597"/>
              <a:gd name="T19" fmla="*/ 125 h 872"/>
              <a:gd name="T20" fmla="*/ 159 w 597"/>
              <a:gd name="T21" fmla="*/ 131 h 872"/>
              <a:gd name="T22" fmla="*/ 181 w 597"/>
              <a:gd name="T23" fmla="*/ 357 h 872"/>
              <a:gd name="T24" fmla="*/ 161 w 597"/>
              <a:gd name="T25" fmla="*/ 455 h 872"/>
              <a:gd name="T26" fmla="*/ 158 w 597"/>
              <a:gd name="T27" fmla="*/ 456 h 872"/>
              <a:gd name="T28" fmla="*/ 140 w 597"/>
              <a:gd name="T29" fmla="*/ 440 h 872"/>
              <a:gd name="T30" fmla="*/ 139 w 597"/>
              <a:gd name="T31" fmla="*/ 440 h 872"/>
              <a:gd name="T32" fmla="*/ 139 w 597"/>
              <a:gd name="T33" fmla="*/ 438 h 872"/>
              <a:gd name="T34" fmla="*/ 138 w 597"/>
              <a:gd name="T35" fmla="*/ 438 h 872"/>
              <a:gd name="T36" fmla="*/ 115 w 597"/>
              <a:gd name="T37" fmla="*/ 382 h 872"/>
              <a:gd name="T38" fmla="*/ 77 w 597"/>
              <a:gd name="T39" fmla="*/ 307 h 872"/>
              <a:gd name="T40" fmla="*/ 18 w 597"/>
              <a:gd name="T41" fmla="*/ 294 h 872"/>
              <a:gd name="T42" fmla="*/ 8 w 597"/>
              <a:gd name="T43" fmla="*/ 302 h 872"/>
              <a:gd name="T44" fmla="*/ 2 w 597"/>
              <a:gd name="T45" fmla="*/ 318 h 872"/>
              <a:gd name="T46" fmla="*/ 17 w 597"/>
              <a:gd name="T47" fmla="*/ 353 h 872"/>
              <a:gd name="T48" fmla="*/ 33 w 597"/>
              <a:gd name="T49" fmla="*/ 436 h 872"/>
              <a:gd name="T50" fmla="*/ 39 w 597"/>
              <a:gd name="T51" fmla="*/ 459 h 872"/>
              <a:gd name="T52" fmla="*/ 57 w 597"/>
              <a:gd name="T53" fmla="*/ 501 h 872"/>
              <a:gd name="T54" fmla="*/ 69 w 597"/>
              <a:gd name="T55" fmla="*/ 535 h 872"/>
              <a:gd name="T56" fmla="*/ 69 w 597"/>
              <a:gd name="T57" fmla="*/ 535 h 872"/>
              <a:gd name="T58" fmla="*/ 70 w 597"/>
              <a:gd name="T59" fmla="*/ 539 h 872"/>
              <a:gd name="T60" fmla="*/ 71 w 597"/>
              <a:gd name="T61" fmla="*/ 540 h 872"/>
              <a:gd name="T62" fmla="*/ 77 w 597"/>
              <a:gd name="T63" fmla="*/ 559 h 872"/>
              <a:gd name="T64" fmla="*/ 78 w 597"/>
              <a:gd name="T65" fmla="*/ 560 h 872"/>
              <a:gd name="T66" fmla="*/ 77 w 597"/>
              <a:gd name="T67" fmla="*/ 561 h 872"/>
              <a:gd name="T68" fmla="*/ 78 w 597"/>
              <a:gd name="T69" fmla="*/ 561 h 872"/>
              <a:gd name="T70" fmla="*/ 82 w 597"/>
              <a:gd name="T71" fmla="*/ 581 h 872"/>
              <a:gd name="T72" fmla="*/ 131 w 597"/>
              <a:gd name="T73" fmla="*/ 695 h 872"/>
              <a:gd name="T74" fmla="*/ 214 w 597"/>
              <a:gd name="T75" fmla="*/ 808 h 872"/>
              <a:gd name="T76" fmla="*/ 214 w 597"/>
              <a:gd name="T77" fmla="*/ 872 h 872"/>
              <a:gd name="T78" fmla="*/ 455 w 597"/>
              <a:gd name="T79" fmla="*/ 872 h 872"/>
              <a:gd name="T80" fmla="*/ 455 w 597"/>
              <a:gd name="T81" fmla="*/ 811 h 872"/>
              <a:gd name="T82" fmla="*/ 483 w 597"/>
              <a:gd name="T83" fmla="*/ 761 h 872"/>
              <a:gd name="T84" fmla="*/ 542 w 597"/>
              <a:gd name="T85" fmla="*/ 515 h 872"/>
              <a:gd name="T86" fmla="*/ 588 w 597"/>
              <a:gd name="T87" fmla="*/ 194 h 872"/>
              <a:gd name="T88" fmla="*/ 523 w 597"/>
              <a:gd name="T89" fmla="*/ 183 h 872"/>
              <a:gd name="T90" fmla="*/ 478 w 597"/>
              <a:gd name="T91" fmla="*/ 387 h 872"/>
              <a:gd name="T92" fmla="*/ 474 w 597"/>
              <a:gd name="T93" fmla="*/ 393 h 872"/>
              <a:gd name="T94" fmla="*/ 473 w 597"/>
              <a:gd name="T95" fmla="*/ 393 h 872"/>
              <a:gd name="T96" fmla="*/ 466 w 597"/>
              <a:gd name="T97" fmla="*/ 393 h 872"/>
              <a:gd name="T98" fmla="*/ 460 w 597"/>
              <a:gd name="T99" fmla="*/ 372 h 872"/>
              <a:gd name="T100" fmla="*/ 486 w 597"/>
              <a:gd name="T101" fmla="*/ 101 h 872"/>
              <a:gd name="T102" fmla="*/ 421 w 597"/>
              <a:gd name="T103" fmla="*/ 88 h 872"/>
              <a:gd name="connsiteX0" fmla="*/ 7021 w 9833"/>
              <a:gd name="connsiteY0" fmla="*/ 810 h 13778"/>
              <a:gd name="connsiteX1" fmla="*/ 6384 w 9833"/>
              <a:gd name="connsiteY1" fmla="*/ 3689 h 13778"/>
              <a:gd name="connsiteX2" fmla="*/ 6351 w 9833"/>
              <a:gd name="connsiteY2" fmla="*/ 3803 h 13778"/>
              <a:gd name="connsiteX3" fmla="*/ 6167 w 9833"/>
              <a:gd name="connsiteY3" fmla="*/ 3975 h 13778"/>
              <a:gd name="connsiteX4" fmla="*/ 6066 w 9833"/>
              <a:gd name="connsiteY4" fmla="*/ 3803 h 13778"/>
              <a:gd name="connsiteX5" fmla="*/ 5999 w 9833"/>
              <a:gd name="connsiteY5" fmla="*/ 546 h 13778"/>
              <a:gd name="connsiteX6" fmla="*/ 4676 w 9833"/>
              <a:gd name="connsiteY6" fmla="*/ 432 h 13778"/>
              <a:gd name="connsiteX7" fmla="*/ 4642 w 9833"/>
              <a:gd name="connsiteY7" fmla="*/ 3757 h 13778"/>
              <a:gd name="connsiteX8" fmla="*/ 4408 w 9833"/>
              <a:gd name="connsiteY8" fmla="*/ 3723 h 13778"/>
              <a:gd name="connsiteX9" fmla="*/ 3771 w 9833"/>
              <a:gd name="connsiteY9" fmla="*/ 1234 h 13778"/>
              <a:gd name="connsiteX10" fmla="*/ 2632 w 9833"/>
              <a:gd name="connsiteY10" fmla="*/ 1303 h 13778"/>
              <a:gd name="connsiteX11" fmla="*/ 3001 w 9833"/>
              <a:gd name="connsiteY11" fmla="*/ 3895 h 13778"/>
              <a:gd name="connsiteX12" fmla="*/ 2666 w 9833"/>
              <a:gd name="connsiteY12" fmla="*/ 5019 h 13778"/>
              <a:gd name="connsiteX13" fmla="*/ 2616 w 9833"/>
              <a:gd name="connsiteY13" fmla="*/ 5030 h 13778"/>
              <a:gd name="connsiteX14" fmla="*/ 2314 w 9833"/>
              <a:gd name="connsiteY14" fmla="*/ 4847 h 13778"/>
              <a:gd name="connsiteX15" fmla="*/ 2297 w 9833"/>
              <a:gd name="connsiteY15" fmla="*/ 4847 h 13778"/>
              <a:gd name="connsiteX16" fmla="*/ 2297 w 9833"/>
              <a:gd name="connsiteY16" fmla="*/ 4824 h 13778"/>
              <a:gd name="connsiteX17" fmla="*/ 2281 w 9833"/>
              <a:gd name="connsiteY17" fmla="*/ 4824 h 13778"/>
              <a:gd name="connsiteX18" fmla="*/ 1895 w 9833"/>
              <a:gd name="connsiteY18" fmla="*/ 4182 h 13778"/>
              <a:gd name="connsiteX19" fmla="*/ 1259 w 9833"/>
              <a:gd name="connsiteY19" fmla="*/ 3322 h 13778"/>
              <a:gd name="connsiteX20" fmla="*/ 271 w 9833"/>
              <a:gd name="connsiteY20" fmla="*/ 3173 h 13778"/>
              <a:gd name="connsiteX21" fmla="*/ 103 w 9833"/>
              <a:gd name="connsiteY21" fmla="*/ 3264 h 13778"/>
              <a:gd name="connsiteX22" fmla="*/ 3 w 9833"/>
              <a:gd name="connsiteY22" fmla="*/ 3448 h 13778"/>
              <a:gd name="connsiteX23" fmla="*/ 254 w 9833"/>
              <a:gd name="connsiteY23" fmla="*/ 3849 h 13778"/>
              <a:gd name="connsiteX24" fmla="*/ 522 w 9833"/>
              <a:gd name="connsiteY24" fmla="*/ 4801 h 13778"/>
              <a:gd name="connsiteX25" fmla="*/ 622 w 9833"/>
              <a:gd name="connsiteY25" fmla="*/ 5065 h 13778"/>
              <a:gd name="connsiteX26" fmla="*/ 924 w 9833"/>
              <a:gd name="connsiteY26" fmla="*/ 5546 h 13778"/>
              <a:gd name="connsiteX27" fmla="*/ 1125 w 9833"/>
              <a:gd name="connsiteY27" fmla="*/ 5936 h 13778"/>
              <a:gd name="connsiteX28" fmla="*/ 1125 w 9833"/>
              <a:gd name="connsiteY28" fmla="*/ 5936 h 13778"/>
              <a:gd name="connsiteX29" fmla="*/ 1142 w 9833"/>
              <a:gd name="connsiteY29" fmla="*/ 5982 h 13778"/>
              <a:gd name="connsiteX30" fmla="*/ 1158 w 9833"/>
              <a:gd name="connsiteY30" fmla="*/ 5994 h 13778"/>
              <a:gd name="connsiteX31" fmla="*/ 1259 w 9833"/>
              <a:gd name="connsiteY31" fmla="*/ 6212 h 13778"/>
              <a:gd name="connsiteX32" fmla="*/ 1276 w 9833"/>
              <a:gd name="connsiteY32" fmla="*/ 6223 h 13778"/>
              <a:gd name="connsiteX33" fmla="*/ 1259 w 9833"/>
              <a:gd name="connsiteY33" fmla="*/ 6234 h 13778"/>
              <a:gd name="connsiteX34" fmla="*/ 1276 w 9833"/>
              <a:gd name="connsiteY34" fmla="*/ 6234 h 13778"/>
              <a:gd name="connsiteX35" fmla="*/ 1343 w 9833"/>
              <a:gd name="connsiteY35" fmla="*/ 6464 h 13778"/>
              <a:gd name="connsiteX36" fmla="*/ 2163 w 9833"/>
              <a:gd name="connsiteY36" fmla="*/ 7771 h 13778"/>
              <a:gd name="connsiteX37" fmla="*/ 3554 w 9833"/>
              <a:gd name="connsiteY37" fmla="*/ 9067 h 13778"/>
              <a:gd name="connsiteX38" fmla="*/ 3432 w 9833"/>
              <a:gd name="connsiteY38" fmla="*/ 13778 h 13778"/>
              <a:gd name="connsiteX39" fmla="*/ 7590 w 9833"/>
              <a:gd name="connsiteY39" fmla="*/ 9801 h 13778"/>
              <a:gd name="connsiteX40" fmla="*/ 7590 w 9833"/>
              <a:gd name="connsiteY40" fmla="*/ 9101 h 13778"/>
              <a:gd name="connsiteX41" fmla="*/ 8059 w 9833"/>
              <a:gd name="connsiteY41" fmla="*/ 8528 h 13778"/>
              <a:gd name="connsiteX42" fmla="*/ 9048 w 9833"/>
              <a:gd name="connsiteY42" fmla="*/ 5707 h 13778"/>
              <a:gd name="connsiteX43" fmla="*/ 9818 w 9833"/>
              <a:gd name="connsiteY43" fmla="*/ 2026 h 13778"/>
              <a:gd name="connsiteX44" fmla="*/ 8729 w 9833"/>
              <a:gd name="connsiteY44" fmla="*/ 1900 h 13778"/>
              <a:gd name="connsiteX45" fmla="*/ 7976 w 9833"/>
              <a:gd name="connsiteY45" fmla="*/ 4239 h 13778"/>
              <a:gd name="connsiteX46" fmla="*/ 7909 w 9833"/>
              <a:gd name="connsiteY46" fmla="*/ 4308 h 13778"/>
              <a:gd name="connsiteX47" fmla="*/ 7892 w 9833"/>
              <a:gd name="connsiteY47" fmla="*/ 4308 h 13778"/>
              <a:gd name="connsiteX48" fmla="*/ 7775 w 9833"/>
              <a:gd name="connsiteY48" fmla="*/ 4308 h 13778"/>
              <a:gd name="connsiteX49" fmla="*/ 7674 w 9833"/>
              <a:gd name="connsiteY49" fmla="*/ 4067 h 13778"/>
              <a:gd name="connsiteX50" fmla="*/ 8110 w 9833"/>
              <a:gd name="connsiteY50" fmla="*/ 959 h 13778"/>
              <a:gd name="connsiteX51" fmla="*/ 7021 w 9833"/>
              <a:gd name="connsiteY51" fmla="*/ 810 h 13778"/>
              <a:gd name="connsiteX0" fmla="*/ 7140 w 10000"/>
              <a:gd name="connsiteY0" fmla="*/ 588 h 10319"/>
              <a:gd name="connsiteX1" fmla="*/ 6492 w 10000"/>
              <a:gd name="connsiteY1" fmla="*/ 2677 h 10319"/>
              <a:gd name="connsiteX2" fmla="*/ 6459 w 10000"/>
              <a:gd name="connsiteY2" fmla="*/ 2760 h 10319"/>
              <a:gd name="connsiteX3" fmla="*/ 6272 w 10000"/>
              <a:gd name="connsiteY3" fmla="*/ 2885 h 10319"/>
              <a:gd name="connsiteX4" fmla="*/ 6169 w 10000"/>
              <a:gd name="connsiteY4" fmla="*/ 2760 h 10319"/>
              <a:gd name="connsiteX5" fmla="*/ 6101 w 10000"/>
              <a:gd name="connsiteY5" fmla="*/ 396 h 10319"/>
              <a:gd name="connsiteX6" fmla="*/ 4755 w 10000"/>
              <a:gd name="connsiteY6" fmla="*/ 314 h 10319"/>
              <a:gd name="connsiteX7" fmla="*/ 4721 w 10000"/>
              <a:gd name="connsiteY7" fmla="*/ 2727 h 10319"/>
              <a:gd name="connsiteX8" fmla="*/ 4483 w 10000"/>
              <a:gd name="connsiteY8" fmla="*/ 2702 h 10319"/>
              <a:gd name="connsiteX9" fmla="*/ 3835 w 10000"/>
              <a:gd name="connsiteY9" fmla="*/ 896 h 10319"/>
              <a:gd name="connsiteX10" fmla="*/ 2677 w 10000"/>
              <a:gd name="connsiteY10" fmla="*/ 946 h 10319"/>
              <a:gd name="connsiteX11" fmla="*/ 3052 w 10000"/>
              <a:gd name="connsiteY11" fmla="*/ 2827 h 10319"/>
              <a:gd name="connsiteX12" fmla="*/ 2711 w 10000"/>
              <a:gd name="connsiteY12" fmla="*/ 3643 h 10319"/>
              <a:gd name="connsiteX13" fmla="*/ 2660 w 10000"/>
              <a:gd name="connsiteY13" fmla="*/ 3651 h 10319"/>
              <a:gd name="connsiteX14" fmla="*/ 2353 w 10000"/>
              <a:gd name="connsiteY14" fmla="*/ 3518 h 10319"/>
              <a:gd name="connsiteX15" fmla="*/ 2336 w 10000"/>
              <a:gd name="connsiteY15" fmla="*/ 3518 h 10319"/>
              <a:gd name="connsiteX16" fmla="*/ 2336 w 10000"/>
              <a:gd name="connsiteY16" fmla="*/ 3501 h 10319"/>
              <a:gd name="connsiteX17" fmla="*/ 2320 w 10000"/>
              <a:gd name="connsiteY17" fmla="*/ 3501 h 10319"/>
              <a:gd name="connsiteX18" fmla="*/ 1927 w 10000"/>
              <a:gd name="connsiteY18" fmla="*/ 3035 h 10319"/>
              <a:gd name="connsiteX19" fmla="*/ 1280 w 10000"/>
              <a:gd name="connsiteY19" fmla="*/ 2411 h 10319"/>
              <a:gd name="connsiteX20" fmla="*/ 276 w 10000"/>
              <a:gd name="connsiteY20" fmla="*/ 2303 h 10319"/>
              <a:gd name="connsiteX21" fmla="*/ 105 w 10000"/>
              <a:gd name="connsiteY21" fmla="*/ 2369 h 10319"/>
              <a:gd name="connsiteX22" fmla="*/ 3 w 10000"/>
              <a:gd name="connsiteY22" fmla="*/ 2503 h 10319"/>
              <a:gd name="connsiteX23" fmla="*/ 258 w 10000"/>
              <a:gd name="connsiteY23" fmla="*/ 2794 h 10319"/>
              <a:gd name="connsiteX24" fmla="*/ 531 w 10000"/>
              <a:gd name="connsiteY24" fmla="*/ 3485 h 10319"/>
              <a:gd name="connsiteX25" fmla="*/ 633 w 10000"/>
              <a:gd name="connsiteY25" fmla="*/ 3676 h 10319"/>
              <a:gd name="connsiteX26" fmla="*/ 940 w 10000"/>
              <a:gd name="connsiteY26" fmla="*/ 4025 h 10319"/>
              <a:gd name="connsiteX27" fmla="*/ 1144 w 10000"/>
              <a:gd name="connsiteY27" fmla="*/ 4308 h 10319"/>
              <a:gd name="connsiteX28" fmla="*/ 1144 w 10000"/>
              <a:gd name="connsiteY28" fmla="*/ 4308 h 10319"/>
              <a:gd name="connsiteX29" fmla="*/ 1161 w 10000"/>
              <a:gd name="connsiteY29" fmla="*/ 4342 h 10319"/>
              <a:gd name="connsiteX30" fmla="*/ 1178 w 10000"/>
              <a:gd name="connsiteY30" fmla="*/ 4350 h 10319"/>
              <a:gd name="connsiteX31" fmla="*/ 1280 w 10000"/>
              <a:gd name="connsiteY31" fmla="*/ 4509 h 10319"/>
              <a:gd name="connsiteX32" fmla="*/ 1298 w 10000"/>
              <a:gd name="connsiteY32" fmla="*/ 4517 h 10319"/>
              <a:gd name="connsiteX33" fmla="*/ 1280 w 10000"/>
              <a:gd name="connsiteY33" fmla="*/ 4525 h 10319"/>
              <a:gd name="connsiteX34" fmla="*/ 1298 w 10000"/>
              <a:gd name="connsiteY34" fmla="*/ 4525 h 10319"/>
              <a:gd name="connsiteX35" fmla="*/ 1366 w 10000"/>
              <a:gd name="connsiteY35" fmla="*/ 4692 h 10319"/>
              <a:gd name="connsiteX36" fmla="*/ 2200 w 10000"/>
              <a:gd name="connsiteY36" fmla="*/ 5640 h 10319"/>
              <a:gd name="connsiteX37" fmla="*/ 3614 w 10000"/>
              <a:gd name="connsiteY37" fmla="*/ 6581 h 10319"/>
              <a:gd name="connsiteX38" fmla="*/ 3490 w 10000"/>
              <a:gd name="connsiteY38" fmla="*/ 10000 h 10319"/>
              <a:gd name="connsiteX39" fmla="*/ 7781 w 10000"/>
              <a:gd name="connsiteY39" fmla="*/ 9788 h 10319"/>
              <a:gd name="connsiteX40" fmla="*/ 7719 w 10000"/>
              <a:gd name="connsiteY40" fmla="*/ 6605 h 10319"/>
              <a:gd name="connsiteX41" fmla="*/ 8196 w 10000"/>
              <a:gd name="connsiteY41" fmla="*/ 6190 h 10319"/>
              <a:gd name="connsiteX42" fmla="*/ 9202 w 10000"/>
              <a:gd name="connsiteY42" fmla="*/ 4142 h 10319"/>
              <a:gd name="connsiteX43" fmla="*/ 9985 w 10000"/>
              <a:gd name="connsiteY43" fmla="*/ 1470 h 10319"/>
              <a:gd name="connsiteX44" fmla="*/ 8877 w 10000"/>
              <a:gd name="connsiteY44" fmla="*/ 1379 h 10319"/>
              <a:gd name="connsiteX45" fmla="*/ 8111 w 10000"/>
              <a:gd name="connsiteY45" fmla="*/ 3077 h 10319"/>
              <a:gd name="connsiteX46" fmla="*/ 8043 w 10000"/>
              <a:gd name="connsiteY46" fmla="*/ 3127 h 10319"/>
              <a:gd name="connsiteX47" fmla="*/ 8026 w 10000"/>
              <a:gd name="connsiteY47" fmla="*/ 3127 h 10319"/>
              <a:gd name="connsiteX48" fmla="*/ 7907 w 10000"/>
              <a:gd name="connsiteY48" fmla="*/ 3127 h 10319"/>
              <a:gd name="connsiteX49" fmla="*/ 7804 w 10000"/>
              <a:gd name="connsiteY49" fmla="*/ 2952 h 10319"/>
              <a:gd name="connsiteX50" fmla="*/ 8248 w 10000"/>
              <a:gd name="connsiteY50" fmla="*/ 696 h 10319"/>
              <a:gd name="connsiteX51" fmla="*/ 7140 w 10000"/>
              <a:gd name="connsiteY51" fmla="*/ 588 h 10319"/>
              <a:gd name="connsiteX0" fmla="*/ 7140 w 10000"/>
              <a:gd name="connsiteY0" fmla="*/ 588 h 10319"/>
              <a:gd name="connsiteX1" fmla="*/ 6492 w 10000"/>
              <a:gd name="connsiteY1" fmla="*/ 2677 h 10319"/>
              <a:gd name="connsiteX2" fmla="*/ 6459 w 10000"/>
              <a:gd name="connsiteY2" fmla="*/ 2760 h 10319"/>
              <a:gd name="connsiteX3" fmla="*/ 6272 w 10000"/>
              <a:gd name="connsiteY3" fmla="*/ 2885 h 10319"/>
              <a:gd name="connsiteX4" fmla="*/ 6169 w 10000"/>
              <a:gd name="connsiteY4" fmla="*/ 2760 h 10319"/>
              <a:gd name="connsiteX5" fmla="*/ 6101 w 10000"/>
              <a:gd name="connsiteY5" fmla="*/ 396 h 10319"/>
              <a:gd name="connsiteX6" fmla="*/ 4755 w 10000"/>
              <a:gd name="connsiteY6" fmla="*/ 314 h 10319"/>
              <a:gd name="connsiteX7" fmla="*/ 4721 w 10000"/>
              <a:gd name="connsiteY7" fmla="*/ 2727 h 10319"/>
              <a:gd name="connsiteX8" fmla="*/ 4483 w 10000"/>
              <a:gd name="connsiteY8" fmla="*/ 2702 h 10319"/>
              <a:gd name="connsiteX9" fmla="*/ 3835 w 10000"/>
              <a:gd name="connsiteY9" fmla="*/ 896 h 10319"/>
              <a:gd name="connsiteX10" fmla="*/ 2677 w 10000"/>
              <a:gd name="connsiteY10" fmla="*/ 946 h 10319"/>
              <a:gd name="connsiteX11" fmla="*/ 3052 w 10000"/>
              <a:gd name="connsiteY11" fmla="*/ 2827 h 10319"/>
              <a:gd name="connsiteX12" fmla="*/ 2711 w 10000"/>
              <a:gd name="connsiteY12" fmla="*/ 3643 h 10319"/>
              <a:gd name="connsiteX13" fmla="*/ 2660 w 10000"/>
              <a:gd name="connsiteY13" fmla="*/ 3651 h 10319"/>
              <a:gd name="connsiteX14" fmla="*/ 2353 w 10000"/>
              <a:gd name="connsiteY14" fmla="*/ 3518 h 10319"/>
              <a:gd name="connsiteX15" fmla="*/ 2336 w 10000"/>
              <a:gd name="connsiteY15" fmla="*/ 3518 h 10319"/>
              <a:gd name="connsiteX16" fmla="*/ 2336 w 10000"/>
              <a:gd name="connsiteY16" fmla="*/ 3501 h 10319"/>
              <a:gd name="connsiteX17" fmla="*/ 2320 w 10000"/>
              <a:gd name="connsiteY17" fmla="*/ 3501 h 10319"/>
              <a:gd name="connsiteX18" fmla="*/ 1927 w 10000"/>
              <a:gd name="connsiteY18" fmla="*/ 3035 h 10319"/>
              <a:gd name="connsiteX19" fmla="*/ 1280 w 10000"/>
              <a:gd name="connsiteY19" fmla="*/ 2411 h 10319"/>
              <a:gd name="connsiteX20" fmla="*/ 276 w 10000"/>
              <a:gd name="connsiteY20" fmla="*/ 2303 h 10319"/>
              <a:gd name="connsiteX21" fmla="*/ 105 w 10000"/>
              <a:gd name="connsiteY21" fmla="*/ 2369 h 10319"/>
              <a:gd name="connsiteX22" fmla="*/ 3 w 10000"/>
              <a:gd name="connsiteY22" fmla="*/ 2503 h 10319"/>
              <a:gd name="connsiteX23" fmla="*/ 258 w 10000"/>
              <a:gd name="connsiteY23" fmla="*/ 2794 h 10319"/>
              <a:gd name="connsiteX24" fmla="*/ 531 w 10000"/>
              <a:gd name="connsiteY24" fmla="*/ 3485 h 10319"/>
              <a:gd name="connsiteX25" fmla="*/ 633 w 10000"/>
              <a:gd name="connsiteY25" fmla="*/ 3676 h 10319"/>
              <a:gd name="connsiteX26" fmla="*/ 940 w 10000"/>
              <a:gd name="connsiteY26" fmla="*/ 4025 h 10319"/>
              <a:gd name="connsiteX27" fmla="*/ 1144 w 10000"/>
              <a:gd name="connsiteY27" fmla="*/ 4308 h 10319"/>
              <a:gd name="connsiteX28" fmla="*/ 1144 w 10000"/>
              <a:gd name="connsiteY28" fmla="*/ 4308 h 10319"/>
              <a:gd name="connsiteX29" fmla="*/ 1161 w 10000"/>
              <a:gd name="connsiteY29" fmla="*/ 4342 h 10319"/>
              <a:gd name="connsiteX30" fmla="*/ 1178 w 10000"/>
              <a:gd name="connsiteY30" fmla="*/ 4350 h 10319"/>
              <a:gd name="connsiteX31" fmla="*/ 1280 w 10000"/>
              <a:gd name="connsiteY31" fmla="*/ 4509 h 10319"/>
              <a:gd name="connsiteX32" fmla="*/ 1298 w 10000"/>
              <a:gd name="connsiteY32" fmla="*/ 4517 h 10319"/>
              <a:gd name="connsiteX33" fmla="*/ 1280 w 10000"/>
              <a:gd name="connsiteY33" fmla="*/ 4525 h 10319"/>
              <a:gd name="connsiteX34" fmla="*/ 1298 w 10000"/>
              <a:gd name="connsiteY34" fmla="*/ 4525 h 10319"/>
              <a:gd name="connsiteX35" fmla="*/ 1366 w 10000"/>
              <a:gd name="connsiteY35" fmla="*/ 4692 h 10319"/>
              <a:gd name="connsiteX36" fmla="*/ 2200 w 10000"/>
              <a:gd name="connsiteY36" fmla="*/ 5640 h 10319"/>
              <a:gd name="connsiteX37" fmla="*/ 3614 w 10000"/>
              <a:gd name="connsiteY37" fmla="*/ 6581 h 10319"/>
              <a:gd name="connsiteX38" fmla="*/ 3490 w 10000"/>
              <a:gd name="connsiteY38" fmla="*/ 10000 h 10319"/>
              <a:gd name="connsiteX39" fmla="*/ 7781 w 10000"/>
              <a:gd name="connsiteY39" fmla="*/ 9788 h 10319"/>
              <a:gd name="connsiteX40" fmla="*/ 7719 w 10000"/>
              <a:gd name="connsiteY40" fmla="*/ 6605 h 10319"/>
              <a:gd name="connsiteX41" fmla="*/ 8196 w 10000"/>
              <a:gd name="connsiteY41" fmla="*/ 6190 h 10319"/>
              <a:gd name="connsiteX42" fmla="*/ 9202 w 10000"/>
              <a:gd name="connsiteY42" fmla="*/ 4142 h 10319"/>
              <a:gd name="connsiteX43" fmla="*/ 9985 w 10000"/>
              <a:gd name="connsiteY43" fmla="*/ 1470 h 10319"/>
              <a:gd name="connsiteX44" fmla="*/ 8877 w 10000"/>
              <a:gd name="connsiteY44" fmla="*/ 1379 h 10319"/>
              <a:gd name="connsiteX45" fmla="*/ 8111 w 10000"/>
              <a:gd name="connsiteY45" fmla="*/ 3077 h 10319"/>
              <a:gd name="connsiteX46" fmla="*/ 8043 w 10000"/>
              <a:gd name="connsiteY46" fmla="*/ 3127 h 10319"/>
              <a:gd name="connsiteX47" fmla="*/ 8026 w 10000"/>
              <a:gd name="connsiteY47" fmla="*/ 3127 h 10319"/>
              <a:gd name="connsiteX48" fmla="*/ 7907 w 10000"/>
              <a:gd name="connsiteY48" fmla="*/ 3127 h 10319"/>
              <a:gd name="connsiteX49" fmla="*/ 7804 w 10000"/>
              <a:gd name="connsiteY49" fmla="*/ 2952 h 10319"/>
              <a:gd name="connsiteX50" fmla="*/ 8248 w 10000"/>
              <a:gd name="connsiteY50" fmla="*/ 696 h 10319"/>
              <a:gd name="connsiteX51" fmla="*/ 7140 w 10000"/>
              <a:gd name="connsiteY51" fmla="*/ 588 h 10319"/>
              <a:gd name="connsiteX0" fmla="*/ 7140 w 10000"/>
              <a:gd name="connsiteY0" fmla="*/ 588 h 10205"/>
              <a:gd name="connsiteX1" fmla="*/ 6492 w 10000"/>
              <a:gd name="connsiteY1" fmla="*/ 2677 h 10205"/>
              <a:gd name="connsiteX2" fmla="*/ 6459 w 10000"/>
              <a:gd name="connsiteY2" fmla="*/ 2760 h 10205"/>
              <a:gd name="connsiteX3" fmla="*/ 6272 w 10000"/>
              <a:gd name="connsiteY3" fmla="*/ 2885 h 10205"/>
              <a:gd name="connsiteX4" fmla="*/ 6169 w 10000"/>
              <a:gd name="connsiteY4" fmla="*/ 2760 h 10205"/>
              <a:gd name="connsiteX5" fmla="*/ 6101 w 10000"/>
              <a:gd name="connsiteY5" fmla="*/ 396 h 10205"/>
              <a:gd name="connsiteX6" fmla="*/ 4755 w 10000"/>
              <a:gd name="connsiteY6" fmla="*/ 314 h 10205"/>
              <a:gd name="connsiteX7" fmla="*/ 4721 w 10000"/>
              <a:gd name="connsiteY7" fmla="*/ 2727 h 10205"/>
              <a:gd name="connsiteX8" fmla="*/ 4483 w 10000"/>
              <a:gd name="connsiteY8" fmla="*/ 2702 h 10205"/>
              <a:gd name="connsiteX9" fmla="*/ 3835 w 10000"/>
              <a:gd name="connsiteY9" fmla="*/ 896 h 10205"/>
              <a:gd name="connsiteX10" fmla="*/ 2677 w 10000"/>
              <a:gd name="connsiteY10" fmla="*/ 946 h 10205"/>
              <a:gd name="connsiteX11" fmla="*/ 3052 w 10000"/>
              <a:gd name="connsiteY11" fmla="*/ 2827 h 10205"/>
              <a:gd name="connsiteX12" fmla="*/ 2711 w 10000"/>
              <a:gd name="connsiteY12" fmla="*/ 3643 h 10205"/>
              <a:gd name="connsiteX13" fmla="*/ 2660 w 10000"/>
              <a:gd name="connsiteY13" fmla="*/ 3651 h 10205"/>
              <a:gd name="connsiteX14" fmla="*/ 2353 w 10000"/>
              <a:gd name="connsiteY14" fmla="*/ 3518 h 10205"/>
              <a:gd name="connsiteX15" fmla="*/ 2336 w 10000"/>
              <a:gd name="connsiteY15" fmla="*/ 3518 h 10205"/>
              <a:gd name="connsiteX16" fmla="*/ 2336 w 10000"/>
              <a:gd name="connsiteY16" fmla="*/ 3501 h 10205"/>
              <a:gd name="connsiteX17" fmla="*/ 2320 w 10000"/>
              <a:gd name="connsiteY17" fmla="*/ 3501 h 10205"/>
              <a:gd name="connsiteX18" fmla="*/ 1927 w 10000"/>
              <a:gd name="connsiteY18" fmla="*/ 3035 h 10205"/>
              <a:gd name="connsiteX19" fmla="*/ 1280 w 10000"/>
              <a:gd name="connsiteY19" fmla="*/ 2411 h 10205"/>
              <a:gd name="connsiteX20" fmla="*/ 276 w 10000"/>
              <a:gd name="connsiteY20" fmla="*/ 2303 h 10205"/>
              <a:gd name="connsiteX21" fmla="*/ 105 w 10000"/>
              <a:gd name="connsiteY21" fmla="*/ 2369 h 10205"/>
              <a:gd name="connsiteX22" fmla="*/ 3 w 10000"/>
              <a:gd name="connsiteY22" fmla="*/ 2503 h 10205"/>
              <a:gd name="connsiteX23" fmla="*/ 258 w 10000"/>
              <a:gd name="connsiteY23" fmla="*/ 2794 h 10205"/>
              <a:gd name="connsiteX24" fmla="*/ 531 w 10000"/>
              <a:gd name="connsiteY24" fmla="*/ 3485 h 10205"/>
              <a:gd name="connsiteX25" fmla="*/ 633 w 10000"/>
              <a:gd name="connsiteY25" fmla="*/ 3676 h 10205"/>
              <a:gd name="connsiteX26" fmla="*/ 940 w 10000"/>
              <a:gd name="connsiteY26" fmla="*/ 4025 h 10205"/>
              <a:gd name="connsiteX27" fmla="*/ 1144 w 10000"/>
              <a:gd name="connsiteY27" fmla="*/ 4308 h 10205"/>
              <a:gd name="connsiteX28" fmla="*/ 1144 w 10000"/>
              <a:gd name="connsiteY28" fmla="*/ 4308 h 10205"/>
              <a:gd name="connsiteX29" fmla="*/ 1161 w 10000"/>
              <a:gd name="connsiteY29" fmla="*/ 4342 h 10205"/>
              <a:gd name="connsiteX30" fmla="*/ 1178 w 10000"/>
              <a:gd name="connsiteY30" fmla="*/ 4350 h 10205"/>
              <a:gd name="connsiteX31" fmla="*/ 1280 w 10000"/>
              <a:gd name="connsiteY31" fmla="*/ 4509 h 10205"/>
              <a:gd name="connsiteX32" fmla="*/ 1298 w 10000"/>
              <a:gd name="connsiteY32" fmla="*/ 4517 h 10205"/>
              <a:gd name="connsiteX33" fmla="*/ 1280 w 10000"/>
              <a:gd name="connsiteY33" fmla="*/ 4525 h 10205"/>
              <a:gd name="connsiteX34" fmla="*/ 1298 w 10000"/>
              <a:gd name="connsiteY34" fmla="*/ 4525 h 10205"/>
              <a:gd name="connsiteX35" fmla="*/ 1366 w 10000"/>
              <a:gd name="connsiteY35" fmla="*/ 4692 h 10205"/>
              <a:gd name="connsiteX36" fmla="*/ 2200 w 10000"/>
              <a:gd name="connsiteY36" fmla="*/ 5640 h 10205"/>
              <a:gd name="connsiteX37" fmla="*/ 3614 w 10000"/>
              <a:gd name="connsiteY37" fmla="*/ 6581 h 10205"/>
              <a:gd name="connsiteX38" fmla="*/ 3490 w 10000"/>
              <a:gd name="connsiteY38" fmla="*/ 10000 h 10205"/>
              <a:gd name="connsiteX39" fmla="*/ 7781 w 10000"/>
              <a:gd name="connsiteY39" fmla="*/ 9788 h 10205"/>
              <a:gd name="connsiteX40" fmla="*/ 7719 w 10000"/>
              <a:gd name="connsiteY40" fmla="*/ 6605 h 10205"/>
              <a:gd name="connsiteX41" fmla="*/ 8196 w 10000"/>
              <a:gd name="connsiteY41" fmla="*/ 6190 h 10205"/>
              <a:gd name="connsiteX42" fmla="*/ 9202 w 10000"/>
              <a:gd name="connsiteY42" fmla="*/ 4142 h 10205"/>
              <a:gd name="connsiteX43" fmla="*/ 9985 w 10000"/>
              <a:gd name="connsiteY43" fmla="*/ 1470 h 10205"/>
              <a:gd name="connsiteX44" fmla="*/ 8877 w 10000"/>
              <a:gd name="connsiteY44" fmla="*/ 1379 h 10205"/>
              <a:gd name="connsiteX45" fmla="*/ 8111 w 10000"/>
              <a:gd name="connsiteY45" fmla="*/ 3077 h 10205"/>
              <a:gd name="connsiteX46" fmla="*/ 8043 w 10000"/>
              <a:gd name="connsiteY46" fmla="*/ 3127 h 10205"/>
              <a:gd name="connsiteX47" fmla="*/ 8026 w 10000"/>
              <a:gd name="connsiteY47" fmla="*/ 3127 h 10205"/>
              <a:gd name="connsiteX48" fmla="*/ 7907 w 10000"/>
              <a:gd name="connsiteY48" fmla="*/ 3127 h 10205"/>
              <a:gd name="connsiteX49" fmla="*/ 7804 w 10000"/>
              <a:gd name="connsiteY49" fmla="*/ 2952 h 10205"/>
              <a:gd name="connsiteX50" fmla="*/ 8248 w 10000"/>
              <a:gd name="connsiteY50" fmla="*/ 696 h 10205"/>
              <a:gd name="connsiteX51" fmla="*/ 7140 w 10000"/>
              <a:gd name="connsiteY51" fmla="*/ 588 h 10205"/>
              <a:gd name="connsiteX0" fmla="*/ 7140 w 10000"/>
              <a:gd name="connsiteY0" fmla="*/ 588 h 10205"/>
              <a:gd name="connsiteX1" fmla="*/ 6492 w 10000"/>
              <a:gd name="connsiteY1" fmla="*/ 2677 h 10205"/>
              <a:gd name="connsiteX2" fmla="*/ 6459 w 10000"/>
              <a:gd name="connsiteY2" fmla="*/ 2760 h 10205"/>
              <a:gd name="connsiteX3" fmla="*/ 6272 w 10000"/>
              <a:gd name="connsiteY3" fmla="*/ 2885 h 10205"/>
              <a:gd name="connsiteX4" fmla="*/ 6169 w 10000"/>
              <a:gd name="connsiteY4" fmla="*/ 2760 h 10205"/>
              <a:gd name="connsiteX5" fmla="*/ 6101 w 10000"/>
              <a:gd name="connsiteY5" fmla="*/ 396 h 10205"/>
              <a:gd name="connsiteX6" fmla="*/ 4755 w 10000"/>
              <a:gd name="connsiteY6" fmla="*/ 314 h 10205"/>
              <a:gd name="connsiteX7" fmla="*/ 4721 w 10000"/>
              <a:gd name="connsiteY7" fmla="*/ 2727 h 10205"/>
              <a:gd name="connsiteX8" fmla="*/ 4483 w 10000"/>
              <a:gd name="connsiteY8" fmla="*/ 2702 h 10205"/>
              <a:gd name="connsiteX9" fmla="*/ 3835 w 10000"/>
              <a:gd name="connsiteY9" fmla="*/ 896 h 10205"/>
              <a:gd name="connsiteX10" fmla="*/ 2677 w 10000"/>
              <a:gd name="connsiteY10" fmla="*/ 946 h 10205"/>
              <a:gd name="connsiteX11" fmla="*/ 3052 w 10000"/>
              <a:gd name="connsiteY11" fmla="*/ 2827 h 10205"/>
              <a:gd name="connsiteX12" fmla="*/ 2711 w 10000"/>
              <a:gd name="connsiteY12" fmla="*/ 3643 h 10205"/>
              <a:gd name="connsiteX13" fmla="*/ 2660 w 10000"/>
              <a:gd name="connsiteY13" fmla="*/ 3651 h 10205"/>
              <a:gd name="connsiteX14" fmla="*/ 2353 w 10000"/>
              <a:gd name="connsiteY14" fmla="*/ 3518 h 10205"/>
              <a:gd name="connsiteX15" fmla="*/ 2336 w 10000"/>
              <a:gd name="connsiteY15" fmla="*/ 3518 h 10205"/>
              <a:gd name="connsiteX16" fmla="*/ 2336 w 10000"/>
              <a:gd name="connsiteY16" fmla="*/ 3501 h 10205"/>
              <a:gd name="connsiteX17" fmla="*/ 2320 w 10000"/>
              <a:gd name="connsiteY17" fmla="*/ 3501 h 10205"/>
              <a:gd name="connsiteX18" fmla="*/ 1927 w 10000"/>
              <a:gd name="connsiteY18" fmla="*/ 3035 h 10205"/>
              <a:gd name="connsiteX19" fmla="*/ 1280 w 10000"/>
              <a:gd name="connsiteY19" fmla="*/ 2411 h 10205"/>
              <a:gd name="connsiteX20" fmla="*/ 276 w 10000"/>
              <a:gd name="connsiteY20" fmla="*/ 2303 h 10205"/>
              <a:gd name="connsiteX21" fmla="*/ 105 w 10000"/>
              <a:gd name="connsiteY21" fmla="*/ 2369 h 10205"/>
              <a:gd name="connsiteX22" fmla="*/ 3 w 10000"/>
              <a:gd name="connsiteY22" fmla="*/ 2503 h 10205"/>
              <a:gd name="connsiteX23" fmla="*/ 258 w 10000"/>
              <a:gd name="connsiteY23" fmla="*/ 2794 h 10205"/>
              <a:gd name="connsiteX24" fmla="*/ 531 w 10000"/>
              <a:gd name="connsiteY24" fmla="*/ 3485 h 10205"/>
              <a:gd name="connsiteX25" fmla="*/ 633 w 10000"/>
              <a:gd name="connsiteY25" fmla="*/ 3676 h 10205"/>
              <a:gd name="connsiteX26" fmla="*/ 940 w 10000"/>
              <a:gd name="connsiteY26" fmla="*/ 4025 h 10205"/>
              <a:gd name="connsiteX27" fmla="*/ 1144 w 10000"/>
              <a:gd name="connsiteY27" fmla="*/ 4308 h 10205"/>
              <a:gd name="connsiteX28" fmla="*/ 1144 w 10000"/>
              <a:gd name="connsiteY28" fmla="*/ 4308 h 10205"/>
              <a:gd name="connsiteX29" fmla="*/ 1161 w 10000"/>
              <a:gd name="connsiteY29" fmla="*/ 4342 h 10205"/>
              <a:gd name="connsiteX30" fmla="*/ 1178 w 10000"/>
              <a:gd name="connsiteY30" fmla="*/ 4350 h 10205"/>
              <a:gd name="connsiteX31" fmla="*/ 1280 w 10000"/>
              <a:gd name="connsiteY31" fmla="*/ 4509 h 10205"/>
              <a:gd name="connsiteX32" fmla="*/ 1298 w 10000"/>
              <a:gd name="connsiteY32" fmla="*/ 4517 h 10205"/>
              <a:gd name="connsiteX33" fmla="*/ 1280 w 10000"/>
              <a:gd name="connsiteY33" fmla="*/ 4525 h 10205"/>
              <a:gd name="connsiteX34" fmla="*/ 1298 w 10000"/>
              <a:gd name="connsiteY34" fmla="*/ 4525 h 10205"/>
              <a:gd name="connsiteX35" fmla="*/ 1366 w 10000"/>
              <a:gd name="connsiteY35" fmla="*/ 4692 h 10205"/>
              <a:gd name="connsiteX36" fmla="*/ 2200 w 10000"/>
              <a:gd name="connsiteY36" fmla="*/ 5640 h 10205"/>
              <a:gd name="connsiteX37" fmla="*/ 3614 w 10000"/>
              <a:gd name="connsiteY37" fmla="*/ 6581 h 10205"/>
              <a:gd name="connsiteX38" fmla="*/ 3490 w 10000"/>
              <a:gd name="connsiteY38" fmla="*/ 10000 h 10205"/>
              <a:gd name="connsiteX39" fmla="*/ 7781 w 10000"/>
              <a:gd name="connsiteY39" fmla="*/ 9788 h 10205"/>
              <a:gd name="connsiteX40" fmla="*/ 7719 w 10000"/>
              <a:gd name="connsiteY40" fmla="*/ 6605 h 10205"/>
              <a:gd name="connsiteX41" fmla="*/ 8196 w 10000"/>
              <a:gd name="connsiteY41" fmla="*/ 6190 h 10205"/>
              <a:gd name="connsiteX42" fmla="*/ 9202 w 10000"/>
              <a:gd name="connsiteY42" fmla="*/ 4142 h 10205"/>
              <a:gd name="connsiteX43" fmla="*/ 9985 w 10000"/>
              <a:gd name="connsiteY43" fmla="*/ 1470 h 10205"/>
              <a:gd name="connsiteX44" fmla="*/ 8877 w 10000"/>
              <a:gd name="connsiteY44" fmla="*/ 1379 h 10205"/>
              <a:gd name="connsiteX45" fmla="*/ 8111 w 10000"/>
              <a:gd name="connsiteY45" fmla="*/ 3077 h 10205"/>
              <a:gd name="connsiteX46" fmla="*/ 8043 w 10000"/>
              <a:gd name="connsiteY46" fmla="*/ 3127 h 10205"/>
              <a:gd name="connsiteX47" fmla="*/ 8026 w 10000"/>
              <a:gd name="connsiteY47" fmla="*/ 3127 h 10205"/>
              <a:gd name="connsiteX48" fmla="*/ 7907 w 10000"/>
              <a:gd name="connsiteY48" fmla="*/ 3127 h 10205"/>
              <a:gd name="connsiteX49" fmla="*/ 7804 w 10000"/>
              <a:gd name="connsiteY49" fmla="*/ 2952 h 10205"/>
              <a:gd name="connsiteX50" fmla="*/ 8248 w 10000"/>
              <a:gd name="connsiteY50" fmla="*/ 696 h 10205"/>
              <a:gd name="connsiteX51" fmla="*/ 7140 w 10000"/>
              <a:gd name="connsiteY51" fmla="*/ 588 h 10205"/>
              <a:gd name="connsiteX0" fmla="*/ 7140 w 10000"/>
              <a:gd name="connsiteY0" fmla="*/ 588 h 10205"/>
              <a:gd name="connsiteX1" fmla="*/ 6492 w 10000"/>
              <a:gd name="connsiteY1" fmla="*/ 2677 h 10205"/>
              <a:gd name="connsiteX2" fmla="*/ 6459 w 10000"/>
              <a:gd name="connsiteY2" fmla="*/ 2760 h 10205"/>
              <a:gd name="connsiteX3" fmla="*/ 6272 w 10000"/>
              <a:gd name="connsiteY3" fmla="*/ 2885 h 10205"/>
              <a:gd name="connsiteX4" fmla="*/ 6169 w 10000"/>
              <a:gd name="connsiteY4" fmla="*/ 2760 h 10205"/>
              <a:gd name="connsiteX5" fmla="*/ 6101 w 10000"/>
              <a:gd name="connsiteY5" fmla="*/ 396 h 10205"/>
              <a:gd name="connsiteX6" fmla="*/ 4755 w 10000"/>
              <a:gd name="connsiteY6" fmla="*/ 314 h 10205"/>
              <a:gd name="connsiteX7" fmla="*/ 4721 w 10000"/>
              <a:gd name="connsiteY7" fmla="*/ 2727 h 10205"/>
              <a:gd name="connsiteX8" fmla="*/ 4483 w 10000"/>
              <a:gd name="connsiteY8" fmla="*/ 2702 h 10205"/>
              <a:gd name="connsiteX9" fmla="*/ 3835 w 10000"/>
              <a:gd name="connsiteY9" fmla="*/ 896 h 10205"/>
              <a:gd name="connsiteX10" fmla="*/ 2677 w 10000"/>
              <a:gd name="connsiteY10" fmla="*/ 946 h 10205"/>
              <a:gd name="connsiteX11" fmla="*/ 3052 w 10000"/>
              <a:gd name="connsiteY11" fmla="*/ 2827 h 10205"/>
              <a:gd name="connsiteX12" fmla="*/ 2711 w 10000"/>
              <a:gd name="connsiteY12" fmla="*/ 3643 h 10205"/>
              <a:gd name="connsiteX13" fmla="*/ 2660 w 10000"/>
              <a:gd name="connsiteY13" fmla="*/ 3651 h 10205"/>
              <a:gd name="connsiteX14" fmla="*/ 2353 w 10000"/>
              <a:gd name="connsiteY14" fmla="*/ 3518 h 10205"/>
              <a:gd name="connsiteX15" fmla="*/ 2336 w 10000"/>
              <a:gd name="connsiteY15" fmla="*/ 3518 h 10205"/>
              <a:gd name="connsiteX16" fmla="*/ 2336 w 10000"/>
              <a:gd name="connsiteY16" fmla="*/ 3501 h 10205"/>
              <a:gd name="connsiteX17" fmla="*/ 2320 w 10000"/>
              <a:gd name="connsiteY17" fmla="*/ 3501 h 10205"/>
              <a:gd name="connsiteX18" fmla="*/ 1927 w 10000"/>
              <a:gd name="connsiteY18" fmla="*/ 3035 h 10205"/>
              <a:gd name="connsiteX19" fmla="*/ 1280 w 10000"/>
              <a:gd name="connsiteY19" fmla="*/ 2411 h 10205"/>
              <a:gd name="connsiteX20" fmla="*/ 276 w 10000"/>
              <a:gd name="connsiteY20" fmla="*/ 2303 h 10205"/>
              <a:gd name="connsiteX21" fmla="*/ 105 w 10000"/>
              <a:gd name="connsiteY21" fmla="*/ 2369 h 10205"/>
              <a:gd name="connsiteX22" fmla="*/ 3 w 10000"/>
              <a:gd name="connsiteY22" fmla="*/ 2503 h 10205"/>
              <a:gd name="connsiteX23" fmla="*/ 258 w 10000"/>
              <a:gd name="connsiteY23" fmla="*/ 2794 h 10205"/>
              <a:gd name="connsiteX24" fmla="*/ 531 w 10000"/>
              <a:gd name="connsiteY24" fmla="*/ 3485 h 10205"/>
              <a:gd name="connsiteX25" fmla="*/ 633 w 10000"/>
              <a:gd name="connsiteY25" fmla="*/ 3676 h 10205"/>
              <a:gd name="connsiteX26" fmla="*/ 940 w 10000"/>
              <a:gd name="connsiteY26" fmla="*/ 4025 h 10205"/>
              <a:gd name="connsiteX27" fmla="*/ 1144 w 10000"/>
              <a:gd name="connsiteY27" fmla="*/ 4308 h 10205"/>
              <a:gd name="connsiteX28" fmla="*/ 1144 w 10000"/>
              <a:gd name="connsiteY28" fmla="*/ 4308 h 10205"/>
              <a:gd name="connsiteX29" fmla="*/ 1161 w 10000"/>
              <a:gd name="connsiteY29" fmla="*/ 4342 h 10205"/>
              <a:gd name="connsiteX30" fmla="*/ 1178 w 10000"/>
              <a:gd name="connsiteY30" fmla="*/ 4350 h 10205"/>
              <a:gd name="connsiteX31" fmla="*/ 1280 w 10000"/>
              <a:gd name="connsiteY31" fmla="*/ 4509 h 10205"/>
              <a:gd name="connsiteX32" fmla="*/ 1298 w 10000"/>
              <a:gd name="connsiteY32" fmla="*/ 4517 h 10205"/>
              <a:gd name="connsiteX33" fmla="*/ 1280 w 10000"/>
              <a:gd name="connsiteY33" fmla="*/ 4525 h 10205"/>
              <a:gd name="connsiteX34" fmla="*/ 1298 w 10000"/>
              <a:gd name="connsiteY34" fmla="*/ 4525 h 10205"/>
              <a:gd name="connsiteX35" fmla="*/ 1366 w 10000"/>
              <a:gd name="connsiteY35" fmla="*/ 4692 h 10205"/>
              <a:gd name="connsiteX36" fmla="*/ 2200 w 10000"/>
              <a:gd name="connsiteY36" fmla="*/ 5640 h 10205"/>
              <a:gd name="connsiteX37" fmla="*/ 3614 w 10000"/>
              <a:gd name="connsiteY37" fmla="*/ 6581 h 10205"/>
              <a:gd name="connsiteX38" fmla="*/ 3490 w 10000"/>
              <a:gd name="connsiteY38" fmla="*/ 10000 h 10205"/>
              <a:gd name="connsiteX39" fmla="*/ 7781 w 10000"/>
              <a:gd name="connsiteY39" fmla="*/ 9788 h 10205"/>
              <a:gd name="connsiteX40" fmla="*/ 7719 w 10000"/>
              <a:gd name="connsiteY40" fmla="*/ 6605 h 10205"/>
              <a:gd name="connsiteX41" fmla="*/ 8196 w 10000"/>
              <a:gd name="connsiteY41" fmla="*/ 6190 h 10205"/>
              <a:gd name="connsiteX42" fmla="*/ 9202 w 10000"/>
              <a:gd name="connsiteY42" fmla="*/ 4142 h 10205"/>
              <a:gd name="connsiteX43" fmla="*/ 9985 w 10000"/>
              <a:gd name="connsiteY43" fmla="*/ 1470 h 10205"/>
              <a:gd name="connsiteX44" fmla="*/ 8877 w 10000"/>
              <a:gd name="connsiteY44" fmla="*/ 1379 h 10205"/>
              <a:gd name="connsiteX45" fmla="*/ 8111 w 10000"/>
              <a:gd name="connsiteY45" fmla="*/ 3077 h 10205"/>
              <a:gd name="connsiteX46" fmla="*/ 8043 w 10000"/>
              <a:gd name="connsiteY46" fmla="*/ 3127 h 10205"/>
              <a:gd name="connsiteX47" fmla="*/ 8026 w 10000"/>
              <a:gd name="connsiteY47" fmla="*/ 3127 h 10205"/>
              <a:gd name="connsiteX48" fmla="*/ 7907 w 10000"/>
              <a:gd name="connsiteY48" fmla="*/ 3127 h 10205"/>
              <a:gd name="connsiteX49" fmla="*/ 7804 w 10000"/>
              <a:gd name="connsiteY49" fmla="*/ 2952 h 10205"/>
              <a:gd name="connsiteX50" fmla="*/ 8248 w 10000"/>
              <a:gd name="connsiteY50" fmla="*/ 696 h 10205"/>
              <a:gd name="connsiteX51" fmla="*/ 7140 w 10000"/>
              <a:gd name="connsiteY51" fmla="*/ 588 h 10205"/>
              <a:gd name="connsiteX0" fmla="*/ 7140 w 10000"/>
              <a:gd name="connsiteY0" fmla="*/ 588 h 10000"/>
              <a:gd name="connsiteX1" fmla="*/ 6492 w 10000"/>
              <a:gd name="connsiteY1" fmla="*/ 2677 h 10000"/>
              <a:gd name="connsiteX2" fmla="*/ 6459 w 10000"/>
              <a:gd name="connsiteY2" fmla="*/ 2760 h 10000"/>
              <a:gd name="connsiteX3" fmla="*/ 6272 w 10000"/>
              <a:gd name="connsiteY3" fmla="*/ 2885 h 10000"/>
              <a:gd name="connsiteX4" fmla="*/ 6169 w 10000"/>
              <a:gd name="connsiteY4" fmla="*/ 2760 h 10000"/>
              <a:gd name="connsiteX5" fmla="*/ 6101 w 10000"/>
              <a:gd name="connsiteY5" fmla="*/ 396 h 10000"/>
              <a:gd name="connsiteX6" fmla="*/ 4755 w 10000"/>
              <a:gd name="connsiteY6" fmla="*/ 314 h 10000"/>
              <a:gd name="connsiteX7" fmla="*/ 4721 w 10000"/>
              <a:gd name="connsiteY7" fmla="*/ 2727 h 10000"/>
              <a:gd name="connsiteX8" fmla="*/ 4483 w 10000"/>
              <a:gd name="connsiteY8" fmla="*/ 2702 h 10000"/>
              <a:gd name="connsiteX9" fmla="*/ 3835 w 10000"/>
              <a:gd name="connsiteY9" fmla="*/ 896 h 10000"/>
              <a:gd name="connsiteX10" fmla="*/ 2677 w 10000"/>
              <a:gd name="connsiteY10" fmla="*/ 946 h 10000"/>
              <a:gd name="connsiteX11" fmla="*/ 3052 w 10000"/>
              <a:gd name="connsiteY11" fmla="*/ 2827 h 10000"/>
              <a:gd name="connsiteX12" fmla="*/ 2711 w 10000"/>
              <a:gd name="connsiteY12" fmla="*/ 3643 h 10000"/>
              <a:gd name="connsiteX13" fmla="*/ 2660 w 10000"/>
              <a:gd name="connsiteY13" fmla="*/ 3651 h 10000"/>
              <a:gd name="connsiteX14" fmla="*/ 2353 w 10000"/>
              <a:gd name="connsiteY14" fmla="*/ 3518 h 10000"/>
              <a:gd name="connsiteX15" fmla="*/ 2336 w 10000"/>
              <a:gd name="connsiteY15" fmla="*/ 3518 h 10000"/>
              <a:gd name="connsiteX16" fmla="*/ 2336 w 10000"/>
              <a:gd name="connsiteY16" fmla="*/ 3501 h 10000"/>
              <a:gd name="connsiteX17" fmla="*/ 2320 w 10000"/>
              <a:gd name="connsiteY17" fmla="*/ 3501 h 10000"/>
              <a:gd name="connsiteX18" fmla="*/ 1927 w 10000"/>
              <a:gd name="connsiteY18" fmla="*/ 3035 h 10000"/>
              <a:gd name="connsiteX19" fmla="*/ 1280 w 10000"/>
              <a:gd name="connsiteY19" fmla="*/ 2411 h 10000"/>
              <a:gd name="connsiteX20" fmla="*/ 276 w 10000"/>
              <a:gd name="connsiteY20" fmla="*/ 2303 h 10000"/>
              <a:gd name="connsiteX21" fmla="*/ 105 w 10000"/>
              <a:gd name="connsiteY21" fmla="*/ 2369 h 10000"/>
              <a:gd name="connsiteX22" fmla="*/ 3 w 10000"/>
              <a:gd name="connsiteY22" fmla="*/ 2503 h 10000"/>
              <a:gd name="connsiteX23" fmla="*/ 258 w 10000"/>
              <a:gd name="connsiteY23" fmla="*/ 2794 h 10000"/>
              <a:gd name="connsiteX24" fmla="*/ 531 w 10000"/>
              <a:gd name="connsiteY24" fmla="*/ 3485 h 10000"/>
              <a:gd name="connsiteX25" fmla="*/ 633 w 10000"/>
              <a:gd name="connsiteY25" fmla="*/ 3676 h 10000"/>
              <a:gd name="connsiteX26" fmla="*/ 940 w 10000"/>
              <a:gd name="connsiteY26" fmla="*/ 4025 h 10000"/>
              <a:gd name="connsiteX27" fmla="*/ 1144 w 10000"/>
              <a:gd name="connsiteY27" fmla="*/ 4308 h 10000"/>
              <a:gd name="connsiteX28" fmla="*/ 1144 w 10000"/>
              <a:gd name="connsiteY28" fmla="*/ 4308 h 10000"/>
              <a:gd name="connsiteX29" fmla="*/ 1161 w 10000"/>
              <a:gd name="connsiteY29" fmla="*/ 4342 h 10000"/>
              <a:gd name="connsiteX30" fmla="*/ 1178 w 10000"/>
              <a:gd name="connsiteY30" fmla="*/ 4350 h 10000"/>
              <a:gd name="connsiteX31" fmla="*/ 1280 w 10000"/>
              <a:gd name="connsiteY31" fmla="*/ 4509 h 10000"/>
              <a:gd name="connsiteX32" fmla="*/ 1298 w 10000"/>
              <a:gd name="connsiteY32" fmla="*/ 4517 h 10000"/>
              <a:gd name="connsiteX33" fmla="*/ 1280 w 10000"/>
              <a:gd name="connsiteY33" fmla="*/ 4525 h 10000"/>
              <a:gd name="connsiteX34" fmla="*/ 1298 w 10000"/>
              <a:gd name="connsiteY34" fmla="*/ 4525 h 10000"/>
              <a:gd name="connsiteX35" fmla="*/ 1366 w 10000"/>
              <a:gd name="connsiteY35" fmla="*/ 4692 h 10000"/>
              <a:gd name="connsiteX36" fmla="*/ 2200 w 10000"/>
              <a:gd name="connsiteY36" fmla="*/ 5640 h 10000"/>
              <a:gd name="connsiteX37" fmla="*/ 3614 w 10000"/>
              <a:gd name="connsiteY37" fmla="*/ 6581 h 10000"/>
              <a:gd name="connsiteX38" fmla="*/ 3490 w 10000"/>
              <a:gd name="connsiteY38" fmla="*/ 10000 h 10000"/>
              <a:gd name="connsiteX39" fmla="*/ 7781 w 10000"/>
              <a:gd name="connsiteY39" fmla="*/ 9788 h 10000"/>
              <a:gd name="connsiteX40" fmla="*/ 7719 w 10000"/>
              <a:gd name="connsiteY40" fmla="*/ 6605 h 10000"/>
              <a:gd name="connsiteX41" fmla="*/ 8196 w 10000"/>
              <a:gd name="connsiteY41" fmla="*/ 6190 h 10000"/>
              <a:gd name="connsiteX42" fmla="*/ 9202 w 10000"/>
              <a:gd name="connsiteY42" fmla="*/ 4142 h 10000"/>
              <a:gd name="connsiteX43" fmla="*/ 9985 w 10000"/>
              <a:gd name="connsiteY43" fmla="*/ 1470 h 10000"/>
              <a:gd name="connsiteX44" fmla="*/ 8877 w 10000"/>
              <a:gd name="connsiteY44" fmla="*/ 1379 h 10000"/>
              <a:gd name="connsiteX45" fmla="*/ 8111 w 10000"/>
              <a:gd name="connsiteY45" fmla="*/ 3077 h 10000"/>
              <a:gd name="connsiteX46" fmla="*/ 8043 w 10000"/>
              <a:gd name="connsiteY46" fmla="*/ 3127 h 10000"/>
              <a:gd name="connsiteX47" fmla="*/ 8026 w 10000"/>
              <a:gd name="connsiteY47" fmla="*/ 3127 h 10000"/>
              <a:gd name="connsiteX48" fmla="*/ 7907 w 10000"/>
              <a:gd name="connsiteY48" fmla="*/ 3127 h 10000"/>
              <a:gd name="connsiteX49" fmla="*/ 7804 w 10000"/>
              <a:gd name="connsiteY49" fmla="*/ 2952 h 10000"/>
              <a:gd name="connsiteX50" fmla="*/ 8248 w 10000"/>
              <a:gd name="connsiteY50" fmla="*/ 696 h 10000"/>
              <a:gd name="connsiteX51" fmla="*/ 7140 w 10000"/>
              <a:gd name="connsiteY51" fmla="*/ 588 h 10000"/>
              <a:gd name="connsiteX0" fmla="*/ 7140 w 10000"/>
              <a:gd name="connsiteY0" fmla="*/ 588 h 10000"/>
              <a:gd name="connsiteX1" fmla="*/ 6492 w 10000"/>
              <a:gd name="connsiteY1" fmla="*/ 2677 h 10000"/>
              <a:gd name="connsiteX2" fmla="*/ 6459 w 10000"/>
              <a:gd name="connsiteY2" fmla="*/ 2760 h 10000"/>
              <a:gd name="connsiteX3" fmla="*/ 6272 w 10000"/>
              <a:gd name="connsiteY3" fmla="*/ 2885 h 10000"/>
              <a:gd name="connsiteX4" fmla="*/ 6169 w 10000"/>
              <a:gd name="connsiteY4" fmla="*/ 2760 h 10000"/>
              <a:gd name="connsiteX5" fmla="*/ 6101 w 10000"/>
              <a:gd name="connsiteY5" fmla="*/ 396 h 10000"/>
              <a:gd name="connsiteX6" fmla="*/ 4755 w 10000"/>
              <a:gd name="connsiteY6" fmla="*/ 314 h 10000"/>
              <a:gd name="connsiteX7" fmla="*/ 4721 w 10000"/>
              <a:gd name="connsiteY7" fmla="*/ 2727 h 10000"/>
              <a:gd name="connsiteX8" fmla="*/ 4483 w 10000"/>
              <a:gd name="connsiteY8" fmla="*/ 2702 h 10000"/>
              <a:gd name="connsiteX9" fmla="*/ 3835 w 10000"/>
              <a:gd name="connsiteY9" fmla="*/ 896 h 10000"/>
              <a:gd name="connsiteX10" fmla="*/ 2677 w 10000"/>
              <a:gd name="connsiteY10" fmla="*/ 946 h 10000"/>
              <a:gd name="connsiteX11" fmla="*/ 3052 w 10000"/>
              <a:gd name="connsiteY11" fmla="*/ 2827 h 10000"/>
              <a:gd name="connsiteX12" fmla="*/ 2711 w 10000"/>
              <a:gd name="connsiteY12" fmla="*/ 3643 h 10000"/>
              <a:gd name="connsiteX13" fmla="*/ 2660 w 10000"/>
              <a:gd name="connsiteY13" fmla="*/ 3651 h 10000"/>
              <a:gd name="connsiteX14" fmla="*/ 2353 w 10000"/>
              <a:gd name="connsiteY14" fmla="*/ 3518 h 10000"/>
              <a:gd name="connsiteX15" fmla="*/ 2336 w 10000"/>
              <a:gd name="connsiteY15" fmla="*/ 3518 h 10000"/>
              <a:gd name="connsiteX16" fmla="*/ 2336 w 10000"/>
              <a:gd name="connsiteY16" fmla="*/ 3501 h 10000"/>
              <a:gd name="connsiteX17" fmla="*/ 2320 w 10000"/>
              <a:gd name="connsiteY17" fmla="*/ 3501 h 10000"/>
              <a:gd name="connsiteX18" fmla="*/ 1927 w 10000"/>
              <a:gd name="connsiteY18" fmla="*/ 3035 h 10000"/>
              <a:gd name="connsiteX19" fmla="*/ 1280 w 10000"/>
              <a:gd name="connsiteY19" fmla="*/ 2411 h 10000"/>
              <a:gd name="connsiteX20" fmla="*/ 276 w 10000"/>
              <a:gd name="connsiteY20" fmla="*/ 2303 h 10000"/>
              <a:gd name="connsiteX21" fmla="*/ 105 w 10000"/>
              <a:gd name="connsiteY21" fmla="*/ 2369 h 10000"/>
              <a:gd name="connsiteX22" fmla="*/ 3 w 10000"/>
              <a:gd name="connsiteY22" fmla="*/ 2503 h 10000"/>
              <a:gd name="connsiteX23" fmla="*/ 258 w 10000"/>
              <a:gd name="connsiteY23" fmla="*/ 2794 h 10000"/>
              <a:gd name="connsiteX24" fmla="*/ 531 w 10000"/>
              <a:gd name="connsiteY24" fmla="*/ 3485 h 10000"/>
              <a:gd name="connsiteX25" fmla="*/ 633 w 10000"/>
              <a:gd name="connsiteY25" fmla="*/ 3676 h 10000"/>
              <a:gd name="connsiteX26" fmla="*/ 940 w 10000"/>
              <a:gd name="connsiteY26" fmla="*/ 4025 h 10000"/>
              <a:gd name="connsiteX27" fmla="*/ 1144 w 10000"/>
              <a:gd name="connsiteY27" fmla="*/ 4308 h 10000"/>
              <a:gd name="connsiteX28" fmla="*/ 1144 w 10000"/>
              <a:gd name="connsiteY28" fmla="*/ 4308 h 10000"/>
              <a:gd name="connsiteX29" fmla="*/ 1161 w 10000"/>
              <a:gd name="connsiteY29" fmla="*/ 4342 h 10000"/>
              <a:gd name="connsiteX30" fmla="*/ 1178 w 10000"/>
              <a:gd name="connsiteY30" fmla="*/ 4350 h 10000"/>
              <a:gd name="connsiteX31" fmla="*/ 1280 w 10000"/>
              <a:gd name="connsiteY31" fmla="*/ 4509 h 10000"/>
              <a:gd name="connsiteX32" fmla="*/ 1298 w 10000"/>
              <a:gd name="connsiteY32" fmla="*/ 4517 h 10000"/>
              <a:gd name="connsiteX33" fmla="*/ 1280 w 10000"/>
              <a:gd name="connsiteY33" fmla="*/ 4525 h 10000"/>
              <a:gd name="connsiteX34" fmla="*/ 1298 w 10000"/>
              <a:gd name="connsiteY34" fmla="*/ 4525 h 10000"/>
              <a:gd name="connsiteX35" fmla="*/ 1366 w 10000"/>
              <a:gd name="connsiteY35" fmla="*/ 4692 h 10000"/>
              <a:gd name="connsiteX36" fmla="*/ 2200 w 10000"/>
              <a:gd name="connsiteY36" fmla="*/ 5640 h 10000"/>
              <a:gd name="connsiteX37" fmla="*/ 3614 w 10000"/>
              <a:gd name="connsiteY37" fmla="*/ 6581 h 10000"/>
              <a:gd name="connsiteX38" fmla="*/ 3490 w 10000"/>
              <a:gd name="connsiteY38" fmla="*/ 10000 h 10000"/>
              <a:gd name="connsiteX39" fmla="*/ 7781 w 10000"/>
              <a:gd name="connsiteY39" fmla="*/ 9788 h 10000"/>
              <a:gd name="connsiteX40" fmla="*/ 7719 w 10000"/>
              <a:gd name="connsiteY40" fmla="*/ 6605 h 10000"/>
              <a:gd name="connsiteX41" fmla="*/ 8196 w 10000"/>
              <a:gd name="connsiteY41" fmla="*/ 6190 h 10000"/>
              <a:gd name="connsiteX42" fmla="*/ 9202 w 10000"/>
              <a:gd name="connsiteY42" fmla="*/ 4142 h 10000"/>
              <a:gd name="connsiteX43" fmla="*/ 9985 w 10000"/>
              <a:gd name="connsiteY43" fmla="*/ 1470 h 10000"/>
              <a:gd name="connsiteX44" fmla="*/ 8877 w 10000"/>
              <a:gd name="connsiteY44" fmla="*/ 1379 h 10000"/>
              <a:gd name="connsiteX45" fmla="*/ 8111 w 10000"/>
              <a:gd name="connsiteY45" fmla="*/ 3077 h 10000"/>
              <a:gd name="connsiteX46" fmla="*/ 8043 w 10000"/>
              <a:gd name="connsiteY46" fmla="*/ 3127 h 10000"/>
              <a:gd name="connsiteX47" fmla="*/ 8026 w 10000"/>
              <a:gd name="connsiteY47" fmla="*/ 3127 h 10000"/>
              <a:gd name="connsiteX48" fmla="*/ 7907 w 10000"/>
              <a:gd name="connsiteY48" fmla="*/ 3127 h 10000"/>
              <a:gd name="connsiteX49" fmla="*/ 7804 w 10000"/>
              <a:gd name="connsiteY49" fmla="*/ 2952 h 10000"/>
              <a:gd name="connsiteX50" fmla="*/ 8248 w 10000"/>
              <a:gd name="connsiteY50" fmla="*/ 696 h 10000"/>
              <a:gd name="connsiteX51" fmla="*/ 7140 w 10000"/>
              <a:gd name="connsiteY51" fmla="*/ 588 h 10000"/>
              <a:gd name="connsiteX0" fmla="*/ 7140 w 10000"/>
              <a:gd name="connsiteY0" fmla="*/ 588 h 9820"/>
              <a:gd name="connsiteX1" fmla="*/ 6492 w 10000"/>
              <a:gd name="connsiteY1" fmla="*/ 2677 h 9820"/>
              <a:gd name="connsiteX2" fmla="*/ 6459 w 10000"/>
              <a:gd name="connsiteY2" fmla="*/ 2760 h 9820"/>
              <a:gd name="connsiteX3" fmla="*/ 6272 w 10000"/>
              <a:gd name="connsiteY3" fmla="*/ 2885 h 9820"/>
              <a:gd name="connsiteX4" fmla="*/ 6169 w 10000"/>
              <a:gd name="connsiteY4" fmla="*/ 2760 h 9820"/>
              <a:gd name="connsiteX5" fmla="*/ 6101 w 10000"/>
              <a:gd name="connsiteY5" fmla="*/ 396 h 9820"/>
              <a:gd name="connsiteX6" fmla="*/ 4755 w 10000"/>
              <a:gd name="connsiteY6" fmla="*/ 314 h 9820"/>
              <a:gd name="connsiteX7" fmla="*/ 4721 w 10000"/>
              <a:gd name="connsiteY7" fmla="*/ 2727 h 9820"/>
              <a:gd name="connsiteX8" fmla="*/ 4483 w 10000"/>
              <a:gd name="connsiteY8" fmla="*/ 2702 h 9820"/>
              <a:gd name="connsiteX9" fmla="*/ 3835 w 10000"/>
              <a:gd name="connsiteY9" fmla="*/ 896 h 9820"/>
              <a:gd name="connsiteX10" fmla="*/ 2677 w 10000"/>
              <a:gd name="connsiteY10" fmla="*/ 946 h 9820"/>
              <a:gd name="connsiteX11" fmla="*/ 3052 w 10000"/>
              <a:gd name="connsiteY11" fmla="*/ 2827 h 9820"/>
              <a:gd name="connsiteX12" fmla="*/ 2711 w 10000"/>
              <a:gd name="connsiteY12" fmla="*/ 3643 h 9820"/>
              <a:gd name="connsiteX13" fmla="*/ 2660 w 10000"/>
              <a:gd name="connsiteY13" fmla="*/ 3651 h 9820"/>
              <a:gd name="connsiteX14" fmla="*/ 2353 w 10000"/>
              <a:gd name="connsiteY14" fmla="*/ 3518 h 9820"/>
              <a:gd name="connsiteX15" fmla="*/ 2336 w 10000"/>
              <a:gd name="connsiteY15" fmla="*/ 3518 h 9820"/>
              <a:gd name="connsiteX16" fmla="*/ 2336 w 10000"/>
              <a:gd name="connsiteY16" fmla="*/ 3501 h 9820"/>
              <a:gd name="connsiteX17" fmla="*/ 2320 w 10000"/>
              <a:gd name="connsiteY17" fmla="*/ 3501 h 9820"/>
              <a:gd name="connsiteX18" fmla="*/ 1927 w 10000"/>
              <a:gd name="connsiteY18" fmla="*/ 3035 h 9820"/>
              <a:gd name="connsiteX19" fmla="*/ 1280 w 10000"/>
              <a:gd name="connsiteY19" fmla="*/ 2411 h 9820"/>
              <a:gd name="connsiteX20" fmla="*/ 276 w 10000"/>
              <a:gd name="connsiteY20" fmla="*/ 2303 h 9820"/>
              <a:gd name="connsiteX21" fmla="*/ 105 w 10000"/>
              <a:gd name="connsiteY21" fmla="*/ 2369 h 9820"/>
              <a:gd name="connsiteX22" fmla="*/ 3 w 10000"/>
              <a:gd name="connsiteY22" fmla="*/ 2503 h 9820"/>
              <a:gd name="connsiteX23" fmla="*/ 258 w 10000"/>
              <a:gd name="connsiteY23" fmla="*/ 2794 h 9820"/>
              <a:gd name="connsiteX24" fmla="*/ 531 w 10000"/>
              <a:gd name="connsiteY24" fmla="*/ 3485 h 9820"/>
              <a:gd name="connsiteX25" fmla="*/ 633 w 10000"/>
              <a:gd name="connsiteY25" fmla="*/ 3676 h 9820"/>
              <a:gd name="connsiteX26" fmla="*/ 940 w 10000"/>
              <a:gd name="connsiteY26" fmla="*/ 4025 h 9820"/>
              <a:gd name="connsiteX27" fmla="*/ 1144 w 10000"/>
              <a:gd name="connsiteY27" fmla="*/ 4308 h 9820"/>
              <a:gd name="connsiteX28" fmla="*/ 1144 w 10000"/>
              <a:gd name="connsiteY28" fmla="*/ 4308 h 9820"/>
              <a:gd name="connsiteX29" fmla="*/ 1161 w 10000"/>
              <a:gd name="connsiteY29" fmla="*/ 4342 h 9820"/>
              <a:gd name="connsiteX30" fmla="*/ 1178 w 10000"/>
              <a:gd name="connsiteY30" fmla="*/ 4350 h 9820"/>
              <a:gd name="connsiteX31" fmla="*/ 1280 w 10000"/>
              <a:gd name="connsiteY31" fmla="*/ 4509 h 9820"/>
              <a:gd name="connsiteX32" fmla="*/ 1298 w 10000"/>
              <a:gd name="connsiteY32" fmla="*/ 4517 h 9820"/>
              <a:gd name="connsiteX33" fmla="*/ 1280 w 10000"/>
              <a:gd name="connsiteY33" fmla="*/ 4525 h 9820"/>
              <a:gd name="connsiteX34" fmla="*/ 1298 w 10000"/>
              <a:gd name="connsiteY34" fmla="*/ 4525 h 9820"/>
              <a:gd name="connsiteX35" fmla="*/ 1366 w 10000"/>
              <a:gd name="connsiteY35" fmla="*/ 4692 h 9820"/>
              <a:gd name="connsiteX36" fmla="*/ 2200 w 10000"/>
              <a:gd name="connsiteY36" fmla="*/ 5640 h 9820"/>
              <a:gd name="connsiteX37" fmla="*/ 3614 w 10000"/>
              <a:gd name="connsiteY37" fmla="*/ 6581 h 9820"/>
              <a:gd name="connsiteX38" fmla="*/ 3490 w 10000"/>
              <a:gd name="connsiteY38" fmla="*/ 9787 h 9820"/>
              <a:gd name="connsiteX39" fmla="*/ 7781 w 10000"/>
              <a:gd name="connsiteY39" fmla="*/ 9788 h 9820"/>
              <a:gd name="connsiteX40" fmla="*/ 7719 w 10000"/>
              <a:gd name="connsiteY40" fmla="*/ 6605 h 9820"/>
              <a:gd name="connsiteX41" fmla="*/ 8196 w 10000"/>
              <a:gd name="connsiteY41" fmla="*/ 6190 h 9820"/>
              <a:gd name="connsiteX42" fmla="*/ 9202 w 10000"/>
              <a:gd name="connsiteY42" fmla="*/ 4142 h 9820"/>
              <a:gd name="connsiteX43" fmla="*/ 9985 w 10000"/>
              <a:gd name="connsiteY43" fmla="*/ 1470 h 9820"/>
              <a:gd name="connsiteX44" fmla="*/ 8877 w 10000"/>
              <a:gd name="connsiteY44" fmla="*/ 1379 h 9820"/>
              <a:gd name="connsiteX45" fmla="*/ 8111 w 10000"/>
              <a:gd name="connsiteY45" fmla="*/ 3077 h 9820"/>
              <a:gd name="connsiteX46" fmla="*/ 8043 w 10000"/>
              <a:gd name="connsiteY46" fmla="*/ 3127 h 9820"/>
              <a:gd name="connsiteX47" fmla="*/ 8026 w 10000"/>
              <a:gd name="connsiteY47" fmla="*/ 3127 h 9820"/>
              <a:gd name="connsiteX48" fmla="*/ 7907 w 10000"/>
              <a:gd name="connsiteY48" fmla="*/ 3127 h 9820"/>
              <a:gd name="connsiteX49" fmla="*/ 7804 w 10000"/>
              <a:gd name="connsiteY49" fmla="*/ 2952 h 9820"/>
              <a:gd name="connsiteX50" fmla="*/ 8248 w 10000"/>
              <a:gd name="connsiteY50" fmla="*/ 696 h 9820"/>
              <a:gd name="connsiteX51" fmla="*/ 7140 w 10000"/>
              <a:gd name="connsiteY51" fmla="*/ 588 h 9820"/>
              <a:gd name="connsiteX0" fmla="*/ 7140 w 10000"/>
              <a:gd name="connsiteY0" fmla="*/ 599 h 10028"/>
              <a:gd name="connsiteX1" fmla="*/ 6492 w 10000"/>
              <a:gd name="connsiteY1" fmla="*/ 2726 h 10028"/>
              <a:gd name="connsiteX2" fmla="*/ 6459 w 10000"/>
              <a:gd name="connsiteY2" fmla="*/ 2811 h 10028"/>
              <a:gd name="connsiteX3" fmla="*/ 6272 w 10000"/>
              <a:gd name="connsiteY3" fmla="*/ 2938 h 10028"/>
              <a:gd name="connsiteX4" fmla="*/ 6169 w 10000"/>
              <a:gd name="connsiteY4" fmla="*/ 2811 h 10028"/>
              <a:gd name="connsiteX5" fmla="*/ 6101 w 10000"/>
              <a:gd name="connsiteY5" fmla="*/ 403 h 10028"/>
              <a:gd name="connsiteX6" fmla="*/ 4755 w 10000"/>
              <a:gd name="connsiteY6" fmla="*/ 320 h 10028"/>
              <a:gd name="connsiteX7" fmla="*/ 4721 w 10000"/>
              <a:gd name="connsiteY7" fmla="*/ 2777 h 10028"/>
              <a:gd name="connsiteX8" fmla="*/ 4483 w 10000"/>
              <a:gd name="connsiteY8" fmla="*/ 2752 h 10028"/>
              <a:gd name="connsiteX9" fmla="*/ 3835 w 10000"/>
              <a:gd name="connsiteY9" fmla="*/ 912 h 10028"/>
              <a:gd name="connsiteX10" fmla="*/ 2677 w 10000"/>
              <a:gd name="connsiteY10" fmla="*/ 963 h 10028"/>
              <a:gd name="connsiteX11" fmla="*/ 3052 w 10000"/>
              <a:gd name="connsiteY11" fmla="*/ 2879 h 10028"/>
              <a:gd name="connsiteX12" fmla="*/ 2711 w 10000"/>
              <a:gd name="connsiteY12" fmla="*/ 3710 h 10028"/>
              <a:gd name="connsiteX13" fmla="*/ 2660 w 10000"/>
              <a:gd name="connsiteY13" fmla="*/ 3718 h 10028"/>
              <a:gd name="connsiteX14" fmla="*/ 2353 w 10000"/>
              <a:gd name="connsiteY14" fmla="*/ 3582 h 10028"/>
              <a:gd name="connsiteX15" fmla="*/ 2336 w 10000"/>
              <a:gd name="connsiteY15" fmla="*/ 3582 h 10028"/>
              <a:gd name="connsiteX16" fmla="*/ 2336 w 10000"/>
              <a:gd name="connsiteY16" fmla="*/ 3565 h 10028"/>
              <a:gd name="connsiteX17" fmla="*/ 2320 w 10000"/>
              <a:gd name="connsiteY17" fmla="*/ 3565 h 10028"/>
              <a:gd name="connsiteX18" fmla="*/ 1927 w 10000"/>
              <a:gd name="connsiteY18" fmla="*/ 3091 h 10028"/>
              <a:gd name="connsiteX19" fmla="*/ 1280 w 10000"/>
              <a:gd name="connsiteY19" fmla="*/ 2455 h 10028"/>
              <a:gd name="connsiteX20" fmla="*/ 276 w 10000"/>
              <a:gd name="connsiteY20" fmla="*/ 2345 h 10028"/>
              <a:gd name="connsiteX21" fmla="*/ 105 w 10000"/>
              <a:gd name="connsiteY21" fmla="*/ 2412 h 10028"/>
              <a:gd name="connsiteX22" fmla="*/ 3 w 10000"/>
              <a:gd name="connsiteY22" fmla="*/ 2549 h 10028"/>
              <a:gd name="connsiteX23" fmla="*/ 258 w 10000"/>
              <a:gd name="connsiteY23" fmla="*/ 2845 h 10028"/>
              <a:gd name="connsiteX24" fmla="*/ 531 w 10000"/>
              <a:gd name="connsiteY24" fmla="*/ 3549 h 10028"/>
              <a:gd name="connsiteX25" fmla="*/ 633 w 10000"/>
              <a:gd name="connsiteY25" fmla="*/ 3743 h 10028"/>
              <a:gd name="connsiteX26" fmla="*/ 940 w 10000"/>
              <a:gd name="connsiteY26" fmla="*/ 4099 h 10028"/>
              <a:gd name="connsiteX27" fmla="*/ 1144 w 10000"/>
              <a:gd name="connsiteY27" fmla="*/ 4387 h 10028"/>
              <a:gd name="connsiteX28" fmla="*/ 1144 w 10000"/>
              <a:gd name="connsiteY28" fmla="*/ 4387 h 10028"/>
              <a:gd name="connsiteX29" fmla="*/ 1161 w 10000"/>
              <a:gd name="connsiteY29" fmla="*/ 4422 h 10028"/>
              <a:gd name="connsiteX30" fmla="*/ 1178 w 10000"/>
              <a:gd name="connsiteY30" fmla="*/ 4430 h 10028"/>
              <a:gd name="connsiteX31" fmla="*/ 1280 w 10000"/>
              <a:gd name="connsiteY31" fmla="*/ 4592 h 10028"/>
              <a:gd name="connsiteX32" fmla="*/ 1298 w 10000"/>
              <a:gd name="connsiteY32" fmla="*/ 4600 h 10028"/>
              <a:gd name="connsiteX33" fmla="*/ 1280 w 10000"/>
              <a:gd name="connsiteY33" fmla="*/ 4608 h 10028"/>
              <a:gd name="connsiteX34" fmla="*/ 1298 w 10000"/>
              <a:gd name="connsiteY34" fmla="*/ 4608 h 10028"/>
              <a:gd name="connsiteX35" fmla="*/ 1366 w 10000"/>
              <a:gd name="connsiteY35" fmla="*/ 4778 h 10028"/>
              <a:gd name="connsiteX36" fmla="*/ 2200 w 10000"/>
              <a:gd name="connsiteY36" fmla="*/ 5743 h 10028"/>
              <a:gd name="connsiteX37" fmla="*/ 3614 w 10000"/>
              <a:gd name="connsiteY37" fmla="*/ 6702 h 10028"/>
              <a:gd name="connsiteX38" fmla="*/ 3490 w 10000"/>
              <a:gd name="connsiteY38" fmla="*/ 10028 h 10028"/>
              <a:gd name="connsiteX39" fmla="*/ 7781 w 10000"/>
              <a:gd name="connsiteY39" fmla="*/ 9967 h 10028"/>
              <a:gd name="connsiteX40" fmla="*/ 7719 w 10000"/>
              <a:gd name="connsiteY40" fmla="*/ 6726 h 10028"/>
              <a:gd name="connsiteX41" fmla="*/ 8196 w 10000"/>
              <a:gd name="connsiteY41" fmla="*/ 6303 h 10028"/>
              <a:gd name="connsiteX42" fmla="*/ 9202 w 10000"/>
              <a:gd name="connsiteY42" fmla="*/ 4218 h 10028"/>
              <a:gd name="connsiteX43" fmla="*/ 9985 w 10000"/>
              <a:gd name="connsiteY43" fmla="*/ 1497 h 10028"/>
              <a:gd name="connsiteX44" fmla="*/ 8877 w 10000"/>
              <a:gd name="connsiteY44" fmla="*/ 1404 h 10028"/>
              <a:gd name="connsiteX45" fmla="*/ 8111 w 10000"/>
              <a:gd name="connsiteY45" fmla="*/ 3133 h 10028"/>
              <a:gd name="connsiteX46" fmla="*/ 8043 w 10000"/>
              <a:gd name="connsiteY46" fmla="*/ 3184 h 10028"/>
              <a:gd name="connsiteX47" fmla="*/ 8026 w 10000"/>
              <a:gd name="connsiteY47" fmla="*/ 3184 h 10028"/>
              <a:gd name="connsiteX48" fmla="*/ 7907 w 10000"/>
              <a:gd name="connsiteY48" fmla="*/ 3184 h 10028"/>
              <a:gd name="connsiteX49" fmla="*/ 7804 w 10000"/>
              <a:gd name="connsiteY49" fmla="*/ 3006 h 10028"/>
              <a:gd name="connsiteX50" fmla="*/ 8248 w 10000"/>
              <a:gd name="connsiteY50" fmla="*/ 709 h 10028"/>
              <a:gd name="connsiteX51" fmla="*/ 7140 w 10000"/>
              <a:gd name="connsiteY51" fmla="*/ 599 h 10028"/>
              <a:gd name="connsiteX0" fmla="*/ 7140 w 10000"/>
              <a:gd name="connsiteY0" fmla="*/ 599 h 10028"/>
              <a:gd name="connsiteX1" fmla="*/ 6492 w 10000"/>
              <a:gd name="connsiteY1" fmla="*/ 2726 h 10028"/>
              <a:gd name="connsiteX2" fmla="*/ 6459 w 10000"/>
              <a:gd name="connsiteY2" fmla="*/ 2811 h 10028"/>
              <a:gd name="connsiteX3" fmla="*/ 6272 w 10000"/>
              <a:gd name="connsiteY3" fmla="*/ 2938 h 10028"/>
              <a:gd name="connsiteX4" fmla="*/ 6169 w 10000"/>
              <a:gd name="connsiteY4" fmla="*/ 2811 h 10028"/>
              <a:gd name="connsiteX5" fmla="*/ 6101 w 10000"/>
              <a:gd name="connsiteY5" fmla="*/ 403 h 10028"/>
              <a:gd name="connsiteX6" fmla="*/ 4755 w 10000"/>
              <a:gd name="connsiteY6" fmla="*/ 320 h 10028"/>
              <a:gd name="connsiteX7" fmla="*/ 4721 w 10000"/>
              <a:gd name="connsiteY7" fmla="*/ 2777 h 10028"/>
              <a:gd name="connsiteX8" fmla="*/ 4483 w 10000"/>
              <a:gd name="connsiteY8" fmla="*/ 2752 h 10028"/>
              <a:gd name="connsiteX9" fmla="*/ 3835 w 10000"/>
              <a:gd name="connsiteY9" fmla="*/ 912 h 10028"/>
              <a:gd name="connsiteX10" fmla="*/ 2677 w 10000"/>
              <a:gd name="connsiteY10" fmla="*/ 963 h 10028"/>
              <a:gd name="connsiteX11" fmla="*/ 3052 w 10000"/>
              <a:gd name="connsiteY11" fmla="*/ 2879 h 10028"/>
              <a:gd name="connsiteX12" fmla="*/ 2711 w 10000"/>
              <a:gd name="connsiteY12" fmla="*/ 3710 h 10028"/>
              <a:gd name="connsiteX13" fmla="*/ 2660 w 10000"/>
              <a:gd name="connsiteY13" fmla="*/ 3718 h 10028"/>
              <a:gd name="connsiteX14" fmla="*/ 2353 w 10000"/>
              <a:gd name="connsiteY14" fmla="*/ 3582 h 10028"/>
              <a:gd name="connsiteX15" fmla="*/ 2336 w 10000"/>
              <a:gd name="connsiteY15" fmla="*/ 3582 h 10028"/>
              <a:gd name="connsiteX16" fmla="*/ 2336 w 10000"/>
              <a:gd name="connsiteY16" fmla="*/ 3565 h 10028"/>
              <a:gd name="connsiteX17" fmla="*/ 2320 w 10000"/>
              <a:gd name="connsiteY17" fmla="*/ 3565 h 10028"/>
              <a:gd name="connsiteX18" fmla="*/ 1927 w 10000"/>
              <a:gd name="connsiteY18" fmla="*/ 3091 h 10028"/>
              <a:gd name="connsiteX19" fmla="*/ 1280 w 10000"/>
              <a:gd name="connsiteY19" fmla="*/ 2455 h 10028"/>
              <a:gd name="connsiteX20" fmla="*/ 276 w 10000"/>
              <a:gd name="connsiteY20" fmla="*/ 2345 h 10028"/>
              <a:gd name="connsiteX21" fmla="*/ 105 w 10000"/>
              <a:gd name="connsiteY21" fmla="*/ 2412 h 10028"/>
              <a:gd name="connsiteX22" fmla="*/ 3 w 10000"/>
              <a:gd name="connsiteY22" fmla="*/ 2549 h 10028"/>
              <a:gd name="connsiteX23" fmla="*/ 258 w 10000"/>
              <a:gd name="connsiteY23" fmla="*/ 2845 h 10028"/>
              <a:gd name="connsiteX24" fmla="*/ 531 w 10000"/>
              <a:gd name="connsiteY24" fmla="*/ 3549 h 10028"/>
              <a:gd name="connsiteX25" fmla="*/ 633 w 10000"/>
              <a:gd name="connsiteY25" fmla="*/ 3743 h 10028"/>
              <a:gd name="connsiteX26" fmla="*/ 940 w 10000"/>
              <a:gd name="connsiteY26" fmla="*/ 4099 h 10028"/>
              <a:gd name="connsiteX27" fmla="*/ 1144 w 10000"/>
              <a:gd name="connsiteY27" fmla="*/ 4387 h 10028"/>
              <a:gd name="connsiteX28" fmla="*/ 1144 w 10000"/>
              <a:gd name="connsiteY28" fmla="*/ 4387 h 10028"/>
              <a:gd name="connsiteX29" fmla="*/ 1161 w 10000"/>
              <a:gd name="connsiteY29" fmla="*/ 4422 h 10028"/>
              <a:gd name="connsiteX30" fmla="*/ 1178 w 10000"/>
              <a:gd name="connsiteY30" fmla="*/ 4430 h 10028"/>
              <a:gd name="connsiteX31" fmla="*/ 1280 w 10000"/>
              <a:gd name="connsiteY31" fmla="*/ 4592 h 10028"/>
              <a:gd name="connsiteX32" fmla="*/ 1298 w 10000"/>
              <a:gd name="connsiteY32" fmla="*/ 4600 h 10028"/>
              <a:gd name="connsiteX33" fmla="*/ 1280 w 10000"/>
              <a:gd name="connsiteY33" fmla="*/ 4608 h 10028"/>
              <a:gd name="connsiteX34" fmla="*/ 1298 w 10000"/>
              <a:gd name="connsiteY34" fmla="*/ 4608 h 10028"/>
              <a:gd name="connsiteX35" fmla="*/ 1366 w 10000"/>
              <a:gd name="connsiteY35" fmla="*/ 4778 h 10028"/>
              <a:gd name="connsiteX36" fmla="*/ 2200 w 10000"/>
              <a:gd name="connsiteY36" fmla="*/ 5743 h 10028"/>
              <a:gd name="connsiteX37" fmla="*/ 3614 w 10000"/>
              <a:gd name="connsiteY37" fmla="*/ 6702 h 10028"/>
              <a:gd name="connsiteX38" fmla="*/ 3490 w 10000"/>
              <a:gd name="connsiteY38" fmla="*/ 10028 h 10028"/>
              <a:gd name="connsiteX39" fmla="*/ 7781 w 10000"/>
              <a:gd name="connsiteY39" fmla="*/ 9967 h 10028"/>
              <a:gd name="connsiteX40" fmla="*/ 7719 w 10000"/>
              <a:gd name="connsiteY40" fmla="*/ 6726 h 10028"/>
              <a:gd name="connsiteX41" fmla="*/ 8196 w 10000"/>
              <a:gd name="connsiteY41" fmla="*/ 6303 h 10028"/>
              <a:gd name="connsiteX42" fmla="*/ 9202 w 10000"/>
              <a:gd name="connsiteY42" fmla="*/ 4218 h 10028"/>
              <a:gd name="connsiteX43" fmla="*/ 9985 w 10000"/>
              <a:gd name="connsiteY43" fmla="*/ 1497 h 10028"/>
              <a:gd name="connsiteX44" fmla="*/ 8877 w 10000"/>
              <a:gd name="connsiteY44" fmla="*/ 1404 h 10028"/>
              <a:gd name="connsiteX45" fmla="*/ 8111 w 10000"/>
              <a:gd name="connsiteY45" fmla="*/ 3133 h 10028"/>
              <a:gd name="connsiteX46" fmla="*/ 8043 w 10000"/>
              <a:gd name="connsiteY46" fmla="*/ 3184 h 10028"/>
              <a:gd name="connsiteX47" fmla="*/ 8026 w 10000"/>
              <a:gd name="connsiteY47" fmla="*/ 3184 h 10028"/>
              <a:gd name="connsiteX48" fmla="*/ 7907 w 10000"/>
              <a:gd name="connsiteY48" fmla="*/ 3184 h 10028"/>
              <a:gd name="connsiteX49" fmla="*/ 7804 w 10000"/>
              <a:gd name="connsiteY49" fmla="*/ 3006 h 10028"/>
              <a:gd name="connsiteX50" fmla="*/ 8248 w 10000"/>
              <a:gd name="connsiteY50" fmla="*/ 709 h 10028"/>
              <a:gd name="connsiteX51" fmla="*/ 7140 w 10000"/>
              <a:gd name="connsiteY51" fmla="*/ 599 h 10028"/>
              <a:gd name="connsiteX0" fmla="*/ 7140 w 10000"/>
              <a:gd name="connsiteY0" fmla="*/ 599 h 10028"/>
              <a:gd name="connsiteX1" fmla="*/ 6492 w 10000"/>
              <a:gd name="connsiteY1" fmla="*/ 2726 h 10028"/>
              <a:gd name="connsiteX2" fmla="*/ 6459 w 10000"/>
              <a:gd name="connsiteY2" fmla="*/ 2811 h 10028"/>
              <a:gd name="connsiteX3" fmla="*/ 6272 w 10000"/>
              <a:gd name="connsiteY3" fmla="*/ 2938 h 10028"/>
              <a:gd name="connsiteX4" fmla="*/ 6169 w 10000"/>
              <a:gd name="connsiteY4" fmla="*/ 2811 h 10028"/>
              <a:gd name="connsiteX5" fmla="*/ 6101 w 10000"/>
              <a:gd name="connsiteY5" fmla="*/ 403 h 10028"/>
              <a:gd name="connsiteX6" fmla="*/ 4755 w 10000"/>
              <a:gd name="connsiteY6" fmla="*/ 320 h 10028"/>
              <a:gd name="connsiteX7" fmla="*/ 4721 w 10000"/>
              <a:gd name="connsiteY7" fmla="*/ 2777 h 10028"/>
              <a:gd name="connsiteX8" fmla="*/ 4483 w 10000"/>
              <a:gd name="connsiteY8" fmla="*/ 2752 h 10028"/>
              <a:gd name="connsiteX9" fmla="*/ 3835 w 10000"/>
              <a:gd name="connsiteY9" fmla="*/ 912 h 10028"/>
              <a:gd name="connsiteX10" fmla="*/ 2677 w 10000"/>
              <a:gd name="connsiteY10" fmla="*/ 963 h 10028"/>
              <a:gd name="connsiteX11" fmla="*/ 3052 w 10000"/>
              <a:gd name="connsiteY11" fmla="*/ 2879 h 10028"/>
              <a:gd name="connsiteX12" fmla="*/ 2711 w 10000"/>
              <a:gd name="connsiteY12" fmla="*/ 3710 h 10028"/>
              <a:gd name="connsiteX13" fmla="*/ 2660 w 10000"/>
              <a:gd name="connsiteY13" fmla="*/ 3718 h 10028"/>
              <a:gd name="connsiteX14" fmla="*/ 2353 w 10000"/>
              <a:gd name="connsiteY14" fmla="*/ 3582 h 10028"/>
              <a:gd name="connsiteX15" fmla="*/ 2336 w 10000"/>
              <a:gd name="connsiteY15" fmla="*/ 3582 h 10028"/>
              <a:gd name="connsiteX16" fmla="*/ 2336 w 10000"/>
              <a:gd name="connsiteY16" fmla="*/ 3565 h 10028"/>
              <a:gd name="connsiteX17" fmla="*/ 2320 w 10000"/>
              <a:gd name="connsiteY17" fmla="*/ 3565 h 10028"/>
              <a:gd name="connsiteX18" fmla="*/ 1927 w 10000"/>
              <a:gd name="connsiteY18" fmla="*/ 3091 h 10028"/>
              <a:gd name="connsiteX19" fmla="*/ 1280 w 10000"/>
              <a:gd name="connsiteY19" fmla="*/ 2455 h 10028"/>
              <a:gd name="connsiteX20" fmla="*/ 276 w 10000"/>
              <a:gd name="connsiteY20" fmla="*/ 2345 h 10028"/>
              <a:gd name="connsiteX21" fmla="*/ 105 w 10000"/>
              <a:gd name="connsiteY21" fmla="*/ 2412 h 10028"/>
              <a:gd name="connsiteX22" fmla="*/ 3 w 10000"/>
              <a:gd name="connsiteY22" fmla="*/ 2549 h 10028"/>
              <a:gd name="connsiteX23" fmla="*/ 258 w 10000"/>
              <a:gd name="connsiteY23" fmla="*/ 2845 h 10028"/>
              <a:gd name="connsiteX24" fmla="*/ 531 w 10000"/>
              <a:gd name="connsiteY24" fmla="*/ 3549 h 10028"/>
              <a:gd name="connsiteX25" fmla="*/ 633 w 10000"/>
              <a:gd name="connsiteY25" fmla="*/ 3743 h 10028"/>
              <a:gd name="connsiteX26" fmla="*/ 940 w 10000"/>
              <a:gd name="connsiteY26" fmla="*/ 4099 h 10028"/>
              <a:gd name="connsiteX27" fmla="*/ 1144 w 10000"/>
              <a:gd name="connsiteY27" fmla="*/ 4387 h 10028"/>
              <a:gd name="connsiteX28" fmla="*/ 1144 w 10000"/>
              <a:gd name="connsiteY28" fmla="*/ 4387 h 10028"/>
              <a:gd name="connsiteX29" fmla="*/ 1161 w 10000"/>
              <a:gd name="connsiteY29" fmla="*/ 4422 h 10028"/>
              <a:gd name="connsiteX30" fmla="*/ 1178 w 10000"/>
              <a:gd name="connsiteY30" fmla="*/ 4430 h 10028"/>
              <a:gd name="connsiteX31" fmla="*/ 1280 w 10000"/>
              <a:gd name="connsiteY31" fmla="*/ 4592 h 10028"/>
              <a:gd name="connsiteX32" fmla="*/ 1298 w 10000"/>
              <a:gd name="connsiteY32" fmla="*/ 4600 h 10028"/>
              <a:gd name="connsiteX33" fmla="*/ 1280 w 10000"/>
              <a:gd name="connsiteY33" fmla="*/ 4608 h 10028"/>
              <a:gd name="connsiteX34" fmla="*/ 1298 w 10000"/>
              <a:gd name="connsiteY34" fmla="*/ 4608 h 10028"/>
              <a:gd name="connsiteX35" fmla="*/ 1366 w 10000"/>
              <a:gd name="connsiteY35" fmla="*/ 4778 h 10028"/>
              <a:gd name="connsiteX36" fmla="*/ 2200 w 10000"/>
              <a:gd name="connsiteY36" fmla="*/ 5743 h 10028"/>
              <a:gd name="connsiteX37" fmla="*/ 3614 w 10000"/>
              <a:gd name="connsiteY37" fmla="*/ 6702 h 10028"/>
              <a:gd name="connsiteX38" fmla="*/ 3490 w 10000"/>
              <a:gd name="connsiteY38" fmla="*/ 10028 h 10028"/>
              <a:gd name="connsiteX39" fmla="*/ 7781 w 10000"/>
              <a:gd name="connsiteY39" fmla="*/ 9967 h 10028"/>
              <a:gd name="connsiteX40" fmla="*/ 7719 w 10000"/>
              <a:gd name="connsiteY40" fmla="*/ 6726 h 10028"/>
              <a:gd name="connsiteX41" fmla="*/ 8196 w 10000"/>
              <a:gd name="connsiteY41" fmla="*/ 6303 h 10028"/>
              <a:gd name="connsiteX42" fmla="*/ 9202 w 10000"/>
              <a:gd name="connsiteY42" fmla="*/ 4218 h 10028"/>
              <a:gd name="connsiteX43" fmla="*/ 9985 w 10000"/>
              <a:gd name="connsiteY43" fmla="*/ 1497 h 10028"/>
              <a:gd name="connsiteX44" fmla="*/ 8877 w 10000"/>
              <a:gd name="connsiteY44" fmla="*/ 1404 h 10028"/>
              <a:gd name="connsiteX45" fmla="*/ 8111 w 10000"/>
              <a:gd name="connsiteY45" fmla="*/ 3133 h 10028"/>
              <a:gd name="connsiteX46" fmla="*/ 8043 w 10000"/>
              <a:gd name="connsiteY46" fmla="*/ 3184 h 10028"/>
              <a:gd name="connsiteX47" fmla="*/ 8026 w 10000"/>
              <a:gd name="connsiteY47" fmla="*/ 3184 h 10028"/>
              <a:gd name="connsiteX48" fmla="*/ 7907 w 10000"/>
              <a:gd name="connsiteY48" fmla="*/ 3184 h 10028"/>
              <a:gd name="connsiteX49" fmla="*/ 7804 w 10000"/>
              <a:gd name="connsiteY49" fmla="*/ 3006 h 10028"/>
              <a:gd name="connsiteX50" fmla="*/ 8248 w 10000"/>
              <a:gd name="connsiteY50" fmla="*/ 709 h 10028"/>
              <a:gd name="connsiteX51" fmla="*/ 7140 w 10000"/>
              <a:gd name="connsiteY51" fmla="*/ 599 h 10028"/>
              <a:gd name="connsiteX0" fmla="*/ 7140 w 10000"/>
              <a:gd name="connsiteY0" fmla="*/ 599 h 10029"/>
              <a:gd name="connsiteX1" fmla="*/ 6492 w 10000"/>
              <a:gd name="connsiteY1" fmla="*/ 2726 h 10029"/>
              <a:gd name="connsiteX2" fmla="*/ 6459 w 10000"/>
              <a:gd name="connsiteY2" fmla="*/ 2811 h 10029"/>
              <a:gd name="connsiteX3" fmla="*/ 6272 w 10000"/>
              <a:gd name="connsiteY3" fmla="*/ 2938 h 10029"/>
              <a:gd name="connsiteX4" fmla="*/ 6169 w 10000"/>
              <a:gd name="connsiteY4" fmla="*/ 2811 h 10029"/>
              <a:gd name="connsiteX5" fmla="*/ 6101 w 10000"/>
              <a:gd name="connsiteY5" fmla="*/ 403 h 10029"/>
              <a:gd name="connsiteX6" fmla="*/ 4755 w 10000"/>
              <a:gd name="connsiteY6" fmla="*/ 320 h 10029"/>
              <a:gd name="connsiteX7" fmla="*/ 4721 w 10000"/>
              <a:gd name="connsiteY7" fmla="*/ 2777 h 10029"/>
              <a:gd name="connsiteX8" fmla="*/ 4483 w 10000"/>
              <a:gd name="connsiteY8" fmla="*/ 2752 h 10029"/>
              <a:gd name="connsiteX9" fmla="*/ 3835 w 10000"/>
              <a:gd name="connsiteY9" fmla="*/ 912 h 10029"/>
              <a:gd name="connsiteX10" fmla="*/ 2677 w 10000"/>
              <a:gd name="connsiteY10" fmla="*/ 963 h 10029"/>
              <a:gd name="connsiteX11" fmla="*/ 3052 w 10000"/>
              <a:gd name="connsiteY11" fmla="*/ 2879 h 10029"/>
              <a:gd name="connsiteX12" fmla="*/ 2711 w 10000"/>
              <a:gd name="connsiteY12" fmla="*/ 3710 h 10029"/>
              <a:gd name="connsiteX13" fmla="*/ 2660 w 10000"/>
              <a:gd name="connsiteY13" fmla="*/ 3718 h 10029"/>
              <a:gd name="connsiteX14" fmla="*/ 2353 w 10000"/>
              <a:gd name="connsiteY14" fmla="*/ 3582 h 10029"/>
              <a:gd name="connsiteX15" fmla="*/ 2336 w 10000"/>
              <a:gd name="connsiteY15" fmla="*/ 3582 h 10029"/>
              <a:gd name="connsiteX16" fmla="*/ 2336 w 10000"/>
              <a:gd name="connsiteY16" fmla="*/ 3565 h 10029"/>
              <a:gd name="connsiteX17" fmla="*/ 2320 w 10000"/>
              <a:gd name="connsiteY17" fmla="*/ 3565 h 10029"/>
              <a:gd name="connsiteX18" fmla="*/ 1927 w 10000"/>
              <a:gd name="connsiteY18" fmla="*/ 3091 h 10029"/>
              <a:gd name="connsiteX19" fmla="*/ 1280 w 10000"/>
              <a:gd name="connsiteY19" fmla="*/ 2455 h 10029"/>
              <a:gd name="connsiteX20" fmla="*/ 276 w 10000"/>
              <a:gd name="connsiteY20" fmla="*/ 2345 h 10029"/>
              <a:gd name="connsiteX21" fmla="*/ 105 w 10000"/>
              <a:gd name="connsiteY21" fmla="*/ 2412 h 10029"/>
              <a:gd name="connsiteX22" fmla="*/ 3 w 10000"/>
              <a:gd name="connsiteY22" fmla="*/ 2549 h 10029"/>
              <a:gd name="connsiteX23" fmla="*/ 258 w 10000"/>
              <a:gd name="connsiteY23" fmla="*/ 2845 h 10029"/>
              <a:gd name="connsiteX24" fmla="*/ 531 w 10000"/>
              <a:gd name="connsiteY24" fmla="*/ 3549 h 10029"/>
              <a:gd name="connsiteX25" fmla="*/ 633 w 10000"/>
              <a:gd name="connsiteY25" fmla="*/ 3743 h 10029"/>
              <a:gd name="connsiteX26" fmla="*/ 940 w 10000"/>
              <a:gd name="connsiteY26" fmla="*/ 4099 h 10029"/>
              <a:gd name="connsiteX27" fmla="*/ 1144 w 10000"/>
              <a:gd name="connsiteY27" fmla="*/ 4387 h 10029"/>
              <a:gd name="connsiteX28" fmla="*/ 1144 w 10000"/>
              <a:gd name="connsiteY28" fmla="*/ 4387 h 10029"/>
              <a:gd name="connsiteX29" fmla="*/ 1161 w 10000"/>
              <a:gd name="connsiteY29" fmla="*/ 4422 h 10029"/>
              <a:gd name="connsiteX30" fmla="*/ 1178 w 10000"/>
              <a:gd name="connsiteY30" fmla="*/ 4430 h 10029"/>
              <a:gd name="connsiteX31" fmla="*/ 1280 w 10000"/>
              <a:gd name="connsiteY31" fmla="*/ 4592 h 10029"/>
              <a:gd name="connsiteX32" fmla="*/ 1298 w 10000"/>
              <a:gd name="connsiteY32" fmla="*/ 4600 h 10029"/>
              <a:gd name="connsiteX33" fmla="*/ 1280 w 10000"/>
              <a:gd name="connsiteY33" fmla="*/ 4608 h 10029"/>
              <a:gd name="connsiteX34" fmla="*/ 1298 w 10000"/>
              <a:gd name="connsiteY34" fmla="*/ 4608 h 10029"/>
              <a:gd name="connsiteX35" fmla="*/ 1366 w 10000"/>
              <a:gd name="connsiteY35" fmla="*/ 4778 h 10029"/>
              <a:gd name="connsiteX36" fmla="*/ 2200 w 10000"/>
              <a:gd name="connsiteY36" fmla="*/ 5743 h 10029"/>
              <a:gd name="connsiteX37" fmla="*/ 3614 w 10000"/>
              <a:gd name="connsiteY37" fmla="*/ 6702 h 10029"/>
              <a:gd name="connsiteX38" fmla="*/ 3490 w 10000"/>
              <a:gd name="connsiteY38" fmla="*/ 10028 h 10029"/>
              <a:gd name="connsiteX39" fmla="*/ 7843 w 10000"/>
              <a:gd name="connsiteY39" fmla="*/ 10029 h 10029"/>
              <a:gd name="connsiteX40" fmla="*/ 7719 w 10000"/>
              <a:gd name="connsiteY40" fmla="*/ 6726 h 10029"/>
              <a:gd name="connsiteX41" fmla="*/ 8196 w 10000"/>
              <a:gd name="connsiteY41" fmla="*/ 6303 h 10029"/>
              <a:gd name="connsiteX42" fmla="*/ 9202 w 10000"/>
              <a:gd name="connsiteY42" fmla="*/ 4218 h 10029"/>
              <a:gd name="connsiteX43" fmla="*/ 9985 w 10000"/>
              <a:gd name="connsiteY43" fmla="*/ 1497 h 10029"/>
              <a:gd name="connsiteX44" fmla="*/ 8877 w 10000"/>
              <a:gd name="connsiteY44" fmla="*/ 1404 h 10029"/>
              <a:gd name="connsiteX45" fmla="*/ 8111 w 10000"/>
              <a:gd name="connsiteY45" fmla="*/ 3133 h 10029"/>
              <a:gd name="connsiteX46" fmla="*/ 8043 w 10000"/>
              <a:gd name="connsiteY46" fmla="*/ 3184 h 10029"/>
              <a:gd name="connsiteX47" fmla="*/ 8026 w 10000"/>
              <a:gd name="connsiteY47" fmla="*/ 3184 h 10029"/>
              <a:gd name="connsiteX48" fmla="*/ 7907 w 10000"/>
              <a:gd name="connsiteY48" fmla="*/ 3184 h 10029"/>
              <a:gd name="connsiteX49" fmla="*/ 7804 w 10000"/>
              <a:gd name="connsiteY49" fmla="*/ 3006 h 10029"/>
              <a:gd name="connsiteX50" fmla="*/ 8248 w 10000"/>
              <a:gd name="connsiteY50" fmla="*/ 709 h 10029"/>
              <a:gd name="connsiteX51" fmla="*/ 7140 w 10000"/>
              <a:gd name="connsiteY51" fmla="*/ 599 h 10029"/>
              <a:gd name="connsiteX0" fmla="*/ 7140 w 10000"/>
              <a:gd name="connsiteY0" fmla="*/ 599 h 10029"/>
              <a:gd name="connsiteX1" fmla="*/ 6492 w 10000"/>
              <a:gd name="connsiteY1" fmla="*/ 2726 h 10029"/>
              <a:gd name="connsiteX2" fmla="*/ 6459 w 10000"/>
              <a:gd name="connsiteY2" fmla="*/ 2811 h 10029"/>
              <a:gd name="connsiteX3" fmla="*/ 6272 w 10000"/>
              <a:gd name="connsiteY3" fmla="*/ 2938 h 10029"/>
              <a:gd name="connsiteX4" fmla="*/ 6169 w 10000"/>
              <a:gd name="connsiteY4" fmla="*/ 2811 h 10029"/>
              <a:gd name="connsiteX5" fmla="*/ 6101 w 10000"/>
              <a:gd name="connsiteY5" fmla="*/ 403 h 10029"/>
              <a:gd name="connsiteX6" fmla="*/ 4755 w 10000"/>
              <a:gd name="connsiteY6" fmla="*/ 320 h 10029"/>
              <a:gd name="connsiteX7" fmla="*/ 4721 w 10000"/>
              <a:gd name="connsiteY7" fmla="*/ 2777 h 10029"/>
              <a:gd name="connsiteX8" fmla="*/ 4483 w 10000"/>
              <a:gd name="connsiteY8" fmla="*/ 2752 h 10029"/>
              <a:gd name="connsiteX9" fmla="*/ 3835 w 10000"/>
              <a:gd name="connsiteY9" fmla="*/ 912 h 10029"/>
              <a:gd name="connsiteX10" fmla="*/ 2677 w 10000"/>
              <a:gd name="connsiteY10" fmla="*/ 963 h 10029"/>
              <a:gd name="connsiteX11" fmla="*/ 3052 w 10000"/>
              <a:gd name="connsiteY11" fmla="*/ 2879 h 10029"/>
              <a:gd name="connsiteX12" fmla="*/ 2711 w 10000"/>
              <a:gd name="connsiteY12" fmla="*/ 3710 h 10029"/>
              <a:gd name="connsiteX13" fmla="*/ 2660 w 10000"/>
              <a:gd name="connsiteY13" fmla="*/ 3718 h 10029"/>
              <a:gd name="connsiteX14" fmla="*/ 2353 w 10000"/>
              <a:gd name="connsiteY14" fmla="*/ 3582 h 10029"/>
              <a:gd name="connsiteX15" fmla="*/ 2336 w 10000"/>
              <a:gd name="connsiteY15" fmla="*/ 3582 h 10029"/>
              <a:gd name="connsiteX16" fmla="*/ 2336 w 10000"/>
              <a:gd name="connsiteY16" fmla="*/ 3565 h 10029"/>
              <a:gd name="connsiteX17" fmla="*/ 2320 w 10000"/>
              <a:gd name="connsiteY17" fmla="*/ 3565 h 10029"/>
              <a:gd name="connsiteX18" fmla="*/ 1927 w 10000"/>
              <a:gd name="connsiteY18" fmla="*/ 3091 h 10029"/>
              <a:gd name="connsiteX19" fmla="*/ 1280 w 10000"/>
              <a:gd name="connsiteY19" fmla="*/ 2455 h 10029"/>
              <a:gd name="connsiteX20" fmla="*/ 276 w 10000"/>
              <a:gd name="connsiteY20" fmla="*/ 2345 h 10029"/>
              <a:gd name="connsiteX21" fmla="*/ 105 w 10000"/>
              <a:gd name="connsiteY21" fmla="*/ 2412 h 10029"/>
              <a:gd name="connsiteX22" fmla="*/ 3 w 10000"/>
              <a:gd name="connsiteY22" fmla="*/ 2549 h 10029"/>
              <a:gd name="connsiteX23" fmla="*/ 258 w 10000"/>
              <a:gd name="connsiteY23" fmla="*/ 2845 h 10029"/>
              <a:gd name="connsiteX24" fmla="*/ 531 w 10000"/>
              <a:gd name="connsiteY24" fmla="*/ 3549 h 10029"/>
              <a:gd name="connsiteX25" fmla="*/ 633 w 10000"/>
              <a:gd name="connsiteY25" fmla="*/ 3743 h 10029"/>
              <a:gd name="connsiteX26" fmla="*/ 940 w 10000"/>
              <a:gd name="connsiteY26" fmla="*/ 4099 h 10029"/>
              <a:gd name="connsiteX27" fmla="*/ 1144 w 10000"/>
              <a:gd name="connsiteY27" fmla="*/ 4387 h 10029"/>
              <a:gd name="connsiteX28" fmla="*/ 1144 w 10000"/>
              <a:gd name="connsiteY28" fmla="*/ 4387 h 10029"/>
              <a:gd name="connsiteX29" fmla="*/ 1161 w 10000"/>
              <a:gd name="connsiteY29" fmla="*/ 4422 h 10029"/>
              <a:gd name="connsiteX30" fmla="*/ 1178 w 10000"/>
              <a:gd name="connsiteY30" fmla="*/ 4430 h 10029"/>
              <a:gd name="connsiteX31" fmla="*/ 1280 w 10000"/>
              <a:gd name="connsiteY31" fmla="*/ 4592 h 10029"/>
              <a:gd name="connsiteX32" fmla="*/ 1298 w 10000"/>
              <a:gd name="connsiteY32" fmla="*/ 4600 h 10029"/>
              <a:gd name="connsiteX33" fmla="*/ 1280 w 10000"/>
              <a:gd name="connsiteY33" fmla="*/ 4608 h 10029"/>
              <a:gd name="connsiteX34" fmla="*/ 1298 w 10000"/>
              <a:gd name="connsiteY34" fmla="*/ 4608 h 10029"/>
              <a:gd name="connsiteX35" fmla="*/ 1366 w 10000"/>
              <a:gd name="connsiteY35" fmla="*/ 4778 h 10029"/>
              <a:gd name="connsiteX36" fmla="*/ 2200 w 10000"/>
              <a:gd name="connsiteY36" fmla="*/ 5743 h 10029"/>
              <a:gd name="connsiteX37" fmla="*/ 3614 w 10000"/>
              <a:gd name="connsiteY37" fmla="*/ 6702 h 10029"/>
              <a:gd name="connsiteX38" fmla="*/ 3490 w 10000"/>
              <a:gd name="connsiteY38" fmla="*/ 10028 h 10029"/>
              <a:gd name="connsiteX39" fmla="*/ 7843 w 10000"/>
              <a:gd name="connsiteY39" fmla="*/ 10029 h 10029"/>
              <a:gd name="connsiteX40" fmla="*/ 7719 w 10000"/>
              <a:gd name="connsiteY40" fmla="*/ 6726 h 10029"/>
              <a:gd name="connsiteX41" fmla="*/ 8196 w 10000"/>
              <a:gd name="connsiteY41" fmla="*/ 6303 h 10029"/>
              <a:gd name="connsiteX42" fmla="*/ 9202 w 10000"/>
              <a:gd name="connsiteY42" fmla="*/ 4218 h 10029"/>
              <a:gd name="connsiteX43" fmla="*/ 9985 w 10000"/>
              <a:gd name="connsiteY43" fmla="*/ 1497 h 10029"/>
              <a:gd name="connsiteX44" fmla="*/ 8877 w 10000"/>
              <a:gd name="connsiteY44" fmla="*/ 1404 h 10029"/>
              <a:gd name="connsiteX45" fmla="*/ 8111 w 10000"/>
              <a:gd name="connsiteY45" fmla="*/ 3133 h 10029"/>
              <a:gd name="connsiteX46" fmla="*/ 8043 w 10000"/>
              <a:gd name="connsiteY46" fmla="*/ 3184 h 10029"/>
              <a:gd name="connsiteX47" fmla="*/ 8026 w 10000"/>
              <a:gd name="connsiteY47" fmla="*/ 3184 h 10029"/>
              <a:gd name="connsiteX48" fmla="*/ 7907 w 10000"/>
              <a:gd name="connsiteY48" fmla="*/ 3184 h 10029"/>
              <a:gd name="connsiteX49" fmla="*/ 7804 w 10000"/>
              <a:gd name="connsiteY49" fmla="*/ 3006 h 10029"/>
              <a:gd name="connsiteX50" fmla="*/ 8248 w 10000"/>
              <a:gd name="connsiteY50" fmla="*/ 709 h 10029"/>
              <a:gd name="connsiteX51" fmla="*/ 7140 w 10000"/>
              <a:gd name="connsiteY51" fmla="*/ 599 h 10029"/>
              <a:gd name="connsiteX0" fmla="*/ 7140 w 10000"/>
              <a:gd name="connsiteY0" fmla="*/ 599 h 10029"/>
              <a:gd name="connsiteX1" fmla="*/ 6492 w 10000"/>
              <a:gd name="connsiteY1" fmla="*/ 2726 h 10029"/>
              <a:gd name="connsiteX2" fmla="*/ 6459 w 10000"/>
              <a:gd name="connsiteY2" fmla="*/ 2811 h 10029"/>
              <a:gd name="connsiteX3" fmla="*/ 6272 w 10000"/>
              <a:gd name="connsiteY3" fmla="*/ 2938 h 10029"/>
              <a:gd name="connsiteX4" fmla="*/ 6169 w 10000"/>
              <a:gd name="connsiteY4" fmla="*/ 2811 h 10029"/>
              <a:gd name="connsiteX5" fmla="*/ 6101 w 10000"/>
              <a:gd name="connsiteY5" fmla="*/ 403 h 10029"/>
              <a:gd name="connsiteX6" fmla="*/ 4755 w 10000"/>
              <a:gd name="connsiteY6" fmla="*/ 320 h 10029"/>
              <a:gd name="connsiteX7" fmla="*/ 4721 w 10000"/>
              <a:gd name="connsiteY7" fmla="*/ 2777 h 10029"/>
              <a:gd name="connsiteX8" fmla="*/ 4483 w 10000"/>
              <a:gd name="connsiteY8" fmla="*/ 2752 h 10029"/>
              <a:gd name="connsiteX9" fmla="*/ 3835 w 10000"/>
              <a:gd name="connsiteY9" fmla="*/ 912 h 10029"/>
              <a:gd name="connsiteX10" fmla="*/ 2677 w 10000"/>
              <a:gd name="connsiteY10" fmla="*/ 963 h 10029"/>
              <a:gd name="connsiteX11" fmla="*/ 3052 w 10000"/>
              <a:gd name="connsiteY11" fmla="*/ 2879 h 10029"/>
              <a:gd name="connsiteX12" fmla="*/ 2711 w 10000"/>
              <a:gd name="connsiteY12" fmla="*/ 3710 h 10029"/>
              <a:gd name="connsiteX13" fmla="*/ 2660 w 10000"/>
              <a:gd name="connsiteY13" fmla="*/ 3718 h 10029"/>
              <a:gd name="connsiteX14" fmla="*/ 2353 w 10000"/>
              <a:gd name="connsiteY14" fmla="*/ 3582 h 10029"/>
              <a:gd name="connsiteX15" fmla="*/ 2336 w 10000"/>
              <a:gd name="connsiteY15" fmla="*/ 3582 h 10029"/>
              <a:gd name="connsiteX16" fmla="*/ 2336 w 10000"/>
              <a:gd name="connsiteY16" fmla="*/ 3565 h 10029"/>
              <a:gd name="connsiteX17" fmla="*/ 2320 w 10000"/>
              <a:gd name="connsiteY17" fmla="*/ 3565 h 10029"/>
              <a:gd name="connsiteX18" fmla="*/ 1927 w 10000"/>
              <a:gd name="connsiteY18" fmla="*/ 3091 h 10029"/>
              <a:gd name="connsiteX19" fmla="*/ 1280 w 10000"/>
              <a:gd name="connsiteY19" fmla="*/ 2455 h 10029"/>
              <a:gd name="connsiteX20" fmla="*/ 276 w 10000"/>
              <a:gd name="connsiteY20" fmla="*/ 2345 h 10029"/>
              <a:gd name="connsiteX21" fmla="*/ 105 w 10000"/>
              <a:gd name="connsiteY21" fmla="*/ 2412 h 10029"/>
              <a:gd name="connsiteX22" fmla="*/ 3 w 10000"/>
              <a:gd name="connsiteY22" fmla="*/ 2549 h 10029"/>
              <a:gd name="connsiteX23" fmla="*/ 258 w 10000"/>
              <a:gd name="connsiteY23" fmla="*/ 2845 h 10029"/>
              <a:gd name="connsiteX24" fmla="*/ 531 w 10000"/>
              <a:gd name="connsiteY24" fmla="*/ 3549 h 10029"/>
              <a:gd name="connsiteX25" fmla="*/ 633 w 10000"/>
              <a:gd name="connsiteY25" fmla="*/ 3743 h 10029"/>
              <a:gd name="connsiteX26" fmla="*/ 940 w 10000"/>
              <a:gd name="connsiteY26" fmla="*/ 4099 h 10029"/>
              <a:gd name="connsiteX27" fmla="*/ 1144 w 10000"/>
              <a:gd name="connsiteY27" fmla="*/ 4387 h 10029"/>
              <a:gd name="connsiteX28" fmla="*/ 1144 w 10000"/>
              <a:gd name="connsiteY28" fmla="*/ 4387 h 10029"/>
              <a:gd name="connsiteX29" fmla="*/ 1161 w 10000"/>
              <a:gd name="connsiteY29" fmla="*/ 4422 h 10029"/>
              <a:gd name="connsiteX30" fmla="*/ 1178 w 10000"/>
              <a:gd name="connsiteY30" fmla="*/ 4430 h 10029"/>
              <a:gd name="connsiteX31" fmla="*/ 1280 w 10000"/>
              <a:gd name="connsiteY31" fmla="*/ 4592 h 10029"/>
              <a:gd name="connsiteX32" fmla="*/ 1298 w 10000"/>
              <a:gd name="connsiteY32" fmla="*/ 4600 h 10029"/>
              <a:gd name="connsiteX33" fmla="*/ 1280 w 10000"/>
              <a:gd name="connsiteY33" fmla="*/ 4608 h 10029"/>
              <a:gd name="connsiteX34" fmla="*/ 1298 w 10000"/>
              <a:gd name="connsiteY34" fmla="*/ 4608 h 10029"/>
              <a:gd name="connsiteX35" fmla="*/ 1366 w 10000"/>
              <a:gd name="connsiteY35" fmla="*/ 4778 h 10029"/>
              <a:gd name="connsiteX36" fmla="*/ 2200 w 10000"/>
              <a:gd name="connsiteY36" fmla="*/ 5743 h 10029"/>
              <a:gd name="connsiteX37" fmla="*/ 3614 w 10000"/>
              <a:gd name="connsiteY37" fmla="*/ 6702 h 10029"/>
              <a:gd name="connsiteX38" fmla="*/ 3490 w 10000"/>
              <a:gd name="connsiteY38" fmla="*/ 10028 h 10029"/>
              <a:gd name="connsiteX39" fmla="*/ 7843 w 10000"/>
              <a:gd name="connsiteY39" fmla="*/ 10029 h 10029"/>
              <a:gd name="connsiteX40" fmla="*/ 7719 w 10000"/>
              <a:gd name="connsiteY40" fmla="*/ 6726 h 10029"/>
              <a:gd name="connsiteX41" fmla="*/ 8196 w 10000"/>
              <a:gd name="connsiteY41" fmla="*/ 6303 h 10029"/>
              <a:gd name="connsiteX42" fmla="*/ 9202 w 10000"/>
              <a:gd name="connsiteY42" fmla="*/ 4218 h 10029"/>
              <a:gd name="connsiteX43" fmla="*/ 9985 w 10000"/>
              <a:gd name="connsiteY43" fmla="*/ 1497 h 10029"/>
              <a:gd name="connsiteX44" fmla="*/ 8877 w 10000"/>
              <a:gd name="connsiteY44" fmla="*/ 1404 h 10029"/>
              <a:gd name="connsiteX45" fmla="*/ 8111 w 10000"/>
              <a:gd name="connsiteY45" fmla="*/ 3133 h 10029"/>
              <a:gd name="connsiteX46" fmla="*/ 8043 w 10000"/>
              <a:gd name="connsiteY46" fmla="*/ 3184 h 10029"/>
              <a:gd name="connsiteX47" fmla="*/ 8026 w 10000"/>
              <a:gd name="connsiteY47" fmla="*/ 3184 h 10029"/>
              <a:gd name="connsiteX48" fmla="*/ 7907 w 10000"/>
              <a:gd name="connsiteY48" fmla="*/ 3184 h 10029"/>
              <a:gd name="connsiteX49" fmla="*/ 7804 w 10000"/>
              <a:gd name="connsiteY49" fmla="*/ 3006 h 10029"/>
              <a:gd name="connsiteX50" fmla="*/ 8248 w 10000"/>
              <a:gd name="connsiteY50" fmla="*/ 709 h 10029"/>
              <a:gd name="connsiteX51" fmla="*/ 7140 w 10000"/>
              <a:gd name="connsiteY51" fmla="*/ 599 h 100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10000" h="10029">
                <a:moveTo>
                  <a:pt x="7140" y="599"/>
                </a:moveTo>
                <a:cubicBezTo>
                  <a:pt x="7055" y="828"/>
                  <a:pt x="6492" y="2726"/>
                  <a:pt x="6492" y="2726"/>
                </a:cubicBezTo>
                <a:cubicBezTo>
                  <a:pt x="6476" y="2760"/>
                  <a:pt x="6476" y="2786"/>
                  <a:pt x="6459" y="2811"/>
                </a:cubicBezTo>
                <a:cubicBezTo>
                  <a:pt x="6442" y="2871"/>
                  <a:pt x="6373" y="2912"/>
                  <a:pt x="6272" y="2938"/>
                </a:cubicBezTo>
                <a:cubicBezTo>
                  <a:pt x="6186" y="2904"/>
                  <a:pt x="6169" y="2862"/>
                  <a:pt x="6169" y="2811"/>
                </a:cubicBezTo>
                <a:cubicBezTo>
                  <a:pt x="6169" y="2463"/>
                  <a:pt x="6084" y="454"/>
                  <a:pt x="6101" y="403"/>
                </a:cubicBezTo>
                <a:cubicBezTo>
                  <a:pt x="6118" y="-88"/>
                  <a:pt x="4874" y="-147"/>
                  <a:pt x="4755" y="320"/>
                </a:cubicBezTo>
                <a:cubicBezTo>
                  <a:pt x="4755" y="320"/>
                  <a:pt x="4705" y="2481"/>
                  <a:pt x="4721" y="2777"/>
                </a:cubicBezTo>
                <a:cubicBezTo>
                  <a:pt x="4721" y="2921"/>
                  <a:pt x="4448" y="2862"/>
                  <a:pt x="4483" y="2752"/>
                </a:cubicBezTo>
                <a:lnTo>
                  <a:pt x="3835" y="912"/>
                </a:lnTo>
                <a:cubicBezTo>
                  <a:pt x="3784" y="513"/>
                  <a:pt x="2626" y="471"/>
                  <a:pt x="2677" y="963"/>
                </a:cubicBezTo>
                <a:lnTo>
                  <a:pt x="3052" y="2879"/>
                </a:lnTo>
                <a:cubicBezTo>
                  <a:pt x="3222" y="3481"/>
                  <a:pt x="2729" y="3701"/>
                  <a:pt x="2711" y="3710"/>
                </a:cubicBezTo>
                <a:cubicBezTo>
                  <a:pt x="2694" y="3710"/>
                  <a:pt x="2677" y="3718"/>
                  <a:pt x="2660" y="3718"/>
                </a:cubicBezTo>
                <a:cubicBezTo>
                  <a:pt x="2507" y="3710"/>
                  <a:pt x="2404" y="3667"/>
                  <a:pt x="2353" y="3582"/>
                </a:cubicBezTo>
                <a:lnTo>
                  <a:pt x="2336" y="3582"/>
                </a:lnTo>
                <a:lnTo>
                  <a:pt x="2336" y="3565"/>
                </a:lnTo>
                <a:lnTo>
                  <a:pt x="2320" y="3565"/>
                </a:lnTo>
                <a:cubicBezTo>
                  <a:pt x="2183" y="3404"/>
                  <a:pt x="2047" y="3252"/>
                  <a:pt x="1927" y="3091"/>
                </a:cubicBezTo>
                <a:cubicBezTo>
                  <a:pt x="1757" y="2879"/>
                  <a:pt x="1621" y="2616"/>
                  <a:pt x="1280" y="2455"/>
                </a:cubicBezTo>
                <a:cubicBezTo>
                  <a:pt x="1008" y="2353"/>
                  <a:pt x="599" y="2277"/>
                  <a:pt x="276" y="2345"/>
                </a:cubicBezTo>
                <a:cubicBezTo>
                  <a:pt x="224" y="2362"/>
                  <a:pt x="156" y="2387"/>
                  <a:pt x="105" y="2412"/>
                </a:cubicBezTo>
                <a:cubicBezTo>
                  <a:pt x="54" y="2438"/>
                  <a:pt x="37" y="2540"/>
                  <a:pt x="3" y="2549"/>
                </a:cubicBezTo>
                <a:cubicBezTo>
                  <a:pt x="-32" y="2549"/>
                  <a:pt x="241" y="2820"/>
                  <a:pt x="258" y="2845"/>
                </a:cubicBezTo>
                <a:cubicBezTo>
                  <a:pt x="445" y="3074"/>
                  <a:pt x="445" y="3312"/>
                  <a:pt x="531" y="3549"/>
                </a:cubicBezTo>
                <a:cubicBezTo>
                  <a:pt x="564" y="3616"/>
                  <a:pt x="582" y="3675"/>
                  <a:pt x="633" y="3743"/>
                </a:cubicBezTo>
                <a:cubicBezTo>
                  <a:pt x="735" y="3845"/>
                  <a:pt x="821" y="3989"/>
                  <a:pt x="940" y="4099"/>
                </a:cubicBezTo>
                <a:lnTo>
                  <a:pt x="1144" y="4387"/>
                </a:lnTo>
                <a:lnTo>
                  <a:pt x="1144" y="4387"/>
                </a:lnTo>
                <a:cubicBezTo>
                  <a:pt x="1150" y="4398"/>
                  <a:pt x="1155" y="4410"/>
                  <a:pt x="1161" y="4422"/>
                </a:cubicBezTo>
                <a:cubicBezTo>
                  <a:pt x="1167" y="4425"/>
                  <a:pt x="1172" y="4427"/>
                  <a:pt x="1178" y="4430"/>
                </a:cubicBezTo>
                <a:cubicBezTo>
                  <a:pt x="1195" y="4481"/>
                  <a:pt x="1230" y="4541"/>
                  <a:pt x="1280" y="4592"/>
                </a:cubicBezTo>
                <a:cubicBezTo>
                  <a:pt x="1286" y="4595"/>
                  <a:pt x="1292" y="4597"/>
                  <a:pt x="1298" y="4600"/>
                </a:cubicBezTo>
                <a:cubicBezTo>
                  <a:pt x="1292" y="4603"/>
                  <a:pt x="1286" y="4605"/>
                  <a:pt x="1280" y="4608"/>
                </a:cubicBezTo>
                <a:lnTo>
                  <a:pt x="1298" y="4608"/>
                </a:lnTo>
                <a:cubicBezTo>
                  <a:pt x="1314" y="4667"/>
                  <a:pt x="1331" y="4718"/>
                  <a:pt x="1366" y="4778"/>
                </a:cubicBezTo>
                <a:cubicBezTo>
                  <a:pt x="1518" y="5125"/>
                  <a:pt x="1791" y="5447"/>
                  <a:pt x="2200" y="5743"/>
                </a:cubicBezTo>
                <a:cubicBezTo>
                  <a:pt x="2558" y="6082"/>
                  <a:pt x="3631" y="6261"/>
                  <a:pt x="3614" y="6702"/>
                </a:cubicBezTo>
                <a:cubicBezTo>
                  <a:pt x="3614" y="7244"/>
                  <a:pt x="3541" y="9113"/>
                  <a:pt x="3490" y="10028"/>
                </a:cubicBezTo>
                <a:lnTo>
                  <a:pt x="7843" y="10029"/>
                </a:lnTo>
                <a:cubicBezTo>
                  <a:pt x="7741" y="8834"/>
                  <a:pt x="7660" y="7347"/>
                  <a:pt x="7719" y="6726"/>
                </a:cubicBezTo>
                <a:cubicBezTo>
                  <a:pt x="7778" y="6105"/>
                  <a:pt x="7327" y="6836"/>
                  <a:pt x="8196" y="6303"/>
                </a:cubicBezTo>
                <a:cubicBezTo>
                  <a:pt x="9065" y="5770"/>
                  <a:pt x="9134" y="4853"/>
                  <a:pt x="9202" y="4218"/>
                </a:cubicBezTo>
                <a:cubicBezTo>
                  <a:pt x="9270" y="3710"/>
                  <a:pt x="9866" y="1820"/>
                  <a:pt x="9985" y="1497"/>
                </a:cubicBezTo>
                <a:cubicBezTo>
                  <a:pt x="10138" y="1082"/>
                  <a:pt x="9099" y="946"/>
                  <a:pt x="8877" y="1404"/>
                </a:cubicBezTo>
                <a:lnTo>
                  <a:pt x="8111" y="3133"/>
                </a:lnTo>
                <a:cubicBezTo>
                  <a:pt x="8088" y="3150"/>
                  <a:pt x="8066" y="3167"/>
                  <a:pt x="8043" y="3184"/>
                </a:cubicBezTo>
                <a:lnTo>
                  <a:pt x="8026" y="3184"/>
                </a:lnTo>
                <a:cubicBezTo>
                  <a:pt x="7991" y="3209"/>
                  <a:pt x="7941" y="3209"/>
                  <a:pt x="7907" y="3184"/>
                </a:cubicBezTo>
                <a:cubicBezTo>
                  <a:pt x="7822" y="3133"/>
                  <a:pt x="7804" y="3057"/>
                  <a:pt x="7804" y="3006"/>
                </a:cubicBezTo>
                <a:cubicBezTo>
                  <a:pt x="7804" y="3006"/>
                  <a:pt x="8180" y="1040"/>
                  <a:pt x="8248" y="709"/>
                </a:cubicBezTo>
                <a:cubicBezTo>
                  <a:pt x="8332" y="260"/>
                  <a:pt x="7277" y="217"/>
                  <a:pt x="7140" y="599"/>
                </a:cubicBezTo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38" name="图片 37"/>
          <p:cNvPicPr>
            <a:picLocks noChangeAspect="1"/>
          </p:cNvPicPr>
          <p:nvPr/>
        </p:nvPicPr>
        <p:blipFill rotWithShape="1">
          <a:blip r:embed="rId12"/>
          <a:srcRect b="5155"/>
          <a:stretch/>
        </p:blipFill>
        <p:spPr>
          <a:xfrm>
            <a:off x="861241" y="3234981"/>
            <a:ext cx="2674494" cy="2523024"/>
          </a:xfrm>
          <a:prstGeom prst="rect">
            <a:avLst/>
          </a:prstGeom>
        </p:spPr>
      </p:pic>
      <p:sp>
        <p:nvSpPr>
          <p:cNvPr id="6" name="Rectangle 463"/>
          <p:cNvSpPr>
            <a:spLocks noChangeArrowheads="1"/>
          </p:cNvSpPr>
          <p:nvPr/>
        </p:nvSpPr>
        <p:spPr bwMode="auto">
          <a:xfrm>
            <a:off x="-1654" y="5758008"/>
            <a:ext cx="12193653" cy="1099991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文本框 39"/>
          <p:cNvSpPr txBox="1"/>
          <p:nvPr/>
        </p:nvSpPr>
        <p:spPr>
          <a:xfrm>
            <a:off x="4450897" y="5988747"/>
            <a:ext cx="94598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迷你简汉真广标" panose="02010609000101010101" pitchFamily="49" charset="-122"/>
                <a:ea typeface="迷你简汉真广标" panose="02010609000101010101" pitchFamily="49" charset="-122"/>
              </a:rPr>
              <a:t>你大学里难忘的事情</a:t>
            </a:r>
            <a:endParaRPr lang="en-US" altLang="zh-CN" sz="36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迷你简汉真广标" panose="02010609000101010101" pitchFamily="49" charset="-122"/>
              <a:ea typeface="迷你简汉真广标" panose="02010609000101010101" pitchFamily="49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3903235" y="5988747"/>
            <a:ext cx="393632" cy="609611"/>
            <a:chOff x="1523999" y="1001485"/>
            <a:chExt cx="2598058" cy="4209142"/>
          </a:xfrm>
          <a:solidFill>
            <a:schemeClr val="bg1"/>
          </a:solidFill>
        </p:grpSpPr>
        <p:sp>
          <p:nvSpPr>
            <p:cNvPr id="42" name="矩形 41"/>
            <p:cNvSpPr/>
            <p:nvPr/>
          </p:nvSpPr>
          <p:spPr>
            <a:xfrm>
              <a:off x="2540000" y="4194629"/>
              <a:ext cx="566057" cy="58057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圆角矩形 42"/>
            <p:cNvSpPr/>
            <p:nvPr/>
          </p:nvSpPr>
          <p:spPr>
            <a:xfrm>
              <a:off x="2155371" y="1001485"/>
              <a:ext cx="1335315" cy="2699658"/>
            </a:xfrm>
            <a:prstGeom prst="roundRect">
              <a:avLst>
                <a:gd name="adj" fmla="val 4710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同心圆 6"/>
            <p:cNvSpPr/>
            <p:nvPr/>
          </p:nvSpPr>
          <p:spPr>
            <a:xfrm>
              <a:off x="1523999" y="2757715"/>
              <a:ext cx="2598058" cy="1582058"/>
            </a:xfrm>
            <a:custGeom>
              <a:avLst/>
              <a:gdLst/>
              <a:ahLst/>
              <a:cxnLst/>
              <a:rect l="l" t="t" r="r" b="b"/>
              <a:pathLst>
                <a:path w="2598058" h="1582058">
                  <a:moveTo>
                    <a:pt x="14462" y="0"/>
                  </a:moveTo>
                  <a:lnTo>
                    <a:pt x="389516" y="0"/>
                  </a:lnTo>
                  <a:cubicBezTo>
                    <a:pt x="377808" y="63354"/>
                    <a:pt x="371860" y="128889"/>
                    <a:pt x="371860" y="195943"/>
                  </a:cubicBezTo>
                  <a:cubicBezTo>
                    <a:pt x="371860" y="756101"/>
                    <a:pt x="786968" y="1210198"/>
                    <a:pt x="1299029" y="1210198"/>
                  </a:cubicBezTo>
                  <a:cubicBezTo>
                    <a:pt x="1811090" y="1210198"/>
                    <a:pt x="2226198" y="756101"/>
                    <a:pt x="2226198" y="195943"/>
                  </a:cubicBezTo>
                  <a:cubicBezTo>
                    <a:pt x="2226198" y="128889"/>
                    <a:pt x="2220250" y="63354"/>
                    <a:pt x="2208542" y="0"/>
                  </a:cubicBezTo>
                  <a:lnTo>
                    <a:pt x="2583596" y="0"/>
                  </a:lnTo>
                  <a:cubicBezTo>
                    <a:pt x="2593658" y="63872"/>
                    <a:pt x="2598058" y="129359"/>
                    <a:pt x="2598058" y="195943"/>
                  </a:cubicBezTo>
                  <a:cubicBezTo>
                    <a:pt x="2598058" y="961473"/>
                    <a:pt x="2016463" y="1582058"/>
                    <a:pt x="1299029" y="1582058"/>
                  </a:cubicBezTo>
                  <a:cubicBezTo>
                    <a:pt x="581595" y="1582058"/>
                    <a:pt x="0" y="961473"/>
                    <a:pt x="0" y="195943"/>
                  </a:cubicBezTo>
                  <a:cubicBezTo>
                    <a:pt x="0" y="129359"/>
                    <a:pt x="4400" y="63872"/>
                    <a:pt x="14462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5" name="矩形 44"/>
            <p:cNvSpPr/>
            <p:nvPr/>
          </p:nvSpPr>
          <p:spPr>
            <a:xfrm>
              <a:off x="1973942" y="4775200"/>
              <a:ext cx="1698172" cy="43542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 rot="5400000">
            <a:off x="11226778" y="157804"/>
            <a:ext cx="629587" cy="638085"/>
            <a:chOff x="314793" y="194871"/>
            <a:chExt cx="629587" cy="638085"/>
          </a:xfrm>
        </p:grpSpPr>
        <p:sp>
          <p:nvSpPr>
            <p:cNvPr id="28" name="矩形 27"/>
            <p:cNvSpPr/>
            <p:nvPr/>
          </p:nvSpPr>
          <p:spPr>
            <a:xfrm>
              <a:off x="314793" y="194872"/>
              <a:ext cx="629587" cy="104931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矩形 28"/>
            <p:cNvSpPr/>
            <p:nvPr/>
          </p:nvSpPr>
          <p:spPr>
            <a:xfrm>
              <a:off x="314793" y="194871"/>
              <a:ext cx="104932" cy="638085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0" name="组合 29"/>
          <p:cNvGrpSpPr/>
          <p:nvPr/>
        </p:nvGrpSpPr>
        <p:grpSpPr>
          <a:xfrm rot="10800000">
            <a:off x="11247619" y="5015056"/>
            <a:ext cx="629587" cy="638085"/>
            <a:chOff x="314793" y="194871"/>
            <a:chExt cx="629587" cy="638085"/>
          </a:xfrm>
        </p:grpSpPr>
        <p:sp>
          <p:nvSpPr>
            <p:cNvPr id="31" name="矩形 30"/>
            <p:cNvSpPr/>
            <p:nvPr/>
          </p:nvSpPr>
          <p:spPr>
            <a:xfrm>
              <a:off x="314793" y="194872"/>
              <a:ext cx="629587" cy="104931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31"/>
            <p:cNvSpPr/>
            <p:nvPr/>
          </p:nvSpPr>
          <p:spPr>
            <a:xfrm>
              <a:off x="314793" y="194871"/>
              <a:ext cx="104932" cy="638085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804061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4.07407E-6 C 0.0069 4.07407E-6 0.01263 0.00555 0.01263 0.0125 C 0.01263 0.01944 0.0069 0.02523 2.70833E-6 0.02523 C -0.00703 0.02523 -0.01263 0.01944 -0.01263 0.0125 C -0.01263 0.00555 -0.00703 4.07407E-6 2.70833E-6 4.07407E-6 Z " pathEditMode="relative" rAng="0" ptsTypes="AAAAA">
                                      <p:cBhvr>
                                        <p:cTn id="13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50"/>
                            </p:stCondLst>
                            <p:childTnLst>
                              <p:par>
                                <p:cTn id="15" presetID="42" presetClass="path" presetSubtype="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4.07407E-6 L -0.2181 0.01365 " pathEditMode="relative" rAng="0" ptsTypes="AA">
                                      <p:cBhvr>
                                        <p:cTn id="1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911" y="671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3.7037E-7 L -0.15639 -0.00139 " pathEditMode="relative" rAng="0" ptsTypes="AA">
                                      <p:cBhvr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826" y="-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250"/>
                            </p:stCondLst>
                            <p:childTnLst>
                              <p:par>
                                <p:cTn id="20" presetID="8" presetClass="emph" presetSubtype="0" autoRev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300000">
                                      <p:cBhvr>
                                        <p:cTn id="21" dur="1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" presetID="8" presetClass="emph" presetSubtype="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360000">
                                      <p:cBhvr>
                                        <p:cTn id="23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750"/>
                            </p:stCondLst>
                            <p:childTnLst>
                              <p:par>
                                <p:cTn id="25" presetID="42" presetClass="path" presetSubtype="0" accel="50000" decel="5000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181 0.01365 L -0.9931 0.00185 " pathEditMode="relative" rAng="0" ptsTypes="AA">
                                      <p:cBhvr>
                                        <p:cTn id="26" dur="6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750" y="-602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49" presetClass="exit" presetSubtype="0" accel="10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49" presetClass="path" presetSubtype="0" accel="50000" decel="5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1.45833E-6 4.44444E-6 L -0.27279 -0.27477 " pathEditMode="relative" rAng="0" ptsTypes="AA">
                                      <p:cBhvr>
                                        <p:cTn id="3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646" y="-13750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95833E-6 4.07407E-6 L -0.56054 -0.02616 " pathEditMode="relative" rAng="0" ptsTypes="AA">
                                      <p:cBhvr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034" y="-1319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638 -0.00139 L -0.86342 -0.01782 " pathEditMode="relative" rAng="0" ptsTypes="AA">
                                      <p:cBhvr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872" y="-463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5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0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46" grpId="1" animBg="1"/>
      <p:bldP spid="46" grpId="2" animBg="1"/>
      <p:bldP spid="46" grpId="3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63"/>
          <p:cNvSpPr>
            <a:spLocks noChangeArrowheads="1"/>
          </p:cNvSpPr>
          <p:nvPr/>
        </p:nvSpPr>
        <p:spPr bwMode="auto">
          <a:xfrm>
            <a:off x="-1654" y="-31729"/>
            <a:ext cx="12193653" cy="6889729"/>
          </a:xfrm>
          <a:prstGeom prst="rect">
            <a:avLst/>
          </a:prstGeom>
          <a:solidFill>
            <a:srgbClr val="92D05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8078" b="100000" l="9889" r="8983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0647" y="2949991"/>
            <a:ext cx="2808015" cy="2808015"/>
          </a:xfrm>
          <a:prstGeom prst="rect">
            <a:avLst/>
          </a:prstGeom>
        </p:spPr>
      </p:pic>
      <p:grpSp>
        <p:nvGrpSpPr>
          <p:cNvPr id="21" name="组合 20"/>
          <p:cNvGrpSpPr/>
          <p:nvPr/>
        </p:nvGrpSpPr>
        <p:grpSpPr>
          <a:xfrm>
            <a:off x="272395" y="213045"/>
            <a:ext cx="629587" cy="638085"/>
            <a:chOff x="314793" y="194871"/>
            <a:chExt cx="629587" cy="638085"/>
          </a:xfrm>
        </p:grpSpPr>
        <p:sp>
          <p:nvSpPr>
            <p:cNvPr id="22" name="矩形 21"/>
            <p:cNvSpPr/>
            <p:nvPr/>
          </p:nvSpPr>
          <p:spPr>
            <a:xfrm>
              <a:off x="314793" y="194872"/>
              <a:ext cx="629587" cy="104931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22"/>
            <p:cNvSpPr/>
            <p:nvPr/>
          </p:nvSpPr>
          <p:spPr>
            <a:xfrm>
              <a:off x="314793" y="194871"/>
              <a:ext cx="104932" cy="638085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4" name="组合 23"/>
          <p:cNvGrpSpPr/>
          <p:nvPr/>
        </p:nvGrpSpPr>
        <p:grpSpPr>
          <a:xfrm rot="16200000">
            <a:off x="381576" y="4936144"/>
            <a:ext cx="629587" cy="638085"/>
            <a:chOff x="314793" y="194871"/>
            <a:chExt cx="629587" cy="638085"/>
          </a:xfrm>
        </p:grpSpPr>
        <p:sp>
          <p:nvSpPr>
            <p:cNvPr id="25" name="矩形 24"/>
            <p:cNvSpPr/>
            <p:nvPr/>
          </p:nvSpPr>
          <p:spPr>
            <a:xfrm>
              <a:off x="314793" y="194872"/>
              <a:ext cx="629587" cy="104931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矩形 25"/>
            <p:cNvSpPr/>
            <p:nvPr/>
          </p:nvSpPr>
          <p:spPr>
            <a:xfrm>
              <a:off x="314793" y="194871"/>
              <a:ext cx="104932" cy="638085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3" name="矩形 32"/>
          <p:cNvSpPr/>
          <p:nvPr/>
        </p:nvSpPr>
        <p:spPr>
          <a:xfrm>
            <a:off x="10175200" y="345222"/>
            <a:ext cx="89960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C00000"/>
                </a:solidFill>
                <a:latin typeface="方正准圆简体" panose="03000509000000000000" pitchFamily="65" charset="-122"/>
                <a:ea typeface="方正准圆简体" panose="03000509000000000000" pitchFamily="65" charset="-122"/>
              </a:rPr>
              <a:t>REC</a:t>
            </a:r>
            <a:endParaRPr lang="zh-CN" altLang="en-US" sz="3600" dirty="0">
              <a:solidFill>
                <a:srgbClr val="C00000"/>
              </a:solidFill>
            </a:endParaRPr>
          </a:p>
        </p:txBody>
      </p:sp>
      <p:pic>
        <p:nvPicPr>
          <p:cNvPr id="36" name="图片 35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3390" b="99153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8117" y="3176331"/>
            <a:ext cx="2617077" cy="2617077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2925" b="100000" l="9889" r="97075">
                        <a14:foregroundMark x1="28273" y1="29666" x2="76741" y2="32869"/>
                        <a14:foregroundMark x1="37883" y1="90529" x2="45265" y2="98468"/>
                        <a14:foregroundMark x1="79805" y1="73677" x2="69916" y2="98886"/>
                        <a14:foregroundMark x1="27716" y1="23259" x2="82033" y2="30223"/>
                        <a14:foregroundMark x1="41504" y1="84819" x2="54596" y2="88440"/>
                        <a14:foregroundMark x1="16017" y1="42479" x2="77855" y2="4749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9457" y="3282208"/>
            <a:ext cx="2475799" cy="2475799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7299501" y="576842"/>
            <a:ext cx="3846828" cy="2435655"/>
            <a:chOff x="7375701" y="576842"/>
            <a:chExt cx="3846828" cy="2435655"/>
          </a:xfrm>
        </p:grpSpPr>
        <p:sp>
          <p:nvSpPr>
            <p:cNvPr id="12" name="椭圆形标注 11"/>
            <p:cNvSpPr/>
            <p:nvPr/>
          </p:nvSpPr>
          <p:spPr>
            <a:xfrm>
              <a:off x="7808840" y="576842"/>
              <a:ext cx="2975688" cy="2435655"/>
            </a:xfrm>
            <a:prstGeom prst="wedgeEllipseCallout">
              <a:avLst>
                <a:gd name="adj1" fmla="val 10"/>
                <a:gd name="adj2" fmla="val 56464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7375701" y="1724583"/>
              <a:ext cx="3846828" cy="861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准圆简体" panose="03000509000000000000" pitchFamily="65" charset="-122"/>
                  <a:ea typeface="方正准圆简体" panose="03000509000000000000" pitchFamily="65" charset="-122"/>
                </a:rPr>
                <a:t>我是狐狸</a:t>
              </a:r>
              <a:r>
                <a:rPr lang="zh-CN" alt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准圆简体" panose="03000509000000000000" pitchFamily="65" charset="-122"/>
                  <a:ea typeface="方正准圆简体" panose="03000509000000000000" pitchFamily="65" charset="-122"/>
                </a:rPr>
                <a:t>鹏</a:t>
              </a:r>
              <a:endParaRPr lang="en-US" altLang="zh-CN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准圆简体" panose="03000509000000000000" pitchFamily="65" charset="-122"/>
                <a:ea typeface="方正准圆简体" panose="03000509000000000000" pitchFamily="65" charset="-122"/>
              </a:endParaRPr>
            </a:p>
            <a:p>
              <a:pPr algn="ctr"/>
              <a:r>
                <a:rPr lang="zh-CN" alt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准圆简体" panose="03000509000000000000" pitchFamily="65" charset="-122"/>
                  <a:ea typeface="方正准圆简体" panose="03000509000000000000" pitchFamily="65" charset="-122"/>
                </a:rPr>
                <a:t>我能虐王者</a:t>
              </a:r>
              <a:endPara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准圆简体" panose="03000509000000000000" pitchFamily="65" charset="-122"/>
                <a:ea typeface="方正准圆简体" panose="03000509000000000000" pitchFamily="65" charset="-122"/>
              </a:endParaRPr>
            </a:p>
          </p:txBody>
        </p:sp>
        <p:pic>
          <p:nvPicPr>
            <p:cNvPr id="1028" name="Picture 4" descr="http://imgsrc.baidu.com/forum/w%3D580/sign=de412af73812b31bc76ccd21b6193674/f703918fa0ec08fafcf1a51758ee3d6d54fbda89.jpg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1207" b="99483" l="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930815" y="817756"/>
              <a:ext cx="731737" cy="7317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" name="组合 2"/>
          <p:cNvGrpSpPr/>
          <p:nvPr/>
        </p:nvGrpSpPr>
        <p:grpSpPr>
          <a:xfrm>
            <a:off x="339905" y="432194"/>
            <a:ext cx="3846828" cy="2497783"/>
            <a:chOff x="338806" y="559957"/>
            <a:chExt cx="3846828" cy="2497783"/>
          </a:xfrm>
        </p:grpSpPr>
        <p:sp>
          <p:nvSpPr>
            <p:cNvPr id="10" name="椭圆形标注 9"/>
            <p:cNvSpPr/>
            <p:nvPr/>
          </p:nvSpPr>
          <p:spPr>
            <a:xfrm>
              <a:off x="640537" y="559957"/>
              <a:ext cx="3204166" cy="2497783"/>
            </a:xfrm>
            <a:prstGeom prst="wedgeEllipseCallout">
              <a:avLst>
                <a:gd name="adj1" fmla="val 10"/>
                <a:gd name="adj2" fmla="val 56464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338806" y="1699165"/>
              <a:ext cx="3846828" cy="8925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准圆简体" panose="03000509000000000000" pitchFamily="65" charset="-122"/>
                  <a:ea typeface="方正准圆简体" panose="03000509000000000000" pitchFamily="65" charset="-122"/>
                </a:rPr>
                <a:t>我是浪宁</a:t>
              </a:r>
              <a:endParaRPr lang="en-US" altLang="zh-CN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准圆简体" panose="03000509000000000000" pitchFamily="65" charset="-122"/>
                <a:ea typeface="方正准圆简体" panose="03000509000000000000" pitchFamily="65" charset="-122"/>
              </a:endParaRPr>
            </a:p>
            <a:p>
              <a:pPr algn="ctr"/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准圆简体" panose="03000509000000000000" pitchFamily="65" charset="-122"/>
                  <a:ea typeface="方正准圆简体" panose="03000509000000000000" pitchFamily="65" charset="-122"/>
                </a:rPr>
                <a:t>我</a:t>
              </a:r>
              <a:r>
                <a:rPr lang="zh-CN" alt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准圆简体" panose="03000509000000000000" pitchFamily="65" charset="-122"/>
                  <a:ea typeface="方正准圆简体" panose="03000509000000000000" pitchFamily="65" charset="-122"/>
                </a:rPr>
                <a:t>的流浪吊，奶妈奶水饱</a:t>
              </a:r>
              <a:endPara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准圆简体" panose="03000509000000000000" pitchFamily="65" charset="-122"/>
                <a:ea typeface="方正准圆简体" panose="03000509000000000000" pitchFamily="65" charset="-122"/>
              </a:endParaRPr>
            </a:p>
          </p:txBody>
        </p:sp>
        <p:pic>
          <p:nvPicPr>
            <p:cNvPr id="3074" name="Picture 2" descr="http://imgsrc.baidu.com/forum/w%3D580/sign=78a3d827d833c895a67e9873e1127397/5665a651f819861841fd40344bed2e738ad4e643.jpg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backgroundRemoval t="2414" b="97931" l="0" r="9931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57021" y="681809"/>
              <a:ext cx="988244" cy="98824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4" name="组合 3"/>
          <p:cNvGrpSpPr/>
          <p:nvPr/>
        </p:nvGrpSpPr>
        <p:grpSpPr>
          <a:xfrm>
            <a:off x="3978335" y="540209"/>
            <a:ext cx="3846828" cy="2497783"/>
            <a:chOff x="3787835" y="540209"/>
            <a:chExt cx="3846828" cy="2497783"/>
          </a:xfrm>
        </p:grpSpPr>
        <p:sp>
          <p:nvSpPr>
            <p:cNvPr id="19" name="椭圆形标注 18"/>
            <p:cNvSpPr/>
            <p:nvPr/>
          </p:nvSpPr>
          <p:spPr>
            <a:xfrm>
              <a:off x="4092026" y="540209"/>
              <a:ext cx="3204166" cy="2497783"/>
            </a:xfrm>
            <a:prstGeom prst="wedgeEllipseCallout">
              <a:avLst>
                <a:gd name="adj1" fmla="val 10"/>
                <a:gd name="adj2" fmla="val 56464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3787835" y="1755361"/>
              <a:ext cx="3846828" cy="8925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准圆简体" panose="03000509000000000000" pitchFamily="65" charset="-122"/>
                  <a:ea typeface="方正准圆简体" panose="03000509000000000000" pitchFamily="65" charset="-122"/>
                </a:rPr>
                <a:t>我是潘森</a:t>
              </a:r>
              <a:r>
                <a:rPr lang="zh-CN" alt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准圆简体" panose="03000509000000000000" pitchFamily="65" charset="-122"/>
                  <a:ea typeface="方正准圆简体" panose="03000509000000000000" pitchFamily="65" charset="-122"/>
                </a:rPr>
                <a:t>林</a:t>
              </a:r>
              <a:endParaRPr lang="en-US" altLang="zh-CN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准圆简体" panose="03000509000000000000" pitchFamily="65" charset="-122"/>
                <a:ea typeface="方正准圆简体" panose="03000509000000000000" pitchFamily="65" charset="-122"/>
              </a:endParaRPr>
            </a:p>
            <a:p>
              <a:pPr algn="ctr"/>
              <a:r>
                <a:rPr lang="zh-CN" alt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准圆简体" panose="03000509000000000000" pitchFamily="65" charset="-122"/>
                  <a:ea typeface="方正准圆简体" panose="03000509000000000000" pitchFamily="65" charset="-122"/>
                </a:rPr>
                <a:t>长城路第一潘神</a:t>
              </a:r>
              <a:endPara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准圆简体" panose="03000509000000000000" pitchFamily="65" charset="-122"/>
                <a:ea typeface="方正准圆简体" panose="03000509000000000000" pitchFamily="65" charset="-122"/>
              </a:endParaRPr>
            </a:p>
          </p:txBody>
        </p:sp>
        <p:pic>
          <p:nvPicPr>
            <p:cNvPr id="3076" name="Picture 4" descr="http://imgsrc.baidu.com/forum/w%3D580/sign=98d334fecb8065387beaa41ba7dca115/604bf3dde71190ef7d06236fcf1b9d16fcfa607b.jpg"/>
            <p:cNvPicPr>
              <a:picLocks noChangeAspect="1" noChangeArrowheads="1"/>
            </p:cNvPicPr>
            <p:nvPr/>
          </p:nvPicPr>
          <p:blipFill>
            <a:blip r:embed="rId12" cstate="print"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backgroundRemoval t="1207" b="99138" l="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76196" y="799948"/>
              <a:ext cx="870105" cy="87010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5" name="椭圆 34"/>
          <p:cNvSpPr/>
          <p:nvPr/>
        </p:nvSpPr>
        <p:spPr>
          <a:xfrm>
            <a:off x="11073247" y="493815"/>
            <a:ext cx="298564" cy="298564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Freeform 121"/>
          <p:cNvSpPr>
            <a:spLocks/>
          </p:cNvSpPr>
          <p:nvPr/>
        </p:nvSpPr>
        <p:spPr bwMode="auto">
          <a:xfrm rot="10800000">
            <a:off x="-1840245" y="7915048"/>
            <a:ext cx="1346501" cy="2710684"/>
          </a:xfrm>
          <a:custGeom>
            <a:avLst/>
            <a:gdLst>
              <a:gd name="T0" fmla="*/ 421 w 597"/>
              <a:gd name="T1" fmla="*/ 88 h 872"/>
              <a:gd name="T2" fmla="*/ 383 w 597"/>
              <a:gd name="T3" fmla="*/ 339 h 872"/>
              <a:gd name="T4" fmla="*/ 381 w 597"/>
              <a:gd name="T5" fmla="*/ 349 h 872"/>
              <a:gd name="T6" fmla="*/ 370 w 597"/>
              <a:gd name="T7" fmla="*/ 364 h 872"/>
              <a:gd name="T8" fmla="*/ 364 w 597"/>
              <a:gd name="T9" fmla="*/ 349 h 872"/>
              <a:gd name="T10" fmla="*/ 360 w 597"/>
              <a:gd name="T11" fmla="*/ 65 h 872"/>
              <a:gd name="T12" fmla="*/ 281 w 597"/>
              <a:gd name="T13" fmla="*/ 55 h 872"/>
              <a:gd name="T14" fmla="*/ 279 w 597"/>
              <a:gd name="T15" fmla="*/ 345 h 872"/>
              <a:gd name="T16" fmla="*/ 265 w 597"/>
              <a:gd name="T17" fmla="*/ 342 h 872"/>
              <a:gd name="T18" fmla="*/ 227 w 597"/>
              <a:gd name="T19" fmla="*/ 125 h 872"/>
              <a:gd name="T20" fmla="*/ 159 w 597"/>
              <a:gd name="T21" fmla="*/ 131 h 872"/>
              <a:gd name="T22" fmla="*/ 181 w 597"/>
              <a:gd name="T23" fmla="*/ 357 h 872"/>
              <a:gd name="T24" fmla="*/ 161 w 597"/>
              <a:gd name="T25" fmla="*/ 455 h 872"/>
              <a:gd name="T26" fmla="*/ 158 w 597"/>
              <a:gd name="T27" fmla="*/ 456 h 872"/>
              <a:gd name="T28" fmla="*/ 140 w 597"/>
              <a:gd name="T29" fmla="*/ 440 h 872"/>
              <a:gd name="T30" fmla="*/ 139 w 597"/>
              <a:gd name="T31" fmla="*/ 440 h 872"/>
              <a:gd name="T32" fmla="*/ 139 w 597"/>
              <a:gd name="T33" fmla="*/ 438 h 872"/>
              <a:gd name="T34" fmla="*/ 138 w 597"/>
              <a:gd name="T35" fmla="*/ 438 h 872"/>
              <a:gd name="T36" fmla="*/ 115 w 597"/>
              <a:gd name="T37" fmla="*/ 382 h 872"/>
              <a:gd name="T38" fmla="*/ 77 w 597"/>
              <a:gd name="T39" fmla="*/ 307 h 872"/>
              <a:gd name="T40" fmla="*/ 18 w 597"/>
              <a:gd name="T41" fmla="*/ 294 h 872"/>
              <a:gd name="T42" fmla="*/ 8 w 597"/>
              <a:gd name="T43" fmla="*/ 302 h 872"/>
              <a:gd name="T44" fmla="*/ 2 w 597"/>
              <a:gd name="T45" fmla="*/ 318 h 872"/>
              <a:gd name="T46" fmla="*/ 17 w 597"/>
              <a:gd name="T47" fmla="*/ 353 h 872"/>
              <a:gd name="T48" fmla="*/ 33 w 597"/>
              <a:gd name="T49" fmla="*/ 436 h 872"/>
              <a:gd name="T50" fmla="*/ 39 w 597"/>
              <a:gd name="T51" fmla="*/ 459 h 872"/>
              <a:gd name="T52" fmla="*/ 57 w 597"/>
              <a:gd name="T53" fmla="*/ 501 h 872"/>
              <a:gd name="T54" fmla="*/ 69 w 597"/>
              <a:gd name="T55" fmla="*/ 535 h 872"/>
              <a:gd name="T56" fmla="*/ 69 w 597"/>
              <a:gd name="T57" fmla="*/ 535 h 872"/>
              <a:gd name="T58" fmla="*/ 70 w 597"/>
              <a:gd name="T59" fmla="*/ 539 h 872"/>
              <a:gd name="T60" fmla="*/ 71 w 597"/>
              <a:gd name="T61" fmla="*/ 540 h 872"/>
              <a:gd name="T62" fmla="*/ 77 w 597"/>
              <a:gd name="T63" fmla="*/ 559 h 872"/>
              <a:gd name="T64" fmla="*/ 78 w 597"/>
              <a:gd name="T65" fmla="*/ 560 h 872"/>
              <a:gd name="T66" fmla="*/ 77 w 597"/>
              <a:gd name="T67" fmla="*/ 561 h 872"/>
              <a:gd name="T68" fmla="*/ 78 w 597"/>
              <a:gd name="T69" fmla="*/ 561 h 872"/>
              <a:gd name="T70" fmla="*/ 82 w 597"/>
              <a:gd name="T71" fmla="*/ 581 h 872"/>
              <a:gd name="T72" fmla="*/ 131 w 597"/>
              <a:gd name="T73" fmla="*/ 695 h 872"/>
              <a:gd name="T74" fmla="*/ 214 w 597"/>
              <a:gd name="T75" fmla="*/ 808 h 872"/>
              <a:gd name="T76" fmla="*/ 214 w 597"/>
              <a:gd name="T77" fmla="*/ 872 h 872"/>
              <a:gd name="T78" fmla="*/ 455 w 597"/>
              <a:gd name="T79" fmla="*/ 872 h 872"/>
              <a:gd name="T80" fmla="*/ 455 w 597"/>
              <a:gd name="T81" fmla="*/ 811 h 872"/>
              <a:gd name="T82" fmla="*/ 483 w 597"/>
              <a:gd name="T83" fmla="*/ 761 h 872"/>
              <a:gd name="T84" fmla="*/ 542 w 597"/>
              <a:gd name="T85" fmla="*/ 515 h 872"/>
              <a:gd name="T86" fmla="*/ 588 w 597"/>
              <a:gd name="T87" fmla="*/ 194 h 872"/>
              <a:gd name="T88" fmla="*/ 523 w 597"/>
              <a:gd name="T89" fmla="*/ 183 h 872"/>
              <a:gd name="T90" fmla="*/ 478 w 597"/>
              <a:gd name="T91" fmla="*/ 387 h 872"/>
              <a:gd name="T92" fmla="*/ 474 w 597"/>
              <a:gd name="T93" fmla="*/ 393 h 872"/>
              <a:gd name="T94" fmla="*/ 473 w 597"/>
              <a:gd name="T95" fmla="*/ 393 h 872"/>
              <a:gd name="T96" fmla="*/ 466 w 597"/>
              <a:gd name="T97" fmla="*/ 393 h 872"/>
              <a:gd name="T98" fmla="*/ 460 w 597"/>
              <a:gd name="T99" fmla="*/ 372 h 872"/>
              <a:gd name="T100" fmla="*/ 486 w 597"/>
              <a:gd name="T101" fmla="*/ 101 h 872"/>
              <a:gd name="T102" fmla="*/ 421 w 597"/>
              <a:gd name="T103" fmla="*/ 88 h 872"/>
              <a:gd name="connsiteX0" fmla="*/ 7021 w 9833"/>
              <a:gd name="connsiteY0" fmla="*/ 810 h 13778"/>
              <a:gd name="connsiteX1" fmla="*/ 6384 w 9833"/>
              <a:gd name="connsiteY1" fmla="*/ 3689 h 13778"/>
              <a:gd name="connsiteX2" fmla="*/ 6351 w 9833"/>
              <a:gd name="connsiteY2" fmla="*/ 3803 h 13778"/>
              <a:gd name="connsiteX3" fmla="*/ 6167 w 9833"/>
              <a:gd name="connsiteY3" fmla="*/ 3975 h 13778"/>
              <a:gd name="connsiteX4" fmla="*/ 6066 w 9833"/>
              <a:gd name="connsiteY4" fmla="*/ 3803 h 13778"/>
              <a:gd name="connsiteX5" fmla="*/ 5999 w 9833"/>
              <a:gd name="connsiteY5" fmla="*/ 546 h 13778"/>
              <a:gd name="connsiteX6" fmla="*/ 4676 w 9833"/>
              <a:gd name="connsiteY6" fmla="*/ 432 h 13778"/>
              <a:gd name="connsiteX7" fmla="*/ 4642 w 9833"/>
              <a:gd name="connsiteY7" fmla="*/ 3757 h 13778"/>
              <a:gd name="connsiteX8" fmla="*/ 4408 w 9833"/>
              <a:gd name="connsiteY8" fmla="*/ 3723 h 13778"/>
              <a:gd name="connsiteX9" fmla="*/ 3771 w 9833"/>
              <a:gd name="connsiteY9" fmla="*/ 1234 h 13778"/>
              <a:gd name="connsiteX10" fmla="*/ 2632 w 9833"/>
              <a:gd name="connsiteY10" fmla="*/ 1303 h 13778"/>
              <a:gd name="connsiteX11" fmla="*/ 3001 w 9833"/>
              <a:gd name="connsiteY11" fmla="*/ 3895 h 13778"/>
              <a:gd name="connsiteX12" fmla="*/ 2666 w 9833"/>
              <a:gd name="connsiteY12" fmla="*/ 5019 h 13778"/>
              <a:gd name="connsiteX13" fmla="*/ 2616 w 9833"/>
              <a:gd name="connsiteY13" fmla="*/ 5030 h 13778"/>
              <a:gd name="connsiteX14" fmla="*/ 2314 w 9833"/>
              <a:gd name="connsiteY14" fmla="*/ 4847 h 13778"/>
              <a:gd name="connsiteX15" fmla="*/ 2297 w 9833"/>
              <a:gd name="connsiteY15" fmla="*/ 4847 h 13778"/>
              <a:gd name="connsiteX16" fmla="*/ 2297 w 9833"/>
              <a:gd name="connsiteY16" fmla="*/ 4824 h 13778"/>
              <a:gd name="connsiteX17" fmla="*/ 2281 w 9833"/>
              <a:gd name="connsiteY17" fmla="*/ 4824 h 13778"/>
              <a:gd name="connsiteX18" fmla="*/ 1895 w 9833"/>
              <a:gd name="connsiteY18" fmla="*/ 4182 h 13778"/>
              <a:gd name="connsiteX19" fmla="*/ 1259 w 9833"/>
              <a:gd name="connsiteY19" fmla="*/ 3322 h 13778"/>
              <a:gd name="connsiteX20" fmla="*/ 271 w 9833"/>
              <a:gd name="connsiteY20" fmla="*/ 3173 h 13778"/>
              <a:gd name="connsiteX21" fmla="*/ 103 w 9833"/>
              <a:gd name="connsiteY21" fmla="*/ 3264 h 13778"/>
              <a:gd name="connsiteX22" fmla="*/ 3 w 9833"/>
              <a:gd name="connsiteY22" fmla="*/ 3448 h 13778"/>
              <a:gd name="connsiteX23" fmla="*/ 254 w 9833"/>
              <a:gd name="connsiteY23" fmla="*/ 3849 h 13778"/>
              <a:gd name="connsiteX24" fmla="*/ 522 w 9833"/>
              <a:gd name="connsiteY24" fmla="*/ 4801 h 13778"/>
              <a:gd name="connsiteX25" fmla="*/ 622 w 9833"/>
              <a:gd name="connsiteY25" fmla="*/ 5065 h 13778"/>
              <a:gd name="connsiteX26" fmla="*/ 924 w 9833"/>
              <a:gd name="connsiteY26" fmla="*/ 5546 h 13778"/>
              <a:gd name="connsiteX27" fmla="*/ 1125 w 9833"/>
              <a:gd name="connsiteY27" fmla="*/ 5936 h 13778"/>
              <a:gd name="connsiteX28" fmla="*/ 1125 w 9833"/>
              <a:gd name="connsiteY28" fmla="*/ 5936 h 13778"/>
              <a:gd name="connsiteX29" fmla="*/ 1142 w 9833"/>
              <a:gd name="connsiteY29" fmla="*/ 5982 h 13778"/>
              <a:gd name="connsiteX30" fmla="*/ 1158 w 9833"/>
              <a:gd name="connsiteY30" fmla="*/ 5994 h 13778"/>
              <a:gd name="connsiteX31" fmla="*/ 1259 w 9833"/>
              <a:gd name="connsiteY31" fmla="*/ 6212 h 13778"/>
              <a:gd name="connsiteX32" fmla="*/ 1276 w 9833"/>
              <a:gd name="connsiteY32" fmla="*/ 6223 h 13778"/>
              <a:gd name="connsiteX33" fmla="*/ 1259 w 9833"/>
              <a:gd name="connsiteY33" fmla="*/ 6234 h 13778"/>
              <a:gd name="connsiteX34" fmla="*/ 1276 w 9833"/>
              <a:gd name="connsiteY34" fmla="*/ 6234 h 13778"/>
              <a:gd name="connsiteX35" fmla="*/ 1343 w 9833"/>
              <a:gd name="connsiteY35" fmla="*/ 6464 h 13778"/>
              <a:gd name="connsiteX36" fmla="*/ 2163 w 9833"/>
              <a:gd name="connsiteY36" fmla="*/ 7771 h 13778"/>
              <a:gd name="connsiteX37" fmla="*/ 3554 w 9833"/>
              <a:gd name="connsiteY37" fmla="*/ 9067 h 13778"/>
              <a:gd name="connsiteX38" fmla="*/ 3432 w 9833"/>
              <a:gd name="connsiteY38" fmla="*/ 13778 h 13778"/>
              <a:gd name="connsiteX39" fmla="*/ 7590 w 9833"/>
              <a:gd name="connsiteY39" fmla="*/ 9801 h 13778"/>
              <a:gd name="connsiteX40" fmla="*/ 7590 w 9833"/>
              <a:gd name="connsiteY40" fmla="*/ 9101 h 13778"/>
              <a:gd name="connsiteX41" fmla="*/ 8059 w 9833"/>
              <a:gd name="connsiteY41" fmla="*/ 8528 h 13778"/>
              <a:gd name="connsiteX42" fmla="*/ 9048 w 9833"/>
              <a:gd name="connsiteY42" fmla="*/ 5707 h 13778"/>
              <a:gd name="connsiteX43" fmla="*/ 9818 w 9833"/>
              <a:gd name="connsiteY43" fmla="*/ 2026 h 13778"/>
              <a:gd name="connsiteX44" fmla="*/ 8729 w 9833"/>
              <a:gd name="connsiteY44" fmla="*/ 1900 h 13778"/>
              <a:gd name="connsiteX45" fmla="*/ 7976 w 9833"/>
              <a:gd name="connsiteY45" fmla="*/ 4239 h 13778"/>
              <a:gd name="connsiteX46" fmla="*/ 7909 w 9833"/>
              <a:gd name="connsiteY46" fmla="*/ 4308 h 13778"/>
              <a:gd name="connsiteX47" fmla="*/ 7892 w 9833"/>
              <a:gd name="connsiteY47" fmla="*/ 4308 h 13778"/>
              <a:gd name="connsiteX48" fmla="*/ 7775 w 9833"/>
              <a:gd name="connsiteY48" fmla="*/ 4308 h 13778"/>
              <a:gd name="connsiteX49" fmla="*/ 7674 w 9833"/>
              <a:gd name="connsiteY49" fmla="*/ 4067 h 13778"/>
              <a:gd name="connsiteX50" fmla="*/ 8110 w 9833"/>
              <a:gd name="connsiteY50" fmla="*/ 959 h 13778"/>
              <a:gd name="connsiteX51" fmla="*/ 7021 w 9833"/>
              <a:gd name="connsiteY51" fmla="*/ 810 h 13778"/>
              <a:gd name="connsiteX0" fmla="*/ 7140 w 10000"/>
              <a:gd name="connsiteY0" fmla="*/ 588 h 10319"/>
              <a:gd name="connsiteX1" fmla="*/ 6492 w 10000"/>
              <a:gd name="connsiteY1" fmla="*/ 2677 h 10319"/>
              <a:gd name="connsiteX2" fmla="*/ 6459 w 10000"/>
              <a:gd name="connsiteY2" fmla="*/ 2760 h 10319"/>
              <a:gd name="connsiteX3" fmla="*/ 6272 w 10000"/>
              <a:gd name="connsiteY3" fmla="*/ 2885 h 10319"/>
              <a:gd name="connsiteX4" fmla="*/ 6169 w 10000"/>
              <a:gd name="connsiteY4" fmla="*/ 2760 h 10319"/>
              <a:gd name="connsiteX5" fmla="*/ 6101 w 10000"/>
              <a:gd name="connsiteY5" fmla="*/ 396 h 10319"/>
              <a:gd name="connsiteX6" fmla="*/ 4755 w 10000"/>
              <a:gd name="connsiteY6" fmla="*/ 314 h 10319"/>
              <a:gd name="connsiteX7" fmla="*/ 4721 w 10000"/>
              <a:gd name="connsiteY7" fmla="*/ 2727 h 10319"/>
              <a:gd name="connsiteX8" fmla="*/ 4483 w 10000"/>
              <a:gd name="connsiteY8" fmla="*/ 2702 h 10319"/>
              <a:gd name="connsiteX9" fmla="*/ 3835 w 10000"/>
              <a:gd name="connsiteY9" fmla="*/ 896 h 10319"/>
              <a:gd name="connsiteX10" fmla="*/ 2677 w 10000"/>
              <a:gd name="connsiteY10" fmla="*/ 946 h 10319"/>
              <a:gd name="connsiteX11" fmla="*/ 3052 w 10000"/>
              <a:gd name="connsiteY11" fmla="*/ 2827 h 10319"/>
              <a:gd name="connsiteX12" fmla="*/ 2711 w 10000"/>
              <a:gd name="connsiteY12" fmla="*/ 3643 h 10319"/>
              <a:gd name="connsiteX13" fmla="*/ 2660 w 10000"/>
              <a:gd name="connsiteY13" fmla="*/ 3651 h 10319"/>
              <a:gd name="connsiteX14" fmla="*/ 2353 w 10000"/>
              <a:gd name="connsiteY14" fmla="*/ 3518 h 10319"/>
              <a:gd name="connsiteX15" fmla="*/ 2336 w 10000"/>
              <a:gd name="connsiteY15" fmla="*/ 3518 h 10319"/>
              <a:gd name="connsiteX16" fmla="*/ 2336 w 10000"/>
              <a:gd name="connsiteY16" fmla="*/ 3501 h 10319"/>
              <a:gd name="connsiteX17" fmla="*/ 2320 w 10000"/>
              <a:gd name="connsiteY17" fmla="*/ 3501 h 10319"/>
              <a:gd name="connsiteX18" fmla="*/ 1927 w 10000"/>
              <a:gd name="connsiteY18" fmla="*/ 3035 h 10319"/>
              <a:gd name="connsiteX19" fmla="*/ 1280 w 10000"/>
              <a:gd name="connsiteY19" fmla="*/ 2411 h 10319"/>
              <a:gd name="connsiteX20" fmla="*/ 276 w 10000"/>
              <a:gd name="connsiteY20" fmla="*/ 2303 h 10319"/>
              <a:gd name="connsiteX21" fmla="*/ 105 w 10000"/>
              <a:gd name="connsiteY21" fmla="*/ 2369 h 10319"/>
              <a:gd name="connsiteX22" fmla="*/ 3 w 10000"/>
              <a:gd name="connsiteY22" fmla="*/ 2503 h 10319"/>
              <a:gd name="connsiteX23" fmla="*/ 258 w 10000"/>
              <a:gd name="connsiteY23" fmla="*/ 2794 h 10319"/>
              <a:gd name="connsiteX24" fmla="*/ 531 w 10000"/>
              <a:gd name="connsiteY24" fmla="*/ 3485 h 10319"/>
              <a:gd name="connsiteX25" fmla="*/ 633 w 10000"/>
              <a:gd name="connsiteY25" fmla="*/ 3676 h 10319"/>
              <a:gd name="connsiteX26" fmla="*/ 940 w 10000"/>
              <a:gd name="connsiteY26" fmla="*/ 4025 h 10319"/>
              <a:gd name="connsiteX27" fmla="*/ 1144 w 10000"/>
              <a:gd name="connsiteY27" fmla="*/ 4308 h 10319"/>
              <a:gd name="connsiteX28" fmla="*/ 1144 w 10000"/>
              <a:gd name="connsiteY28" fmla="*/ 4308 h 10319"/>
              <a:gd name="connsiteX29" fmla="*/ 1161 w 10000"/>
              <a:gd name="connsiteY29" fmla="*/ 4342 h 10319"/>
              <a:gd name="connsiteX30" fmla="*/ 1178 w 10000"/>
              <a:gd name="connsiteY30" fmla="*/ 4350 h 10319"/>
              <a:gd name="connsiteX31" fmla="*/ 1280 w 10000"/>
              <a:gd name="connsiteY31" fmla="*/ 4509 h 10319"/>
              <a:gd name="connsiteX32" fmla="*/ 1298 w 10000"/>
              <a:gd name="connsiteY32" fmla="*/ 4517 h 10319"/>
              <a:gd name="connsiteX33" fmla="*/ 1280 w 10000"/>
              <a:gd name="connsiteY33" fmla="*/ 4525 h 10319"/>
              <a:gd name="connsiteX34" fmla="*/ 1298 w 10000"/>
              <a:gd name="connsiteY34" fmla="*/ 4525 h 10319"/>
              <a:gd name="connsiteX35" fmla="*/ 1366 w 10000"/>
              <a:gd name="connsiteY35" fmla="*/ 4692 h 10319"/>
              <a:gd name="connsiteX36" fmla="*/ 2200 w 10000"/>
              <a:gd name="connsiteY36" fmla="*/ 5640 h 10319"/>
              <a:gd name="connsiteX37" fmla="*/ 3614 w 10000"/>
              <a:gd name="connsiteY37" fmla="*/ 6581 h 10319"/>
              <a:gd name="connsiteX38" fmla="*/ 3490 w 10000"/>
              <a:gd name="connsiteY38" fmla="*/ 10000 h 10319"/>
              <a:gd name="connsiteX39" fmla="*/ 7781 w 10000"/>
              <a:gd name="connsiteY39" fmla="*/ 9788 h 10319"/>
              <a:gd name="connsiteX40" fmla="*/ 7719 w 10000"/>
              <a:gd name="connsiteY40" fmla="*/ 6605 h 10319"/>
              <a:gd name="connsiteX41" fmla="*/ 8196 w 10000"/>
              <a:gd name="connsiteY41" fmla="*/ 6190 h 10319"/>
              <a:gd name="connsiteX42" fmla="*/ 9202 w 10000"/>
              <a:gd name="connsiteY42" fmla="*/ 4142 h 10319"/>
              <a:gd name="connsiteX43" fmla="*/ 9985 w 10000"/>
              <a:gd name="connsiteY43" fmla="*/ 1470 h 10319"/>
              <a:gd name="connsiteX44" fmla="*/ 8877 w 10000"/>
              <a:gd name="connsiteY44" fmla="*/ 1379 h 10319"/>
              <a:gd name="connsiteX45" fmla="*/ 8111 w 10000"/>
              <a:gd name="connsiteY45" fmla="*/ 3077 h 10319"/>
              <a:gd name="connsiteX46" fmla="*/ 8043 w 10000"/>
              <a:gd name="connsiteY46" fmla="*/ 3127 h 10319"/>
              <a:gd name="connsiteX47" fmla="*/ 8026 w 10000"/>
              <a:gd name="connsiteY47" fmla="*/ 3127 h 10319"/>
              <a:gd name="connsiteX48" fmla="*/ 7907 w 10000"/>
              <a:gd name="connsiteY48" fmla="*/ 3127 h 10319"/>
              <a:gd name="connsiteX49" fmla="*/ 7804 w 10000"/>
              <a:gd name="connsiteY49" fmla="*/ 2952 h 10319"/>
              <a:gd name="connsiteX50" fmla="*/ 8248 w 10000"/>
              <a:gd name="connsiteY50" fmla="*/ 696 h 10319"/>
              <a:gd name="connsiteX51" fmla="*/ 7140 w 10000"/>
              <a:gd name="connsiteY51" fmla="*/ 588 h 10319"/>
              <a:gd name="connsiteX0" fmla="*/ 7140 w 10000"/>
              <a:gd name="connsiteY0" fmla="*/ 588 h 10319"/>
              <a:gd name="connsiteX1" fmla="*/ 6492 w 10000"/>
              <a:gd name="connsiteY1" fmla="*/ 2677 h 10319"/>
              <a:gd name="connsiteX2" fmla="*/ 6459 w 10000"/>
              <a:gd name="connsiteY2" fmla="*/ 2760 h 10319"/>
              <a:gd name="connsiteX3" fmla="*/ 6272 w 10000"/>
              <a:gd name="connsiteY3" fmla="*/ 2885 h 10319"/>
              <a:gd name="connsiteX4" fmla="*/ 6169 w 10000"/>
              <a:gd name="connsiteY4" fmla="*/ 2760 h 10319"/>
              <a:gd name="connsiteX5" fmla="*/ 6101 w 10000"/>
              <a:gd name="connsiteY5" fmla="*/ 396 h 10319"/>
              <a:gd name="connsiteX6" fmla="*/ 4755 w 10000"/>
              <a:gd name="connsiteY6" fmla="*/ 314 h 10319"/>
              <a:gd name="connsiteX7" fmla="*/ 4721 w 10000"/>
              <a:gd name="connsiteY7" fmla="*/ 2727 h 10319"/>
              <a:gd name="connsiteX8" fmla="*/ 4483 w 10000"/>
              <a:gd name="connsiteY8" fmla="*/ 2702 h 10319"/>
              <a:gd name="connsiteX9" fmla="*/ 3835 w 10000"/>
              <a:gd name="connsiteY9" fmla="*/ 896 h 10319"/>
              <a:gd name="connsiteX10" fmla="*/ 2677 w 10000"/>
              <a:gd name="connsiteY10" fmla="*/ 946 h 10319"/>
              <a:gd name="connsiteX11" fmla="*/ 3052 w 10000"/>
              <a:gd name="connsiteY11" fmla="*/ 2827 h 10319"/>
              <a:gd name="connsiteX12" fmla="*/ 2711 w 10000"/>
              <a:gd name="connsiteY12" fmla="*/ 3643 h 10319"/>
              <a:gd name="connsiteX13" fmla="*/ 2660 w 10000"/>
              <a:gd name="connsiteY13" fmla="*/ 3651 h 10319"/>
              <a:gd name="connsiteX14" fmla="*/ 2353 w 10000"/>
              <a:gd name="connsiteY14" fmla="*/ 3518 h 10319"/>
              <a:gd name="connsiteX15" fmla="*/ 2336 w 10000"/>
              <a:gd name="connsiteY15" fmla="*/ 3518 h 10319"/>
              <a:gd name="connsiteX16" fmla="*/ 2336 w 10000"/>
              <a:gd name="connsiteY16" fmla="*/ 3501 h 10319"/>
              <a:gd name="connsiteX17" fmla="*/ 2320 w 10000"/>
              <a:gd name="connsiteY17" fmla="*/ 3501 h 10319"/>
              <a:gd name="connsiteX18" fmla="*/ 1927 w 10000"/>
              <a:gd name="connsiteY18" fmla="*/ 3035 h 10319"/>
              <a:gd name="connsiteX19" fmla="*/ 1280 w 10000"/>
              <a:gd name="connsiteY19" fmla="*/ 2411 h 10319"/>
              <a:gd name="connsiteX20" fmla="*/ 276 w 10000"/>
              <a:gd name="connsiteY20" fmla="*/ 2303 h 10319"/>
              <a:gd name="connsiteX21" fmla="*/ 105 w 10000"/>
              <a:gd name="connsiteY21" fmla="*/ 2369 h 10319"/>
              <a:gd name="connsiteX22" fmla="*/ 3 w 10000"/>
              <a:gd name="connsiteY22" fmla="*/ 2503 h 10319"/>
              <a:gd name="connsiteX23" fmla="*/ 258 w 10000"/>
              <a:gd name="connsiteY23" fmla="*/ 2794 h 10319"/>
              <a:gd name="connsiteX24" fmla="*/ 531 w 10000"/>
              <a:gd name="connsiteY24" fmla="*/ 3485 h 10319"/>
              <a:gd name="connsiteX25" fmla="*/ 633 w 10000"/>
              <a:gd name="connsiteY25" fmla="*/ 3676 h 10319"/>
              <a:gd name="connsiteX26" fmla="*/ 940 w 10000"/>
              <a:gd name="connsiteY26" fmla="*/ 4025 h 10319"/>
              <a:gd name="connsiteX27" fmla="*/ 1144 w 10000"/>
              <a:gd name="connsiteY27" fmla="*/ 4308 h 10319"/>
              <a:gd name="connsiteX28" fmla="*/ 1144 w 10000"/>
              <a:gd name="connsiteY28" fmla="*/ 4308 h 10319"/>
              <a:gd name="connsiteX29" fmla="*/ 1161 w 10000"/>
              <a:gd name="connsiteY29" fmla="*/ 4342 h 10319"/>
              <a:gd name="connsiteX30" fmla="*/ 1178 w 10000"/>
              <a:gd name="connsiteY30" fmla="*/ 4350 h 10319"/>
              <a:gd name="connsiteX31" fmla="*/ 1280 w 10000"/>
              <a:gd name="connsiteY31" fmla="*/ 4509 h 10319"/>
              <a:gd name="connsiteX32" fmla="*/ 1298 w 10000"/>
              <a:gd name="connsiteY32" fmla="*/ 4517 h 10319"/>
              <a:gd name="connsiteX33" fmla="*/ 1280 w 10000"/>
              <a:gd name="connsiteY33" fmla="*/ 4525 h 10319"/>
              <a:gd name="connsiteX34" fmla="*/ 1298 w 10000"/>
              <a:gd name="connsiteY34" fmla="*/ 4525 h 10319"/>
              <a:gd name="connsiteX35" fmla="*/ 1366 w 10000"/>
              <a:gd name="connsiteY35" fmla="*/ 4692 h 10319"/>
              <a:gd name="connsiteX36" fmla="*/ 2200 w 10000"/>
              <a:gd name="connsiteY36" fmla="*/ 5640 h 10319"/>
              <a:gd name="connsiteX37" fmla="*/ 3614 w 10000"/>
              <a:gd name="connsiteY37" fmla="*/ 6581 h 10319"/>
              <a:gd name="connsiteX38" fmla="*/ 3490 w 10000"/>
              <a:gd name="connsiteY38" fmla="*/ 10000 h 10319"/>
              <a:gd name="connsiteX39" fmla="*/ 7781 w 10000"/>
              <a:gd name="connsiteY39" fmla="*/ 9788 h 10319"/>
              <a:gd name="connsiteX40" fmla="*/ 7719 w 10000"/>
              <a:gd name="connsiteY40" fmla="*/ 6605 h 10319"/>
              <a:gd name="connsiteX41" fmla="*/ 8196 w 10000"/>
              <a:gd name="connsiteY41" fmla="*/ 6190 h 10319"/>
              <a:gd name="connsiteX42" fmla="*/ 9202 w 10000"/>
              <a:gd name="connsiteY42" fmla="*/ 4142 h 10319"/>
              <a:gd name="connsiteX43" fmla="*/ 9985 w 10000"/>
              <a:gd name="connsiteY43" fmla="*/ 1470 h 10319"/>
              <a:gd name="connsiteX44" fmla="*/ 8877 w 10000"/>
              <a:gd name="connsiteY44" fmla="*/ 1379 h 10319"/>
              <a:gd name="connsiteX45" fmla="*/ 8111 w 10000"/>
              <a:gd name="connsiteY45" fmla="*/ 3077 h 10319"/>
              <a:gd name="connsiteX46" fmla="*/ 8043 w 10000"/>
              <a:gd name="connsiteY46" fmla="*/ 3127 h 10319"/>
              <a:gd name="connsiteX47" fmla="*/ 8026 w 10000"/>
              <a:gd name="connsiteY47" fmla="*/ 3127 h 10319"/>
              <a:gd name="connsiteX48" fmla="*/ 7907 w 10000"/>
              <a:gd name="connsiteY48" fmla="*/ 3127 h 10319"/>
              <a:gd name="connsiteX49" fmla="*/ 7804 w 10000"/>
              <a:gd name="connsiteY49" fmla="*/ 2952 h 10319"/>
              <a:gd name="connsiteX50" fmla="*/ 8248 w 10000"/>
              <a:gd name="connsiteY50" fmla="*/ 696 h 10319"/>
              <a:gd name="connsiteX51" fmla="*/ 7140 w 10000"/>
              <a:gd name="connsiteY51" fmla="*/ 588 h 10319"/>
              <a:gd name="connsiteX0" fmla="*/ 7140 w 10000"/>
              <a:gd name="connsiteY0" fmla="*/ 588 h 10205"/>
              <a:gd name="connsiteX1" fmla="*/ 6492 w 10000"/>
              <a:gd name="connsiteY1" fmla="*/ 2677 h 10205"/>
              <a:gd name="connsiteX2" fmla="*/ 6459 w 10000"/>
              <a:gd name="connsiteY2" fmla="*/ 2760 h 10205"/>
              <a:gd name="connsiteX3" fmla="*/ 6272 w 10000"/>
              <a:gd name="connsiteY3" fmla="*/ 2885 h 10205"/>
              <a:gd name="connsiteX4" fmla="*/ 6169 w 10000"/>
              <a:gd name="connsiteY4" fmla="*/ 2760 h 10205"/>
              <a:gd name="connsiteX5" fmla="*/ 6101 w 10000"/>
              <a:gd name="connsiteY5" fmla="*/ 396 h 10205"/>
              <a:gd name="connsiteX6" fmla="*/ 4755 w 10000"/>
              <a:gd name="connsiteY6" fmla="*/ 314 h 10205"/>
              <a:gd name="connsiteX7" fmla="*/ 4721 w 10000"/>
              <a:gd name="connsiteY7" fmla="*/ 2727 h 10205"/>
              <a:gd name="connsiteX8" fmla="*/ 4483 w 10000"/>
              <a:gd name="connsiteY8" fmla="*/ 2702 h 10205"/>
              <a:gd name="connsiteX9" fmla="*/ 3835 w 10000"/>
              <a:gd name="connsiteY9" fmla="*/ 896 h 10205"/>
              <a:gd name="connsiteX10" fmla="*/ 2677 w 10000"/>
              <a:gd name="connsiteY10" fmla="*/ 946 h 10205"/>
              <a:gd name="connsiteX11" fmla="*/ 3052 w 10000"/>
              <a:gd name="connsiteY11" fmla="*/ 2827 h 10205"/>
              <a:gd name="connsiteX12" fmla="*/ 2711 w 10000"/>
              <a:gd name="connsiteY12" fmla="*/ 3643 h 10205"/>
              <a:gd name="connsiteX13" fmla="*/ 2660 w 10000"/>
              <a:gd name="connsiteY13" fmla="*/ 3651 h 10205"/>
              <a:gd name="connsiteX14" fmla="*/ 2353 w 10000"/>
              <a:gd name="connsiteY14" fmla="*/ 3518 h 10205"/>
              <a:gd name="connsiteX15" fmla="*/ 2336 w 10000"/>
              <a:gd name="connsiteY15" fmla="*/ 3518 h 10205"/>
              <a:gd name="connsiteX16" fmla="*/ 2336 w 10000"/>
              <a:gd name="connsiteY16" fmla="*/ 3501 h 10205"/>
              <a:gd name="connsiteX17" fmla="*/ 2320 w 10000"/>
              <a:gd name="connsiteY17" fmla="*/ 3501 h 10205"/>
              <a:gd name="connsiteX18" fmla="*/ 1927 w 10000"/>
              <a:gd name="connsiteY18" fmla="*/ 3035 h 10205"/>
              <a:gd name="connsiteX19" fmla="*/ 1280 w 10000"/>
              <a:gd name="connsiteY19" fmla="*/ 2411 h 10205"/>
              <a:gd name="connsiteX20" fmla="*/ 276 w 10000"/>
              <a:gd name="connsiteY20" fmla="*/ 2303 h 10205"/>
              <a:gd name="connsiteX21" fmla="*/ 105 w 10000"/>
              <a:gd name="connsiteY21" fmla="*/ 2369 h 10205"/>
              <a:gd name="connsiteX22" fmla="*/ 3 w 10000"/>
              <a:gd name="connsiteY22" fmla="*/ 2503 h 10205"/>
              <a:gd name="connsiteX23" fmla="*/ 258 w 10000"/>
              <a:gd name="connsiteY23" fmla="*/ 2794 h 10205"/>
              <a:gd name="connsiteX24" fmla="*/ 531 w 10000"/>
              <a:gd name="connsiteY24" fmla="*/ 3485 h 10205"/>
              <a:gd name="connsiteX25" fmla="*/ 633 w 10000"/>
              <a:gd name="connsiteY25" fmla="*/ 3676 h 10205"/>
              <a:gd name="connsiteX26" fmla="*/ 940 w 10000"/>
              <a:gd name="connsiteY26" fmla="*/ 4025 h 10205"/>
              <a:gd name="connsiteX27" fmla="*/ 1144 w 10000"/>
              <a:gd name="connsiteY27" fmla="*/ 4308 h 10205"/>
              <a:gd name="connsiteX28" fmla="*/ 1144 w 10000"/>
              <a:gd name="connsiteY28" fmla="*/ 4308 h 10205"/>
              <a:gd name="connsiteX29" fmla="*/ 1161 w 10000"/>
              <a:gd name="connsiteY29" fmla="*/ 4342 h 10205"/>
              <a:gd name="connsiteX30" fmla="*/ 1178 w 10000"/>
              <a:gd name="connsiteY30" fmla="*/ 4350 h 10205"/>
              <a:gd name="connsiteX31" fmla="*/ 1280 w 10000"/>
              <a:gd name="connsiteY31" fmla="*/ 4509 h 10205"/>
              <a:gd name="connsiteX32" fmla="*/ 1298 w 10000"/>
              <a:gd name="connsiteY32" fmla="*/ 4517 h 10205"/>
              <a:gd name="connsiteX33" fmla="*/ 1280 w 10000"/>
              <a:gd name="connsiteY33" fmla="*/ 4525 h 10205"/>
              <a:gd name="connsiteX34" fmla="*/ 1298 w 10000"/>
              <a:gd name="connsiteY34" fmla="*/ 4525 h 10205"/>
              <a:gd name="connsiteX35" fmla="*/ 1366 w 10000"/>
              <a:gd name="connsiteY35" fmla="*/ 4692 h 10205"/>
              <a:gd name="connsiteX36" fmla="*/ 2200 w 10000"/>
              <a:gd name="connsiteY36" fmla="*/ 5640 h 10205"/>
              <a:gd name="connsiteX37" fmla="*/ 3614 w 10000"/>
              <a:gd name="connsiteY37" fmla="*/ 6581 h 10205"/>
              <a:gd name="connsiteX38" fmla="*/ 3490 w 10000"/>
              <a:gd name="connsiteY38" fmla="*/ 10000 h 10205"/>
              <a:gd name="connsiteX39" fmla="*/ 7781 w 10000"/>
              <a:gd name="connsiteY39" fmla="*/ 9788 h 10205"/>
              <a:gd name="connsiteX40" fmla="*/ 7719 w 10000"/>
              <a:gd name="connsiteY40" fmla="*/ 6605 h 10205"/>
              <a:gd name="connsiteX41" fmla="*/ 8196 w 10000"/>
              <a:gd name="connsiteY41" fmla="*/ 6190 h 10205"/>
              <a:gd name="connsiteX42" fmla="*/ 9202 w 10000"/>
              <a:gd name="connsiteY42" fmla="*/ 4142 h 10205"/>
              <a:gd name="connsiteX43" fmla="*/ 9985 w 10000"/>
              <a:gd name="connsiteY43" fmla="*/ 1470 h 10205"/>
              <a:gd name="connsiteX44" fmla="*/ 8877 w 10000"/>
              <a:gd name="connsiteY44" fmla="*/ 1379 h 10205"/>
              <a:gd name="connsiteX45" fmla="*/ 8111 w 10000"/>
              <a:gd name="connsiteY45" fmla="*/ 3077 h 10205"/>
              <a:gd name="connsiteX46" fmla="*/ 8043 w 10000"/>
              <a:gd name="connsiteY46" fmla="*/ 3127 h 10205"/>
              <a:gd name="connsiteX47" fmla="*/ 8026 w 10000"/>
              <a:gd name="connsiteY47" fmla="*/ 3127 h 10205"/>
              <a:gd name="connsiteX48" fmla="*/ 7907 w 10000"/>
              <a:gd name="connsiteY48" fmla="*/ 3127 h 10205"/>
              <a:gd name="connsiteX49" fmla="*/ 7804 w 10000"/>
              <a:gd name="connsiteY49" fmla="*/ 2952 h 10205"/>
              <a:gd name="connsiteX50" fmla="*/ 8248 w 10000"/>
              <a:gd name="connsiteY50" fmla="*/ 696 h 10205"/>
              <a:gd name="connsiteX51" fmla="*/ 7140 w 10000"/>
              <a:gd name="connsiteY51" fmla="*/ 588 h 10205"/>
              <a:gd name="connsiteX0" fmla="*/ 7140 w 10000"/>
              <a:gd name="connsiteY0" fmla="*/ 588 h 10205"/>
              <a:gd name="connsiteX1" fmla="*/ 6492 w 10000"/>
              <a:gd name="connsiteY1" fmla="*/ 2677 h 10205"/>
              <a:gd name="connsiteX2" fmla="*/ 6459 w 10000"/>
              <a:gd name="connsiteY2" fmla="*/ 2760 h 10205"/>
              <a:gd name="connsiteX3" fmla="*/ 6272 w 10000"/>
              <a:gd name="connsiteY3" fmla="*/ 2885 h 10205"/>
              <a:gd name="connsiteX4" fmla="*/ 6169 w 10000"/>
              <a:gd name="connsiteY4" fmla="*/ 2760 h 10205"/>
              <a:gd name="connsiteX5" fmla="*/ 6101 w 10000"/>
              <a:gd name="connsiteY5" fmla="*/ 396 h 10205"/>
              <a:gd name="connsiteX6" fmla="*/ 4755 w 10000"/>
              <a:gd name="connsiteY6" fmla="*/ 314 h 10205"/>
              <a:gd name="connsiteX7" fmla="*/ 4721 w 10000"/>
              <a:gd name="connsiteY7" fmla="*/ 2727 h 10205"/>
              <a:gd name="connsiteX8" fmla="*/ 4483 w 10000"/>
              <a:gd name="connsiteY8" fmla="*/ 2702 h 10205"/>
              <a:gd name="connsiteX9" fmla="*/ 3835 w 10000"/>
              <a:gd name="connsiteY9" fmla="*/ 896 h 10205"/>
              <a:gd name="connsiteX10" fmla="*/ 2677 w 10000"/>
              <a:gd name="connsiteY10" fmla="*/ 946 h 10205"/>
              <a:gd name="connsiteX11" fmla="*/ 3052 w 10000"/>
              <a:gd name="connsiteY11" fmla="*/ 2827 h 10205"/>
              <a:gd name="connsiteX12" fmla="*/ 2711 w 10000"/>
              <a:gd name="connsiteY12" fmla="*/ 3643 h 10205"/>
              <a:gd name="connsiteX13" fmla="*/ 2660 w 10000"/>
              <a:gd name="connsiteY13" fmla="*/ 3651 h 10205"/>
              <a:gd name="connsiteX14" fmla="*/ 2353 w 10000"/>
              <a:gd name="connsiteY14" fmla="*/ 3518 h 10205"/>
              <a:gd name="connsiteX15" fmla="*/ 2336 w 10000"/>
              <a:gd name="connsiteY15" fmla="*/ 3518 h 10205"/>
              <a:gd name="connsiteX16" fmla="*/ 2336 w 10000"/>
              <a:gd name="connsiteY16" fmla="*/ 3501 h 10205"/>
              <a:gd name="connsiteX17" fmla="*/ 2320 w 10000"/>
              <a:gd name="connsiteY17" fmla="*/ 3501 h 10205"/>
              <a:gd name="connsiteX18" fmla="*/ 1927 w 10000"/>
              <a:gd name="connsiteY18" fmla="*/ 3035 h 10205"/>
              <a:gd name="connsiteX19" fmla="*/ 1280 w 10000"/>
              <a:gd name="connsiteY19" fmla="*/ 2411 h 10205"/>
              <a:gd name="connsiteX20" fmla="*/ 276 w 10000"/>
              <a:gd name="connsiteY20" fmla="*/ 2303 h 10205"/>
              <a:gd name="connsiteX21" fmla="*/ 105 w 10000"/>
              <a:gd name="connsiteY21" fmla="*/ 2369 h 10205"/>
              <a:gd name="connsiteX22" fmla="*/ 3 w 10000"/>
              <a:gd name="connsiteY22" fmla="*/ 2503 h 10205"/>
              <a:gd name="connsiteX23" fmla="*/ 258 w 10000"/>
              <a:gd name="connsiteY23" fmla="*/ 2794 h 10205"/>
              <a:gd name="connsiteX24" fmla="*/ 531 w 10000"/>
              <a:gd name="connsiteY24" fmla="*/ 3485 h 10205"/>
              <a:gd name="connsiteX25" fmla="*/ 633 w 10000"/>
              <a:gd name="connsiteY25" fmla="*/ 3676 h 10205"/>
              <a:gd name="connsiteX26" fmla="*/ 940 w 10000"/>
              <a:gd name="connsiteY26" fmla="*/ 4025 h 10205"/>
              <a:gd name="connsiteX27" fmla="*/ 1144 w 10000"/>
              <a:gd name="connsiteY27" fmla="*/ 4308 h 10205"/>
              <a:gd name="connsiteX28" fmla="*/ 1144 w 10000"/>
              <a:gd name="connsiteY28" fmla="*/ 4308 h 10205"/>
              <a:gd name="connsiteX29" fmla="*/ 1161 w 10000"/>
              <a:gd name="connsiteY29" fmla="*/ 4342 h 10205"/>
              <a:gd name="connsiteX30" fmla="*/ 1178 w 10000"/>
              <a:gd name="connsiteY30" fmla="*/ 4350 h 10205"/>
              <a:gd name="connsiteX31" fmla="*/ 1280 w 10000"/>
              <a:gd name="connsiteY31" fmla="*/ 4509 h 10205"/>
              <a:gd name="connsiteX32" fmla="*/ 1298 w 10000"/>
              <a:gd name="connsiteY32" fmla="*/ 4517 h 10205"/>
              <a:gd name="connsiteX33" fmla="*/ 1280 w 10000"/>
              <a:gd name="connsiteY33" fmla="*/ 4525 h 10205"/>
              <a:gd name="connsiteX34" fmla="*/ 1298 w 10000"/>
              <a:gd name="connsiteY34" fmla="*/ 4525 h 10205"/>
              <a:gd name="connsiteX35" fmla="*/ 1366 w 10000"/>
              <a:gd name="connsiteY35" fmla="*/ 4692 h 10205"/>
              <a:gd name="connsiteX36" fmla="*/ 2200 w 10000"/>
              <a:gd name="connsiteY36" fmla="*/ 5640 h 10205"/>
              <a:gd name="connsiteX37" fmla="*/ 3614 w 10000"/>
              <a:gd name="connsiteY37" fmla="*/ 6581 h 10205"/>
              <a:gd name="connsiteX38" fmla="*/ 3490 w 10000"/>
              <a:gd name="connsiteY38" fmla="*/ 10000 h 10205"/>
              <a:gd name="connsiteX39" fmla="*/ 7781 w 10000"/>
              <a:gd name="connsiteY39" fmla="*/ 9788 h 10205"/>
              <a:gd name="connsiteX40" fmla="*/ 7719 w 10000"/>
              <a:gd name="connsiteY40" fmla="*/ 6605 h 10205"/>
              <a:gd name="connsiteX41" fmla="*/ 8196 w 10000"/>
              <a:gd name="connsiteY41" fmla="*/ 6190 h 10205"/>
              <a:gd name="connsiteX42" fmla="*/ 9202 w 10000"/>
              <a:gd name="connsiteY42" fmla="*/ 4142 h 10205"/>
              <a:gd name="connsiteX43" fmla="*/ 9985 w 10000"/>
              <a:gd name="connsiteY43" fmla="*/ 1470 h 10205"/>
              <a:gd name="connsiteX44" fmla="*/ 8877 w 10000"/>
              <a:gd name="connsiteY44" fmla="*/ 1379 h 10205"/>
              <a:gd name="connsiteX45" fmla="*/ 8111 w 10000"/>
              <a:gd name="connsiteY45" fmla="*/ 3077 h 10205"/>
              <a:gd name="connsiteX46" fmla="*/ 8043 w 10000"/>
              <a:gd name="connsiteY46" fmla="*/ 3127 h 10205"/>
              <a:gd name="connsiteX47" fmla="*/ 8026 w 10000"/>
              <a:gd name="connsiteY47" fmla="*/ 3127 h 10205"/>
              <a:gd name="connsiteX48" fmla="*/ 7907 w 10000"/>
              <a:gd name="connsiteY48" fmla="*/ 3127 h 10205"/>
              <a:gd name="connsiteX49" fmla="*/ 7804 w 10000"/>
              <a:gd name="connsiteY49" fmla="*/ 2952 h 10205"/>
              <a:gd name="connsiteX50" fmla="*/ 8248 w 10000"/>
              <a:gd name="connsiteY50" fmla="*/ 696 h 10205"/>
              <a:gd name="connsiteX51" fmla="*/ 7140 w 10000"/>
              <a:gd name="connsiteY51" fmla="*/ 588 h 10205"/>
              <a:gd name="connsiteX0" fmla="*/ 7140 w 10000"/>
              <a:gd name="connsiteY0" fmla="*/ 588 h 10205"/>
              <a:gd name="connsiteX1" fmla="*/ 6492 w 10000"/>
              <a:gd name="connsiteY1" fmla="*/ 2677 h 10205"/>
              <a:gd name="connsiteX2" fmla="*/ 6459 w 10000"/>
              <a:gd name="connsiteY2" fmla="*/ 2760 h 10205"/>
              <a:gd name="connsiteX3" fmla="*/ 6272 w 10000"/>
              <a:gd name="connsiteY3" fmla="*/ 2885 h 10205"/>
              <a:gd name="connsiteX4" fmla="*/ 6169 w 10000"/>
              <a:gd name="connsiteY4" fmla="*/ 2760 h 10205"/>
              <a:gd name="connsiteX5" fmla="*/ 6101 w 10000"/>
              <a:gd name="connsiteY5" fmla="*/ 396 h 10205"/>
              <a:gd name="connsiteX6" fmla="*/ 4755 w 10000"/>
              <a:gd name="connsiteY6" fmla="*/ 314 h 10205"/>
              <a:gd name="connsiteX7" fmla="*/ 4721 w 10000"/>
              <a:gd name="connsiteY7" fmla="*/ 2727 h 10205"/>
              <a:gd name="connsiteX8" fmla="*/ 4483 w 10000"/>
              <a:gd name="connsiteY8" fmla="*/ 2702 h 10205"/>
              <a:gd name="connsiteX9" fmla="*/ 3835 w 10000"/>
              <a:gd name="connsiteY9" fmla="*/ 896 h 10205"/>
              <a:gd name="connsiteX10" fmla="*/ 2677 w 10000"/>
              <a:gd name="connsiteY10" fmla="*/ 946 h 10205"/>
              <a:gd name="connsiteX11" fmla="*/ 3052 w 10000"/>
              <a:gd name="connsiteY11" fmla="*/ 2827 h 10205"/>
              <a:gd name="connsiteX12" fmla="*/ 2711 w 10000"/>
              <a:gd name="connsiteY12" fmla="*/ 3643 h 10205"/>
              <a:gd name="connsiteX13" fmla="*/ 2660 w 10000"/>
              <a:gd name="connsiteY13" fmla="*/ 3651 h 10205"/>
              <a:gd name="connsiteX14" fmla="*/ 2353 w 10000"/>
              <a:gd name="connsiteY14" fmla="*/ 3518 h 10205"/>
              <a:gd name="connsiteX15" fmla="*/ 2336 w 10000"/>
              <a:gd name="connsiteY15" fmla="*/ 3518 h 10205"/>
              <a:gd name="connsiteX16" fmla="*/ 2336 w 10000"/>
              <a:gd name="connsiteY16" fmla="*/ 3501 h 10205"/>
              <a:gd name="connsiteX17" fmla="*/ 2320 w 10000"/>
              <a:gd name="connsiteY17" fmla="*/ 3501 h 10205"/>
              <a:gd name="connsiteX18" fmla="*/ 1927 w 10000"/>
              <a:gd name="connsiteY18" fmla="*/ 3035 h 10205"/>
              <a:gd name="connsiteX19" fmla="*/ 1280 w 10000"/>
              <a:gd name="connsiteY19" fmla="*/ 2411 h 10205"/>
              <a:gd name="connsiteX20" fmla="*/ 276 w 10000"/>
              <a:gd name="connsiteY20" fmla="*/ 2303 h 10205"/>
              <a:gd name="connsiteX21" fmla="*/ 105 w 10000"/>
              <a:gd name="connsiteY21" fmla="*/ 2369 h 10205"/>
              <a:gd name="connsiteX22" fmla="*/ 3 w 10000"/>
              <a:gd name="connsiteY22" fmla="*/ 2503 h 10205"/>
              <a:gd name="connsiteX23" fmla="*/ 258 w 10000"/>
              <a:gd name="connsiteY23" fmla="*/ 2794 h 10205"/>
              <a:gd name="connsiteX24" fmla="*/ 531 w 10000"/>
              <a:gd name="connsiteY24" fmla="*/ 3485 h 10205"/>
              <a:gd name="connsiteX25" fmla="*/ 633 w 10000"/>
              <a:gd name="connsiteY25" fmla="*/ 3676 h 10205"/>
              <a:gd name="connsiteX26" fmla="*/ 940 w 10000"/>
              <a:gd name="connsiteY26" fmla="*/ 4025 h 10205"/>
              <a:gd name="connsiteX27" fmla="*/ 1144 w 10000"/>
              <a:gd name="connsiteY27" fmla="*/ 4308 h 10205"/>
              <a:gd name="connsiteX28" fmla="*/ 1144 w 10000"/>
              <a:gd name="connsiteY28" fmla="*/ 4308 h 10205"/>
              <a:gd name="connsiteX29" fmla="*/ 1161 w 10000"/>
              <a:gd name="connsiteY29" fmla="*/ 4342 h 10205"/>
              <a:gd name="connsiteX30" fmla="*/ 1178 w 10000"/>
              <a:gd name="connsiteY30" fmla="*/ 4350 h 10205"/>
              <a:gd name="connsiteX31" fmla="*/ 1280 w 10000"/>
              <a:gd name="connsiteY31" fmla="*/ 4509 h 10205"/>
              <a:gd name="connsiteX32" fmla="*/ 1298 w 10000"/>
              <a:gd name="connsiteY32" fmla="*/ 4517 h 10205"/>
              <a:gd name="connsiteX33" fmla="*/ 1280 w 10000"/>
              <a:gd name="connsiteY33" fmla="*/ 4525 h 10205"/>
              <a:gd name="connsiteX34" fmla="*/ 1298 w 10000"/>
              <a:gd name="connsiteY34" fmla="*/ 4525 h 10205"/>
              <a:gd name="connsiteX35" fmla="*/ 1366 w 10000"/>
              <a:gd name="connsiteY35" fmla="*/ 4692 h 10205"/>
              <a:gd name="connsiteX36" fmla="*/ 2200 w 10000"/>
              <a:gd name="connsiteY36" fmla="*/ 5640 h 10205"/>
              <a:gd name="connsiteX37" fmla="*/ 3614 w 10000"/>
              <a:gd name="connsiteY37" fmla="*/ 6581 h 10205"/>
              <a:gd name="connsiteX38" fmla="*/ 3490 w 10000"/>
              <a:gd name="connsiteY38" fmla="*/ 10000 h 10205"/>
              <a:gd name="connsiteX39" fmla="*/ 7781 w 10000"/>
              <a:gd name="connsiteY39" fmla="*/ 9788 h 10205"/>
              <a:gd name="connsiteX40" fmla="*/ 7719 w 10000"/>
              <a:gd name="connsiteY40" fmla="*/ 6605 h 10205"/>
              <a:gd name="connsiteX41" fmla="*/ 8196 w 10000"/>
              <a:gd name="connsiteY41" fmla="*/ 6190 h 10205"/>
              <a:gd name="connsiteX42" fmla="*/ 9202 w 10000"/>
              <a:gd name="connsiteY42" fmla="*/ 4142 h 10205"/>
              <a:gd name="connsiteX43" fmla="*/ 9985 w 10000"/>
              <a:gd name="connsiteY43" fmla="*/ 1470 h 10205"/>
              <a:gd name="connsiteX44" fmla="*/ 8877 w 10000"/>
              <a:gd name="connsiteY44" fmla="*/ 1379 h 10205"/>
              <a:gd name="connsiteX45" fmla="*/ 8111 w 10000"/>
              <a:gd name="connsiteY45" fmla="*/ 3077 h 10205"/>
              <a:gd name="connsiteX46" fmla="*/ 8043 w 10000"/>
              <a:gd name="connsiteY46" fmla="*/ 3127 h 10205"/>
              <a:gd name="connsiteX47" fmla="*/ 8026 w 10000"/>
              <a:gd name="connsiteY47" fmla="*/ 3127 h 10205"/>
              <a:gd name="connsiteX48" fmla="*/ 7907 w 10000"/>
              <a:gd name="connsiteY48" fmla="*/ 3127 h 10205"/>
              <a:gd name="connsiteX49" fmla="*/ 7804 w 10000"/>
              <a:gd name="connsiteY49" fmla="*/ 2952 h 10205"/>
              <a:gd name="connsiteX50" fmla="*/ 8248 w 10000"/>
              <a:gd name="connsiteY50" fmla="*/ 696 h 10205"/>
              <a:gd name="connsiteX51" fmla="*/ 7140 w 10000"/>
              <a:gd name="connsiteY51" fmla="*/ 588 h 10205"/>
              <a:gd name="connsiteX0" fmla="*/ 7140 w 10000"/>
              <a:gd name="connsiteY0" fmla="*/ 588 h 10000"/>
              <a:gd name="connsiteX1" fmla="*/ 6492 w 10000"/>
              <a:gd name="connsiteY1" fmla="*/ 2677 h 10000"/>
              <a:gd name="connsiteX2" fmla="*/ 6459 w 10000"/>
              <a:gd name="connsiteY2" fmla="*/ 2760 h 10000"/>
              <a:gd name="connsiteX3" fmla="*/ 6272 w 10000"/>
              <a:gd name="connsiteY3" fmla="*/ 2885 h 10000"/>
              <a:gd name="connsiteX4" fmla="*/ 6169 w 10000"/>
              <a:gd name="connsiteY4" fmla="*/ 2760 h 10000"/>
              <a:gd name="connsiteX5" fmla="*/ 6101 w 10000"/>
              <a:gd name="connsiteY5" fmla="*/ 396 h 10000"/>
              <a:gd name="connsiteX6" fmla="*/ 4755 w 10000"/>
              <a:gd name="connsiteY6" fmla="*/ 314 h 10000"/>
              <a:gd name="connsiteX7" fmla="*/ 4721 w 10000"/>
              <a:gd name="connsiteY7" fmla="*/ 2727 h 10000"/>
              <a:gd name="connsiteX8" fmla="*/ 4483 w 10000"/>
              <a:gd name="connsiteY8" fmla="*/ 2702 h 10000"/>
              <a:gd name="connsiteX9" fmla="*/ 3835 w 10000"/>
              <a:gd name="connsiteY9" fmla="*/ 896 h 10000"/>
              <a:gd name="connsiteX10" fmla="*/ 2677 w 10000"/>
              <a:gd name="connsiteY10" fmla="*/ 946 h 10000"/>
              <a:gd name="connsiteX11" fmla="*/ 3052 w 10000"/>
              <a:gd name="connsiteY11" fmla="*/ 2827 h 10000"/>
              <a:gd name="connsiteX12" fmla="*/ 2711 w 10000"/>
              <a:gd name="connsiteY12" fmla="*/ 3643 h 10000"/>
              <a:gd name="connsiteX13" fmla="*/ 2660 w 10000"/>
              <a:gd name="connsiteY13" fmla="*/ 3651 h 10000"/>
              <a:gd name="connsiteX14" fmla="*/ 2353 w 10000"/>
              <a:gd name="connsiteY14" fmla="*/ 3518 h 10000"/>
              <a:gd name="connsiteX15" fmla="*/ 2336 w 10000"/>
              <a:gd name="connsiteY15" fmla="*/ 3518 h 10000"/>
              <a:gd name="connsiteX16" fmla="*/ 2336 w 10000"/>
              <a:gd name="connsiteY16" fmla="*/ 3501 h 10000"/>
              <a:gd name="connsiteX17" fmla="*/ 2320 w 10000"/>
              <a:gd name="connsiteY17" fmla="*/ 3501 h 10000"/>
              <a:gd name="connsiteX18" fmla="*/ 1927 w 10000"/>
              <a:gd name="connsiteY18" fmla="*/ 3035 h 10000"/>
              <a:gd name="connsiteX19" fmla="*/ 1280 w 10000"/>
              <a:gd name="connsiteY19" fmla="*/ 2411 h 10000"/>
              <a:gd name="connsiteX20" fmla="*/ 276 w 10000"/>
              <a:gd name="connsiteY20" fmla="*/ 2303 h 10000"/>
              <a:gd name="connsiteX21" fmla="*/ 105 w 10000"/>
              <a:gd name="connsiteY21" fmla="*/ 2369 h 10000"/>
              <a:gd name="connsiteX22" fmla="*/ 3 w 10000"/>
              <a:gd name="connsiteY22" fmla="*/ 2503 h 10000"/>
              <a:gd name="connsiteX23" fmla="*/ 258 w 10000"/>
              <a:gd name="connsiteY23" fmla="*/ 2794 h 10000"/>
              <a:gd name="connsiteX24" fmla="*/ 531 w 10000"/>
              <a:gd name="connsiteY24" fmla="*/ 3485 h 10000"/>
              <a:gd name="connsiteX25" fmla="*/ 633 w 10000"/>
              <a:gd name="connsiteY25" fmla="*/ 3676 h 10000"/>
              <a:gd name="connsiteX26" fmla="*/ 940 w 10000"/>
              <a:gd name="connsiteY26" fmla="*/ 4025 h 10000"/>
              <a:gd name="connsiteX27" fmla="*/ 1144 w 10000"/>
              <a:gd name="connsiteY27" fmla="*/ 4308 h 10000"/>
              <a:gd name="connsiteX28" fmla="*/ 1144 w 10000"/>
              <a:gd name="connsiteY28" fmla="*/ 4308 h 10000"/>
              <a:gd name="connsiteX29" fmla="*/ 1161 w 10000"/>
              <a:gd name="connsiteY29" fmla="*/ 4342 h 10000"/>
              <a:gd name="connsiteX30" fmla="*/ 1178 w 10000"/>
              <a:gd name="connsiteY30" fmla="*/ 4350 h 10000"/>
              <a:gd name="connsiteX31" fmla="*/ 1280 w 10000"/>
              <a:gd name="connsiteY31" fmla="*/ 4509 h 10000"/>
              <a:gd name="connsiteX32" fmla="*/ 1298 w 10000"/>
              <a:gd name="connsiteY32" fmla="*/ 4517 h 10000"/>
              <a:gd name="connsiteX33" fmla="*/ 1280 w 10000"/>
              <a:gd name="connsiteY33" fmla="*/ 4525 h 10000"/>
              <a:gd name="connsiteX34" fmla="*/ 1298 w 10000"/>
              <a:gd name="connsiteY34" fmla="*/ 4525 h 10000"/>
              <a:gd name="connsiteX35" fmla="*/ 1366 w 10000"/>
              <a:gd name="connsiteY35" fmla="*/ 4692 h 10000"/>
              <a:gd name="connsiteX36" fmla="*/ 2200 w 10000"/>
              <a:gd name="connsiteY36" fmla="*/ 5640 h 10000"/>
              <a:gd name="connsiteX37" fmla="*/ 3614 w 10000"/>
              <a:gd name="connsiteY37" fmla="*/ 6581 h 10000"/>
              <a:gd name="connsiteX38" fmla="*/ 3490 w 10000"/>
              <a:gd name="connsiteY38" fmla="*/ 10000 h 10000"/>
              <a:gd name="connsiteX39" fmla="*/ 7781 w 10000"/>
              <a:gd name="connsiteY39" fmla="*/ 9788 h 10000"/>
              <a:gd name="connsiteX40" fmla="*/ 7719 w 10000"/>
              <a:gd name="connsiteY40" fmla="*/ 6605 h 10000"/>
              <a:gd name="connsiteX41" fmla="*/ 8196 w 10000"/>
              <a:gd name="connsiteY41" fmla="*/ 6190 h 10000"/>
              <a:gd name="connsiteX42" fmla="*/ 9202 w 10000"/>
              <a:gd name="connsiteY42" fmla="*/ 4142 h 10000"/>
              <a:gd name="connsiteX43" fmla="*/ 9985 w 10000"/>
              <a:gd name="connsiteY43" fmla="*/ 1470 h 10000"/>
              <a:gd name="connsiteX44" fmla="*/ 8877 w 10000"/>
              <a:gd name="connsiteY44" fmla="*/ 1379 h 10000"/>
              <a:gd name="connsiteX45" fmla="*/ 8111 w 10000"/>
              <a:gd name="connsiteY45" fmla="*/ 3077 h 10000"/>
              <a:gd name="connsiteX46" fmla="*/ 8043 w 10000"/>
              <a:gd name="connsiteY46" fmla="*/ 3127 h 10000"/>
              <a:gd name="connsiteX47" fmla="*/ 8026 w 10000"/>
              <a:gd name="connsiteY47" fmla="*/ 3127 h 10000"/>
              <a:gd name="connsiteX48" fmla="*/ 7907 w 10000"/>
              <a:gd name="connsiteY48" fmla="*/ 3127 h 10000"/>
              <a:gd name="connsiteX49" fmla="*/ 7804 w 10000"/>
              <a:gd name="connsiteY49" fmla="*/ 2952 h 10000"/>
              <a:gd name="connsiteX50" fmla="*/ 8248 w 10000"/>
              <a:gd name="connsiteY50" fmla="*/ 696 h 10000"/>
              <a:gd name="connsiteX51" fmla="*/ 7140 w 10000"/>
              <a:gd name="connsiteY51" fmla="*/ 588 h 10000"/>
              <a:gd name="connsiteX0" fmla="*/ 7140 w 10000"/>
              <a:gd name="connsiteY0" fmla="*/ 588 h 10000"/>
              <a:gd name="connsiteX1" fmla="*/ 6492 w 10000"/>
              <a:gd name="connsiteY1" fmla="*/ 2677 h 10000"/>
              <a:gd name="connsiteX2" fmla="*/ 6459 w 10000"/>
              <a:gd name="connsiteY2" fmla="*/ 2760 h 10000"/>
              <a:gd name="connsiteX3" fmla="*/ 6272 w 10000"/>
              <a:gd name="connsiteY3" fmla="*/ 2885 h 10000"/>
              <a:gd name="connsiteX4" fmla="*/ 6169 w 10000"/>
              <a:gd name="connsiteY4" fmla="*/ 2760 h 10000"/>
              <a:gd name="connsiteX5" fmla="*/ 6101 w 10000"/>
              <a:gd name="connsiteY5" fmla="*/ 396 h 10000"/>
              <a:gd name="connsiteX6" fmla="*/ 4755 w 10000"/>
              <a:gd name="connsiteY6" fmla="*/ 314 h 10000"/>
              <a:gd name="connsiteX7" fmla="*/ 4721 w 10000"/>
              <a:gd name="connsiteY7" fmla="*/ 2727 h 10000"/>
              <a:gd name="connsiteX8" fmla="*/ 4483 w 10000"/>
              <a:gd name="connsiteY8" fmla="*/ 2702 h 10000"/>
              <a:gd name="connsiteX9" fmla="*/ 3835 w 10000"/>
              <a:gd name="connsiteY9" fmla="*/ 896 h 10000"/>
              <a:gd name="connsiteX10" fmla="*/ 2677 w 10000"/>
              <a:gd name="connsiteY10" fmla="*/ 946 h 10000"/>
              <a:gd name="connsiteX11" fmla="*/ 3052 w 10000"/>
              <a:gd name="connsiteY11" fmla="*/ 2827 h 10000"/>
              <a:gd name="connsiteX12" fmla="*/ 2711 w 10000"/>
              <a:gd name="connsiteY12" fmla="*/ 3643 h 10000"/>
              <a:gd name="connsiteX13" fmla="*/ 2660 w 10000"/>
              <a:gd name="connsiteY13" fmla="*/ 3651 h 10000"/>
              <a:gd name="connsiteX14" fmla="*/ 2353 w 10000"/>
              <a:gd name="connsiteY14" fmla="*/ 3518 h 10000"/>
              <a:gd name="connsiteX15" fmla="*/ 2336 w 10000"/>
              <a:gd name="connsiteY15" fmla="*/ 3518 h 10000"/>
              <a:gd name="connsiteX16" fmla="*/ 2336 w 10000"/>
              <a:gd name="connsiteY16" fmla="*/ 3501 h 10000"/>
              <a:gd name="connsiteX17" fmla="*/ 2320 w 10000"/>
              <a:gd name="connsiteY17" fmla="*/ 3501 h 10000"/>
              <a:gd name="connsiteX18" fmla="*/ 1927 w 10000"/>
              <a:gd name="connsiteY18" fmla="*/ 3035 h 10000"/>
              <a:gd name="connsiteX19" fmla="*/ 1280 w 10000"/>
              <a:gd name="connsiteY19" fmla="*/ 2411 h 10000"/>
              <a:gd name="connsiteX20" fmla="*/ 276 w 10000"/>
              <a:gd name="connsiteY20" fmla="*/ 2303 h 10000"/>
              <a:gd name="connsiteX21" fmla="*/ 105 w 10000"/>
              <a:gd name="connsiteY21" fmla="*/ 2369 h 10000"/>
              <a:gd name="connsiteX22" fmla="*/ 3 w 10000"/>
              <a:gd name="connsiteY22" fmla="*/ 2503 h 10000"/>
              <a:gd name="connsiteX23" fmla="*/ 258 w 10000"/>
              <a:gd name="connsiteY23" fmla="*/ 2794 h 10000"/>
              <a:gd name="connsiteX24" fmla="*/ 531 w 10000"/>
              <a:gd name="connsiteY24" fmla="*/ 3485 h 10000"/>
              <a:gd name="connsiteX25" fmla="*/ 633 w 10000"/>
              <a:gd name="connsiteY25" fmla="*/ 3676 h 10000"/>
              <a:gd name="connsiteX26" fmla="*/ 940 w 10000"/>
              <a:gd name="connsiteY26" fmla="*/ 4025 h 10000"/>
              <a:gd name="connsiteX27" fmla="*/ 1144 w 10000"/>
              <a:gd name="connsiteY27" fmla="*/ 4308 h 10000"/>
              <a:gd name="connsiteX28" fmla="*/ 1144 w 10000"/>
              <a:gd name="connsiteY28" fmla="*/ 4308 h 10000"/>
              <a:gd name="connsiteX29" fmla="*/ 1161 w 10000"/>
              <a:gd name="connsiteY29" fmla="*/ 4342 h 10000"/>
              <a:gd name="connsiteX30" fmla="*/ 1178 w 10000"/>
              <a:gd name="connsiteY30" fmla="*/ 4350 h 10000"/>
              <a:gd name="connsiteX31" fmla="*/ 1280 w 10000"/>
              <a:gd name="connsiteY31" fmla="*/ 4509 h 10000"/>
              <a:gd name="connsiteX32" fmla="*/ 1298 w 10000"/>
              <a:gd name="connsiteY32" fmla="*/ 4517 h 10000"/>
              <a:gd name="connsiteX33" fmla="*/ 1280 w 10000"/>
              <a:gd name="connsiteY33" fmla="*/ 4525 h 10000"/>
              <a:gd name="connsiteX34" fmla="*/ 1298 w 10000"/>
              <a:gd name="connsiteY34" fmla="*/ 4525 h 10000"/>
              <a:gd name="connsiteX35" fmla="*/ 1366 w 10000"/>
              <a:gd name="connsiteY35" fmla="*/ 4692 h 10000"/>
              <a:gd name="connsiteX36" fmla="*/ 2200 w 10000"/>
              <a:gd name="connsiteY36" fmla="*/ 5640 h 10000"/>
              <a:gd name="connsiteX37" fmla="*/ 3614 w 10000"/>
              <a:gd name="connsiteY37" fmla="*/ 6581 h 10000"/>
              <a:gd name="connsiteX38" fmla="*/ 3490 w 10000"/>
              <a:gd name="connsiteY38" fmla="*/ 10000 h 10000"/>
              <a:gd name="connsiteX39" fmla="*/ 7781 w 10000"/>
              <a:gd name="connsiteY39" fmla="*/ 9788 h 10000"/>
              <a:gd name="connsiteX40" fmla="*/ 7719 w 10000"/>
              <a:gd name="connsiteY40" fmla="*/ 6605 h 10000"/>
              <a:gd name="connsiteX41" fmla="*/ 8196 w 10000"/>
              <a:gd name="connsiteY41" fmla="*/ 6190 h 10000"/>
              <a:gd name="connsiteX42" fmla="*/ 9202 w 10000"/>
              <a:gd name="connsiteY42" fmla="*/ 4142 h 10000"/>
              <a:gd name="connsiteX43" fmla="*/ 9985 w 10000"/>
              <a:gd name="connsiteY43" fmla="*/ 1470 h 10000"/>
              <a:gd name="connsiteX44" fmla="*/ 8877 w 10000"/>
              <a:gd name="connsiteY44" fmla="*/ 1379 h 10000"/>
              <a:gd name="connsiteX45" fmla="*/ 8111 w 10000"/>
              <a:gd name="connsiteY45" fmla="*/ 3077 h 10000"/>
              <a:gd name="connsiteX46" fmla="*/ 8043 w 10000"/>
              <a:gd name="connsiteY46" fmla="*/ 3127 h 10000"/>
              <a:gd name="connsiteX47" fmla="*/ 8026 w 10000"/>
              <a:gd name="connsiteY47" fmla="*/ 3127 h 10000"/>
              <a:gd name="connsiteX48" fmla="*/ 7907 w 10000"/>
              <a:gd name="connsiteY48" fmla="*/ 3127 h 10000"/>
              <a:gd name="connsiteX49" fmla="*/ 7804 w 10000"/>
              <a:gd name="connsiteY49" fmla="*/ 2952 h 10000"/>
              <a:gd name="connsiteX50" fmla="*/ 8248 w 10000"/>
              <a:gd name="connsiteY50" fmla="*/ 696 h 10000"/>
              <a:gd name="connsiteX51" fmla="*/ 7140 w 10000"/>
              <a:gd name="connsiteY51" fmla="*/ 588 h 10000"/>
              <a:gd name="connsiteX0" fmla="*/ 7140 w 10000"/>
              <a:gd name="connsiteY0" fmla="*/ 588 h 9820"/>
              <a:gd name="connsiteX1" fmla="*/ 6492 w 10000"/>
              <a:gd name="connsiteY1" fmla="*/ 2677 h 9820"/>
              <a:gd name="connsiteX2" fmla="*/ 6459 w 10000"/>
              <a:gd name="connsiteY2" fmla="*/ 2760 h 9820"/>
              <a:gd name="connsiteX3" fmla="*/ 6272 w 10000"/>
              <a:gd name="connsiteY3" fmla="*/ 2885 h 9820"/>
              <a:gd name="connsiteX4" fmla="*/ 6169 w 10000"/>
              <a:gd name="connsiteY4" fmla="*/ 2760 h 9820"/>
              <a:gd name="connsiteX5" fmla="*/ 6101 w 10000"/>
              <a:gd name="connsiteY5" fmla="*/ 396 h 9820"/>
              <a:gd name="connsiteX6" fmla="*/ 4755 w 10000"/>
              <a:gd name="connsiteY6" fmla="*/ 314 h 9820"/>
              <a:gd name="connsiteX7" fmla="*/ 4721 w 10000"/>
              <a:gd name="connsiteY7" fmla="*/ 2727 h 9820"/>
              <a:gd name="connsiteX8" fmla="*/ 4483 w 10000"/>
              <a:gd name="connsiteY8" fmla="*/ 2702 h 9820"/>
              <a:gd name="connsiteX9" fmla="*/ 3835 w 10000"/>
              <a:gd name="connsiteY9" fmla="*/ 896 h 9820"/>
              <a:gd name="connsiteX10" fmla="*/ 2677 w 10000"/>
              <a:gd name="connsiteY10" fmla="*/ 946 h 9820"/>
              <a:gd name="connsiteX11" fmla="*/ 3052 w 10000"/>
              <a:gd name="connsiteY11" fmla="*/ 2827 h 9820"/>
              <a:gd name="connsiteX12" fmla="*/ 2711 w 10000"/>
              <a:gd name="connsiteY12" fmla="*/ 3643 h 9820"/>
              <a:gd name="connsiteX13" fmla="*/ 2660 w 10000"/>
              <a:gd name="connsiteY13" fmla="*/ 3651 h 9820"/>
              <a:gd name="connsiteX14" fmla="*/ 2353 w 10000"/>
              <a:gd name="connsiteY14" fmla="*/ 3518 h 9820"/>
              <a:gd name="connsiteX15" fmla="*/ 2336 w 10000"/>
              <a:gd name="connsiteY15" fmla="*/ 3518 h 9820"/>
              <a:gd name="connsiteX16" fmla="*/ 2336 w 10000"/>
              <a:gd name="connsiteY16" fmla="*/ 3501 h 9820"/>
              <a:gd name="connsiteX17" fmla="*/ 2320 w 10000"/>
              <a:gd name="connsiteY17" fmla="*/ 3501 h 9820"/>
              <a:gd name="connsiteX18" fmla="*/ 1927 w 10000"/>
              <a:gd name="connsiteY18" fmla="*/ 3035 h 9820"/>
              <a:gd name="connsiteX19" fmla="*/ 1280 w 10000"/>
              <a:gd name="connsiteY19" fmla="*/ 2411 h 9820"/>
              <a:gd name="connsiteX20" fmla="*/ 276 w 10000"/>
              <a:gd name="connsiteY20" fmla="*/ 2303 h 9820"/>
              <a:gd name="connsiteX21" fmla="*/ 105 w 10000"/>
              <a:gd name="connsiteY21" fmla="*/ 2369 h 9820"/>
              <a:gd name="connsiteX22" fmla="*/ 3 w 10000"/>
              <a:gd name="connsiteY22" fmla="*/ 2503 h 9820"/>
              <a:gd name="connsiteX23" fmla="*/ 258 w 10000"/>
              <a:gd name="connsiteY23" fmla="*/ 2794 h 9820"/>
              <a:gd name="connsiteX24" fmla="*/ 531 w 10000"/>
              <a:gd name="connsiteY24" fmla="*/ 3485 h 9820"/>
              <a:gd name="connsiteX25" fmla="*/ 633 w 10000"/>
              <a:gd name="connsiteY25" fmla="*/ 3676 h 9820"/>
              <a:gd name="connsiteX26" fmla="*/ 940 w 10000"/>
              <a:gd name="connsiteY26" fmla="*/ 4025 h 9820"/>
              <a:gd name="connsiteX27" fmla="*/ 1144 w 10000"/>
              <a:gd name="connsiteY27" fmla="*/ 4308 h 9820"/>
              <a:gd name="connsiteX28" fmla="*/ 1144 w 10000"/>
              <a:gd name="connsiteY28" fmla="*/ 4308 h 9820"/>
              <a:gd name="connsiteX29" fmla="*/ 1161 w 10000"/>
              <a:gd name="connsiteY29" fmla="*/ 4342 h 9820"/>
              <a:gd name="connsiteX30" fmla="*/ 1178 w 10000"/>
              <a:gd name="connsiteY30" fmla="*/ 4350 h 9820"/>
              <a:gd name="connsiteX31" fmla="*/ 1280 w 10000"/>
              <a:gd name="connsiteY31" fmla="*/ 4509 h 9820"/>
              <a:gd name="connsiteX32" fmla="*/ 1298 w 10000"/>
              <a:gd name="connsiteY32" fmla="*/ 4517 h 9820"/>
              <a:gd name="connsiteX33" fmla="*/ 1280 w 10000"/>
              <a:gd name="connsiteY33" fmla="*/ 4525 h 9820"/>
              <a:gd name="connsiteX34" fmla="*/ 1298 w 10000"/>
              <a:gd name="connsiteY34" fmla="*/ 4525 h 9820"/>
              <a:gd name="connsiteX35" fmla="*/ 1366 w 10000"/>
              <a:gd name="connsiteY35" fmla="*/ 4692 h 9820"/>
              <a:gd name="connsiteX36" fmla="*/ 2200 w 10000"/>
              <a:gd name="connsiteY36" fmla="*/ 5640 h 9820"/>
              <a:gd name="connsiteX37" fmla="*/ 3614 w 10000"/>
              <a:gd name="connsiteY37" fmla="*/ 6581 h 9820"/>
              <a:gd name="connsiteX38" fmla="*/ 3490 w 10000"/>
              <a:gd name="connsiteY38" fmla="*/ 9787 h 9820"/>
              <a:gd name="connsiteX39" fmla="*/ 7781 w 10000"/>
              <a:gd name="connsiteY39" fmla="*/ 9788 h 9820"/>
              <a:gd name="connsiteX40" fmla="*/ 7719 w 10000"/>
              <a:gd name="connsiteY40" fmla="*/ 6605 h 9820"/>
              <a:gd name="connsiteX41" fmla="*/ 8196 w 10000"/>
              <a:gd name="connsiteY41" fmla="*/ 6190 h 9820"/>
              <a:gd name="connsiteX42" fmla="*/ 9202 w 10000"/>
              <a:gd name="connsiteY42" fmla="*/ 4142 h 9820"/>
              <a:gd name="connsiteX43" fmla="*/ 9985 w 10000"/>
              <a:gd name="connsiteY43" fmla="*/ 1470 h 9820"/>
              <a:gd name="connsiteX44" fmla="*/ 8877 w 10000"/>
              <a:gd name="connsiteY44" fmla="*/ 1379 h 9820"/>
              <a:gd name="connsiteX45" fmla="*/ 8111 w 10000"/>
              <a:gd name="connsiteY45" fmla="*/ 3077 h 9820"/>
              <a:gd name="connsiteX46" fmla="*/ 8043 w 10000"/>
              <a:gd name="connsiteY46" fmla="*/ 3127 h 9820"/>
              <a:gd name="connsiteX47" fmla="*/ 8026 w 10000"/>
              <a:gd name="connsiteY47" fmla="*/ 3127 h 9820"/>
              <a:gd name="connsiteX48" fmla="*/ 7907 w 10000"/>
              <a:gd name="connsiteY48" fmla="*/ 3127 h 9820"/>
              <a:gd name="connsiteX49" fmla="*/ 7804 w 10000"/>
              <a:gd name="connsiteY49" fmla="*/ 2952 h 9820"/>
              <a:gd name="connsiteX50" fmla="*/ 8248 w 10000"/>
              <a:gd name="connsiteY50" fmla="*/ 696 h 9820"/>
              <a:gd name="connsiteX51" fmla="*/ 7140 w 10000"/>
              <a:gd name="connsiteY51" fmla="*/ 588 h 9820"/>
              <a:gd name="connsiteX0" fmla="*/ 7140 w 10000"/>
              <a:gd name="connsiteY0" fmla="*/ 599 h 10028"/>
              <a:gd name="connsiteX1" fmla="*/ 6492 w 10000"/>
              <a:gd name="connsiteY1" fmla="*/ 2726 h 10028"/>
              <a:gd name="connsiteX2" fmla="*/ 6459 w 10000"/>
              <a:gd name="connsiteY2" fmla="*/ 2811 h 10028"/>
              <a:gd name="connsiteX3" fmla="*/ 6272 w 10000"/>
              <a:gd name="connsiteY3" fmla="*/ 2938 h 10028"/>
              <a:gd name="connsiteX4" fmla="*/ 6169 w 10000"/>
              <a:gd name="connsiteY4" fmla="*/ 2811 h 10028"/>
              <a:gd name="connsiteX5" fmla="*/ 6101 w 10000"/>
              <a:gd name="connsiteY5" fmla="*/ 403 h 10028"/>
              <a:gd name="connsiteX6" fmla="*/ 4755 w 10000"/>
              <a:gd name="connsiteY6" fmla="*/ 320 h 10028"/>
              <a:gd name="connsiteX7" fmla="*/ 4721 w 10000"/>
              <a:gd name="connsiteY7" fmla="*/ 2777 h 10028"/>
              <a:gd name="connsiteX8" fmla="*/ 4483 w 10000"/>
              <a:gd name="connsiteY8" fmla="*/ 2752 h 10028"/>
              <a:gd name="connsiteX9" fmla="*/ 3835 w 10000"/>
              <a:gd name="connsiteY9" fmla="*/ 912 h 10028"/>
              <a:gd name="connsiteX10" fmla="*/ 2677 w 10000"/>
              <a:gd name="connsiteY10" fmla="*/ 963 h 10028"/>
              <a:gd name="connsiteX11" fmla="*/ 3052 w 10000"/>
              <a:gd name="connsiteY11" fmla="*/ 2879 h 10028"/>
              <a:gd name="connsiteX12" fmla="*/ 2711 w 10000"/>
              <a:gd name="connsiteY12" fmla="*/ 3710 h 10028"/>
              <a:gd name="connsiteX13" fmla="*/ 2660 w 10000"/>
              <a:gd name="connsiteY13" fmla="*/ 3718 h 10028"/>
              <a:gd name="connsiteX14" fmla="*/ 2353 w 10000"/>
              <a:gd name="connsiteY14" fmla="*/ 3582 h 10028"/>
              <a:gd name="connsiteX15" fmla="*/ 2336 w 10000"/>
              <a:gd name="connsiteY15" fmla="*/ 3582 h 10028"/>
              <a:gd name="connsiteX16" fmla="*/ 2336 w 10000"/>
              <a:gd name="connsiteY16" fmla="*/ 3565 h 10028"/>
              <a:gd name="connsiteX17" fmla="*/ 2320 w 10000"/>
              <a:gd name="connsiteY17" fmla="*/ 3565 h 10028"/>
              <a:gd name="connsiteX18" fmla="*/ 1927 w 10000"/>
              <a:gd name="connsiteY18" fmla="*/ 3091 h 10028"/>
              <a:gd name="connsiteX19" fmla="*/ 1280 w 10000"/>
              <a:gd name="connsiteY19" fmla="*/ 2455 h 10028"/>
              <a:gd name="connsiteX20" fmla="*/ 276 w 10000"/>
              <a:gd name="connsiteY20" fmla="*/ 2345 h 10028"/>
              <a:gd name="connsiteX21" fmla="*/ 105 w 10000"/>
              <a:gd name="connsiteY21" fmla="*/ 2412 h 10028"/>
              <a:gd name="connsiteX22" fmla="*/ 3 w 10000"/>
              <a:gd name="connsiteY22" fmla="*/ 2549 h 10028"/>
              <a:gd name="connsiteX23" fmla="*/ 258 w 10000"/>
              <a:gd name="connsiteY23" fmla="*/ 2845 h 10028"/>
              <a:gd name="connsiteX24" fmla="*/ 531 w 10000"/>
              <a:gd name="connsiteY24" fmla="*/ 3549 h 10028"/>
              <a:gd name="connsiteX25" fmla="*/ 633 w 10000"/>
              <a:gd name="connsiteY25" fmla="*/ 3743 h 10028"/>
              <a:gd name="connsiteX26" fmla="*/ 940 w 10000"/>
              <a:gd name="connsiteY26" fmla="*/ 4099 h 10028"/>
              <a:gd name="connsiteX27" fmla="*/ 1144 w 10000"/>
              <a:gd name="connsiteY27" fmla="*/ 4387 h 10028"/>
              <a:gd name="connsiteX28" fmla="*/ 1144 w 10000"/>
              <a:gd name="connsiteY28" fmla="*/ 4387 h 10028"/>
              <a:gd name="connsiteX29" fmla="*/ 1161 w 10000"/>
              <a:gd name="connsiteY29" fmla="*/ 4422 h 10028"/>
              <a:gd name="connsiteX30" fmla="*/ 1178 w 10000"/>
              <a:gd name="connsiteY30" fmla="*/ 4430 h 10028"/>
              <a:gd name="connsiteX31" fmla="*/ 1280 w 10000"/>
              <a:gd name="connsiteY31" fmla="*/ 4592 h 10028"/>
              <a:gd name="connsiteX32" fmla="*/ 1298 w 10000"/>
              <a:gd name="connsiteY32" fmla="*/ 4600 h 10028"/>
              <a:gd name="connsiteX33" fmla="*/ 1280 w 10000"/>
              <a:gd name="connsiteY33" fmla="*/ 4608 h 10028"/>
              <a:gd name="connsiteX34" fmla="*/ 1298 w 10000"/>
              <a:gd name="connsiteY34" fmla="*/ 4608 h 10028"/>
              <a:gd name="connsiteX35" fmla="*/ 1366 w 10000"/>
              <a:gd name="connsiteY35" fmla="*/ 4778 h 10028"/>
              <a:gd name="connsiteX36" fmla="*/ 2200 w 10000"/>
              <a:gd name="connsiteY36" fmla="*/ 5743 h 10028"/>
              <a:gd name="connsiteX37" fmla="*/ 3614 w 10000"/>
              <a:gd name="connsiteY37" fmla="*/ 6702 h 10028"/>
              <a:gd name="connsiteX38" fmla="*/ 3490 w 10000"/>
              <a:gd name="connsiteY38" fmla="*/ 10028 h 10028"/>
              <a:gd name="connsiteX39" fmla="*/ 7781 w 10000"/>
              <a:gd name="connsiteY39" fmla="*/ 9967 h 10028"/>
              <a:gd name="connsiteX40" fmla="*/ 7719 w 10000"/>
              <a:gd name="connsiteY40" fmla="*/ 6726 h 10028"/>
              <a:gd name="connsiteX41" fmla="*/ 8196 w 10000"/>
              <a:gd name="connsiteY41" fmla="*/ 6303 h 10028"/>
              <a:gd name="connsiteX42" fmla="*/ 9202 w 10000"/>
              <a:gd name="connsiteY42" fmla="*/ 4218 h 10028"/>
              <a:gd name="connsiteX43" fmla="*/ 9985 w 10000"/>
              <a:gd name="connsiteY43" fmla="*/ 1497 h 10028"/>
              <a:gd name="connsiteX44" fmla="*/ 8877 w 10000"/>
              <a:gd name="connsiteY44" fmla="*/ 1404 h 10028"/>
              <a:gd name="connsiteX45" fmla="*/ 8111 w 10000"/>
              <a:gd name="connsiteY45" fmla="*/ 3133 h 10028"/>
              <a:gd name="connsiteX46" fmla="*/ 8043 w 10000"/>
              <a:gd name="connsiteY46" fmla="*/ 3184 h 10028"/>
              <a:gd name="connsiteX47" fmla="*/ 8026 w 10000"/>
              <a:gd name="connsiteY47" fmla="*/ 3184 h 10028"/>
              <a:gd name="connsiteX48" fmla="*/ 7907 w 10000"/>
              <a:gd name="connsiteY48" fmla="*/ 3184 h 10028"/>
              <a:gd name="connsiteX49" fmla="*/ 7804 w 10000"/>
              <a:gd name="connsiteY49" fmla="*/ 3006 h 10028"/>
              <a:gd name="connsiteX50" fmla="*/ 8248 w 10000"/>
              <a:gd name="connsiteY50" fmla="*/ 709 h 10028"/>
              <a:gd name="connsiteX51" fmla="*/ 7140 w 10000"/>
              <a:gd name="connsiteY51" fmla="*/ 599 h 10028"/>
              <a:gd name="connsiteX0" fmla="*/ 7140 w 10000"/>
              <a:gd name="connsiteY0" fmla="*/ 599 h 10028"/>
              <a:gd name="connsiteX1" fmla="*/ 6492 w 10000"/>
              <a:gd name="connsiteY1" fmla="*/ 2726 h 10028"/>
              <a:gd name="connsiteX2" fmla="*/ 6459 w 10000"/>
              <a:gd name="connsiteY2" fmla="*/ 2811 h 10028"/>
              <a:gd name="connsiteX3" fmla="*/ 6272 w 10000"/>
              <a:gd name="connsiteY3" fmla="*/ 2938 h 10028"/>
              <a:gd name="connsiteX4" fmla="*/ 6169 w 10000"/>
              <a:gd name="connsiteY4" fmla="*/ 2811 h 10028"/>
              <a:gd name="connsiteX5" fmla="*/ 6101 w 10000"/>
              <a:gd name="connsiteY5" fmla="*/ 403 h 10028"/>
              <a:gd name="connsiteX6" fmla="*/ 4755 w 10000"/>
              <a:gd name="connsiteY6" fmla="*/ 320 h 10028"/>
              <a:gd name="connsiteX7" fmla="*/ 4721 w 10000"/>
              <a:gd name="connsiteY7" fmla="*/ 2777 h 10028"/>
              <a:gd name="connsiteX8" fmla="*/ 4483 w 10000"/>
              <a:gd name="connsiteY8" fmla="*/ 2752 h 10028"/>
              <a:gd name="connsiteX9" fmla="*/ 3835 w 10000"/>
              <a:gd name="connsiteY9" fmla="*/ 912 h 10028"/>
              <a:gd name="connsiteX10" fmla="*/ 2677 w 10000"/>
              <a:gd name="connsiteY10" fmla="*/ 963 h 10028"/>
              <a:gd name="connsiteX11" fmla="*/ 3052 w 10000"/>
              <a:gd name="connsiteY11" fmla="*/ 2879 h 10028"/>
              <a:gd name="connsiteX12" fmla="*/ 2711 w 10000"/>
              <a:gd name="connsiteY12" fmla="*/ 3710 h 10028"/>
              <a:gd name="connsiteX13" fmla="*/ 2660 w 10000"/>
              <a:gd name="connsiteY13" fmla="*/ 3718 h 10028"/>
              <a:gd name="connsiteX14" fmla="*/ 2353 w 10000"/>
              <a:gd name="connsiteY14" fmla="*/ 3582 h 10028"/>
              <a:gd name="connsiteX15" fmla="*/ 2336 w 10000"/>
              <a:gd name="connsiteY15" fmla="*/ 3582 h 10028"/>
              <a:gd name="connsiteX16" fmla="*/ 2336 w 10000"/>
              <a:gd name="connsiteY16" fmla="*/ 3565 h 10028"/>
              <a:gd name="connsiteX17" fmla="*/ 2320 w 10000"/>
              <a:gd name="connsiteY17" fmla="*/ 3565 h 10028"/>
              <a:gd name="connsiteX18" fmla="*/ 1927 w 10000"/>
              <a:gd name="connsiteY18" fmla="*/ 3091 h 10028"/>
              <a:gd name="connsiteX19" fmla="*/ 1280 w 10000"/>
              <a:gd name="connsiteY19" fmla="*/ 2455 h 10028"/>
              <a:gd name="connsiteX20" fmla="*/ 276 w 10000"/>
              <a:gd name="connsiteY20" fmla="*/ 2345 h 10028"/>
              <a:gd name="connsiteX21" fmla="*/ 105 w 10000"/>
              <a:gd name="connsiteY21" fmla="*/ 2412 h 10028"/>
              <a:gd name="connsiteX22" fmla="*/ 3 w 10000"/>
              <a:gd name="connsiteY22" fmla="*/ 2549 h 10028"/>
              <a:gd name="connsiteX23" fmla="*/ 258 w 10000"/>
              <a:gd name="connsiteY23" fmla="*/ 2845 h 10028"/>
              <a:gd name="connsiteX24" fmla="*/ 531 w 10000"/>
              <a:gd name="connsiteY24" fmla="*/ 3549 h 10028"/>
              <a:gd name="connsiteX25" fmla="*/ 633 w 10000"/>
              <a:gd name="connsiteY25" fmla="*/ 3743 h 10028"/>
              <a:gd name="connsiteX26" fmla="*/ 940 w 10000"/>
              <a:gd name="connsiteY26" fmla="*/ 4099 h 10028"/>
              <a:gd name="connsiteX27" fmla="*/ 1144 w 10000"/>
              <a:gd name="connsiteY27" fmla="*/ 4387 h 10028"/>
              <a:gd name="connsiteX28" fmla="*/ 1144 w 10000"/>
              <a:gd name="connsiteY28" fmla="*/ 4387 h 10028"/>
              <a:gd name="connsiteX29" fmla="*/ 1161 w 10000"/>
              <a:gd name="connsiteY29" fmla="*/ 4422 h 10028"/>
              <a:gd name="connsiteX30" fmla="*/ 1178 w 10000"/>
              <a:gd name="connsiteY30" fmla="*/ 4430 h 10028"/>
              <a:gd name="connsiteX31" fmla="*/ 1280 w 10000"/>
              <a:gd name="connsiteY31" fmla="*/ 4592 h 10028"/>
              <a:gd name="connsiteX32" fmla="*/ 1298 w 10000"/>
              <a:gd name="connsiteY32" fmla="*/ 4600 h 10028"/>
              <a:gd name="connsiteX33" fmla="*/ 1280 w 10000"/>
              <a:gd name="connsiteY33" fmla="*/ 4608 h 10028"/>
              <a:gd name="connsiteX34" fmla="*/ 1298 w 10000"/>
              <a:gd name="connsiteY34" fmla="*/ 4608 h 10028"/>
              <a:gd name="connsiteX35" fmla="*/ 1366 w 10000"/>
              <a:gd name="connsiteY35" fmla="*/ 4778 h 10028"/>
              <a:gd name="connsiteX36" fmla="*/ 2200 w 10000"/>
              <a:gd name="connsiteY36" fmla="*/ 5743 h 10028"/>
              <a:gd name="connsiteX37" fmla="*/ 3614 w 10000"/>
              <a:gd name="connsiteY37" fmla="*/ 6702 h 10028"/>
              <a:gd name="connsiteX38" fmla="*/ 3490 w 10000"/>
              <a:gd name="connsiteY38" fmla="*/ 10028 h 10028"/>
              <a:gd name="connsiteX39" fmla="*/ 7781 w 10000"/>
              <a:gd name="connsiteY39" fmla="*/ 9967 h 10028"/>
              <a:gd name="connsiteX40" fmla="*/ 7719 w 10000"/>
              <a:gd name="connsiteY40" fmla="*/ 6726 h 10028"/>
              <a:gd name="connsiteX41" fmla="*/ 8196 w 10000"/>
              <a:gd name="connsiteY41" fmla="*/ 6303 h 10028"/>
              <a:gd name="connsiteX42" fmla="*/ 9202 w 10000"/>
              <a:gd name="connsiteY42" fmla="*/ 4218 h 10028"/>
              <a:gd name="connsiteX43" fmla="*/ 9985 w 10000"/>
              <a:gd name="connsiteY43" fmla="*/ 1497 h 10028"/>
              <a:gd name="connsiteX44" fmla="*/ 8877 w 10000"/>
              <a:gd name="connsiteY44" fmla="*/ 1404 h 10028"/>
              <a:gd name="connsiteX45" fmla="*/ 8111 w 10000"/>
              <a:gd name="connsiteY45" fmla="*/ 3133 h 10028"/>
              <a:gd name="connsiteX46" fmla="*/ 8043 w 10000"/>
              <a:gd name="connsiteY46" fmla="*/ 3184 h 10028"/>
              <a:gd name="connsiteX47" fmla="*/ 8026 w 10000"/>
              <a:gd name="connsiteY47" fmla="*/ 3184 h 10028"/>
              <a:gd name="connsiteX48" fmla="*/ 7907 w 10000"/>
              <a:gd name="connsiteY48" fmla="*/ 3184 h 10028"/>
              <a:gd name="connsiteX49" fmla="*/ 7804 w 10000"/>
              <a:gd name="connsiteY49" fmla="*/ 3006 h 10028"/>
              <a:gd name="connsiteX50" fmla="*/ 8248 w 10000"/>
              <a:gd name="connsiteY50" fmla="*/ 709 h 10028"/>
              <a:gd name="connsiteX51" fmla="*/ 7140 w 10000"/>
              <a:gd name="connsiteY51" fmla="*/ 599 h 10028"/>
              <a:gd name="connsiteX0" fmla="*/ 7140 w 10000"/>
              <a:gd name="connsiteY0" fmla="*/ 599 h 10028"/>
              <a:gd name="connsiteX1" fmla="*/ 6492 w 10000"/>
              <a:gd name="connsiteY1" fmla="*/ 2726 h 10028"/>
              <a:gd name="connsiteX2" fmla="*/ 6459 w 10000"/>
              <a:gd name="connsiteY2" fmla="*/ 2811 h 10028"/>
              <a:gd name="connsiteX3" fmla="*/ 6272 w 10000"/>
              <a:gd name="connsiteY3" fmla="*/ 2938 h 10028"/>
              <a:gd name="connsiteX4" fmla="*/ 6169 w 10000"/>
              <a:gd name="connsiteY4" fmla="*/ 2811 h 10028"/>
              <a:gd name="connsiteX5" fmla="*/ 6101 w 10000"/>
              <a:gd name="connsiteY5" fmla="*/ 403 h 10028"/>
              <a:gd name="connsiteX6" fmla="*/ 4755 w 10000"/>
              <a:gd name="connsiteY6" fmla="*/ 320 h 10028"/>
              <a:gd name="connsiteX7" fmla="*/ 4721 w 10000"/>
              <a:gd name="connsiteY7" fmla="*/ 2777 h 10028"/>
              <a:gd name="connsiteX8" fmla="*/ 4483 w 10000"/>
              <a:gd name="connsiteY8" fmla="*/ 2752 h 10028"/>
              <a:gd name="connsiteX9" fmla="*/ 3835 w 10000"/>
              <a:gd name="connsiteY9" fmla="*/ 912 h 10028"/>
              <a:gd name="connsiteX10" fmla="*/ 2677 w 10000"/>
              <a:gd name="connsiteY10" fmla="*/ 963 h 10028"/>
              <a:gd name="connsiteX11" fmla="*/ 3052 w 10000"/>
              <a:gd name="connsiteY11" fmla="*/ 2879 h 10028"/>
              <a:gd name="connsiteX12" fmla="*/ 2711 w 10000"/>
              <a:gd name="connsiteY12" fmla="*/ 3710 h 10028"/>
              <a:gd name="connsiteX13" fmla="*/ 2660 w 10000"/>
              <a:gd name="connsiteY13" fmla="*/ 3718 h 10028"/>
              <a:gd name="connsiteX14" fmla="*/ 2353 w 10000"/>
              <a:gd name="connsiteY14" fmla="*/ 3582 h 10028"/>
              <a:gd name="connsiteX15" fmla="*/ 2336 w 10000"/>
              <a:gd name="connsiteY15" fmla="*/ 3582 h 10028"/>
              <a:gd name="connsiteX16" fmla="*/ 2336 w 10000"/>
              <a:gd name="connsiteY16" fmla="*/ 3565 h 10028"/>
              <a:gd name="connsiteX17" fmla="*/ 2320 w 10000"/>
              <a:gd name="connsiteY17" fmla="*/ 3565 h 10028"/>
              <a:gd name="connsiteX18" fmla="*/ 1927 w 10000"/>
              <a:gd name="connsiteY18" fmla="*/ 3091 h 10028"/>
              <a:gd name="connsiteX19" fmla="*/ 1280 w 10000"/>
              <a:gd name="connsiteY19" fmla="*/ 2455 h 10028"/>
              <a:gd name="connsiteX20" fmla="*/ 276 w 10000"/>
              <a:gd name="connsiteY20" fmla="*/ 2345 h 10028"/>
              <a:gd name="connsiteX21" fmla="*/ 105 w 10000"/>
              <a:gd name="connsiteY21" fmla="*/ 2412 h 10028"/>
              <a:gd name="connsiteX22" fmla="*/ 3 w 10000"/>
              <a:gd name="connsiteY22" fmla="*/ 2549 h 10028"/>
              <a:gd name="connsiteX23" fmla="*/ 258 w 10000"/>
              <a:gd name="connsiteY23" fmla="*/ 2845 h 10028"/>
              <a:gd name="connsiteX24" fmla="*/ 531 w 10000"/>
              <a:gd name="connsiteY24" fmla="*/ 3549 h 10028"/>
              <a:gd name="connsiteX25" fmla="*/ 633 w 10000"/>
              <a:gd name="connsiteY25" fmla="*/ 3743 h 10028"/>
              <a:gd name="connsiteX26" fmla="*/ 940 w 10000"/>
              <a:gd name="connsiteY26" fmla="*/ 4099 h 10028"/>
              <a:gd name="connsiteX27" fmla="*/ 1144 w 10000"/>
              <a:gd name="connsiteY27" fmla="*/ 4387 h 10028"/>
              <a:gd name="connsiteX28" fmla="*/ 1144 w 10000"/>
              <a:gd name="connsiteY28" fmla="*/ 4387 h 10028"/>
              <a:gd name="connsiteX29" fmla="*/ 1161 w 10000"/>
              <a:gd name="connsiteY29" fmla="*/ 4422 h 10028"/>
              <a:gd name="connsiteX30" fmla="*/ 1178 w 10000"/>
              <a:gd name="connsiteY30" fmla="*/ 4430 h 10028"/>
              <a:gd name="connsiteX31" fmla="*/ 1280 w 10000"/>
              <a:gd name="connsiteY31" fmla="*/ 4592 h 10028"/>
              <a:gd name="connsiteX32" fmla="*/ 1298 w 10000"/>
              <a:gd name="connsiteY32" fmla="*/ 4600 h 10028"/>
              <a:gd name="connsiteX33" fmla="*/ 1280 w 10000"/>
              <a:gd name="connsiteY33" fmla="*/ 4608 h 10028"/>
              <a:gd name="connsiteX34" fmla="*/ 1298 w 10000"/>
              <a:gd name="connsiteY34" fmla="*/ 4608 h 10028"/>
              <a:gd name="connsiteX35" fmla="*/ 1366 w 10000"/>
              <a:gd name="connsiteY35" fmla="*/ 4778 h 10028"/>
              <a:gd name="connsiteX36" fmla="*/ 2200 w 10000"/>
              <a:gd name="connsiteY36" fmla="*/ 5743 h 10028"/>
              <a:gd name="connsiteX37" fmla="*/ 3614 w 10000"/>
              <a:gd name="connsiteY37" fmla="*/ 6702 h 10028"/>
              <a:gd name="connsiteX38" fmla="*/ 3490 w 10000"/>
              <a:gd name="connsiteY38" fmla="*/ 10028 h 10028"/>
              <a:gd name="connsiteX39" fmla="*/ 7781 w 10000"/>
              <a:gd name="connsiteY39" fmla="*/ 9967 h 10028"/>
              <a:gd name="connsiteX40" fmla="*/ 7719 w 10000"/>
              <a:gd name="connsiteY40" fmla="*/ 6726 h 10028"/>
              <a:gd name="connsiteX41" fmla="*/ 8196 w 10000"/>
              <a:gd name="connsiteY41" fmla="*/ 6303 h 10028"/>
              <a:gd name="connsiteX42" fmla="*/ 9202 w 10000"/>
              <a:gd name="connsiteY42" fmla="*/ 4218 h 10028"/>
              <a:gd name="connsiteX43" fmla="*/ 9985 w 10000"/>
              <a:gd name="connsiteY43" fmla="*/ 1497 h 10028"/>
              <a:gd name="connsiteX44" fmla="*/ 8877 w 10000"/>
              <a:gd name="connsiteY44" fmla="*/ 1404 h 10028"/>
              <a:gd name="connsiteX45" fmla="*/ 8111 w 10000"/>
              <a:gd name="connsiteY45" fmla="*/ 3133 h 10028"/>
              <a:gd name="connsiteX46" fmla="*/ 8043 w 10000"/>
              <a:gd name="connsiteY46" fmla="*/ 3184 h 10028"/>
              <a:gd name="connsiteX47" fmla="*/ 8026 w 10000"/>
              <a:gd name="connsiteY47" fmla="*/ 3184 h 10028"/>
              <a:gd name="connsiteX48" fmla="*/ 7907 w 10000"/>
              <a:gd name="connsiteY48" fmla="*/ 3184 h 10028"/>
              <a:gd name="connsiteX49" fmla="*/ 7804 w 10000"/>
              <a:gd name="connsiteY49" fmla="*/ 3006 h 10028"/>
              <a:gd name="connsiteX50" fmla="*/ 8248 w 10000"/>
              <a:gd name="connsiteY50" fmla="*/ 709 h 10028"/>
              <a:gd name="connsiteX51" fmla="*/ 7140 w 10000"/>
              <a:gd name="connsiteY51" fmla="*/ 599 h 10028"/>
              <a:gd name="connsiteX0" fmla="*/ 7140 w 10000"/>
              <a:gd name="connsiteY0" fmla="*/ 599 h 10029"/>
              <a:gd name="connsiteX1" fmla="*/ 6492 w 10000"/>
              <a:gd name="connsiteY1" fmla="*/ 2726 h 10029"/>
              <a:gd name="connsiteX2" fmla="*/ 6459 w 10000"/>
              <a:gd name="connsiteY2" fmla="*/ 2811 h 10029"/>
              <a:gd name="connsiteX3" fmla="*/ 6272 w 10000"/>
              <a:gd name="connsiteY3" fmla="*/ 2938 h 10029"/>
              <a:gd name="connsiteX4" fmla="*/ 6169 w 10000"/>
              <a:gd name="connsiteY4" fmla="*/ 2811 h 10029"/>
              <a:gd name="connsiteX5" fmla="*/ 6101 w 10000"/>
              <a:gd name="connsiteY5" fmla="*/ 403 h 10029"/>
              <a:gd name="connsiteX6" fmla="*/ 4755 w 10000"/>
              <a:gd name="connsiteY6" fmla="*/ 320 h 10029"/>
              <a:gd name="connsiteX7" fmla="*/ 4721 w 10000"/>
              <a:gd name="connsiteY7" fmla="*/ 2777 h 10029"/>
              <a:gd name="connsiteX8" fmla="*/ 4483 w 10000"/>
              <a:gd name="connsiteY8" fmla="*/ 2752 h 10029"/>
              <a:gd name="connsiteX9" fmla="*/ 3835 w 10000"/>
              <a:gd name="connsiteY9" fmla="*/ 912 h 10029"/>
              <a:gd name="connsiteX10" fmla="*/ 2677 w 10000"/>
              <a:gd name="connsiteY10" fmla="*/ 963 h 10029"/>
              <a:gd name="connsiteX11" fmla="*/ 3052 w 10000"/>
              <a:gd name="connsiteY11" fmla="*/ 2879 h 10029"/>
              <a:gd name="connsiteX12" fmla="*/ 2711 w 10000"/>
              <a:gd name="connsiteY12" fmla="*/ 3710 h 10029"/>
              <a:gd name="connsiteX13" fmla="*/ 2660 w 10000"/>
              <a:gd name="connsiteY13" fmla="*/ 3718 h 10029"/>
              <a:gd name="connsiteX14" fmla="*/ 2353 w 10000"/>
              <a:gd name="connsiteY14" fmla="*/ 3582 h 10029"/>
              <a:gd name="connsiteX15" fmla="*/ 2336 w 10000"/>
              <a:gd name="connsiteY15" fmla="*/ 3582 h 10029"/>
              <a:gd name="connsiteX16" fmla="*/ 2336 w 10000"/>
              <a:gd name="connsiteY16" fmla="*/ 3565 h 10029"/>
              <a:gd name="connsiteX17" fmla="*/ 2320 w 10000"/>
              <a:gd name="connsiteY17" fmla="*/ 3565 h 10029"/>
              <a:gd name="connsiteX18" fmla="*/ 1927 w 10000"/>
              <a:gd name="connsiteY18" fmla="*/ 3091 h 10029"/>
              <a:gd name="connsiteX19" fmla="*/ 1280 w 10000"/>
              <a:gd name="connsiteY19" fmla="*/ 2455 h 10029"/>
              <a:gd name="connsiteX20" fmla="*/ 276 w 10000"/>
              <a:gd name="connsiteY20" fmla="*/ 2345 h 10029"/>
              <a:gd name="connsiteX21" fmla="*/ 105 w 10000"/>
              <a:gd name="connsiteY21" fmla="*/ 2412 h 10029"/>
              <a:gd name="connsiteX22" fmla="*/ 3 w 10000"/>
              <a:gd name="connsiteY22" fmla="*/ 2549 h 10029"/>
              <a:gd name="connsiteX23" fmla="*/ 258 w 10000"/>
              <a:gd name="connsiteY23" fmla="*/ 2845 h 10029"/>
              <a:gd name="connsiteX24" fmla="*/ 531 w 10000"/>
              <a:gd name="connsiteY24" fmla="*/ 3549 h 10029"/>
              <a:gd name="connsiteX25" fmla="*/ 633 w 10000"/>
              <a:gd name="connsiteY25" fmla="*/ 3743 h 10029"/>
              <a:gd name="connsiteX26" fmla="*/ 940 w 10000"/>
              <a:gd name="connsiteY26" fmla="*/ 4099 h 10029"/>
              <a:gd name="connsiteX27" fmla="*/ 1144 w 10000"/>
              <a:gd name="connsiteY27" fmla="*/ 4387 h 10029"/>
              <a:gd name="connsiteX28" fmla="*/ 1144 w 10000"/>
              <a:gd name="connsiteY28" fmla="*/ 4387 h 10029"/>
              <a:gd name="connsiteX29" fmla="*/ 1161 w 10000"/>
              <a:gd name="connsiteY29" fmla="*/ 4422 h 10029"/>
              <a:gd name="connsiteX30" fmla="*/ 1178 w 10000"/>
              <a:gd name="connsiteY30" fmla="*/ 4430 h 10029"/>
              <a:gd name="connsiteX31" fmla="*/ 1280 w 10000"/>
              <a:gd name="connsiteY31" fmla="*/ 4592 h 10029"/>
              <a:gd name="connsiteX32" fmla="*/ 1298 w 10000"/>
              <a:gd name="connsiteY32" fmla="*/ 4600 h 10029"/>
              <a:gd name="connsiteX33" fmla="*/ 1280 w 10000"/>
              <a:gd name="connsiteY33" fmla="*/ 4608 h 10029"/>
              <a:gd name="connsiteX34" fmla="*/ 1298 w 10000"/>
              <a:gd name="connsiteY34" fmla="*/ 4608 h 10029"/>
              <a:gd name="connsiteX35" fmla="*/ 1366 w 10000"/>
              <a:gd name="connsiteY35" fmla="*/ 4778 h 10029"/>
              <a:gd name="connsiteX36" fmla="*/ 2200 w 10000"/>
              <a:gd name="connsiteY36" fmla="*/ 5743 h 10029"/>
              <a:gd name="connsiteX37" fmla="*/ 3614 w 10000"/>
              <a:gd name="connsiteY37" fmla="*/ 6702 h 10029"/>
              <a:gd name="connsiteX38" fmla="*/ 3490 w 10000"/>
              <a:gd name="connsiteY38" fmla="*/ 10028 h 10029"/>
              <a:gd name="connsiteX39" fmla="*/ 7843 w 10000"/>
              <a:gd name="connsiteY39" fmla="*/ 10029 h 10029"/>
              <a:gd name="connsiteX40" fmla="*/ 7719 w 10000"/>
              <a:gd name="connsiteY40" fmla="*/ 6726 h 10029"/>
              <a:gd name="connsiteX41" fmla="*/ 8196 w 10000"/>
              <a:gd name="connsiteY41" fmla="*/ 6303 h 10029"/>
              <a:gd name="connsiteX42" fmla="*/ 9202 w 10000"/>
              <a:gd name="connsiteY42" fmla="*/ 4218 h 10029"/>
              <a:gd name="connsiteX43" fmla="*/ 9985 w 10000"/>
              <a:gd name="connsiteY43" fmla="*/ 1497 h 10029"/>
              <a:gd name="connsiteX44" fmla="*/ 8877 w 10000"/>
              <a:gd name="connsiteY44" fmla="*/ 1404 h 10029"/>
              <a:gd name="connsiteX45" fmla="*/ 8111 w 10000"/>
              <a:gd name="connsiteY45" fmla="*/ 3133 h 10029"/>
              <a:gd name="connsiteX46" fmla="*/ 8043 w 10000"/>
              <a:gd name="connsiteY46" fmla="*/ 3184 h 10029"/>
              <a:gd name="connsiteX47" fmla="*/ 8026 w 10000"/>
              <a:gd name="connsiteY47" fmla="*/ 3184 h 10029"/>
              <a:gd name="connsiteX48" fmla="*/ 7907 w 10000"/>
              <a:gd name="connsiteY48" fmla="*/ 3184 h 10029"/>
              <a:gd name="connsiteX49" fmla="*/ 7804 w 10000"/>
              <a:gd name="connsiteY49" fmla="*/ 3006 h 10029"/>
              <a:gd name="connsiteX50" fmla="*/ 8248 w 10000"/>
              <a:gd name="connsiteY50" fmla="*/ 709 h 10029"/>
              <a:gd name="connsiteX51" fmla="*/ 7140 w 10000"/>
              <a:gd name="connsiteY51" fmla="*/ 599 h 10029"/>
              <a:gd name="connsiteX0" fmla="*/ 7140 w 10000"/>
              <a:gd name="connsiteY0" fmla="*/ 599 h 10029"/>
              <a:gd name="connsiteX1" fmla="*/ 6492 w 10000"/>
              <a:gd name="connsiteY1" fmla="*/ 2726 h 10029"/>
              <a:gd name="connsiteX2" fmla="*/ 6459 w 10000"/>
              <a:gd name="connsiteY2" fmla="*/ 2811 h 10029"/>
              <a:gd name="connsiteX3" fmla="*/ 6272 w 10000"/>
              <a:gd name="connsiteY3" fmla="*/ 2938 h 10029"/>
              <a:gd name="connsiteX4" fmla="*/ 6169 w 10000"/>
              <a:gd name="connsiteY4" fmla="*/ 2811 h 10029"/>
              <a:gd name="connsiteX5" fmla="*/ 6101 w 10000"/>
              <a:gd name="connsiteY5" fmla="*/ 403 h 10029"/>
              <a:gd name="connsiteX6" fmla="*/ 4755 w 10000"/>
              <a:gd name="connsiteY6" fmla="*/ 320 h 10029"/>
              <a:gd name="connsiteX7" fmla="*/ 4721 w 10000"/>
              <a:gd name="connsiteY7" fmla="*/ 2777 h 10029"/>
              <a:gd name="connsiteX8" fmla="*/ 4483 w 10000"/>
              <a:gd name="connsiteY8" fmla="*/ 2752 h 10029"/>
              <a:gd name="connsiteX9" fmla="*/ 3835 w 10000"/>
              <a:gd name="connsiteY9" fmla="*/ 912 h 10029"/>
              <a:gd name="connsiteX10" fmla="*/ 2677 w 10000"/>
              <a:gd name="connsiteY10" fmla="*/ 963 h 10029"/>
              <a:gd name="connsiteX11" fmla="*/ 3052 w 10000"/>
              <a:gd name="connsiteY11" fmla="*/ 2879 h 10029"/>
              <a:gd name="connsiteX12" fmla="*/ 2711 w 10000"/>
              <a:gd name="connsiteY12" fmla="*/ 3710 h 10029"/>
              <a:gd name="connsiteX13" fmla="*/ 2660 w 10000"/>
              <a:gd name="connsiteY13" fmla="*/ 3718 h 10029"/>
              <a:gd name="connsiteX14" fmla="*/ 2353 w 10000"/>
              <a:gd name="connsiteY14" fmla="*/ 3582 h 10029"/>
              <a:gd name="connsiteX15" fmla="*/ 2336 w 10000"/>
              <a:gd name="connsiteY15" fmla="*/ 3582 h 10029"/>
              <a:gd name="connsiteX16" fmla="*/ 2336 w 10000"/>
              <a:gd name="connsiteY16" fmla="*/ 3565 h 10029"/>
              <a:gd name="connsiteX17" fmla="*/ 2320 w 10000"/>
              <a:gd name="connsiteY17" fmla="*/ 3565 h 10029"/>
              <a:gd name="connsiteX18" fmla="*/ 1927 w 10000"/>
              <a:gd name="connsiteY18" fmla="*/ 3091 h 10029"/>
              <a:gd name="connsiteX19" fmla="*/ 1280 w 10000"/>
              <a:gd name="connsiteY19" fmla="*/ 2455 h 10029"/>
              <a:gd name="connsiteX20" fmla="*/ 276 w 10000"/>
              <a:gd name="connsiteY20" fmla="*/ 2345 h 10029"/>
              <a:gd name="connsiteX21" fmla="*/ 105 w 10000"/>
              <a:gd name="connsiteY21" fmla="*/ 2412 h 10029"/>
              <a:gd name="connsiteX22" fmla="*/ 3 w 10000"/>
              <a:gd name="connsiteY22" fmla="*/ 2549 h 10029"/>
              <a:gd name="connsiteX23" fmla="*/ 258 w 10000"/>
              <a:gd name="connsiteY23" fmla="*/ 2845 h 10029"/>
              <a:gd name="connsiteX24" fmla="*/ 531 w 10000"/>
              <a:gd name="connsiteY24" fmla="*/ 3549 h 10029"/>
              <a:gd name="connsiteX25" fmla="*/ 633 w 10000"/>
              <a:gd name="connsiteY25" fmla="*/ 3743 h 10029"/>
              <a:gd name="connsiteX26" fmla="*/ 940 w 10000"/>
              <a:gd name="connsiteY26" fmla="*/ 4099 h 10029"/>
              <a:gd name="connsiteX27" fmla="*/ 1144 w 10000"/>
              <a:gd name="connsiteY27" fmla="*/ 4387 h 10029"/>
              <a:gd name="connsiteX28" fmla="*/ 1144 w 10000"/>
              <a:gd name="connsiteY28" fmla="*/ 4387 h 10029"/>
              <a:gd name="connsiteX29" fmla="*/ 1161 w 10000"/>
              <a:gd name="connsiteY29" fmla="*/ 4422 h 10029"/>
              <a:gd name="connsiteX30" fmla="*/ 1178 w 10000"/>
              <a:gd name="connsiteY30" fmla="*/ 4430 h 10029"/>
              <a:gd name="connsiteX31" fmla="*/ 1280 w 10000"/>
              <a:gd name="connsiteY31" fmla="*/ 4592 h 10029"/>
              <a:gd name="connsiteX32" fmla="*/ 1298 w 10000"/>
              <a:gd name="connsiteY32" fmla="*/ 4600 h 10029"/>
              <a:gd name="connsiteX33" fmla="*/ 1280 w 10000"/>
              <a:gd name="connsiteY33" fmla="*/ 4608 h 10029"/>
              <a:gd name="connsiteX34" fmla="*/ 1298 w 10000"/>
              <a:gd name="connsiteY34" fmla="*/ 4608 h 10029"/>
              <a:gd name="connsiteX35" fmla="*/ 1366 w 10000"/>
              <a:gd name="connsiteY35" fmla="*/ 4778 h 10029"/>
              <a:gd name="connsiteX36" fmla="*/ 2200 w 10000"/>
              <a:gd name="connsiteY36" fmla="*/ 5743 h 10029"/>
              <a:gd name="connsiteX37" fmla="*/ 3614 w 10000"/>
              <a:gd name="connsiteY37" fmla="*/ 6702 h 10029"/>
              <a:gd name="connsiteX38" fmla="*/ 3490 w 10000"/>
              <a:gd name="connsiteY38" fmla="*/ 10028 h 10029"/>
              <a:gd name="connsiteX39" fmla="*/ 7843 w 10000"/>
              <a:gd name="connsiteY39" fmla="*/ 10029 h 10029"/>
              <a:gd name="connsiteX40" fmla="*/ 7719 w 10000"/>
              <a:gd name="connsiteY40" fmla="*/ 6726 h 10029"/>
              <a:gd name="connsiteX41" fmla="*/ 8196 w 10000"/>
              <a:gd name="connsiteY41" fmla="*/ 6303 h 10029"/>
              <a:gd name="connsiteX42" fmla="*/ 9202 w 10000"/>
              <a:gd name="connsiteY42" fmla="*/ 4218 h 10029"/>
              <a:gd name="connsiteX43" fmla="*/ 9985 w 10000"/>
              <a:gd name="connsiteY43" fmla="*/ 1497 h 10029"/>
              <a:gd name="connsiteX44" fmla="*/ 8877 w 10000"/>
              <a:gd name="connsiteY44" fmla="*/ 1404 h 10029"/>
              <a:gd name="connsiteX45" fmla="*/ 8111 w 10000"/>
              <a:gd name="connsiteY45" fmla="*/ 3133 h 10029"/>
              <a:gd name="connsiteX46" fmla="*/ 8043 w 10000"/>
              <a:gd name="connsiteY46" fmla="*/ 3184 h 10029"/>
              <a:gd name="connsiteX47" fmla="*/ 8026 w 10000"/>
              <a:gd name="connsiteY47" fmla="*/ 3184 h 10029"/>
              <a:gd name="connsiteX48" fmla="*/ 7907 w 10000"/>
              <a:gd name="connsiteY48" fmla="*/ 3184 h 10029"/>
              <a:gd name="connsiteX49" fmla="*/ 7804 w 10000"/>
              <a:gd name="connsiteY49" fmla="*/ 3006 h 10029"/>
              <a:gd name="connsiteX50" fmla="*/ 8248 w 10000"/>
              <a:gd name="connsiteY50" fmla="*/ 709 h 10029"/>
              <a:gd name="connsiteX51" fmla="*/ 7140 w 10000"/>
              <a:gd name="connsiteY51" fmla="*/ 599 h 10029"/>
              <a:gd name="connsiteX0" fmla="*/ 7140 w 10000"/>
              <a:gd name="connsiteY0" fmla="*/ 599 h 10029"/>
              <a:gd name="connsiteX1" fmla="*/ 6492 w 10000"/>
              <a:gd name="connsiteY1" fmla="*/ 2726 h 10029"/>
              <a:gd name="connsiteX2" fmla="*/ 6459 w 10000"/>
              <a:gd name="connsiteY2" fmla="*/ 2811 h 10029"/>
              <a:gd name="connsiteX3" fmla="*/ 6272 w 10000"/>
              <a:gd name="connsiteY3" fmla="*/ 2938 h 10029"/>
              <a:gd name="connsiteX4" fmla="*/ 6169 w 10000"/>
              <a:gd name="connsiteY4" fmla="*/ 2811 h 10029"/>
              <a:gd name="connsiteX5" fmla="*/ 6101 w 10000"/>
              <a:gd name="connsiteY5" fmla="*/ 403 h 10029"/>
              <a:gd name="connsiteX6" fmla="*/ 4755 w 10000"/>
              <a:gd name="connsiteY6" fmla="*/ 320 h 10029"/>
              <a:gd name="connsiteX7" fmla="*/ 4721 w 10000"/>
              <a:gd name="connsiteY7" fmla="*/ 2777 h 10029"/>
              <a:gd name="connsiteX8" fmla="*/ 4483 w 10000"/>
              <a:gd name="connsiteY8" fmla="*/ 2752 h 10029"/>
              <a:gd name="connsiteX9" fmla="*/ 3835 w 10000"/>
              <a:gd name="connsiteY9" fmla="*/ 912 h 10029"/>
              <a:gd name="connsiteX10" fmla="*/ 2677 w 10000"/>
              <a:gd name="connsiteY10" fmla="*/ 963 h 10029"/>
              <a:gd name="connsiteX11" fmla="*/ 3052 w 10000"/>
              <a:gd name="connsiteY11" fmla="*/ 2879 h 10029"/>
              <a:gd name="connsiteX12" fmla="*/ 2711 w 10000"/>
              <a:gd name="connsiteY12" fmla="*/ 3710 h 10029"/>
              <a:gd name="connsiteX13" fmla="*/ 2660 w 10000"/>
              <a:gd name="connsiteY13" fmla="*/ 3718 h 10029"/>
              <a:gd name="connsiteX14" fmla="*/ 2353 w 10000"/>
              <a:gd name="connsiteY14" fmla="*/ 3582 h 10029"/>
              <a:gd name="connsiteX15" fmla="*/ 2336 w 10000"/>
              <a:gd name="connsiteY15" fmla="*/ 3582 h 10029"/>
              <a:gd name="connsiteX16" fmla="*/ 2336 w 10000"/>
              <a:gd name="connsiteY16" fmla="*/ 3565 h 10029"/>
              <a:gd name="connsiteX17" fmla="*/ 2320 w 10000"/>
              <a:gd name="connsiteY17" fmla="*/ 3565 h 10029"/>
              <a:gd name="connsiteX18" fmla="*/ 1927 w 10000"/>
              <a:gd name="connsiteY18" fmla="*/ 3091 h 10029"/>
              <a:gd name="connsiteX19" fmla="*/ 1280 w 10000"/>
              <a:gd name="connsiteY19" fmla="*/ 2455 h 10029"/>
              <a:gd name="connsiteX20" fmla="*/ 276 w 10000"/>
              <a:gd name="connsiteY20" fmla="*/ 2345 h 10029"/>
              <a:gd name="connsiteX21" fmla="*/ 105 w 10000"/>
              <a:gd name="connsiteY21" fmla="*/ 2412 h 10029"/>
              <a:gd name="connsiteX22" fmla="*/ 3 w 10000"/>
              <a:gd name="connsiteY22" fmla="*/ 2549 h 10029"/>
              <a:gd name="connsiteX23" fmla="*/ 258 w 10000"/>
              <a:gd name="connsiteY23" fmla="*/ 2845 h 10029"/>
              <a:gd name="connsiteX24" fmla="*/ 531 w 10000"/>
              <a:gd name="connsiteY24" fmla="*/ 3549 h 10029"/>
              <a:gd name="connsiteX25" fmla="*/ 633 w 10000"/>
              <a:gd name="connsiteY25" fmla="*/ 3743 h 10029"/>
              <a:gd name="connsiteX26" fmla="*/ 940 w 10000"/>
              <a:gd name="connsiteY26" fmla="*/ 4099 h 10029"/>
              <a:gd name="connsiteX27" fmla="*/ 1144 w 10000"/>
              <a:gd name="connsiteY27" fmla="*/ 4387 h 10029"/>
              <a:gd name="connsiteX28" fmla="*/ 1144 w 10000"/>
              <a:gd name="connsiteY28" fmla="*/ 4387 h 10029"/>
              <a:gd name="connsiteX29" fmla="*/ 1161 w 10000"/>
              <a:gd name="connsiteY29" fmla="*/ 4422 h 10029"/>
              <a:gd name="connsiteX30" fmla="*/ 1178 w 10000"/>
              <a:gd name="connsiteY30" fmla="*/ 4430 h 10029"/>
              <a:gd name="connsiteX31" fmla="*/ 1280 w 10000"/>
              <a:gd name="connsiteY31" fmla="*/ 4592 h 10029"/>
              <a:gd name="connsiteX32" fmla="*/ 1298 w 10000"/>
              <a:gd name="connsiteY32" fmla="*/ 4600 h 10029"/>
              <a:gd name="connsiteX33" fmla="*/ 1280 w 10000"/>
              <a:gd name="connsiteY33" fmla="*/ 4608 h 10029"/>
              <a:gd name="connsiteX34" fmla="*/ 1298 w 10000"/>
              <a:gd name="connsiteY34" fmla="*/ 4608 h 10029"/>
              <a:gd name="connsiteX35" fmla="*/ 1366 w 10000"/>
              <a:gd name="connsiteY35" fmla="*/ 4778 h 10029"/>
              <a:gd name="connsiteX36" fmla="*/ 2200 w 10000"/>
              <a:gd name="connsiteY36" fmla="*/ 5743 h 10029"/>
              <a:gd name="connsiteX37" fmla="*/ 3614 w 10000"/>
              <a:gd name="connsiteY37" fmla="*/ 6702 h 10029"/>
              <a:gd name="connsiteX38" fmla="*/ 3490 w 10000"/>
              <a:gd name="connsiteY38" fmla="*/ 10028 h 10029"/>
              <a:gd name="connsiteX39" fmla="*/ 7843 w 10000"/>
              <a:gd name="connsiteY39" fmla="*/ 10029 h 10029"/>
              <a:gd name="connsiteX40" fmla="*/ 7719 w 10000"/>
              <a:gd name="connsiteY40" fmla="*/ 6726 h 10029"/>
              <a:gd name="connsiteX41" fmla="*/ 8196 w 10000"/>
              <a:gd name="connsiteY41" fmla="*/ 6303 h 10029"/>
              <a:gd name="connsiteX42" fmla="*/ 9202 w 10000"/>
              <a:gd name="connsiteY42" fmla="*/ 4218 h 10029"/>
              <a:gd name="connsiteX43" fmla="*/ 9985 w 10000"/>
              <a:gd name="connsiteY43" fmla="*/ 1497 h 10029"/>
              <a:gd name="connsiteX44" fmla="*/ 8877 w 10000"/>
              <a:gd name="connsiteY44" fmla="*/ 1404 h 10029"/>
              <a:gd name="connsiteX45" fmla="*/ 8111 w 10000"/>
              <a:gd name="connsiteY45" fmla="*/ 3133 h 10029"/>
              <a:gd name="connsiteX46" fmla="*/ 8043 w 10000"/>
              <a:gd name="connsiteY46" fmla="*/ 3184 h 10029"/>
              <a:gd name="connsiteX47" fmla="*/ 8026 w 10000"/>
              <a:gd name="connsiteY47" fmla="*/ 3184 h 10029"/>
              <a:gd name="connsiteX48" fmla="*/ 7907 w 10000"/>
              <a:gd name="connsiteY48" fmla="*/ 3184 h 10029"/>
              <a:gd name="connsiteX49" fmla="*/ 7804 w 10000"/>
              <a:gd name="connsiteY49" fmla="*/ 3006 h 10029"/>
              <a:gd name="connsiteX50" fmla="*/ 8248 w 10000"/>
              <a:gd name="connsiteY50" fmla="*/ 709 h 10029"/>
              <a:gd name="connsiteX51" fmla="*/ 7140 w 10000"/>
              <a:gd name="connsiteY51" fmla="*/ 599 h 100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10000" h="10029">
                <a:moveTo>
                  <a:pt x="7140" y="599"/>
                </a:moveTo>
                <a:cubicBezTo>
                  <a:pt x="7055" y="828"/>
                  <a:pt x="6492" y="2726"/>
                  <a:pt x="6492" y="2726"/>
                </a:cubicBezTo>
                <a:cubicBezTo>
                  <a:pt x="6476" y="2760"/>
                  <a:pt x="6476" y="2786"/>
                  <a:pt x="6459" y="2811"/>
                </a:cubicBezTo>
                <a:cubicBezTo>
                  <a:pt x="6442" y="2871"/>
                  <a:pt x="6373" y="2912"/>
                  <a:pt x="6272" y="2938"/>
                </a:cubicBezTo>
                <a:cubicBezTo>
                  <a:pt x="6186" y="2904"/>
                  <a:pt x="6169" y="2862"/>
                  <a:pt x="6169" y="2811"/>
                </a:cubicBezTo>
                <a:cubicBezTo>
                  <a:pt x="6169" y="2463"/>
                  <a:pt x="6084" y="454"/>
                  <a:pt x="6101" y="403"/>
                </a:cubicBezTo>
                <a:cubicBezTo>
                  <a:pt x="6118" y="-88"/>
                  <a:pt x="4874" y="-147"/>
                  <a:pt x="4755" y="320"/>
                </a:cubicBezTo>
                <a:cubicBezTo>
                  <a:pt x="4755" y="320"/>
                  <a:pt x="4705" y="2481"/>
                  <a:pt x="4721" y="2777"/>
                </a:cubicBezTo>
                <a:cubicBezTo>
                  <a:pt x="4721" y="2921"/>
                  <a:pt x="4448" y="2862"/>
                  <a:pt x="4483" y="2752"/>
                </a:cubicBezTo>
                <a:lnTo>
                  <a:pt x="3835" y="912"/>
                </a:lnTo>
                <a:cubicBezTo>
                  <a:pt x="3784" y="513"/>
                  <a:pt x="2626" y="471"/>
                  <a:pt x="2677" y="963"/>
                </a:cubicBezTo>
                <a:lnTo>
                  <a:pt x="3052" y="2879"/>
                </a:lnTo>
                <a:cubicBezTo>
                  <a:pt x="3222" y="3481"/>
                  <a:pt x="2729" y="3701"/>
                  <a:pt x="2711" y="3710"/>
                </a:cubicBezTo>
                <a:cubicBezTo>
                  <a:pt x="2694" y="3710"/>
                  <a:pt x="2677" y="3718"/>
                  <a:pt x="2660" y="3718"/>
                </a:cubicBezTo>
                <a:cubicBezTo>
                  <a:pt x="2507" y="3710"/>
                  <a:pt x="2404" y="3667"/>
                  <a:pt x="2353" y="3582"/>
                </a:cubicBezTo>
                <a:lnTo>
                  <a:pt x="2336" y="3582"/>
                </a:lnTo>
                <a:lnTo>
                  <a:pt x="2336" y="3565"/>
                </a:lnTo>
                <a:lnTo>
                  <a:pt x="2320" y="3565"/>
                </a:lnTo>
                <a:cubicBezTo>
                  <a:pt x="2183" y="3404"/>
                  <a:pt x="2047" y="3252"/>
                  <a:pt x="1927" y="3091"/>
                </a:cubicBezTo>
                <a:cubicBezTo>
                  <a:pt x="1757" y="2879"/>
                  <a:pt x="1621" y="2616"/>
                  <a:pt x="1280" y="2455"/>
                </a:cubicBezTo>
                <a:cubicBezTo>
                  <a:pt x="1008" y="2353"/>
                  <a:pt x="599" y="2277"/>
                  <a:pt x="276" y="2345"/>
                </a:cubicBezTo>
                <a:cubicBezTo>
                  <a:pt x="224" y="2362"/>
                  <a:pt x="156" y="2387"/>
                  <a:pt x="105" y="2412"/>
                </a:cubicBezTo>
                <a:cubicBezTo>
                  <a:pt x="54" y="2438"/>
                  <a:pt x="37" y="2540"/>
                  <a:pt x="3" y="2549"/>
                </a:cubicBezTo>
                <a:cubicBezTo>
                  <a:pt x="-32" y="2549"/>
                  <a:pt x="241" y="2820"/>
                  <a:pt x="258" y="2845"/>
                </a:cubicBezTo>
                <a:cubicBezTo>
                  <a:pt x="445" y="3074"/>
                  <a:pt x="445" y="3312"/>
                  <a:pt x="531" y="3549"/>
                </a:cubicBezTo>
                <a:cubicBezTo>
                  <a:pt x="564" y="3616"/>
                  <a:pt x="582" y="3675"/>
                  <a:pt x="633" y="3743"/>
                </a:cubicBezTo>
                <a:cubicBezTo>
                  <a:pt x="735" y="3845"/>
                  <a:pt x="821" y="3989"/>
                  <a:pt x="940" y="4099"/>
                </a:cubicBezTo>
                <a:lnTo>
                  <a:pt x="1144" y="4387"/>
                </a:lnTo>
                <a:lnTo>
                  <a:pt x="1144" y="4387"/>
                </a:lnTo>
                <a:cubicBezTo>
                  <a:pt x="1150" y="4398"/>
                  <a:pt x="1155" y="4410"/>
                  <a:pt x="1161" y="4422"/>
                </a:cubicBezTo>
                <a:cubicBezTo>
                  <a:pt x="1167" y="4425"/>
                  <a:pt x="1172" y="4427"/>
                  <a:pt x="1178" y="4430"/>
                </a:cubicBezTo>
                <a:cubicBezTo>
                  <a:pt x="1195" y="4481"/>
                  <a:pt x="1230" y="4541"/>
                  <a:pt x="1280" y="4592"/>
                </a:cubicBezTo>
                <a:cubicBezTo>
                  <a:pt x="1286" y="4595"/>
                  <a:pt x="1292" y="4597"/>
                  <a:pt x="1298" y="4600"/>
                </a:cubicBezTo>
                <a:cubicBezTo>
                  <a:pt x="1292" y="4603"/>
                  <a:pt x="1286" y="4605"/>
                  <a:pt x="1280" y="4608"/>
                </a:cubicBezTo>
                <a:lnTo>
                  <a:pt x="1298" y="4608"/>
                </a:lnTo>
                <a:cubicBezTo>
                  <a:pt x="1314" y="4667"/>
                  <a:pt x="1331" y="4718"/>
                  <a:pt x="1366" y="4778"/>
                </a:cubicBezTo>
                <a:cubicBezTo>
                  <a:pt x="1518" y="5125"/>
                  <a:pt x="1791" y="5447"/>
                  <a:pt x="2200" y="5743"/>
                </a:cubicBezTo>
                <a:cubicBezTo>
                  <a:pt x="2558" y="6082"/>
                  <a:pt x="3631" y="6261"/>
                  <a:pt x="3614" y="6702"/>
                </a:cubicBezTo>
                <a:cubicBezTo>
                  <a:pt x="3614" y="7244"/>
                  <a:pt x="3541" y="9113"/>
                  <a:pt x="3490" y="10028"/>
                </a:cubicBezTo>
                <a:lnTo>
                  <a:pt x="7843" y="10029"/>
                </a:lnTo>
                <a:cubicBezTo>
                  <a:pt x="7741" y="8834"/>
                  <a:pt x="7660" y="7347"/>
                  <a:pt x="7719" y="6726"/>
                </a:cubicBezTo>
                <a:cubicBezTo>
                  <a:pt x="7778" y="6105"/>
                  <a:pt x="7327" y="6836"/>
                  <a:pt x="8196" y="6303"/>
                </a:cubicBezTo>
                <a:cubicBezTo>
                  <a:pt x="9065" y="5770"/>
                  <a:pt x="9134" y="4853"/>
                  <a:pt x="9202" y="4218"/>
                </a:cubicBezTo>
                <a:cubicBezTo>
                  <a:pt x="9270" y="3710"/>
                  <a:pt x="9866" y="1820"/>
                  <a:pt x="9985" y="1497"/>
                </a:cubicBezTo>
                <a:cubicBezTo>
                  <a:pt x="10138" y="1082"/>
                  <a:pt x="9099" y="946"/>
                  <a:pt x="8877" y="1404"/>
                </a:cubicBezTo>
                <a:lnTo>
                  <a:pt x="8111" y="3133"/>
                </a:lnTo>
                <a:cubicBezTo>
                  <a:pt x="8088" y="3150"/>
                  <a:pt x="8066" y="3167"/>
                  <a:pt x="8043" y="3184"/>
                </a:cubicBezTo>
                <a:lnTo>
                  <a:pt x="8026" y="3184"/>
                </a:lnTo>
                <a:cubicBezTo>
                  <a:pt x="7991" y="3209"/>
                  <a:pt x="7941" y="3209"/>
                  <a:pt x="7907" y="3184"/>
                </a:cubicBezTo>
                <a:cubicBezTo>
                  <a:pt x="7822" y="3133"/>
                  <a:pt x="7804" y="3057"/>
                  <a:pt x="7804" y="3006"/>
                </a:cubicBezTo>
                <a:cubicBezTo>
                  <a:pt x="7804" y="3006"/>
                  <a:pt x="8180" y="1040"/>
                  <a:pt x="8248" y="709"/>
                </a:cubicBezTo>
                <a:cubicBezTo>
                  <a:pt x="8332" y="260"/>
                  <a:pt x="7277" y="217"/>
                  <a:pt x="7140" y="599"/>
                </a:cubicBezTo>
              </a:path>
            </a:pathLst>
          </a:cu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矩形 39"/>
          <p:cNvSpPr/>
          <p:nvPr/>
        </p:nvSpPr>
        <p:spPr>
          <a:xfrm>
            <a:off x="12318521" y="1841490"/>
            <a:ext cx="1000664" cy="110260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7" name="组合 26"/>
          <p:cNvGrpSpPr/>
          <p:nvPr/>
        </p:nvGrpSpPr>
        <p:grpSpPr>
          <a:xfrm rot="5400000">
            <a:off x="11226778" y="157804"/>
            <a:ext cx="629587" cy="638085"/>
            <a:chOff x="314793" y="194871"/>
            <a:chExt cx="629587" cy="638085"/>
          </a:xfrm>
        </p:grpSpPr>
        <p:sp>
          <p:nvSpPr>
            <p:cNvPr id="28" name="矩形 27"/>
            <p:cNvSpPr/>
            <p:nvPr/>
          </p:nvSpPr>
          <p:spPr>
            <a:xfrm>
              <a:off x="314793" y="194872"/>
              <a:ext cx="629587" cy="104931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矩形 28"/>
            <p:cNvSpPr/>
            <p:nvPr/>
          </p:nvSpPr>
          <p:spPr>
            <a:xfrm>
              <a:off x="314793" y="194871"/>
              <a:ext cx="104932" cy="638085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0" name="组合 29"/>
          <p:cNvGrpSpPr/>
          <p:nvPr/>
        </p:nvGrpSpPr>
        <p:grpSpPr>
          <a:xfrm rot="10800000">
            <a:off x="11247619" y="5015056"/>
            <a:ext cx="629587" cy="638085"/>
            <a:chOff x="314793" y="194871"/>
            <a:chExt cx="629587" cy="638085"/>
          </a:xfrm>
        </p:grpSpPr>
        <p:sp>
          <p:nvSpPr>
            <p:cNvPr id="31" name="矩形 30"/>
            <p:cNvSpPr/>
            <p:nvPr/>
          </p:nvSpPr>
          <p:spPr>
            <a:xfrm>
              <a:off x="314793" y="194872"/>
              <a:ext cx="629587" cy="104931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31"/>
            <p:cNvSpPr/>
            <p:nvPr/>
          </p:nvSpPr>
          <p:spPr>
            <a:xfrm>
              <a:off x="314793" y="194871"/>
              <a:ext cx="104932" cy="638085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Rectangle 463"/>
          <p:cNvSpPr>
            <a:spLocks noChangeArrowheads="1"/>
          </p:cNvSpPr>
          <p:nvPr/>
        </p:nvSpPr>
        <p:spPr bwMode="auto">
          <a:xfrm>
            <a:off x="-1654" y="5758008"/>
            <a:ext cx="12193653" cy="1099991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" name="文本框 51"/>
          <p:cNvSpPr txBox="1"/>
          <p:nvPr/>
        </p:nvSpPr>
        <p:spPr>
          <a:xfrm>
            <a:off x="4450897" y="5988747"/>
            <a:ext cx="94598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迷你简汉真广标" panose="02010609000101010101" pitchFamily="49" charset="-122"/>
                <a:ea typeface="迷你简汉真广标" panose="02010609000101010101" pitchFamily="49" charset="-122"/>
              </a:rPr>
              <a:t>你大学里难忘的事情</a:t>
            </a:r>
            <a:endParaRPr lang="en-US" altLang="zh-CN" sz="36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迷你简汉真广标" panose="02010609000101010101" pitchFamily="49" charset="-122"/>
              <a:ea typeface="迷你简汉真广标" panose="02010609000101010101" pitchFamily="49" charset="-122"/>
            </a:endParaRPr>
          </a:p>
        </p:txBody>
      </p:sp>
      <p:grpSp>
        <p:nvGrpSpPr>
          <p:cNvPr id="53" name="组合 52"/>
          <p:cNvGrpSpPr/>
          <p:nvPr/>
        </p:nvGrpSpPr>
        <p:grpSpPr>
          <a:xfrm>
            <a:off x="3903235" y="5988747"/>
            <a:ext cx="393632" cy="609611"/>
            <a:chOff x="1523999" y="1001485"/>
            <a:chExt cx="2598058" cy="4209142"/>
          </a:xfrm>
          <a:solidFill>
            <a:schemeClr val="bg1"/>
          </a:solidFill>
        </p:grpSpPr>
        <p:sp>
          <p:nvSpPr>
            <p:cNvPr id="54" name="矩形 53"/>
            <p:cNvSpPr/>
            <p:nvPr/>
          </p:nvSpPr>
          <p:spPr>
            <a:xfrm>
              <a:off x="2540000" y="4194629"/>
              <a:ext cx="566057" cy="58057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圆角矩形 54"/>
            <p:cNvSpPr/>
            <p:nvPr/>
          </p:nvSpPr>
          <p:spPr>
            <a:xfrm>
              <a:off x="2155371" y="1001485"/>
              <a:ext cx="1335315" cy="2699658"/>
            </a:xfrm>
            <a:prstGeom prst="roundRect">
              <a:avLst>
                <a:gd name="adj" fmla="val 4710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同心圆 6"/>
            <p:cNvSpPr/>
            <p:nvPr/>
          </p:nvSpPr>
          <p:spPr>
            <a:xfrm>
              <a:off x="1523999" y="2757715"/>
              <a:ext cx="2598058" cy="1582058"/>
            </a:xfrm>
            <a:custGeom>
              <a:avLst/>
              <a:gdLst/>
              <a:ahLst/>
              <a:cxnLst/>
              <a:rect l="l" t="t" r="r" b="b"/>
              <a:pathLst>
                <a:path w="2598058" h="1582058">
                  <a:moveTo>
                    <a:pt x="14462" y="0"/>
                  </a:moveTo>
                  <a:lnTo>
                    <a:pt x="389516" y="0"/>
                  </a:lnTo>
                  <a:cubicBezTo>
                    <a:pt x="377808" y="63354"/>
                    <a:pt x="371860" y="128889"/>
                    <a:pt x="371860" y="195943"/>
                  </a:cubicBezTo>
                  <a:cubicBezTo>
                    <a:pt x="371860" y="756101"/>
                    <a:pt x="786968" y="1210198"/>
                    <a:pt x="1299029" y="1210198"/>
                  </a:cubicBezTo>
                  <a:cubicBezTo>
                    <a:pt x="1811090" y="1210198"/>
                    <a:pt x="2226198" y="756101"/>
                    <a:pt x="2226198" y="195943"/>
                  </a:cubicBezTo>
                  <a:cubicBezTo>
                    <a:pt x="2226198" y="128889"/>
                    <a:pt x="2220250" y="63354"/>
                    <a:pt x="2208542" y="0"/>
                  </a:cubicBezTo>
                  <a:lnTo>
                    <a:pt x="2583596" y="0"/>
                  </a:lnTo>
                  <a:cubicBezTo>
                    <a:pt x="2593658" y="63872"/>
                    <a:pt x="2598058" y="129359"/>
                    <a:pt x="2598058" y="195943"/>
                  </a:cubicBezTo>
                  <a:cubicBezTo>
                    <a:pt x="2598058" y="961473"/>
                    <a:pt x="2016463" y="1582058"/>
                    <a:pt x="1299029" y="1582058"/>
                  </a:cubicBezTo>
                  <a:cubicBezTo>
                    <a:pt x="581595" y="1582058"/>
                    <a:pt x="0" y="961473"/>
                    <a:pt x="0" y="195943"/>
                  </a:cubicBezTo>
                  <a:cubicBezTo>
                    <a:pt x="0" y="129359"/>
                    <a:pt x="4400" y="63872"/>
                    <a:pt x="14462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7" name="矩形 56"/>
            <p:cNvSpPr/>
            <p:nvPr/>
          </p:nvSpPr>
          <p:spPr>
            <a:xfrm>
              <a:off x="1973942" y="4775200"/>
              <a:ext cx="1698172" cy="43542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143610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7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8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25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" dur="2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2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5" presetID="2" presetClass="entr" presetSubtype="4" fill="hold" nodeType="after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7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18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25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2" dur="2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2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5" presetID="2" presetClass="entr" presetSubtype="4" fill="hold" nodeType="after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27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28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42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25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2" dur="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75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0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25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" dur="2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2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25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2" dur="2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2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42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25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2" dur="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75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0" grpId="0" animBg="1"/>
        </p:bldLst>
      </p:timing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63"/>
          <p:cNvSpPr>
            <a:spLocks noChangeArrowheads="1"/>
          </p:cNvSpPr>
          <p:nvPr/>
        </p:nvSpPr>
        <p:spPr bwMode="auto">
          <a:xfrm>
            <a:off x="-1654" y="-31729"/>
            <a:ext cx="12193653" cy="6889729"/>
          </a:xfrm>
          <a:prstGeom prst="rect">
            <a:avLst/>
          </a:prstGeom>
          <a:solidFill>
            <a:srgbClr val="92D05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8078" b="100000" l="9889" r="8983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0647" y="2949991"/>
            <a:ext cx="2808015" cy="2808015"/>
          </a:xfrm>
          <a:prstGeom prst="rect">
            <a:avLst/>
          </a:prstGeom>
        </p:spPr>
      </p:pic>
      <p:grpSp>
        <p:nvGrpSpPr>
          <p:cNvPr id="21" name="组合 20"/>
          <p:cNvGrpSpPr/>
          <p:nvPr/>
        </p:nvGrpSpPr>
        <p:grpSpPr>
          <a:xfrm>
            <a:off x="272395" y="213045"/>
            <a:ext cx="629587" cy="638085"/>
            <a:chOff x="314793" y="194871"/>
            <a:chExt cx="629587" cy="638085"/>
          </a:xfrm>
        </p:grpSpPr>
        <p:sp>
          <p:nvSpPr>
            <p:cNvPr id="22" name="矩形 21"/>
            <p:cNvSpPr/>
            <p:nvPr/>
          </p:nvSpPr>
          <p:spPr>
            <a:xfrm>
              <a:off x="314793" y="194872"/>
              <a:ext cx="629587" cy="104931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22"/>
            <p:cNvSpPr/>
            <p:nvPr/>
          </p:nvSpPr>
          <p:spPr>
            <a:xfrm>
              <a:off x="314793" y="194871"/>
              <a:ext cx="104932" cy="638085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4" name="组合 23"/>
          <p:cNvGrpSpPr/>
          <p:nvPr/>
        </p:nvGrpSpPr>
        <p:grpSpPr>
          <a:xfrm rot="16200000">
            <a:off x="381576" y="4936144"/>
            <a:ext cx="629587" cy="638085"/>
            <a:chOff x="314793" y="194871"/>
            <a:chExt cx="629587" cy="638085"/>
          </a:xfrm>
        </p:grpSpPr>
        <p:sp>
          <p:nvSpPr>
            <p:cNvPr id="25" name="矩形 24"/>
            <p:cNvSpPr/>
            <p:nvPr/>
          </p:nvSpPr>
          <p:spPr>
            <a:xfrm>
              <a:off x="314793" y="194872"/>
              <a:ext cx="629587" cy="104931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矩形 25"/>
            <p:cNvSpPr/>
            <p:nvPr/>
          </p:nvSpPr>
          <p:spPr>
            <a:xfrm>
              <a:off x="314793" y="194871"/>
              <a:ext cx="104932" cy="638085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3" name="矩形 32"/>
          <p:cNvSpPr/>
          <p:nvPr/>
        </p:nvSpPr>
        <p:spPr>
          <a:xfrm>
            <a:off x="10175200" y="345222"/>
            <a:ext cx="89960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C00000"/>
                </a:solidFill>
                <a:latin typeface="方正准圆简体" panose="03000509000000000000" pitchFamily="65" charset="-122"/>
                <a:ea typeface="方正准圆简体" panose="03000509000000000000" pitchFamily="65" charset="-122"/>
              </a:rPr>
              <a:t>REC</a:t>
            </a:r>
            <a:endParaRPr lang="zh-CN" altLang="en-US" sz="3600" dirty="0">
              <a:solidFill>
                <a:srgbClr val="C00000"/>
              </a:solidFill>
            </a:endParaRPr>
          </a:p>
        </p:txBody>
      </p:sp>
      <p:pic>
        <p:nvPicPr>
          <p:cNvPr id="37" name="图片 36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925" b="100000" l="9889" r="97075">
                        <a14:foregroundMark x1="28273" y1="29666" x2="76741" y2="32869"/>
                        <a14:foregroundMark x1="37883" y1="90529" x2="45265" y2="98468"/>
                        <a14:foregroundMark x1="79805" y1="73677" x2="69916" y2="98886"/>
                        <a14:foregroundMark x1="27716" y1="23259" x2="82033" y2="30223"/>
                        <a14:foregroundMark x1="41504" y1="84819" x2="54596" y2="88440"/>
                        <a14:foregroundMark x1="16017" y1="42479" x2="77855" y2="4749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9457" y="3282208"/>
            <a:ext cx="2475799" cy="2475799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7299501" y="576842"/>
            <a:ext cx="3846828" cy="2435655"/>
            <a:chOff x="7375701" y="576842"/>
            <a:chExt cx="3846828" cy="2435655"/>
          </a:xfrm>
        </p:grpSpPr>
        <p:sp>
          <p:nvSpPr>
            <p:cNvPr id="12" name="椭圆形标注 11"/>
            <p:cNvSpPr/>
            <p:nvPr/>
          </p:nvSpPr>
          <p:spPr>
            <a:xfrm>
              <a:off x="7808840" y="576842"/>
              <a:ext cx="2975688" cy="2435655"/>
            </a:xfrm>
            <a:prstGeom prst="wedgeEllipseCallout">
              <a:avLst>
                <a:gd name="adj1" fmla="val 10"/>
                <a:gd name="adj2" fmla="val 56464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7375701" y="1724583"/>
              <a:ext cx="3846828" cy="861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准圆简体" panose="03000509000000000000" pitchFamily="65" charset="-122"/>
                  <a:ea typeface="方正准圆简体" panose="03000509000000000000" pitchFamily="65" charset="-122"/>
                </a:rPr>
                <a:t>我是狐狸</a:t>
              </a:r>
              <a:r>
                <a:rPr lang="zh-CN" alt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准圆简体" panose="03000509000000000000" pitchFamily="65" charset="-122"/>
                  <a:ea typeface="方正准圆简体" panose="03000509000000000000" pitchFamily="65" charset="-122"/>
                </a:rPr>
                <a:t>鹏</a:t>
              </a:r>
              <a:endParaRPr lang="en-US" altLang="zh-CN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准圆简体" panose="03000509000000000000" pitchFamily="65" charset="-122"/>
                <a:ea typeface="方正准圆简体" panose="03000509000000000000" pitchFamily="65" charset="-122"/>
              </a:endParaRPr>
            </a:p>
            <a:p>
              <a:pPr algn="ctr"/>
              <a:r>
                <a:rPr lang="zh-CN" alt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准圆简体" panose="03000509000000000000" pitchFamily="65" charset="-122"/>
                  <a:ea typeface="方正准圆简体" panose="03000509000000000000" pitchFamily="65" charset="-122"/>
                </a:rPr>
                <a:t>我能虐王者</a:t>
              </a:r>
              <a:endPara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准圆简体" panose="03000509000000000000" pitchFamily="65" charset="-122"/>
                <a:ea typeface="方正准圆简体" panose="03000509000000000000" pitchFamily="65" charset="-122"/>
              </a:endParaRPr>
            </a:p>
          </p:txBody>
        </p:sp>
        <p:pic>
          <p:nvPicPr>
            <p:cNvPr id="1028" name="Picture 4" descr="http://imgsrc.baidu.com/forum/w%3D580/sign=de412af73812b31bc76ccd21b6193674/f703918fa0ec08fafcf1a51758ee3d6d54fbda89.jp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1207" b="99483" l="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930815" y="817756"/>
              <a:ext cx="731737" cy="7317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" name="组合 2"/>
          <p:cNvGrpSpPr/>
          <p:nvPr/>
        </p:nvGrpSpPr>
        <p:grpSpPr>
          <a:xfrm>
            <a:off x="339905" y="432194"/>
            <a:ext cx="3846828" cy="2497783"/>
            <a:chOff x="338806" y="559957"/>
            <a:chExt cx="3846828" cy="2497783"/>
          </a:xfrm>
        </p:grpSpPr>
        <p:sp>
          <p:nvSpPr>
            <p:cNvPr id="10" name="椭圆形标注 9"/>
            <p:cNvSpPr/>
            <p:nvPr/>
          </p:nvSpPr>
          <p:spPr>
            <a:xfrm>
              <a:off x="640537" y="559957"/>
              <a:ext cx="3204166" cy="2497783"/>
            </a:xfrm>
            <a:prstGeom prst="wedgeEllipseCallout">
              <a:avLst>
                <a:gd name="adj1" fmla="val 10"/>
                <a:gd name="adj2" fmla="val 56464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338806" y="1699165"/>
              <a:ext cx="3846828" cy="8925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准圆简体" panose="03000509000000000000" pitchFamily="65" charset="-122"/>
                  <a:ea typeface="方正准圆简体" panose="03000509000000000000" pitchFamily="65" charset="-122"/>
                </a:rPr>
                <a:t>我是浪宁</a:t>
              </a:r>
              <a:endParaRPr lang="en-US" altLang="zh-CN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准圆简体" panose="03000509000000000000" pitchFamily="65" charset="-122"/>
                <a:ea typeface="方正准圆简体" panose="03000509000000000000" pitchFamily="65" charset="-122"/>
              </a:endParaRPr>
            </a:p>
            <a:p>
              <a:pPr algn="ctr"/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准圆简体" panose="03000509000000000000" pitchFamily="65" charset="-122"/>
                  <a:ea typeface="方正准圆简体" panose="03000509000000000000" pitchFamily="65" charset="-122"/>
                </a:rPr>
                <a:t>我</a:t>
              </a:r>
              <a:r>
                <a:rPr lang="zh-CN" alt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准圆简体" panose="03000509000000000000" pitchFamily="65" charset="-122"/>
                  <a:ea typeface="方正准圆简体" panose="03000509000000000000" pitchFamily="65" charset="-122"/>
                </a:rPr>
                <a:t>的流浪吊，奶妈奶水饱</a:t>
              </a:r>
              <a:endPara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准圆简体" panose="03000509000000000000" pitchFamily="65" charset="-122"/>
                <a:ea typeface="方正准圆简体" panose="03000509000000000000" pitchFamily="65" charset="-122"/>
              </a:endParaRPr>
            </a:p>
          </p:txBody>
        </p:sp>
        <p:pic>
          <p:nvPicPr>
            <p:cNvPr id="3074" name="Picture 2" descr="http://imgsrc.baidu.com/forum/w%3D580/sign=78a3d827d833c895a67e9873e1127397/5665a651f819861841fd40344bed2e738ad4e643.jpg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2414" b="97931" l="0" r="9931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57021" y="681809"/>
              <a:ext cx="988244" cy="98824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4" name="组合 3"/>
          <p:cNvGrpSpPr/>
          <p:nvPr/>
        </p:nvGrpSpPr>
        <p:grpSpPr>
          <a:xfrm>
            <a:off x="3978335" y="540209"/>
            <a:ext cx="3846828" cy="2497783"/>
            <a:chOff x="3787835" y="540209"/>
            <a:chExt cx="3846828" cy="2497783"/>
          </a:xfrm>
        </p:grpSpPr>
        <p:sp>
          <p:nvSpPr>
            <p:cNvPr id="19" name="椭圆形标注 18"/>
            <p:cNvSpPr/>
            <p:nvPr/>
          </p:nvSpPr>
          <p:spPr>
            <a:xfrm>
              <a:off x="4092026" y="540209"/>
              <a:ext cx="3204166" cy="2497783"/>
            </a:xfrm>
            <a:prstGeom prst="wedgeEllipseCallout">
              <a:avLst>
                <a:gd name="adj1" fmla="val 10"/>
                <a:gd name="adj2" fmla="val 56464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3787835" y="1755361"/>
              <a:ext cx="3846828" cy="8925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准圆简体" panose="03000509000000000000" pitchFamily="65" charset="-122"/>
                  <a:ea typeface="方正准圆简体" panose="03000509000000000000" pitchFamily="65" charset="-122"/>
                </a:rPr>
                <a:t>我是潘森</a:t>
              </a:r>
              <a:r>
                <a:rPr lang="zh-CN" alt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准圆简体" panose="03000509000000000000" pitchFamily="65" charset="-122"/>
                  <a:ea typeface="方正准圆简体" panose="03000509000000000000" pitchFamily="65" charset="-122"/>
                </a:rPr>
                <a:t>林</a:t>
              </a:r>
              <a:endParaRPr lang="en-US" altLang="zh-CN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准圆简体" panose="03000509000000000000" pitchFamily="65" charset="-122"/>
                <a:ea typeface="方正准圆简体" panose="03000509000000000000" pitchFamily="65" charset="-122"/>
              </a:endParaRPr>
            </a:p>
            <a:p>
              <a:pPr algn="ctr"/>
              <a:r>
                <a:rPr lang="zh-CN" alt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准圆简体" panose="03000509000000000000" pitchFamily="65" charset="-122"/>
                  <a:ea typeface="方正准圆简体" panose="03000509000000000000" pitchFamily="65" charset="-122"/>
                </a:rPr>
                <a:t>长城路第一潘神</a:t>
              </a:r>
              <a:endPara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准圆简体" panose="03000509000000000000" pitchFamily="65" charset="-122"/>
                <a:ea typeface="方正准圆简体" panose="03000509000000000000" pitchFamily="65" charset="-122"/>
              </a:endParaRPr>
            </a:p>
          </p:txBody>
        </p:sp>
        <p:pic>
          <p:nvPicPr>
            <p:cNvPr id="3076" name="Picture 4" descr="http://imgsrc.baidu.com/forum/w%3D580/sign=98d334fecb8065387beaa41ba7dca115/604bf3dde71190ef7d06236fcf1b9d16fcfa607b.jpg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backgroundRemoval t="1207" b="99138" l="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76196" y="799948"/>
              <a:ext cx="870105" cy="87010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5" name="椭圆 34"/>
          <p:cNvSpPr/>
          <p:nvPr/>
        </p:nvSpPr>
        <p:spPr>
          <a:xfrm>
            <a:off x="11073247" y="493815"/>
            <a:ext cx="298564" cy="298564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1646444" y="4264707"/>
            <a:ext cx="1521387" cy="5370546"/>
            <a:chOff x="1348272" y="2201636"/>
            <a:chExt cx="1955364" cy="6902499"/>
          </a:xfrm>
        </p:grpSpPr>
        <p:sp>
          <p:nvSpPr>
            <p:cNvPr id="40" name="Freeform 121"/>
            <p:cNvSpPr>
              <a:spLocks/>
            </p:cNvSpPr>
            <p:nvPr/>
          </p:nvSpPr>
          <p:spPr bwMode="auto">
            <a:xfrm>
              <a:off x="1348272" y="2201636"/>
              <a:ext cx="1730592" cy="3483909"/>
            </a:xfrm>
            <a:custGeom>
              <a:avLst/>
              <a:gdLst>
                <a:gd name="T0" fmla="*/ 421 w 597"/>
                <a:gd name="T1" fmla="*/ 88 h 872"/>
                <a:gd name="T2" fmla="*/ 383 w 597"/>
                <a:gd name="T3" fmla="*/ 339 h 872"/>
                <a:gd name="T4" fmla="*/ 381 w 597"/>
                <a:gd name="T5" fmla="*/ 349 h 872"/>
                <a:gd name="T6" fmla="*/ 370 w 597"/>
                <a:gd name="T7" fmla="*/ 364 h 872"/>
                <a:gd name="T8" fmla="*/ 364 w 597"/>
                <a:gd name="T9" fmla="*/ 349 h 872"/>
                <a:gd name="T10" fmla="*/ 360 w 597"/>
                <a:gd name="T11" fmla="*/ 65 h 872"/>
                <a:gd name="T12" fmla="*/ 281 w 597"/>
                <a:gd name="T13" fmla="*/ 55 h 872"/>
                <a:gd name="T14" fmla="*/ 279 w 597"/>
                <a:gd name="T15" fmla="*/ 345 h 872"/>
                <a:gd name="T16" fmla="*/ 265 w 597"/>
                <a:gd name="T17" fmla="*/ 342 h 872"/>
                <a:gd name="T18" fmla="*/ 227 w 597"/>
                <a:gd name="T19" fmla="*/ 125 h 872"/>
                <a:gd name="T20" fmla="*/ 159 w 597"/>
                <a:gd name="T21" fmla="*/ 131 h 872"/>
                <a:gd name="T22" fmla="*/ 181 w 597"/>
                <a:gd name="T23" fmla="*/ 357 h 872"/>
                <a:gd name="T24" fmla="*/ 161 w 597"/>
                <a:gd name="T25" fmla="*/ 455 h 872"/>
                <a:gd name="T26" fmla="*/ 158 w 597"/>
                <a:gd name="T27" fmla="*/ 456 h 872"/>
                <a:gd name="T28" fmla="*/ 140 w 597"/>
                <a:gd name="T29" fmla="*/ 440 h 872"/>
                <a:gd name="T30" fmla="*/ 139 w 597"/>
                <a:gd name="T31" fmla="*/ 440 h 872"/>
                <a:gd name="T32" fmla="*/ 139 w 597"/>
                <a:gd name="T33" fmla="*/ 438 h 872"/>
                <a:gd name="T34" fmla="*/ 138 w 597"/>
                <a:gd name="T35" fmla="*/ 438 h 872"/>
                <a:gd name="T36" fmla="*/ 115 w 597"/>
                <a:gd name="T37" fmla="*/ 382 h 872"/>
                <a:gd name="T38" fmla="*/ 77 w 597"/>
                <a:gd name="T39" fmla="*/ 307 h 872"/>
                <a:gd name="T40" fmla="*/ 18 w 597"/>
                <a:gd name="T41" fmla="*/ 294 h 872"/>
                <a:gd name="T42" fmla="*/ 8 w 597"/>
                <a:gd name="T43" fmla="*/ 302 h 872"/>
                <a:gd name="T44" fmla="*/ 2 w 597"/>
                <a:gd name="T45" fmla="*/ 318 h 872"/>
                <a:gd name="T46" fmla="*/ 17 w 597"/>
                <a:gd name="T47" fmla="*/ 353 h 872"/>
                <a:gd name="T48" fmla="*/ 33 w 597"/>
                <a:gd name="T49" fmla="*/ 436 h 872"/>
                <a:gd name="T50" fmla="*/ 39 w 597"/>
                <a:gd name="T51" fmla="*/ 459 h 872"/>
                <a:gd name="T52" fmla="*/ 57 w 597"/>
                <a:gd name="T53" fmla="*/ 501 h 872"/>
                <a:gd name="T54" fmla="*/ 69 w 597"/>
                <a:gd name="T55" fmla="*/ 535 h 872"/>
                <a:gd name="T56" fmla="*/ 69 w 597"/>
                <a:gd name="T57" fmla="*/ 535 h 872"/>
                <a:gd name="T58" fmla="*/ 70 w 597"/>
                <a:gd name="T59" fmla="*/ 539 h 872"/>
                <a:gd name="T60" fmla="*/ 71 w 597"/>
                <a:gd name="T61" fmla="*/ 540 h 872"/>
                <a:gd name="T62" fmla="*/ 77 w 597"/>
                <a:gd name="T63" fmla="*/ 559 h 872"/>
                <a:gd name="T64" fmla="*/ 78 w 597"/>
                <a:gd name="T65" fmla="*/ 560 h 872"/>
                <a:gd name="T66" fmla="*/ 77 w 597"/>
                <a:gd name="T67" fmla="*/ 561 h 872"/>
                <a:gd name="T68" fmla="*/ 78 w 597"/>
                <a:gd name="T69" fmla="*/ 561 h 872"/>
                <a:gd name="T70" fmla="*/ 82 w 597"/>
                <a:gd name="T71" fmla="*/ 581 h 872"/>
                <a:gd name="T72" fmla="*/ 131 w 597"/>
                <a:gd name="T73" fmla="*/ 695 h 872"/>
                <a:gd name="T74" fmla="*/ 214 w 597"/>
                <a:gd name="T75" fmla="*/ 808 h 872"/>
                <a:gd name="T76" fmla="*/ 214 w 597"/>
                <a:gd name="T77" fmla="*/ 872 h 872"/>
                <a:gd name="T78" fmla="*/ 455 w 597"/>
                <a:gd name="T79" fmla="*/ 872 h 872"/>
                <a:gd name="T80" fmla="*/ 455 w 597"/>
                <a:gd name="T81" fmla="*/ 811 h 872"/>
                <a:gd name="T82" fmla="*/ 483 w 597"/>
                <a:gd name="T83" fmla="*/ 761 h 872"/>
                <a:gd name="T84" fmla="*/ 542 w 597"/>
                <a:gd name="T85" fmla="*/ 515 h 872"/>
                <a:gd name="T86" fmla="*/ 588 w 597"/>
                <a:gd name="T87" fmla="*/ 194 h 872"/>
                <a:gd name="T88" fmla="*/ 523 w 597"/>
                <a:gd name="T89" fmla="*/ 183 h 872"/>
                <a:gd name="T90" fmla="*/ 478 w 597"/>
                <a:gd name="T91" fmla="*/ 387 h 872"/>
                <a:gd name="T92" fmla="*/ 474 w 597"/>
                <a:gd name="T93" fmla="*/ 393 h 872"/>
                <a:gd name="T94" fmla="*/ 473 w 597"/>
                <a:gd name="T95" fmla="*/ 393 h 872"/>
                <a:gd name="T96" fmla="*/ 466 w 597"/>
                <a:gd name="T97" fmla="*/ 393 h 872"/>
                <a:gd name="T98" fmla="*/ 460 w 597"/>
                <a:gd name="T99" fmla="*/ 372 h 872"/>
                <a:gd name="T100" fmla="*/ 486 w 597"/>
                <a:gd name="T101" fmla="*/ 101 h 872"/>
                <a:gd name="T102" fmla="*/ 421 w 597"/>
                <a:gd name="T103" fmla="*/ 88 h 872"/>
                <a:gd name="connsiteX0" fmla="*/ 7021 w 9833"/>
                <a:gd name="connsiteY0" fmla="*/ 810 h 13778"/>
                <a:gd name="connsiteX1" fmla="*/ 6384 w 9833"/>
                <a:gd name="connsiteY1" fmla="*/ 3689 h 13778"/>
                <a:gd name="connsiteX2" fmla="*/ 6351 w 9833"/>
                <a:gd name="connsiteY2" fmla="*/ 3803 h 13778"/>
                <a:gd name="connsiteX3" fmla="*/ 6167 w 9833"/>
                <a:gd name="connsiteY3" fmla="*/ 3975 h 13778"/>
                <a:gd name="connsiteX4" fmla="*/ 6066 w 9833"/>
                <a:gd name="connsiteY4" fmla="*/ 3803 h 13778"/>
                <a:gd name="connsiteX5" fmla="*/ 5999 w 9833"/>
                <a:gd name="connsiteY5" fmla="*/ 546 h 13778"/>
                <a:gd name="connsiteX6" fmla="*/ 4676 w 9833"/>
                <a:gd name="connsiteY6" fmla="*/ 432 h 13778"/>
                <a:gd name="connsiteX7" fmla="*/ 4642 w 9833"/>
                <a:gd name="connsiteY7" fmla="*/ 3757 h 13778"/>
                <a:gd name="connsiteX8" fmla="*/ 4408 w 9833"/>
                <a:gd name="connsiteY8" fmla="*/ 3723 h 13778"/>
                <a:gd name="connsiteX9" fmla="*/ 3771 w 9833"/>
                <a:gd name="connsiteY9" fmla="*/ 1234 h 13778"/>
                <a:gd name="connsiteX10" fmla="*/ 2632 w 9833"/>
                <a:gd name="connsiteY10" fmla="*/ 1303 h 13778"/>
                <a:gd name="connsiteX11" fmla="*/ 3001 w 9833"/>
                <a:gd name="connsiteY11" fmla="*/ 3895 h 13778"/>
                <a:gd name="connsiteX12" fmla="*/ 2666 w 9833"/>
                <a:gd name="connsiteY12" fmla="*/ 5019 h 13778"/>
                <a:gd name="connsiteX13" fmla="*/ 2616 w 9833"/>
                <a:gd name="connsiteY13" fmla="*/ 5030 h 13778"/>
                <a:gd name="connsiteX14" fmla="*/ 2314 w 9833"/>
                <a:gd name="connsiteY14" fmla="*/ 4847 h 13778"/>
                <a:gd name="connsiteX15" fmla="*/ 2297 w 9833"/>
                <a:gd name="connsiteY15" fmla="*/ 4847 h 13778"/>
                <a:gd name="connsiteX16" fmla="*/ 2297 w 9833"/>
                <a:gd name="connsiteY16" fmla="*/ 4824 h 13778"/>
                <a:gd name="connsiteX17" fmla="*/ 2281 w 9833"/>
                <a:gd name="connsiteY17" fmla="*/ 4824 h 13778"/>
                <a:gd name="connsiteX18" fmla="*/ 1895 w 9833"/>
                <a:gd name="connsiteY18" fmla="*/ 4182 h 13778"/>
                <a:gd name="connsiteX19" fmla="*/ 1259 w 9833"/>
                <a:gd name="connsiteY19" fmla="*/ 3322 h 13778"/>
                <a:gd name="connsiteX20" fmla="*/ 271 w 9833"/>
                <a:gd name="connsiteY20" fmla="*/ 3173 h 13778"/>
                <a:gd name="connsiteX21" fmla="*/ 103 w 9833"/>
                <a:gd name="connsiteY21" fmla="*/ 3264 h 13778"/>
                <a:gd name="connsiteX22" fmla="*/ 3 w 9833"/>
                <a:gd name="connsiteY22" fmla="*/ 3448 h 13778"/>
                <a:gd name="connsiteX23" fmla="*/ 254 w 9833"/>
                <a:gd name="connsiteY23" fmla="*/ 3849 h 13778"/>
                <a:gd name="connsiteX24" fmla="*/ 522 w 9833"/>
                <a:gd name="connsiteY24" fmla="*/ 4801 h 13778"/>
                <a:gd name="connsiteX25" fmla="*/ 622 w 9833"/>
                <a:gd name="connsiteY25" fmla="*/ 5065 h 13778"/>
                <a:gd name="connsiteX26" fmla="*/ 924 w 9833"/>
                <a:gd name="connsiteY26" fmla="*/ 5546 h 13778"/>
                <a:gd name="connsiteX27" fmla="*/ 1125 w 9833"/>
                <a:gd name="connsiteY27" fmla="*/ 5936 h 13778"/>
                <a:gd name="connsiteX28" fmla="*/ 1125 w 9833"/>
                <a:gd name="connsiteY28" fmla="*/ 5936 h 13778"/>
                <a:gd name="connsiteX29" fmla="*/ 1142 w 9833"/>
                <a:gd name="connsiteY29" fmla="*/ 5982 h 13778"/>
                <a:gd name="connsiteX30" fmla="*/ 1158 w 9833"/>
                <a:gd name="connsiteY30" fmla="*/ 5994 h 13778"/>
                <a:gd name="connsiteX31" fmla="*/ 1259 w 9833"/>
                <a:gd name="connsiteY31" fmla="*/ 6212 h 13778"/>
                <a:gd name="connsiteX32" fmla="*/ 1276 w 9833"/>
                <a:gd name="connsiteY32" fmla="*/ 6223 h 13778"/>
                <a:gd name="connsiteX33" fmla="*/ 1259 w 9833"/>
                <a:gd name="connsiteY33" fmla="*/ 6234 h 13778"/>
                <a:gd name="connsiteX34" fmla="*/ 1276 w 9833"/>
                <a:gd name="connsiteY34" fmla="*/ 6234 h 13778"/>
                <a:gd name="connsiteX35" fmla="*/ 1343 w 9833"/>
                <a:gd name="connsiteY35" fmla="*/ 6464 h 13778"/>
                <a:gd name="connsiteX36" fmla="*/ 2163 w 9833"/>
                <a:gd name="connsiteY36" fmla="*/ 7771 h 13778"/>
                <a:gd name="connsiteX37" fmla="*/ 3554 w 9833"/>
                <a:gd name="connsiteY37" fmla="*/ 9067 h 13778"/>
                <a:gd name="connsiteX38" fmla="*/ 3432 w 9833"/>
                <a:gd name="connsiteY38" fmla="*/ 13778 h 13778"/>
                <a:gd name="connsiteX39" fmla="*/ 7590 w 9833"/>
                <a:gd name="connsiteY39" fmla="*/ 9801 h 13778"/>
                <a:gd name="connsiteX40" fmla="*/ 7590 w 9833"/>
                <a:gd name="connsiteY40" fmla="*/ 9101 h 13778"/>
                <a:gd name="connsiteX41" fmla="*/ 8059 w 9833"/>
                <a:gd name="connsiteY41" fmla="*/ 8528 h 13778"/>
                <a:gd name="connsiteX42" fmla="*/ 9048 w 9833"/>
                <a:gd name="connsiteY42" fmla="*/ 5707 h 13778"/>
                <a:gd name="connsiteX43" fmla="*/ 9818 w 9833"/>
                <a:gd name="connsiteY43" fmla="*/ 2026 h 13778"/>
                <a:gd name="connsiteX44" fmla="*/ 8729 w 9833"/>
                <a:gd name="connsiteY44" fmla="*/ 1900 h 13778"/>
                <a:gd name="connsiteX45" fmla="*/ 7976 w 9833"/>
                <a:gd name="connsiteY45" fmla="*/ 4239 h 13778"/>
                <a:gd name="connsiteX46" fmla="*/ 7909 w 9833"/>
                <a:gd name="connsiteY46" fmla="*/ 4308 h 13778"/>
                <a:gd name="connsiteX47" fmla="*/ 7892 w 9833"/>
                <a:gd name="connsiteY47" fmla="*/ 4308 h 13778"/>
                <a:gd name="connsiteX48" fmla="*/ 7775 w 9833"/>
                <a:gd name="connsiteY48" fmla="*/ 4308 h 13778"/>
                <a:gd name="connsiteX49" fmla="*/ 7674 w 9833"/>
                <a:gd name="connsiteY49" fmla="*/ 4067 h 13778"/>
                <a:gd name="connsiteX50" fmla="*/ 8110 w 9833"/>
                <a:gd name="connsiteY50" fmla="*/ 959 h 13778"/>
                <a:gd name="connsiteX51" fmla="*/ 7021 w 9833"/>
                <a:gd name="connsiteY51" fmla="*/ 810 h 13778"/>
                <a:gd name="connsiteX0" fmla="*/ 7140 w 10000"/>
                <a:gd name="connsiteY0" fmla="*/ 588 h 10319"/>
                <a:gd name="connsiteX1" fmla="*/ 6492 w 10000"/>
                <a:gd name="connsiteY1" fmla="*/ 2677 h 10319"/>
                <a:gd name="connsiteX2" fmla="*/ 6459 w 10000"/>
                <a:gd name="connsiteY2" fmla="*/ 2760 h 10319"/>
                <a:gd name="connsiteX3" fmla="*/ 6272 w 10000"/>
                <a:gd name="connsiteY3" fmla="*/ 2885 h 10319"/>
                <a:gd name="connsiteX4" fmla="*/ 6169 w 10000"/>
                <a:gd name="connsiteY4" fmla="*/ 2760 h 10319"/>
                <a:gd name="connsiteX5" fmla="*/ 6101 w 10000"/>
                <a:gd name="connsiteY5" fmla="*/ 396 h 10319"/>
                <a:gd name="connsiteX6" fmla="*/ 4755 w 10000"/>
                <a:gd name="connsiteY6" fmla="*/ 314 h 10319"/>
                <a:gd name="connsiteX7" fmla="*/ 4721 w 10000"/>
                <a:gd name="connsiteY7" fmla="*/ 2727 h 10319"/>
                <a:gd name="connsiteX8" fmla="*/ 4483 w 10000"/>
                <a:gd name="connsiteY8" fmla="*/ 2702 h 10319"/>
                <a:gd name="connsiteX9" fmla="*/ 3835 w 10000"/>
                <a:gd name="connsiteY9" fmla="*/ 896 h 10319"/>
                <a:gd name="connsiteX10" fmla="*/ 2677 w 10000"/>
                <a:gd name="connsiteY10" fmla="*/ 946 h 10319"/>
                <a:gd name="connsiteX11" fmla="*/ 3052 w 10000"/>
                <a:gd name="connsiteY11" fmla="*/ 2827 h 10319"/>
                <a:gd name="connsiteX12" fmla="*/ 2711 w 10000"/>
                <a:gd name="connsiteY12" fmla="*/ 3643 h 10319"/>
                <a:gd name="connsiteX13" fmla="*/ 2660 w 10000"/>
                <a:gd name="connsiteY13" fmla="*/ 3651 h 10319"/>
                <a:gd name="connsiteX14" fmla="*/ 2353 w 10000"/>
                <a:gd name="connsiteY14" fmla="*/ 3518 h 10319"/>
                <a:gd name="connsiteX15" fmla="*/ 2336 w 10000"/>
                <a:gd name="connsiteY15" fmla="*/ 3518 h 10319"/>
                <a:gd name="connsiteX16" fmla="*/ 2336 w 10000"/>
                <a:gd name="connsiteY16" fmla="*/ 3501 h 10319"/>
                <a:gd name="connsiteX17" fmla="*/ 2320 w 10000"/>
                <a:gd name="connsiteY17" fmla="*/ 3501 h 10319"/>
                <a:gd name="connsiteX18" fmla="*/ 1927 w 10000"/>
                <a:gd name="connsiteY18" fmla="*/ 3035 h 10319"/>
                <a:gd name="connsiteX19" fmla="*/ 1280 w 10000"/>
                <a:gd name="connsiteY19" fmla="*/ 2411 h 10319"/>
                <a:gd name="connsiteX20" fmla="*/ 276 w 10000"/>
                <a:gd name="connsiteY20" fmla="*/ 2303 h 10319"/>
                <a:gd name="connsiteX21" fmla="*/ 105 w 10000"/>
                <a:gd name="connsiteY21" fmla="*/ 2369 h 10319"/>
                <a:gd name="connsiteX22" fmla="*/ 3 w 10000"/>
                <a:gd name="connsiteY22" fmla="*/ 2503 h 10319"/>
                <a:gd name="connsiteX23" fmla="*/ 258 w 10000"/>
                <a:gd name="connsiteY23" fmla="*/ 2794 h 10319"/>
                <a:gd name="connsiteX24" fmla="*/ 531 w 10000"/>
                <a:gd name="connsiteY24" fmla="*/ 3485 h 10319"/>
                <a:gd name="connsiteX25" fmla="*/ 633 w 10000"/>
                <a:gd name="connsiteY25" fmla="*/ 3676 h 10319"/>
                <a:gd name="connsiteX26" fmla="*/ 940 w 10000"/>
                <a:gd name="connsiteY26" fmla="*/ 4025 h 10319"/>
                <a:gd name="connsiteX27" fmla="*/ 1144 w 10000"/>
                <a:gd name="connsiteY27" fmla="*/ 4308 h 10319"/>
                <a:gd name="connsiteX28" fmla="*/ 1144 w 10000"/>
                <a:gd name="connsiteY28" fmla="*/ 4308 h 10319"/>
                <a:gd name="connsiteX29" fmla="*/ 1161 w 10000"/>
                <a:gd name="connsiteY29" fmla="*/ 4342 h 10319"/>
                <a:gd name="connsiteX30" fmla="*/ 1178 w 10000"/>
                <a:gd name="connsiteY30" fmla="*/ 4350 h 10319"/>
                <a:gd name="connsiteX31" fmla="*/ 1280 w 10000"/>
                <a:gd name="connsiteY31" fmla="*/ 4509 h 10319"/>
                <a:gd name="connsiteX32" fmla="*/ 1298 w 10000"/>
                <a:gd name="connsiteY32" fmla="*/ 4517 h 10319"/>
                <a:gd name="connsiteX33" fmla="*/ 1280 w 10000"/>
                <a:gd name="connsiteY33" fmla="*/ 4525 h 10319"/>
                <a:gd name="connsiteX34" fmla="*/ 1298 w 10000"/>
                <a:gd name="connsiteY34" fmla="*/ 4525 h 10319"/>
                <a:gd name="connsiteX35" fmla="*/ 1366 w 10000"/>
                <a:gd name="connsiteY35" fmla="*/ 4692 h 10319"/>
                <a:gd name="connsiteX36" fmla="*/ 2200 w 10000"/>
                <a:gd name="connsiteY36" fmla="*/ 5640 h 10319"/>
                <a:gd name="connsiteX37" fmla="*/ 3614 w 10000"/>
                <a:gd name="connsiteY37" fmla="*/ 6581 h 10319"/>
                <a:gd name="connsiteX38" fmla="*/ 3490 w 10000"/>
                <a:gd name="connsiteY38" fmla="*/ 10000 h 10319"/>
                <a:gd name="connsiteX39" fmla="*/ 7781 w 10000"/>
                <a:gd name="connsiteY39" fmla="*/ 9788 h 10319"/>
                <a:gd name="connsiteX40" fmla="*/ 7719 w 10000"/>
                <a:gd name="connsiteY40" fmla="*/ 6605 h 10319"/>
                <a:gd name="connsiteX41" fmla="*/ 8196 w 10000"/>
                <a:gd name="connsiteY41" fmla="*/ 6190 h 10319"/>
                <a:gd name="connsiteX42" fmla="*/ 9202 w 10000"/>
                <a:gd name="connsiteY42" fmla="*/ 4142 h 10319"/>
                <a:gd name="connsiteX43" fmla="*/ 9985 w 10000"/>
                <a:gd name="connsiteY43" fmla="*/ 1470 h 10319"/>
                <a:gd name="connsiteX44" fmla="*/ 8877 w 10000"/>
                <a:gd name="connsiteY44" fmla="*/ 1379 h 10319"/>
                <a:gd name="connsiteX45" fmla="*/ 8111 w 10000"/>
                <a:gd name="connsiteY45" fmla="*/ 3077 h 10319"/>
                <a:gd name="connsiteX46" fmla="*/ 8043 w 10000"/>
                <a:gd name="connsiteY46" fmla="*/ 3127 h 10319"/>
                <a:gd name="connsiteX47" fmla="*/ 8026 w 10000"/>
                <a:gd name="connsiteY47" fmla="*/ 3127 h 10319"/>
                <a:gd name="connsiteX48" fmla="*/ 7907 w 10000"/>
                <a:gd name="connsiteY48" fmla="*/ 3127 h 10319"/>
                <a:gd name="connsiteX49" fmla="*/ 7804 w 10000"/>
                <a:gd name="connsiteY49" fmla="*/ 2952 h 10319"/>
                <a:gd name="connsiteX50" fmla="*/ 8248 w 10000"/>
                <a:gd name="connsiteY50" fmla="*/ 696 h 10319"/>
                <a:gd name="connsiteX51" fmla="*/ 7140 w 10000"/>
                <a:gd name="connsiteY51" fmla="*/ 588 h 10319"/>
                <a:gd name="connsiteX0" fmla="*/ 7140 w 10000"/>
                <a:gd name="connsiteY0" fmla="*/ 588 h 10319"/>
                <a:gd name="connsiteX1" fmla="*/ 6492 w 10000"/>
                <a:gd name="connsiteY1" fmla="*/ 2677 h 10319"/>
                <a:gd name="connsiteX2" fmla="*/ 6459 w 10000"/>
                <a:gd name="connsiteY2" fmla="*/ 2760 h 10319"/>
                <a:gd name="connsiteX3" fmla="*/ 6272 w 10000"/>
                <a:gd name="connsiteY3" fmla="*/ 2885 h 10319"/>
                <a:gd name="connsiteX4" fmla="*/ 6169 w 10000"/>
                <a:gd name="connsiteY4" fmla="*/ 2760 h 10319"/>
                <a:gd name="connsiteX5" fmla="*/ 6101 w 10000"/>
                <a:gd name="connsiteY5" fmla="*/ 396 h 10319"/>
                <a:gd name="connsiteX6" fmla="*/ 4755 w 10000"/>
                <a:gd name="connsiteY6" fmla="*/ 314 h 10319"/>
                <a:gd name="connsiteX7" fmla="*/ 4721 w 10000"/>
                <a:gd name="connsiteY7" fmla="*/ 2727 h 10319"/>
                <a:gd name="connsiteX8" fmla="*/ 4483 w 10000"/>
                <a:gd name="connsiteY8" fmla="*/ 2702 h 10319"/>
                <a:gd name="connsiteX9" fmla="*/ 3835 w 10000"/>
                <a:gd name="connsiteY9" fmla="*/ 896 h 10319"/>
                <a:gd name="connsiteX10" fmla="*/ 2677 w 10000"/>
                <a:gd name="connsiteY10" fmla="*/ 946 h 10319"/>
                <a:gd name="connsiteX11" fmla="*/ 3052 w 10000"/>
                <a:gd name="connsiteY11" fmla="*/ 2827 h 10319"/>
                <a:gd name="connsiteX12" fmla="*/ 2711 w 10000"/>
                <a:gd name="connsiteY12" fmla="*/ 3643 h 10319"/>
                <a:gd name="connsiteX13" fmla="*/ 2660 w 10000"/>
                <a:gd name="connsiteY13" fmla="*/ 3651 h 10319"/>
                <a:gd name="connsiteX14" fmla="*/ 2353 w 10000"/>
                <a:gd name="connsiteY14" fmla="*/ 3518 h 10319"/>
                <a:gd name="connsiteX15" fmla="*/ 2336 w 10000"/>
                <a:gd name="connsiteY15" fmla="*/ 3518 h 10319"/>
                <a:gd name="connsiteX16" fmla="*/ 2336 w 10000"/>
                <a:gd name="connsiteY16" fmla="*/ 3501 h 10319"/>
                <a:gd name="connsiteX17" fmla="*/ 2320 w 10000"/>
                <a:gd name="connsiteY17" fmla="*/ 3501 h 10319"/>
                <a:gd name="connsiteX18" fmla="*/ 1927 w 10000"/>
                <a:gd name="connsiteY18" fmla="*/ 3035 h 10319"/>
                <a:gd name="connsiteX19" fmla="*/ 1280 w 10000"/>
                <a:gd name="connsiteY19" fmla="*/ 2411 h 10319"/>
                <a:gd name="connsiteX20" fmla="*/ 276 w 10000"/>
                <a:gd name="connsiteY20" fmla="*/ 2303 h 10319"/>
                <a:gd name="connsiteX21" fmla="*/ 105 w 10000"/>
                <a:gd name="connsiteY21" fmla="*/ 2369 h 10319"/>
                <a:gd name="connsiteX22" fmla="*/ 3 w 10000"/>
                <a:gd name="connsiteY22" fmla="*/ 2503 h 10319"/>
                <a:gd name="connsiteX23" fmla="*/ 258 w 10000"/>
                <a:gd name="connsiteY23" fmla="*/ 2794 h 10319"/>
                <a:gd name="connsiteX24" fmla="*/ 531 w 10000"/>
                <a:gd name="connsiteY24" fmla="*/ 3485 h 10319"/>
                <a:gd name="connsiteX25" fmla="*/ 633 w 10000"/>
                <a:gd name="connsiteY25" fmla="*/ 3676 h 10319"/>
                <a:gd name="connsiteX26" fmla="*/ 940 w 10000"/>
                <a:gd name="connsiteY26" fmla="*/ 4025 h 10319"/>
                <a:gd name="connsiteX27" fmla="*/ 1144 w 10000"/>
                <a:gd name="connsiteY27" fmla="*/ 4308 h 10319"/>
                <a:gd name="connsiteX28" fmla="*/ 1144 w 10000"/>
                <a:gd name="connsiteY28" fmla="*/ 4308 h 10319"/>
                <a:gd name="connsiteX29" fmla="*/ 1161 w 10000"/>
                <a:gd name="connsiteY29" fmla="*/ 4342 h 10319"/>
                <a:gd name="connsiteX30" fmla="*/ 1178 w 10000"/>
                <a:gd name="connsiteY30" fmla="*/ 4350 h 10319"/>
                <a:gd name="connsiteX31" fmla="*/ 1280 w 10000"/>
                <a:gd name="connsiteY31" fmla="*/ 4509 h 10319"/>
                <a:gd name="connsiteX32" fmla="*/ 1298 w 10000"/>
                <a:gd name="connsiteY32" fmla="*/ 4517 h 10319"/>
                <a:gd name="connsiteX33" fmla="*/ 1280 w 10000"/>
                <a:gd name="connsiteY33" fmla="*/ 4525 h 10319"/>
                <a:gd name="connsiteX34" fmla="*/ 1298 w 10000"/>
                <a:gd name="connsiteY34" fmla="*/ 4525 h 10319"/>
                <a:gd name="connsiteX35" fmla="*/ 1366 w 10000"/>
                <a:gd name="connsiteY35" fmla="*/ 4692 h 10319"/>
                <a:gd name="connsiteX36" fmla="*/ 2200 w 10000"/>
                <a:gd name="connsiteY36" fmla="*/ 5640 h 10319"/>
                <a:gd name="connsiteX37" fmla="*/ 3614 w 10000"/>
                <a:gd name="connsiteY37" fmla="*/ 6581 h 10319"/>
                <a:gd name="connsiteX38" fmla="*/ 3490 w 10000"/>
                <a:gd name="connsiteY38" fmla="*/ 10000 h 10319"/>
                <a:gd name="connsiteX39" fmla="*/ 7781 w 10000"/>
                <a:gd name="connsiteY39" fmla="*/ 9788 h 10319"/>
                <a:gd name="connsiteX40" fmla="*/ 7719 w 10000"/>
                <a:gd name="connsiteY40" fmla="*/ 6605 h 10319"/>
                <a:gd name="connsiteX41" fmla="*/ 8196 w 10000"/>
                <a:gd name="connsiteY41" fmla="*/ 6190 h 10319"/>
                <a:gd name="connsiteX42" fmla="*/ 9202 w 10000"/>
                <a:gd name="connsiteY42" fmla="*/ 4142 h 10319"/>
                <a:gd name="connsiteX43" fmla="*/ 9985 w 10000"/>
                <a:gd name="connsiteY43" fmla="*/ 1470 h 10319"/>
                <a:gd name="connsiteX44" fmla="*/ 8877 w 10000"/>
                <a:gd name="connsiteY44" fmla="*/ 1379 h 10319"/>
                <a:gd name="connsiteX45" fmla="*/ 8111 w 10000"/>
                <a:gd name="connsiteY45" fmla="*/ 3077 h 10319"/>
                <a:gd name="connsiteX46" fmla="*/ 8043 w 10000"/>
                <a:gd name="connsiteY46" fmla="*/ 3127 h 10319"/>
                <a:gd name="connsiteX47" fmla="*/ 8026 w 10000"/>
                <a:gd name="connsiteY47" fmla="*/ 3127 h 10319"/>
                <a:gd name="connsiteX48" fmla="*/ 7907 w 10000"/>
                <a:gd name="connsiteY48" fmla="*/ 3127 h 10319"/>
                <a:gd name="connsiteX49" fmla="*/ 7804 w 10000"/>
                <a:gd name="connsiteY49" fmla="*/ 2952 h 10319"/>
                <a:gd name="connsiteX50" fmla="*/ 8248 w 10000"/>
                <a:gd name="connsiteY50" fmla="*/ 696 h 10319"/>
                <a:gd name="connsiteX51" fmla="*/ 7140 w 10000"/>
                <a:gd name="connsiteY51" fmla="*/ 588 h 10319"/>
                <a:gd name="connsiteX0" fmla="*/ 7140 w 10000"/>
                <a:gd name="connsiteY0" fmla="*/ 588 h 10205"/>
                <a:gd name="connsiteX1" fmla="*/ 6492 w 10000"/>
                <a:gd name="connsiteY1" fmla="*/ 2677 h 10205"/>
                <a:gd name="connsiteX2" fmla="*/ 6459 w 10000"/>
                <a:gd name="connsiteY2" fmla="*/ 2760 h 10205"/>
                <a:gd name="connsiteX3" fmla="*/ 6272 w 10000"/>
                <a:gd name="connsiteY3" fmla="*/ 2885 h 10205"/>
                <a:gd name="connsiteX4" fmla="*/ 6169 w 10000"/>
                <a:gd name="connsiteY4" fmla="*/ 2760 h 10205"/>
                <a:gd name="connsiteX5" fmla="*/ 6101 w 10000"/>
                <a:gd name="connsiteY5" fmla="*/ 396 h 10205"/>
                <a:gd name="connsiteX6" fmla="*/ 4755 w 10000"/>
                <a:gd name="connsiteY6" fmla="*/ 314 h 10205"/>
                <a:gd name="connsiteX7" fmla="*/ 4721 w 10000"/>
                <a:gd name="connsiteY7" fmla="*/ 2727 h 10205"/>
                <a:gd name="connsiteX8" fmla="*/ 4483 w 10000"/>
                <a:gd name="connsiteY8" fmla="*/ 2702 h 10205"/>
                <a:gd name="connsiteX9" fmla="*/ 3835 w 10000"/>
                <a:gd name="connsiteY9" fmla="*/ 896 h 10205"/>
                <a:gd name="connsiteX10" fmla="*/ 2677 w 10000"/>
                <a:gd name="connsiteY10" fmla="*/ 946 h 10205"/>
                <a:gd name="connsiteX11" fmla="*/ 3052 w 10000"/>
                <a:gd name="connsiteY11" fmla="*/ 2827 h 10205"/>
                <a:gd name="connsiteX12" fmla="*/ 2711 w 10000"/>
                <a:gd name="connsiteY12" fmla="*/ 3643 h 10205"/>
                <a:gd name="connsiteX13" fmla="*/ 2660 w 10000"/>
                <a:gd name="connsiteY13" fmla="*/ 3651 h 10205"/>
                <a:gd name="connsiteX14" fmla="*/ 2353 w 10000"/>
                <a:gd name="connsiteY14" fmla="*/ 3518 h 10205"/>
                <a:gd name="connsiteX15" fmla="*/ 2336 w 10000"/>
                <a:gd name="connsiteY15" fmla="*/ 3518 h 10205"/>
                <a:gd name="connsiteX16" fmla="*/ 2336 w 10000"/>
                <a:gd name="connsiteY16" fmla="*/ 3501 h 10205"/>
                <a:gd name="connsiteX17" fmla="*/ 2320 w 10000"/>
                <a:gd name="connsiteY17" fmla="*/ 3501 h 10205"/>
                <a:gd name="connsiteX18" fmla="*/ 1927 w 10000"/>
                <a:gd name="connsiteY18" fmla="*/ 3035 h 10205"/>
                <a:gd name="connsiteX19" fmla="*/ 1280 w 10000"/>
                <a:gd name="connsiteY19" fmla="*/ 2411 h 10205"/>
                <a:gd name="connsiteX20" fmla="*/ 276 w 10000"/>
                <a:gd name="connsiteY20" fmla="*/ 2303 h 10205"/>
                <a:gd name="connsiteX21" fmla="*/ 105 w 10000"/>
                <a:gd name="connsiteY21" fmla="*/ 2369 h 10205"/>
                <a:gd name="connsiteX22" fmla="*/ 3 w 10000"/>
                <a:gd name="connsiteY22" fmla="*/ 2503 h 10205"/>
                <a:gd name="connsiteX23" fmla="*/ 258 w 10000"/>
                <a:gd name="connsiteY23" fmla="*/ 2794 h 10205"/>
                <a:gd name="connsiteX24" fmla="*/ 531 w 10000"/>
                <a:gd name="connsiteY24" fmla="*/ 3485 h 10205"/>
                <a:gd name="connsiteX25" fmla="*/ 633 w 10000"/>
                <a:gd name="connsiteY25" fmla="*/ 3676 h 10205"/>
                <a:gd name="connsiteX26" fmla="*/ 940 w 10000"/>
                <a:gd name="connsiteY26" fmla="*/ 4025 h 10205"/>
                <a:gd name="connsiteX27" fmla="*/ 1144 w 10000"/>
                <a:gd name="connsiteY27" fmla="*/ 4308 h 10205"/>
                <a:gd name="connsiteX28" fmla="*/ 1144 w 10000"/>
                <a:gd name="connsiteY28" fmla="*/ 4308 h 10205"/>
                <a:gd name="connsiteX29" fmla="*/ 1161 w 10000"/>
                <a:gd name="connsiteY29" fmla="*/ 4342 h 10205"/>
                <a:gd name="connsiteX30" fmla="*/ 1178 w 10000"/>
                <a:gd name="connsiteY30" fmla="*/ 4350 h 10205"/>
                <a:gd name="connsiteX31" fmla="*/ 1280 w 10000"/>
                <a:gd name="connsiteY31" fmla="*/ 4509 h 10205"/>
                <a:gd name="connsiteX32" fmla="*/ 1298 w 10000"/>
                <a:gd name="connsiteY32" fmla="*/ 4517 h 10205"/>
                <a:gd name="connsiteX33" fmla="*/ 1280 w 10000"/>
                <a:gd name="connsiteY33" fmla="*/ 4525 h 10205"/>
                <a:gd name="connsiteX34" fmla="*/ 1298 w 10000"/>
                <a:gd name="connsiteY34" fmla="*/ 4525 h 10205"/>
                <a:gd name="connsiteX35" fmla="*/ 1366 w 10000"/>
                <a:gd name="connsiteY35" fmla="*/ 4692 h 10205"/>
                <a:gd name="connsiteX36" fmla="*/ 2200 w 10000"/>
                <a:gd name="connsiteY36" fmla="*/ 5640 h 10205"/>
                <a:gd name="connsiteX37" fmla="*/ 3614 w 10000"/>
                <a:gd name="connsiteY37" fmla="*/ 6581 h 10205"/>
                <a:gd name="connsiteX38" fmla="*/ 3490 w 10000"/>
                <a:gd name="connsiteY38" fmla="*/ 10000 h 10205"/>
                <a:gd name="connsiteX39" fmla="*/ 7781 w 10000"/>
                <a:gd name="connsiteY39" fmla="*/ 9788 h 10205"/>
                <a:gd name="connsiteX40" fmla="*/ 7719 w 10000"/>
                <a:gd name="connsiteY40" fmla="*/ 6605 h 10205"/>
                <a:gd name="connsiteX41" fmla="*/ 8196 w 10000"/>
                <a:gd name="connsiteY41" fmla="*/ 6190 h 10205"/>
                <a:gd name="connsiteX42" fmla="*/ 9202 w 10000"/>
                <a:gd name="connsiteY42" fmla="*/ 4142 h 10205"/>
                <a:gd name="connsiteX43" fmla="*/ 9985 w 10000"/>
                <a:gd name="connsiteY43" fmla="*/ 1470 h 10205"/>
                <a:gd name="connsiteX44" fmla="*/ 8877 w 10000"/>
                <a:gd name="connsiteY44" fmla="*/ 1379 h 10205"/>
                <a:gd name="connsiteX45" fmla="*/ 8111 w 10000"/>
                <a:gd name="connsiteY45" fmla="*/ 3077 h 10205"/>
                <a:gd name="connsiteX46" fmla="*/ 8043 w 10000"/>
                <a:gd name="connsiteY46" fmla="*/ 3127 h 10205"/>
                <a:gd name="connsiteX47" fmla="*/ 8026 w 10000"/>
                <a:gd name="connsiteY47" fmla="*/ 3127 h 10205"/>
                <a:gd name="connsiteX48" fmla="*/ 7907 w 10000"/>
                <a:gd name="connsiteY48" fmla="*/ 3127 h 10205"/>
                <a:gd name="connsiteX49" fmla="*/ 7804 w 10000"/>
                <a:gd name="connsiteY49" fmla="*/ 2952 h 10205"/>
                <a:gd name="connsiteX50" fmla="*/ 8248 w 10000"/>
                <a:gd name="connsiteY50" fmla="*/ 696 h 10205"/>
                <a:gd name="connsiteX51" fmla="*/ 7140 w 10000"/>
                <a:gd name="connsiteY51" fmla="*/ 588 h 10205"/>
                <a:gd name="connsiteX0" fmla="*/ 7140 w 10000"/>
                <a:gd name="connsiteY0" fmla="*/ 588 h 10205"/>
                <a:gd name="connsiteX1" fmla="*/ 6492 w 10000"/>
                <a:gd name="connsiteY1" fmla="*/ 2677 h 10205"/>
                <a:gd name="connsiteX2" fmla="*/ 6459 w 10000"/>
                <a:gd name="connsiteY2" fmla="*/ 2760 h 10205"/>
                <a:gd name="connsiteX3" fmla="*/ 6272 w 10000"/>
                <a:gd name="connsiteY3" fmla="*/ 2885 h 10205"/>
                <a:gd name="connsiteX4" fmla="*/ 6169 w 10000"/>
                <a:gd name="connsiteY4" fmla="*/ 2760 h 10205"/>
                <a:gd name="connsiteX5" fmla="*/ 6101 w 10000"/>
                <a:gd name="connsiteY5" fmla="*/ 396 h 10205"/>
                <a:gd name="connsiteX6" fmla="*/ 4755 w 10000"/>
                <a:gd name="connsiteY6" fmla="*/ 314 h 10205"/>
                <a:gd name="connsiteX7" fmla="*/ 4721 w 10000"/>
                <a:gd name="connsiteY7" fmla="*/ 2727 h 10205"/>
                <a:gd name="connsiteX8" fmla="*/ 4483 w 10000"/>
                <a:gd name="connsiteY8" fmla="*/ 2702 h 10205"/>
                <a:gd name="connsiteX9" fmla="*/ 3835 w 10000"/>
                <a:gd name="connsiteY9" fmla="*/ 896 h 10205"/>
                <a:gd name="connsiteX10" fmla="*/ 2677 w 10000"/>
                <a:gd name="connsiteY10" fmla="*/ 946 h 10205"/>
                <a:gd name="connsiteX11" fmla="*/ 3052 w 10000"/>
                <a:gd name="connsiteY11" fmla="*/ 2827 h 10205"/>
                <a:gd name="connsiteX12" fmla="*/ 2711 w 10000"/>
                <a:gd name="connsiteY12" fmla="*/ 3643 h 10205"/>
                <a:gd name="connsiteX13" fmla="*/ 2660 w 10000"/>
                <a:gd name="connsiteY13" fmla="*/ 3651 h 10205"/>
                <a:gd name="connsiteX14" fmla="*/ 2353 w 10000"/>
                <a:gd name="connsiteY14" fmla="*/ 3518 h 10205"/>
                <a:gd name="connsiteX15" fmla="*/ 2336 w 10000"/>
                <a:gd name="connsiteY15" fmla="*/ 3518 h 10205"/>
                <a:gd name="connsiteX16" fmla="*/ 2336 w 10000"/>
                <a:gd name="connsiteY16" fmla="*/ 3501 h 10205"/>
                <a:gd name="connsiteX17" fmla="*/ 2320 w 10000"/>
                <a:gd name="connsiteY17" fmla="*/ 3501 h 10205"/>
                <a:gd name="connsiteX18" fmla="*/ 1927 w 10000"/>
                <a:gd name="connsiteY18" fmla="*/ 3035 h 10205"/>
                <a:gd name="connsiteX19" fmla="*/ 1280 w 10000"/>
                <a:gd name="connsiteY19" fmla="*/ 2411 h 10205"/>
                <a:gd name="connsiteX20" fmla="*/ 276 w 10000"/>
                <a:gd name="connsiteY20" fmla="*/ 2303 h 10205"/>
                <a:gd name="connsiteX21" fmla="*/ 105 w 10000"/>
                <a:gd name="connsiteY21" fmla="*/ 2369 h 10205"/>
                <a:gd name="connsiteX22" fmla="*/ 3 w 10000"/>
                <a:gd name="connsiteY22" fmla="*/ 2503 h 10205"/>
                <a:gd name="connsiteX23" fmla="*/ 258 w 10000"/>
                <a:gd name="connsiteY23" fmla="*/ 2794 h 10205"/>
                <a:gd name="connsiteX24" fmla="*/ 531 w 10000"/>
                <a:gd name="connsiteY24" fmla="*/ 3485 h 10205"/>
                <a:gd name="connsiteX25" fmla="*/ 633 w 10000"/>
                <a:gd name="connsiteY25" fmla="*/ 3676 h 10205"/>
                <a:gd name="connsiteX26" fmla="*/ 940 w 10000"/>
                <a:gd name="connsiteY26" fmla="*/ 4025 h 10205"/>
                <a:gd name="connsiteX27" fmla="*/ 1144 w 10000"/>
                <a:gd name="connsiteY27" fmla="*/ 4308 h 10205"/>
                <a:gd name="connsiteX28" fmla="*/ 1144 w 10000"/>
                <a:gd name="connsiteY28" fmla="*/ 4308 h 10205"/>
                <a:gd name="connsiteX29" fmla="*/ 1161 w 10000"/>
                <a:gd name="connsiteY29" fmla="*/ 4342 h 10205"/>
                <a:gd name="connsiteX30" fmla="*/ 1178 w 10000"/>
                <a:gd name="connsiteY30" fmla="*/ 4350 h 10205"/>
                <a:gd name="connsiteX31" fmla="*/ 1280 w 10000"/>
                <a:gd name="connsiteY31" fmla="*/ 4509 h 10205"/>
                <a:gd name="connsiteX32" fmla="*/ 1298 w 10000"/>
                <a:gd name="connsiteY32" fmla="*/ 4517 h 10205"/>
                <a:gd name="connsiteX33" fmla="*/ 1280 w 10000"/>
                <a:gd name="connsiteY33" fmla="*/ 4525 h 10205"/>
                <a:gd name="connsiteX34" fmla="*/ 1298 w 10000"/>
                <a:gd name="connsiteY34" fmla="*/ 4525 h 10205"/>
                <a:gd name="connsiteX35" fmla="*/ 1366 w 10000"/>
                <a:gd name="connsiteY35" fmla="*/ 4692 h 10205"/>
                <a:gd name="connsiteX36" fmla="*/ 2200 w 10000"/>
                <a:gd name="connsiteY36" fmla="*/ 5640 h 10205"/>
                <a:gd name="connsiteX37" fmla="*/ 3614 w 10000"/>
                <a:gd name="connsiteY37" fmla="*/ 6581 h 10205"/>
                <a:gd name="connsiteX38" fmla="*/ 3490 w 10000"/>
                <a:gd name="connsiteY38" fmla="*/ 10000 h 10205"/>
                <a:gd name="connsiteX39" fmla="*/ 7781 w 10000"/>
                <a:gd name="connsiteY39" fmla="*/ 9788 h 10205"/>
                <a:gd name="connsiteX40" fmla="*/ 7719 w 10000"/>
                <a:gd name="connsiteY40" fmla="*/ 6605 h 10205"/>
                <a:gd name="connsiteX41" fmla="*/ 8196 w 10000"/>
                <a:gd name="connsiteY41" fmla="*/ 6190 h 10205"/>
                <a:gd name="connsiteX42" fmla="*/ 9202 w 10000"/>
                <a:gd name="connsiteY42" fmla="*/ 4142 h 10205"/>
                <a:gd name="connsiteX43" fmla="*/ 9985 w 10000"/>
                <a:gd name="connsiteY43" fmla="*/ 1470 h 10205"/>
                <a:gd name="connsiteX44" fmla="*/ 8877 w 10000"/>
                <a:gd name="connsiteY44" fmla="*/ 1379 h 10205"/>
                <a:gd name="connsiteX45" fmla="*/ 8111 w 10000"/>
                <a:gd name="connsiteY45" fmla="*/ 3077 h 10205"/>
                <a:gd name="connsiteX46" fmla="*/ 8043 w 10000"/>
                <a:gd name="connsiteY46" fmla="*/ 3127 h 10205"/>
                <a:gd name="connsiteX47" fmla="*/ 8026 w 10000"/>
                <a:gd name="connsiteY47" fmla="*/ 3127 h 10205"/>
                <a:gd name="connsiteX48" fmla="*/ 7907 w 10000"/>
                <a:gd name="connsiteY48" fmla="*/ 3127 h 10205"/>
                <a:gd name="connsiteX49" fmla="*/ 7804 w 10000"/>
                <a:gd name="connsiteY49" fmla="*/ 2952 h 10205"/>
                <a:gd name="connsiteX50" fmla="*/ 8248 w 10000"/>
                <a:gd name="connsiteY50" fmla="*/ 696 h 10205"/>
                <a:gd name="connsiteX51" fmla="*/ 7140 w 10000"/>
                <a:gd name="connsiteY51" fmla="*/ 588 h 10205"/>
                <a:gd name="connsiteX0" fmla="*/ 7140 w 10000"/>
                <a:gd name="connsiteY0" fmla="*/ 588 h 10205"/>
                <a:gd name="connsiteX1" fmla="*/ 6492 w 10000"/>
                <a:gd name="connsiteY1" fmla="*/ 2677 h 10205"/>
                <a:gd name="connsiteX2" fmla="*/ 6459 w 10000"/>
                <a:gd name="connsiteY2" fmla="*/ 2760 h 10205"/>
                <a:gd name="connsiteX3" fmla="*/ 6272 w 10000"/>
                <a:gd name="connsiteY3" fmla="*/ 2885 h 10205"/>
                <a:gd name="connsiteX4" fmla="*/ 6169 w 10000"/>
                <a:gd name="connsiteY4" fmla="*/ 2760 h 10205"/>
                <a:gd name="connsiteX5" fmla="*/ 6101 w 10000"/>
                <a:gd name="connsiteY5" fmla="*/ 396 h 10205"/>
                <a:gd name="connsiteX6" fmla="*/ 4755 w 10000"/>
                <a:gd name="connsiteY6" fmla="*/ 314 h 10205"/>
                <a:gd name="connsiteX7" fmla="*/ 4721 w 10000"/>
                <a:gd name="connsiteY7" fmla="*/ 2727 h 10205"/>
                <a:gd name="connsiteX8" fmla="*/ 4483 w 10000"/>
                <a:gd name="connsiteY8" fmla="*/ 2702 h 10205"/>
                <a:gd name="connsiteX9" fmla="*/ 3835 w 10000"/>
                <a:gd name="connsiteY9" fmla="*/ 896 h 10205"/>
                <a:gd name="connsiteX10" fmla="*/ 2677 w 10000"/>
                <a:gd name="connsiteY10" fmla="*/ 946 h 10205"/>
                <a:gd name="connsiteX11" fmla="*/ 3052 w 10000"/>
                <a:gd name="connsiteY11" fmla="*/ 2827 h 10205"/>
                <a:gd name="connsiteX12" fmla="*/ 2711 w 10000"/>
                <a:gd name="connsiteY12" fmla="*/ 3643 h 10205"/>
                <a:gd name="connsiteX13" fmla="*/ 2660 w 10000"/>
                <a:gd name="connsiteY13" fmla="*/ 3651 h 10205"/>
                <a:gd name="connsiteX14" fmla="*/ 2353 w 10000"/>
                <a:gd name="connsiteY14" fmla="*/ 3518 h 10205"/>
                <a:gd name="connsiteX15" fmla="*/ 2336 w 10000"/>
                <a:gd name="connsiteY15" fmla="*/ 3518 h 10205"/>
                <a:gd name="connsiteX16" fmla="*/ 2336 w 10000"/>
                <a:gd name="connsiteY16" fmla="*/ 3501 h 10205"/>
                <a:gd name="connsiteX17" fmla="*/ 2320 w 10000"/>
                <a:gd name="connsiteY17" fmla="*/ 3501 h 10205"/>
                <a:gd name="connsiteX18" fmla="*/ 1927 w 10000"/>
                <a:gd name="connsiteY18" fmla="*/ 3035 h 10205"/>
                <a:gd name="connsiteX19" fmla="*/ 1280 w 10000"/>
                <a:gd name="connsiteY19" fmla="*/ 2411 h 10205"/>
                <a:gd name="connsiteX20" fmla="*/ 276 w 10000"/>
                <a:gd name="connsiteY20" fmla="*/ 2303 h 10205"/>
                <a:gd name="connsiteX21" fmla="*/ 105 w 10000"/>
                <a:gd name="connsiteY21" fmla="*/ 2369 h 10205"/>
                <a:gd name="connsiteX22" fmla="*/ 3 w 10000"/>
                <a:gd name="connsiteY22" fmla="*/ 2503 h 10205"/>
                <a:gd name="connsiteX23" fmla="*/ 258 w 10000"/>
                <a:gd name="connsiteY23" fmla="*/ 2794 h 10205"/>
                <a:gd name="connsiteX24" fmla="*/ 531 w 10000"/>
                <a:gd name="connsiteY24" fmla="*/ 3485 h 10205"/>
                <a:gd name="connsiteX25" fmla="*/ 633 w 10000"/>
                <a:gd name="connsiteY25" fmla="*/ 3676 h 10205"/>
                <a:gd name="connsiteX26" fmla="*/ 940 w 10000"/>
                <a:gd name="connsiteY26" fmla="*/ 4025 h 10205"/>
                <a:gd name="connsiteX27" fmla="*/ 1144 w 10000"/>
                <a:gd name="connsiteY27" fmla="*/ 4308 h 10205"/>
                <a:gd name="connsiteX28" fmla="*/ 1144 w 10000"/>
                <a:gd name="connsiteY28" fmla="*/ 4308 h 10205"/>
                <a:gd name="connsiteX29" fmla="*/ 1161 w 10000"/>
                <a:gd name="connsiteY29" fmla="*/ 4342 h 10205"/>
                <a:gd name="connsiteX30" fmla="*/ 1178 w 10000"/>
                <a:gd name="connsiteY30" fmla="*/ 4350 h 10205"/>
                <a:gd name="connsiteX31" fmla="*/ 1280 w 10000"/>
                <a:gd name="connsiteY31" fmla="*/ 4509 h 10205"/>
                <a:gd name="connsiteX32" fmla="*/ 1298 w 10000"/>
                <a:gd name="connsiteY32" fmla="*/ 4517 h 10205"/>
                <a:gd name="connsiteX33" fmla="*/ 1280 w 10000"/>
                <a:gd name="connsiteY33" fmla="*/ 4525 h 10205"/>
                <a:gd name="connsiteX34" fmla="*/ 1298 w 10000"/>
                <a:gd name="connsiteY34" fmla="*/ 4525 h 10205"/>
                <a:gd name="connsiteX35" fmla="*/ 1366 w 10000"/>
                <a:gd name="connsiteY35" fmla="*/ 4692 h 10205"/>
                <a:gd name="connsiteX36" fmla="*/ 2200 w 10000"/>
                <a:gd name="connsiteY36" fmla="*/ 5640 h 10205"/>
                <a:gd name="connsiteX37" fmla="*/ 3614 w 10000"/>
                <a:gd name="connsiteY37" fmla="*/ 6581 h 10205"/>
                <a:gd name="connsiteX38" fmla="*/ 3490 w 10000"/>
                <a:gd name="connsiteY38" fmla="*/ 10000 h 10205"/>
                <a:gd name="connsiteX39" fmla="*/ 7781 w 10000"/>
                <a:gd name="connsiteY39" fmla="*/ 9788 h 10205"/>
                <a:gd name="connsiteX40" fmla="*/ 7719 w 10000"/>
                <a:gd name="connsiteY40" fmla="*/ 6605 h 10205"/>
                <a:gd name="connsiteX41" fmla="*/ 8196 w 10000"/>
                <a:gd name="connsiteY41" fmla="*/ 6190 h 10205"/>
                <a:gd name="connsiteX42" fmla="*/ 9202 w 10000"/>
                <a:gd name="connsiteY42" fmla="*/ 4142 h 10205"/>
                <a:gd name="connsiteX43" fmla="*/ 9985 w 10000"/>
                <a:gd name="connsiteY43" fmla="*/ 1470 h 10205"/>
                <a:gd name="connsiteX44" fmla="*/ 8877 w 10000"/>
                <a:gd name="connsiteY44" fmla="*/ 1379 h 10205"/>
                <a:gd name="connsiteX45" fmla="*/ 8111 w 10000"/>
                <a:gd name="connsiteY45" fmla="*/ 3077 h 10205"/>
                <a:gd name="connsiteX46" fmla="*/ 8043 w 10000"/>
                <a:gd name="connsiteY46" fmla="*/ 3127 h 10205"/>
                <a:gd name="connsiteX47" fmla="*/ 8026 w 10000"/>
                <a:gd name="connsiteY47" fmla="*/ 3127 h 10205"/>
                <a:gd name="connsiteX48" fmla="*/ 7907 w 10000"/>
                <a:gd name="connsiteY48" fmla="*/ 3127 h 10205"/>
                <a:gd name="connsiteX49" fmla="*/ 7804 w 10000"/>
                <a:gd name="connsiteY49" fmla="*/ 2952 h 10205"/>
                <a:gd name="connsiteX50" fmla="*/ 8248 w 10000"/>
                <a:gd name="connsiteY50" fmla="*/ 696 h 10205"/>
                <a:gd name="connsiteX51" fmla="*/ 7140 w 10000"/>
                <a:gd name="connsiteY51" fmla="*/ 588 h 10205"/>
                <a:gd name="connsiteX0" fmla="*/ 7140 w 10000"/>
                <a:gd name="connsiteY0" fmla="*/ 588 h 10000"/>
                <a:gd name="connsiteX1" fmla="*/ 6492 w 10000"/>
                <a:gd name="connsiteY1" fmla="*/ 2677 h 10000"/>
                <a:gd name="connsiteX2" fmla="*/ 6459 w 10000"/>
                <a:gd name="connsiteY2" fmla="*/ 2760 h 10000"/>
                <a:gd name="connsiteX3" fmla="*/ 6272 w 10000"/>
                <a:gd name="connsiteY3" fmla="*/ 2885 h 10000"/>
                <a:gd name="connsiteX4" fmla="*/ 6169 w 10000"/>
                <a:gd name="connsiteY4" fmla="*/ 2760 h 10000"/>
                <a:gd name="connsiteX5" fmla="*/ 6101 w 10000"/>
                <a:gd name="connsiteY5" fmla="*/ 396 h 10000"/>
                <a:gd name="connsiteX6" fmla="*/ 4755 w 10000"/>
                <a:gd name="connsiteY6" fmla="*/ 314 h 10000"/>
                <a:gd name="connsiteX7" fmla="*/ 4721 w 10000"/>
                <a:gd name="connsiteY7" fmla="*/ 2727 h 10000"/>
                <a:gd name="connsiteX8" fmla="*/ 4483 w 10000"/>
                <a:gd name="connsiteY8" fmla="*/ 2702 h 10000"/>
                <a:gd name="connsiteX9" fmla="*/ 3835 w 10000"/>
                <a:gd name="connsiteY9" fmla="*/ 896 h 10000"/>
                <a:gd name="connsiteX10" fmla="*/ 2677 w 10000"/>
                <a:gd name="connsiteY10" fmla="*/ 946 h 10000"/>
                <a:gd name="connsiteX11" fmla="*/ 3052 w 10000"/>
                <a:gd name="connsiteY11" fmla="*/ 2827 h 10000"/>
                <a:gd name="connsiteX12" fmla="*/ 2711 w 10000"/>
                <a:gd name="connsiteY12" fmla="*/ 3643 h 10000"/>
                <a:gd name="connsiteX13" fmla="*/ 2660 w 10000"/>
                <a:gd name="connsiteY13" fmla="*/ 3651 h 10000"/>
                <a:gd name="connsiteX14" fmla="*/ 2353 w 10000"/>
                <a:gd name="connsiteY14" fmla="*/ 3518 h 10000"/>
                <a:gd name="connsiteX15" fmla="*/ 2336 w 10000"/>
                <a:gd name="connsiteY15" fmla="*/ 3518 h 10000"/>
                <a:gd name="connsiteX16" fmla="*/ 2336 w 10000"/>
                <a:gd name="connsiteY16" fmla="*/ 3501 h 10000"/>
                <a:gd name="connsiteX17" fmla="*/ 2320 w 10000"/>
                <a:gd name="connsiteY17" fmla="*/ 3501 h 10000"/>
                <a:gd name="connsiteX18" fmla="*/ 1927 w 10000"/>
                <a:gd name="connsiteY18" fmla="*/ 3035 h 10000"/>
                <a:gd name="connsiteX19" fmla="*/ 1280 w 10000"/>
                <a:gd name="connsiteY19" fmla="*/ 2411 h 10000"/>
                <a:gd name="connsiteX20" fmla="*/ 276 w 10000"/>
                <a:gd name="connsiteY20" fmla="*/ 2303 h 10000"/>
                <a:gd name="connsiteX21" fmla="*/ 105 w 10000"/>
                <a:gd name="connsiteY21" fmla="*/ 2369 h 10000"/>
                <a:gd name="connsiteX22" fmla="*/ 3 w 10000"/>
                <a:gd name="connsiteY22" fmla="*/ 2503 h 10000"/>
                <a:gd name="connsiteX23" fmla="*/ 258 w 10000"/>
                <a:gd name="connsiteY23" fmla="*/ 2794 h 10000"/>
                <a:gd name="connsiteX24" fmla="*/ 531 w 10000"/>
                <a:gd name="connsiteY24" fmla="*/ 3485 h 10000"/>
                <a:gd name="connsiteX25" fmla="*/ 633 w 10000"/>
                <a:gd name="connsiteY25" fmla="*/ 3676 h 10000"/>
                <a:gd name="connsiteX26" fmla="*/ 940 w 10000"/>
                <a:gd name="connsiteY26" fmla="*/ 4025 h 10000"/>
                <a:gd name="connsiteX27" fmla="*/ 1144 w 10000"/>
                <a:gd name="connsiteY27" fmla="*/ 4308 h 10000"/>
                <a:gd name="connsiteX28" fmla="*/ 1144 w 10000"/>
                <a:gd name="connsiteY28" fmla="*/ 4308 h 10000"/>
                <a:gd name="connsiteX29" fmla="*/ 1161 w 10000"/>
                <a:gd name="connsiteY29" fmla="*/ 4342 h 10000"/>
                <a:gd name="connsiteX30" fmla="*/ 1178 w 10000"/>
                <a:gd name="connsiteY30" fmla="*/ 4350 h 10000"/>
                <a:gd name="connsiteX31" fmla="*/ 1280 w 10000"/>
                <a:gd name="connsiteY31" fmla="*/ 4509 h 10000"/>
                <a:gd name="connsiteX32" fmla="*/ 1298 w 10000"/>
                <a:gd name="connsiteY32" fmla="*/ 4517 h 10000"/>
                <a:gd name="connsiteX33" fmla="*/ 1280 w 10000"/>
                <a:gd name="connsiteY33" fmla="*/ 4525 h 10000"/>
                <a:gd name="connsiteX34" fmla="*/ 1298 w 10000"/>
                <a:gd name="connsiteY34" fmla="*/ 4525 h 10000"/>
                <a:gd name="connsiteX35" fmla="*/ 1366 w 10000"/>
                <a:gd name="connsiteY35" fmla="*/ 4692 h 10000"/>
                <a:gd name="connsiteX36" fmla="*/ 2200 w 10000"/>
                <a:gd name="connsiteY36" fmla="*/ 5640 h 10000"/>
                <a:gd name="connsiteX37" fmla="*/ 3614 w 10000"/>
                <a:gd name="connsiteY37" fmla="*/ 6581 h 10000"/>
                <a:gd name="connsiteX38" fmla="*/ 3490 w 10000"/>
                <a:gd name="connsiteY38" fmla="*/ 10000 h 10000"/>
                <a:gd name="connsiteX39" fmla="*/ 7781 w 10000"/>
                <a:gd name="connsiteY39" fmla="*/ 9788 h 10000"/>
                <a:gd name="connsiteX40" fmla="*/ 7719 w 10000"/>
                <a:gd name="connsiteY40" fmla="*/ 6605 h 10000"/>
                <a:gd name="connsiteX41" fmla="*/ 8196 w 10000"/>
                <a:gd name="connsiteY41" fmla="*/ 6190 h 10000"/>
                <a:gd name="connsiteX42" fmla="*/ 9202 w 10000"/>
                <a:gd name="connsiteY42" fmla="*/ 4142 h 10000"/>
                <a:gd name="connsiteX43" fmla="*/ 9985 w 10000"/>
                <a:gd name="connsiteY43" fmla="*/ 1470 h 10000"/>
                <a:gd name="connsiteX44" fmla="*/ 8877 w 10000"/>
                <a:gd name="connsiteY44" fmla="*/ 1379 h 10000"/>
                <a:gd name="connsiteX45" fmla="*/ 8111 w 10000"/>
                <a:gd name="connsiteY45" fmla="*/ 3077 h 10000"/>
                <a:gd name="connsiteX46" fmla="*/ 8043 w 10000"/>
                <a:gd name="connsiteY46" fmla="*/ 3127 h 10000"/>
                <a:gd name="connsiteX47" fmla="*/ 8026 w 10000"/>
                <a:gd name="connsiteY47" fmla="*/ 3127 h 10000"/>
                <a:gd name="connsiteX48" fmla="*/ 7907 w 10000"/>
                <a:gd name="connsiteY48" fmla="*/ 3127 h 10000"/>
                <a:gd name="connsiteX49" fmla="*/ 7804 w 10000"/>
                <a:gd name="connsiteY49" fmla="*/ 2952 h 10000"/>
                <a:gd name="connsiteX50" fmla="*/ 8248 w 10000"/>
                <a:gd name="connsiteY50" fmla="*/ 696 h 10000"/>
                <a:gd name="connsiteX51" fmla="*/ 7140 w 10000"/>
                <a:gd name="connsiteY51" fmla="*/ 588 h 10000"/>
                <a:gd name="connsiteX0" fmla="*/ 7140 w 10000"/>
                <a:gd name="connsiteY0" fmla="*/ 588 h 10000"/>
                <a:gd name="connsiteX1" fmla="*/ 6492 w 10000"/>
                <a:gd name="connsiteY1" fmla="*/ 2677 h 10000"/>
                <a:gd name="connsiteX2" fmla="*/ 6459 w 10000"/>
                <a:gd name="connsiteY2" fmla="*/ 2760 h 10000"/>
                <a:gd name="connsiteX3" fmla="*/ 6272 w 10000"/>
                <a:gd name="connsiteY3" fmla="*/ 2885 h 10000"/>
                <a:gd name="connsiteX4" fmla="*/ 6169 w 10000"/>
                <a:gd name="connsiteY4" fmla="*/ 2760 h 10000"/>
                <a:gd name="connsiteX5" fmla="*/ 6101 w 10000"/>
                <a:gd name="connsiteY5" fmla="*/ 396 h 10000"/>
                <a:gd name="connsiteX6" fmla="*/ 4755 w 10000"/>
                <a:gd name="connsiteY6" fmla="*/ 314 h 10000"/>
                <a:gd name="connsiteX7" fmla="*/ 4721 w 10000"/>
                <a:gd name="connsiteY7" fmla="*/ 2727 h 10000"/>
                <a:gd name="connsiteX8" fmla="*/ 4483 w 10000"/>
                <a:gd name="connsiteY8" fmla="*/ 2702 h 10000"/>
                <a:gd name="connsiteX9" fmla="*/ 3835 w 10000"/>
                <a:gd name="connsiteY9" fmla="*/ 896 h 10000"/>
                <a:gd name="connsiteX10" fmla="*/ 2677 w 10000"/>
                <a:gd name="connsiteY10" fmla="*/ 946 h 10000"/>
                <a:gd name="connsiteX11" fmla="*/ 3052 w 10000"/>
                <a:gd name="connsiteY11" fmla="*/ 2827 h 10000"/>
                <a:gd name="connsiteX12" fmla="*/ 2711 w 10000"/>
                <a:gd name="connsiteY12" fmla="*/ 3643 h 10000"/>
                <a:gd name="connsiteX13" fmla="*/ 2660 w 10000"/>
                <a:gd name="connsiteY13" fmla="*/ 3651 h 10000"/>
                <a:gd name="connsiteX14" fmla="*/ 2353 w 10000"/>
                <a:gd name="connsiteY14" fmla="*/ 3518 h 10000"/>
                <a:gd name="connsiteX15" fmla="*/ 2336 w 10000"/>
                <a:gd name="connsiteY15" fmla="*/ 3518 h 10000"/>
                <a:gd name="connsiteX16" fmla="*/ 2336 w 10000"/>
                <a:gd name="connsiteY16" fmla="*/ 3501 h 10000"/>
                <a:gd name="connsiteX17" fmla="*/ 2320 w 10000"/>
                <a:gd name="connsiteY17" fmla="*/ 3501 h 10000"/>
                <a:gd name="connsiteX18" fmla="*/ 1927 w 10000"/>
                <a:gd name="connsiteY18" fmla="*/ 3035 h 10000"/>
                <a:gd name="connsiteX19" fmla="*/ 1280 w 10000"/>
                <a:gd name="connsiteY19" fmla="*/ 2411 h 10000"/>
                <a:gd name="connsiteX20" fmla="*/ 276 w 10000"/>
                <a:gd name="connsiteY20" fmla="*/ 2303 h 10000"/>
                <a:gd name="connsiteX21" fmla="*/ 105 w 10000"/>
                <a:gd name="connsiteY21" fmla="*/ 2369 h 10000"/>
                <a:gd name="connsiteX22" fmla="*/ 3 w 10000"/>
                <a:gd name="connsiteY22" fmla="*/ 2503 h 10000"/>
                <a:gd name="connsiteX23" fmla="*/ 258 w 10000"/>
                <a:gd name="connsiteY23" fmla="*/ 2794 h 10000"/>
                <a:gd name="connsiteX24" fmla="*/ 531 w 10000"/>
                <a:gd name="connsiteY24" fmla="*/ 3485 h 10000"/>
                <a:gd name="connsiteX25" fmla="*/ 633 w 10000"/>
                <a:gd name="connsiteY25" fmla="*/ 3676 h 10000"/>
                <a:gd name="connsiteX26" fmla="*/ 940 w 10000"/>
                <a:gd name="connsiteY26" fmla="*/ 4025 h 10000"/>
                <a:gd name="connsiteX27" fmla="*/ 1144 w 10000"/>
                <a:gd name="connsiteY27" fmla="*/ 4308 h 10000"/>
                <a:gd name="connsiteX28" fmla="*/ 1144 w 10000"/>
                <a:gd name="connsiteY28" fmla="*/ 4308 h 10000"/>
                <a:gd name="connsiteX29" fmla="*/ 1161 w 10000"/>
                <a:gd name="connsiteY29" fmla="*/ 4342 h 10000"/>
                <a:gd name="connsiteX30" fmla="*/ 1178 w 10000"/>
                <a:gd name="connsiteY30" fmla="*/ 4350 h 10000"/>
                <a:gd name="connsiteX31" fmla="*/ 1280 w 10000"/>
                <a:gd name="connsiteY31" fmla="*/ 4509 h 10000"/>
                <a:gd name="connsiteX32" fmla="*/ 1298 w 10000"/>
                <a:gd name="connsiteY32" fmla="*/ 4517 h 10000"/>
                <a:gd name="connsiteX33" fmla="*/ 1280 w 10000"/>
                <a:gd name="connsiteY33" fmla="*/ 4525 h 10000"/>
                <a:gd name="connsiteX34" fmla="*/ 1298 w 10000"/>
                <a:gd name="connsiteY34" fmla="*/ 4525 h 10000"/>
                <a:gd name="connsiteX35" fmla="*/ 1366 w 10000"/>
                <a:gd name="connsiteY35" fmla="*/ 4692 h 10000"/>
                <a:gd name="connsiteX36" fmla="*/ 2200 w 10000"/>
                <a:gd name="connsiteY36" fmla="*/ 5640 h 10000"/>
                <a:gd name="connsiteX37" fmla="*/ 3614 w 10000"/>
                <a:gd name="connsiteY37" fmla="*/ 6581 h 10000"/>
                <a:gd name="connsiteX38" fmla="*/ 3490 w 10000"/>
                <a:gd name="connsiteY38" fmla="*/ 10000 h 10000"/>
                <a:gd name="connsiteX39" fmla="*/ 7781 w 10000"/>
                <a:gd name="connsiteY39" fmla="*/ 9788 h 10000"/>
                <a:gd name="connsiteX40" fmla="*/ 7719 w 10000"/>
                <a:gd name="connsiteY40" fmla="*/ 6605 h 10000"/>
                <a:gd name="connsiteX41" fmla="*/ 8196 w 10000"/>
                <a:gd name="connsiteY41" fmla="*/ 6190 h 10000"/>
                <a:gd name="connsiteX42" fmla="*/ 9202 w 10000"/>
                <a:gd name="connsiteY42" fmla="*/ 4142 h 10000"/>
                <a:gd name="connsiteX43" fmla="*/ 9985 w 10000"/>
                <a:gd name="connsiteY43" fmla="*/ 1470 h 10000"/>
                <a:gd name="connsiteX44" fmla="*/ 8877 w 10000"/>
                <a:gd name="connsiteY44" fmla="*/ 1379 h 10000"/>
                <a:gd name="connsiteX45" fmla="*/ 8111 w 10000"/>
                <a:gd name="connsiteY45" fmla="*/ 3077 h 10000"/>
                <a:gd name="connsiteX46" fmla="*/ 8043 w 10000"/>
                <a:gd name="connsiteY46" fmla="*/ 3127 h 10000"/>
                <a:gd name="connsiteX47" fmla="*/ 8026 w 10000"/>
                <a:gd name="connsiteY47" fmla="*/ 3127 h 10000"/>
                <a:gd name="connsiteX48" fmla="*/ 7907 w 10000"/>
                <a:gd name="connsiteY48" fmla="*/ 3127 h 10000"/>
                <a:gd name="connsiteX49" fmla="*/ 7804 w 10000"/>
                <a:gd name="connsiteY49" fmla="*/ 2952 h 10000"/>
                <a:gd name="connsiteX50" fmla="*/ 8248 w 10000"/>
                <a:gd name="connsiteY50" fmla="*/ 696 h 10000"/>
                <a:gd name="connsiteX51" fmla="*/ 7140 w 10000"/>
                <a:gd name="connsiteY51" fmla="*/ 588 h 10000"/>
                <a:gd name="connsiteX0" fmla="*/ 7140 w 10000"/>
                <a:gd name="connsiteY0" fmla="*/ 588 h 9820"/>
                <a:gd name="connsiteX1" fmla="*/ 6492 w 10000"/>
                <a:gd name="connsiteY1" fmla="*/ 2677 h 9820"/>
                <a:gd name="connsiteX2" fmla="*/ 6459 w 10000"/>
                <a:gd name="connsiteY2" fmla="*/ 2760 h 9820"/>
                <a:gd name="connsiteX3" fmla="*/ 6272 w 10000"/>
                <a:gd name="connsiteY3" fmla="*/ 2885 h 9820"/>
                <a:gd name="connsiteX4" fmla="*/ 6169 w 10000"/>
                <a:gd name="connsiteY4" fmla="*/ 2760 h 9820"/>
                <a:gd name="connsiteX5" fmla="*/ 6101 w 10000"/>
                <a:gd name="connsiteY5" fmla="*/ 396 h 9820"/>
                <a:gd name="connsiteX6" fmla="*/ 4755 w 10000"/>
                <a:gd name="connsiteY6" fmla="*/ 314 h 9820"/>
                <a:gd name="connsiteX7" fmla="*/ 4721 w 10000"/>
                <a:gd name="connsiteY7" fmla="*/ 2727 h 9820"/>
                <a:gd name="connsiteX8" fmla="*/ 4483 w 10000"/>
                <a:gd name="connsiteY8" fmla="*/ 2702 h 9820"/>
                <a:gd name="connsiteX9" fmla="*/ 3835 w 10000"/>
                <a:gd name="connsiteY9" fmla="*/ 896 h 9820"/>
                <a:gd name="connsiteX10" fmla="*/ 2677 w 10000"/>
                <a:gd name="connsiteY10" fmla="*/ 946 h 9820"/>
                <a:gd name="connsiteX11" fmla="*/ 3052 w 10000"/>
                <a:gd name="connsiteY11" fmla="*/ 2827 h 9820"/>
                <a:gd name="connsiteX12" fmla="*/ 2711 w 10000"/>
                <a:gd name="connsiteY12" fmla="*/ 3643 h 9820"/>
                <a:gd name="connsiteX13" fmla="*/ 2660 w 10000"/>
                <a:gd name="connsiteY13" fmla="*/ 3651 h 9820"/>
                <a:gd name="connsiteX14" fmla="*/ 2353 w 10000"/>
                <a:gd name="connsiteY14" fmla="*/ 3518 h 9820"/>
                <a:gd name="connsiteX15" fmla="*/ 2336 w 10000"/>
                <a:gd name="connsiteY15" fmla="*/ 3518 h 9820"/>
                <a:gd name="connsiteX16" fmla="*/ 2336 w 10000"/>
                <a:gd name="connsiteY16" fmla="*/ 3501 h 9820"/>
                <a:gd name="connsiteX17" fmla="*/ 2320 w 10000"/>
                <a:gd name="connsiteY17" fmla="*/ 3501 h 9820"/>
                <a:gd name="connsiteX18" fmla="*/ 1927 w 10000"/>
                <a:gd name="connsiteY18" fmla="*/ 3035 h 9820"/>
                <a:gd name="connsiteX19" fmla="*/ 1280 w 10000"/>
                <a:gd name="connsiteY19" fmla="*/ 2411 h 9820"/>
                <a:gd name="connsiteX20" fmla="*/ 276 w 10000"/>
                <a:gd name="connsiteY20" fmla="*/ 2303 h 9820"/>
                <a:gd name="connsiteX21" fmla="*/ 105 w 10000"/>
                <a:gd name="connsiteY21" fmla="*/ 2369 h 9820"/>
                <a:gd name="connsiteX22" fmla="*/ 3 w 10000"/>
                <a:gd name="connsiteY22" fmla="*/ 2503 h 9820"/>
                <a:gd name="connsiteX23" fmla="*/ 258 w 10000"/>
                <a:gd name="connsiteY23" fmla="*/ 2794 h 9820"/>
                <a:gd name="connsiteX24" fmla="*/ 531 w 10000"/>
                <a:gd name="connsiteY24" fmla="*/ 3485 h 9820"/>
                <a:gd name="connsiteX25" fmla="*/ 633 w 10000"/>
                <a:gd name="connsiteY25" fmla="*/ 3676 h 9820"/>
                <a:gd name="connsiteX26" fmla="*/ 940 w 10000"/>
                <a:gd name="connsiteY26" fmla="*/ 4025 h 9820"/>
                <a:gd name="connsiteX27" fmla="*/ 1144 w 10000"/>
                <a:gd name="connsiteY27" fmla="*/ 4308 h 9820"/>
                <a:gd name="connsiteX28" fmla="*/ 1144 w 10000"/>
                <a:gd name="connsiteY28" fmla="*/ 4308 h 9820"/>
                <a:gd name="connsiteX29" fmla="*/ 1161 w 10000"/>
                <a:gd name="connsiteY29" fmla="*/ 4342 h 9820"/>
                <a:gd name="connsiteX30" fmla="*/ 1178 w 10000"/>
                <a:gd name="connsiteY30" fmla="*/ 4350 h 9820"/>
                <a:gd name="connsiteX31" fmla="*/ 1280 w 10000"/>
                <a:gd name="connsiteY31" fmla="*/ 4509 h 9820"/>
                <a:gd name="connsiteX32" fmla="*/ 1298 w 10000"/>
                <a:gd name="connsiteY32" fmla="*/ 4517 h 9820"/>
                <a:gd name="connsiteX33" fmla="*/ 1280 w 10000"/>
                <a:gd name="connsiteY33" fmla="*/ 4525 h 9820"/>
                <a:gd name="connsiteX34" fmla="*/ 1298 w 10000"/>
                <a:gd name="connsiteY34" fmla="*/ 4525 h 9820"/>
                <a:gd name="connsiteX35" fmla="*/ 1366 w 10000"/>
                <a:gd name="connsiteY35" fmla="*/ 4692 h 9820"/>
                <a:gd name="connsiteX36" fmla="*/ 2200 w 10000"/>
                <a:gd name="connsiteY36" fmla="*/ 5640 h 9820"/>
                <a:gd name="connsiteX37" fmla="*/ 3614 w 10000"/>
                <a:gd name="connsiteY37" fmla="*/ 6581 h 9820"/>
                <a:gd name="connsiteX38" fmla="*/ 3490 w 10000"/>
                <a:gd name="connsiteY38" fmla="*/ 9787 h 9820"/>
                <a:gd name="connsiteX39" fmla="*/ 7781 w 10000"/>
                <a:gd name="connsiteY39" fmla="*/ 9788 h 9820"/>
                <a:gd name="connsiteX40" fmla="*/ 7719 w 10000"/>
                <a:gd name="connsiteY40" fmla="*/ 6605 h 9820"/>
                <a:gd name="connsiteX41" fmla="*/ 8196 w 10000"/>
                <a:gd name="connsiteY41" fmla="*/ 6190 h 9820"/>
                <a:gd name="connsiteX42" fmla="*/ 9202 w 10000"/>
                <a:gd name="connsiteY42" fmla="*/ 4142 h 9820"/>
                <a:gd name="connsiteX43" fmla="*/ 9985 w 10000"/>
                <a:gd name="connsiteY43" fmla="*/ 1470 h 9820"/>
                <a:gd name="connsiteX44" fmla="*/ 8877 w 10000"/>
                <a:gd name="connsiteY44" fmla="*/ 1379 h 9820"/>
                <a:gd name="connsiteX45" fmla="*/ 8111 w 10000"/>
                <a:gd name="connsiteY45" fmla="*/ 3077 h 9820"/>
                <a:gd name="connsiteX46" fmla="*/ 8043 w 10000"/>
                <a:gd name="connsiteY46" fmla="*/ 3127 h 9820"/>
                <a:gd name="connsiteX47" fmla="*/ 8026 w 10000"/>
                <a:gd name="connsiteY47" fmla="*/ 3127 h 9820"/>
                <a:gd name="connsiteX48" fmla="*/ 7907 w 10000"/>
                <a:gd name="connsiteY48" fmla="*/ 3127 h 9820"/>
                <a:gd name="connsiteX49" fmla="*/ 7804 w 10000"/>
                <a:gd name="connsiteY49" fmla="*/ 2952 h 9820"/>
                <a:gd name="connsiteX50" fmla="*/ 8248 w 10000"/>
                <a:gd name="connsiteY50" fmla="*/ 696 h 9820"/>
                <a:gd name="connsiteX51" fmla="*/ 7140 w 10000"/>
                <a:gd name="connsiteY51" fmla="*/ 588 h 9820"/>
                <a:gd name="connsiteX0" fmla="*/ 7140 w 10000"/>
                <a:gd name="connsiteY0" fmla="*/ 599 h 10028"/>
                <a:gd name="connsiteX1" fmla="*/ 6492 w 10000"/>
                <a:gd name="connsiteY1" fmla="*/ 2726 h 10028"/>
                <a:gd name="connsiteX2" fmla="*/ 6459 w 10000"/>
                <a:gd name="connsiteY2" fmla="*/ 2811 h 10028"/>
                <a:gd name="connsiteX3" fmla="*/ 6272 w 10000"/>
                <a:gd name="connsiteY3" fmla="*/ 2938 h 10028"/>
                <a:gd name="connsiteX4" fmla="*/ 6169 w 10000"/>
                <a:gd name="connsiteY4" fmla="*/ 2811 h 10028"/>
                <a:gd name="connsiteX5" fmla="*/ 6101 w 10000"/>
                <a:gd name="connsiteY5" fmla="*/ 403 h 10028"/>
                <a:gd name="connsiteX6" fmla="*/ 4755 w 10000"/>
                <a:gd name="connsiteY6" fmla="*/ 320 h 10028"/>
                <a:gd name="connsiteX7" fmla="*/ 4721 w 10000"/>
                <a:gd name="connsiteY7" fmla="*/ 2777 h 10028"/>
                <a:gd name="connsiteX8" fmla="*/ 4483 w 10000"/>
                <a:gd name="connsiteY8" fmla="*/ 2752 h 10028"/>
                <a:gd name="connsiteX9" fmla="*/ 3835 w 10000"/>
                <a:gd name="connsiteY9" fmla="*/ 912 h 10028"/>
                <a:gd name="connsiteX10" fmla="*/ 2677 w 10000"/>
                <a:gd name="connsiteY10" fmla="*/ 963 h 10028"/>
                <a:gd name="connsiteX11" fmla="*/ 3052 w 10000"/>
                <a:gd name="connsiteY11" fmla="*/ 2879 h 10028"/>
                <a:gd name="connsiteX12" fmla="*/ 2711 w 10000"/>
                <a:gd name="connsiteY12" fmla="*/ 3710 h 10028"/>
                <a:gd name="connsiteX13" fmla="*/ 2660 w 10000"/>
                <a:gd name="connsiteY13" fmla="*/ 3718 h 10028"/>
                <a:gd name="connsiteX14" fmla="*/ 2353 w 10000"/>
                <a:gd name="connsiteY14" fmla="*/ 3582 h 10028"/>
                <a:gd name="connsiteX15" fmla="*/ 2336 w 10000"/>
                <a:gd name="connsiteY15" fmla="*/ 3582 h 10028"/>
                <a:gd name="connsiteX16" fmla="*/ 2336 w 10000"/>
                <a:gd name="connsiteY16" fmla="*/ 3565 h 10028"/>
                <a:gd name="connsiteX17" fmla="*/ 2320 w 10000"/>
                <a:gd name="connsiteY17" fmla="*/ 3565 h 10028"/>
                <a:gd name="connsiteX18" fmla="*/ 1927 w 10000"/>
                <a:gd name="connsiteY18" fmla="*/ 3091 h 10028"/>
                <a:gd name="connsiteX19" fmla="*/ 1280 w 10000"/>
                <a:gd name="connsiteY19" fmla="*/ 2455 h 10028"/>
                <a:gd name="connsiteX20" fmla="*/ 276 w 10000"/>
                <a:gd name="connsiteY20" fmla="*/ 2345 h 10028"/>
                <a:gd name="connsiteX21" fmla="*/ 105 w 10000"/>
                <a:gd name="connsiteY21" fmla="*/ 2412 h 10028"/>
                <a:gd name="connsiteX22" fmla="*/ 3 w 10000"/>
                <a:gd name="connsiteY22" fmla="*/ 2549 h 10028"/>
                <a:gd name="connsiteX23" fmla="*/ 258 w 10000"/>
                <a:gd name="connsiteY23" fmla="*/ 2845 h 10028"/>
                <a:gd name="connsiteX24" fmla="*/ 531 w 10000"/>
                <a:gd name="connsiteY24" fmla="*/ 3549 h 10028"/>
                <a:gd name="connsiteX25" fmla="*/ 633 w 10000"/>
                <a:gd name="connsiteY25" fmla="*/ 3743 h 10028"/>
                <a:gd name="connsiteX26" fmla="*/ 940 w 10000"/>
                <a:gd name="connsiteY26" fmla="*/ 4099 h 10028"/>
                <a:gd name="connsiteX27" fmla="*/ 1144 w 10000"/>
                <a:gd name="connsiteY27" fmla="*/ 4387 h 10028"/>
                <a:gd name="connsiteX28" fmla="*/ 1144 w 10000"/>
                <a:gd name="connsiteY28" fmla="*/ 4387 h 10028"/>
                <a:gd name="connsiteX29" fmla="*/ 1161 w 10000"/>
                <a:gd name="connsiteY29" fmla="*/ 4422 h 10028"/>
                <a:gd name="connsiteX30" fmla="*/ 1178 w 10000"/>
                <a:gd name="connsiteY30" fmla="*/ 4430 h 10028"/>
                <a:gd name="connsiteX31" fmla="*/ 1280 w 10000"/>
                <a:gd name="connsiteY31" fmla="*/ 4592 h 10028"/>
                <a:gd name="connsiteX32" fmla="*/ 1298 w 10000"/>
                <a:gd name="connsiteY32" fmla="*/ 4600 h 10028"/>
                <a:gd name="connsiteX33" fmla="*/ 1280 w 10000"/>
                <a:gd name="connsiteY33" fmla="*/ 4608 h 10028"/>
                <a:gd name="connsiteX34" fmla="*/ 1298 w 10000"/>
                <a:gd name="connsiteY34" fmla="*/ 4608 h 10028"/>
                <a:gd name="connsiteX35" fmla="*/ 1366 w 10000"/>
                <a:gd name="connsiteY35" fmla="*/ 4778 h 10028"/>
                <a:gd name="connsiteX36" fmla="*/ 2200 w 10000"/>
                <a:gd name="connsiteY36" fmla="*/ 5743 h 10028"/>
                <a:gd name="connsiteX37" fmla="*/ 3614 w 10000"/>
                <a:gd name="connsiteY37" fmla="*/ 6702 h 10028"/>
                <a:gd name="connsiteX38" fmla="*/ 3490 w 10000"/>
                <a:gd name="connsiteY38" fmla="*/ 10028 h 10028"/>
                <a:gd name="connsiteX39" fmla="*/ 7781 w 10000"/>
                <a:gd name="connsiteY39" fmla="*/ 9967 h 10028"/>
                <a:gd name="connsiteX40" fmla="*/ 7719 w 10000"/>
                <a:gd name="connsiteY40" fmla="*/ 6726 h 10028"/>
                <a:gd name="connsiteX41" fmla="*/ 8196 w 10000"/>
                <a:gd name="connsiteY41" fmla="*/ 6303 h 10028"/>
                <a:gd name="connsiteX42" fmla="*/ 9202 w 10000"/>
                <a:gd name="connsiteY42" fmla="*/ 4218 h 10028"/>
                <a:gd name="connsiteX43" fmla="*/ 9985 w 10000"/>
                <a:gd name="connsiteY43" fmla="*/ 1497 h 10028"/>
                <a:gd name="connsiteX44" fmla="*/ 8877 w 10000"/>
                <a:gd name="connsiteY44" fmla="*/ 1404 h 10028"/>
                <a:gd name="connsiteX45" fmla="*/ 8111 w 10000"/>
                <a:gd name="connsiteY45" fmla="*/ 3133 h 10028"/>
                <a:gd name="connsiteX46" fmla="*/ 8043 w 10000"/>
                <a:gd name="connsiteY46" fmla="*/ 3184 h 10028"/>
                <a:gd name="connsiteX47" fmla="*/ 8026 w 10000"/>
                <a:gd name="connsiteY47" fmla="*/ 3184 h 10028"/>
                <a:gd name="connsiteX48" fmla="*/ 7907 w 10000"/>
                <a:gd name="connsiteY48" fmla="*/ 3184 h 10028"/>
                <a:gd name="connsiteX49" fmla="*/ 7804 w 10000"/>
                <a:gd name="connsiteY49" fmla="*/ 3006 h 10028"/>
                <a:gd name="connsiteX50" fmla="*/ 8248 w 10000"/>
                <a:gd name="connsiteY50" fmla="*/ 709 h 10028"/>
                <a:gd name="connsiteX51" fmla="*/ 7140 w 10000"/>
                <a:gd name="connsiteY51" fmla="*/ 599 h 10028"/>
                <a:gd name="connsiteX0" fmla="*/ 7140 w 10000"/>
                <a:gd name="connsiteY0" fmla="*/ 599 h 10028"/>
                <a:gd name="connsiteX1" fmla="*/ 6492 w 10000"/>
                <a:gd name="connsiteY1" fmla="*/ 2726 h 10028"/>
                <a:gd name="connsiteX2" fmla="*/ 6459 w 10000"/>
                <a:gd name="connsiteY2" fmla="*/ 2811 h 10028"/>
                <a:gd name="connsiteX3" fmla="*/ 6272 w 10000"/>
                <a:gd name="connsiteY3" fmla="*/ 2938 h 10028"/>
                <a:gd name="connsiteX4" fmla="*/ 6169 w 10000"/>
                <a:gd name="connsiteY4" fmla="*/ 2811 h 10028"/>
                <a:gd name="connsiteX5" fmla="*/ 6101 w 10000"/>
                <a:gd name="connsiteY5" fmla="*/ 403 h 10028"/>
                <a:gd name="connsiteX6" fmla="*/ 4755 w 10000"/>
                <a:gd name="connsiteY6" fmla="*/ 320 h 10028"/>
                <a:gd name="connsiteX7" fmla="*/ 4721 w 10000"/>
                <a:gd name="connsiteY7" fmla="*/ 2777 h 10028"/>
                <a:gd name="connsiteX8" fmla="*/ 4483 w 10000"/>
                <a:gd name="connsiteY8" fmla="*/ 2752 h 10028"/>
                <a:gd name="connsiteX9" fmla="*/ 3835 w 10000"/>
                <a:gd name="connsiteY9" fmla="*/ 912 h 10028"/>
                <a:gd name="connsiteX10" fmla="*/ 2677 w 10000"/>
                <a:gd name="connsiteY10" fmla="*/ 963 h 10028"/>
                <a:gd name="connsiteX11" fmla="*/ 3052 w 10000"/>
                <a:gd name="connsiteY11" fmla="*/ 2879 h 10028"/>
                <a:gd name="connsiteX12" fmla="*/ 2711 w 10000"/>
                <a:gd name="connsiteY12" fmla="*/ 3710 h 10028"/>
                <a:gd name="connsiteX13" fmla="*/ 2660 w 10000"/>
                <a:gd name="connsiteY13" fmla="*/ 3718 h 10028"/>
                <a:gd name="connsiteX14" fmla="*/ 2353 w 10000"/>
                <a:gd name="connsiteY14" fmla="*/ 3582 h 10028"/>
                <a:gd name="connsiteX15" fmla="*/ 2336 w 10000"/>
                <a:gd name="connsiteY15" fmla="*/ 3582 h 10028"/>
                <a:gd name="connsiteX16" fmla="*/ 2336 w 10000"/>
                <a:gd name="connsiteY16" fmla="*/ 3565 h 10028"/>
                <a:gd name="connsiteX17" fmla="*/ 2320 w 10000"/>
                <a:gd name="connsiteY17" fmla="*/ 3565 h 10028"/>
                <a:gd name="connsiteX18" fmla="*/ 1927 w 10000"/>
                <a:gd name="connsiteY18" fmla="*/ 3091 h 10028"/>
                <a:gd name="connsiteX19" fmla="*/ 1280 w 10000"/>
                <a:gd name="connsiteY19" fmla="*/ 2455 h 10028"/>
                <a:gd name="connsiteX20" fmla="*/ 276 w 10000"/>
                <a:gd name="connsiteY20" fmla="*/ 2345 h 10028"/>
                <a:gd name="connsiteX21" fmla="*/ 105 w 10000"/>
                <a:gd name="connsiteY21" fmla="*/ 2412 h 10028"/>
                <a:gd name="connsiteX22" fmla="*/ 3 w 10000"/>
                <a:gd name="connsiteY22" fmla="*/ 2549 h 10028"/>
                <a:gd name="connsiteX23" fmla="*/ 258 w 10000"/>
                <a:gd name="connsiteY23" fmla="*/ 2845 h 10028"/>
                <a:gd name="connsiteX24" fmla="*/ 531 w 10000"/>
                <a:gd name="connsiteY24" fmla="*/ 3549 h 10028"/>
                <a:gd name="connsiteX25" fmla="*/ 633 w 10000"/>
                <a:gd name="connsiteY25" fmla="*/ 3743 h 10028"/>
                <a:gd name="connsiteX26" fmla="*/ 940 w 10000"/>
                <a:gd name="connsiteY26" fmla="*/ 4099 h 10028"/>
                <a:gd name="connsiteX27" fmla="*/ 1144 w 10000"/>
                <a:gd name="connsiteY27" fmla="*/ 4387 h 10028"/>
                <a:gd name="connsiteX28" fmla="*/ 1144 w 10000"/>
                <a:gd name="connsiteY28" fmla="*/ 4387 h 10028"/>
                <a:gd name="connsiteX29" fmla="*/ 1161 w 10000"/>
                <a:gd name="connsiteY29" fmla="*/ 4422 h 10028"/>
                <a:gd name="connsiteX30" fmla="*/ 1178 w 10000"/>
                <a:gd name="connsiteY30" fmla="*/ 4430 h 10028"/>
                <a:gd name="connsiteX31" fmla="*/ 1280 w 10000"/>
                <a:gd name="connsiteY31" fmla="*/ 4592 h 10028"/>
                <a:gd name="connsiteX32" fmla="*/ 1298 w 10000"/>
                <a:gd name="connsiteY32" fmla="*/ 4600 h 10028"/>
                <a:gd name="connsiteX33" fmla="*/ 1280 w 10000"/>
                <a:gd name="connsiteY33" fmla="*/ 4608 h 10028"/>
                <a:gd name="connsiteX34" fmla="*/ 1298 w 10000"/>
                <a:gd name="connsiteY34" fmla="*/ 4608 h 10028"/>
                <a:gd name="connsiteX35" fmla="*/ 1366 w 10000"/>
                <a:gd name="connsiteY35" fmla="*/ 4778 h 10028"/>
                <a:gd name="connsiteX36" fmla="*/ 2200 w 10000"/>
                <a:gd name="connsiteY36" fmla="*/ 5743 h 10028"/>
                <a:gd name="connsiteX37" fmla="*/ 3614 w 10000"/>
                <a:gd name="connsiteY37" fmla="*/ 6702 h 10028"/>
                <a:gd name="connsiteX38" fmla="*/ 3490 w 10000"/>
                <a:gd name="connsiteY38" fmla="*/ 10028 h 10028"/>
                <a:gd name="connsiteX39" fmla="*/ 7781 w 10000"/>
                <a:gd name="connsiteY39" fmla="*/ 9967 h 10028"/>
                <a:gd name="connsiteX40" fmla="*/ 7719 w 10000"/>
                <a:gd name="connsiteY40" fmla="*/ 6726 h 10028"/>
                <a:gd name="connsiteX41" fmla="*/ 8196 w 10000"/>
                <a:gd name="connsiteY41" fmla="*/ 6303 h 10028"/>
                <a:gd name="connsiteX42" fmla="*/ 9202 w 10000"/>
                <a:gd name="connsiteY42" fmla="*/ 4218 h 10028"/>
                <a:gd name="connsiteX43" fmla="*/ 9985 w 10000"/>
                <a:gd name="connsiteY43" fmla="*/ 1497 h 10028"/>
                <a:gd name="connsiteX44" fmla="*/ 8877 w 10000"/>
                <a:gd name="connsiteY44" fmla="*/ 1404 h 10028"/>
                <a:gd name="connsiteX45" fmla="*/ 8111 w 10000"/>
                <a:gd name="connsiteY45" fmla="*/ 3133 h 10028"/>
                <a:gd name="connsiteX46" fmla="*/ 8043 w 10000"/>
                <a:gd name="connsiteY46" fmla="*/ 3184 h 10028"/>
                <a:gd name="connsiteX47" fmla="*/ 8026 w 10000"/>
                <a:gd name="connsiteY47" fmla="*/ 3184 h 10028"/>
                <a:gd name="connsiteX48" fmla="*/ 7907 w 10000"/>
                <a:gd name="connsiteY48" fmla="*/ 3184 h 10028"/>
                <a:gd name="connsiteX49" fmla="*/ 7804 w 10000"/>
                <a:gd name="connsiteY49" fmla="*/ 3006 h 10028"/>
                <a:gd name="connsiteX50" fmla="*/ 8248 w 10000"/>
                <a:gd name="connsiteY50" fmla="*/ 709 h 10028"/>
                <a:gd name="connsiteX51" fmla="*/ 7140 w 10000"/>
                <a:gd name="connsiteY51" fmla="*/ 599 h 10028"/>
                <a:gd name="connsiteX0" fmla="*/ 7140 w 10000"/>
                <a:gd name="connsiteY0" fmla="*/ 599 h 10028"/>
                <a:gd name="connsiteX1" fmla="*/ 6492 w 10000"/>
                <a:gd name="connsiteY1" fmla="*/ 2726 h 10028"/>
                <a:gd name="connsiteX2" fmla="*/ 6459 w 10000"/>
                <a:gd name="connsiteY2" fmla="*/ 2811 h 10028"/>
                <a:gd name="connsiteX3" fmla="*/ 6272 w 10000"/>
                <a:gd name="connsiteY3" fmla="*/ 2938 h 10028"/>
                <a:gd name="connsiteX4" fmla="*/ 6169 w 10000"/>
                <a:gd name="connsiteY4" fmla="*/ 2811 h 10028"/>
                <a:gd name="connsiteX5" fmla="*/ 6101 w 10000"/>
                <a:gd name="connsiteY5" fmla="*/ 403 h 10028"/>
                <a:gd name="connsiteX6" fmla="*/ 4755 w 10000"/>
                <a:gd name="connsiteY6" fmla="*/ 320 h 10028"/>
                <a:gd name="connsiteX7" fmla="*/ 4721 w 10000"/>
                <a:gd name="connsiteY7" fmla="*/ 2777 h 10028"/>
                <a:gd name="connsiteX8" fmla="*/ 4483 w 10000"/>
                <a:gd name="connsiteY8" fmla="*/ 2752 h 10028"/>
                <a:gd name="connsiteX9" fmla="*/ 3835 w 10000"/>
                <a:gd name="connsiteY9" fmla="*/ 912 h 10028"/>
                <a:gd name="connsiteX10" fmla="*/ 2677 w 10000"/>
                <a:gd name="connsiteY10" fmla="*/ 963 h 10028"/>
                <a:gd name="connsiteX11" fmla="*/ 3052 w 10000"/>
                <a:gd name="connsiteY11" fmla="*/ 2879 h 10028"/>
                <a:gd name="connsiteX12" fmla="*/ 2711 w 10000"/>
                <a:gd name="connsiteY12" fmla="*/ 3710 h 10028"/>
                <a:gd name="connsiteX13" fmla="*/ 2660 w 10000"/>
                <a:gd name="connsiteY13" fmla="*/ 3718 h 10028"/>
                <a:gd name="connsiteX14" fmla="*/ 2353 w 10000"/>
                <a:gd name="connsiteY14" fmla="*/ 3582 h 10028"/>
                <a:gd name="connsiteX15" fmla="*/ 2336 w 10000"/>
                <a:gd name="connsiteY15" fmla="*/ 3582 h 10028"/>
                <a:gd name="connsiteX16" fmla="*/ 2336 w 10000"/>
                <a:gd name="connsiteY16" fmla="*/ 3565 h 10028"/>
                <a:gd name="connsiteX17" fmla="*/ 2320 w 10000"/>
                <a:gd name="connsiteY17" fmla="*/ 3565 h 10028"/>
                <a:gd name="connsiteX18" fmla="*/ 1927 w 10000"/>
                <a:gd name="connsiteY18" fmla="*/ 3091 h 10028"/>
                <a:gd name="connsiteX19" fmla="*/ 1280 w 10000"/>
                <a:gd name="connsiteY19" fmla="*/ 2455 h 10028"/>
                <a:gd name="connsiteX20" fmla="*/ 276 w 10000"/>
                <a:gd name="connsiteY20" fmla="*/ 2345 h 10028"/>
                <a:gd name="connsiteX21" fmla="*/ 105 w 10000"/>
                <a:gd name="connsiteY21" fmla="*/ 2412 h 10028"/>
                <a:gd name="connsiteX22" fmla="*/ 3 w 10000"/>
                <a:gd name="connsiteY22" fmla="*/ 2549 h 10028"/>
                <a:gd name="connsiteX23" fmla="*/ 258 w 10000"/>
                <a:gd name="connsiteY23" fmla="*/ 2845 h 10028"/>
                <a:gd name="connsiteX24" fmla="*/ 531 w 10000"/>
                <a:gd name="connsiteY24" fmla="*/ 3549 h 10028"/>
                <a:gd name="connsiteX25" fmla="*/ 633 w 10000"/>
                <a:gd name="connsiteY25" fmla="*/ 3743 h 10028"/>
                <a:gd name="connsiteX26" fmla="*/ 940 w 10000"/>
                <a:gd name="connsiteY26" fmla="*/ 4099 h 10028"/>
                <a:gd name="connsiteX27" fmla="*/ 1144 w 10000"/>
                <a:gd name="connsiteY27" fmla="*/ 4387 h 10028"/>
                <a:gd name="connsiteX28" fmla="*/ 1144 w 10000"/>
                <a:gd name="connsiteY28" fmla="*/ 4387 h 10028"/>
                <a:gd name="connsiteX29" fmla="*/ 1161 w 10000"/>
                <a:gd name="connsiteY29" fmla="*/ 4422 h 10028"/>
                <a:gd name="connsiteX30" fmla="*/ 1178 w 10000"/>
                <a:gd name="connsiteY30" fmla="*/ 4430 h 10028"/>
                <a:gd name="connsiteX31" fmla="*/ 1280 w 10000"/>
                <a:gd name="connsiteY31" fmla="*/ 4592 h 10028"/>
                <a:gd name="connsiteX32" fmla="*/ 1298 w 10000"/>
                <a:gd name="connsiteY32" fmla="*/ 4600 h 10028"/>
                <a:gd name="connsiteX33" fmla="*/ 1280 w 10000"/>
                <a:gd name="connsiteY33" fmla="*/ 4608 h 10028"/>
                <a:gd name="connsiteX34" fmla="*/ 1298 w 10000"/>
                <a:gd name="connsiteY34" fmla="*/ 4608 h 10028"/>
                <a:gd name="connsiteX35" fmla="*/ 1366 w 10000"/>
                <a:gd name="connsiteY35" fmla="*/ 4778 h 10028"/>
                <a:gd name="connsiteX36" fmla="*/ 2200 w 10000"/>
                <a:gd name="connsiteY36" fmla="*/ 5743 h 10028"/>
                <a:gd name="connsiteX37" fmla="*/ 3614 w 10000"/>
                <a:gd name="connsiteY37" fmla="*/ 6702 h 10028"/>
                <a:gd name="connsiteX38" fmla="*/ 3490 w 10000"/>
                <a:gd name="connsiteY38" fmla="*/ 10028 h 10028"/>
                <a:gd name="connsiteX39" fmla="*/ 7781 w 10000"/>
                <a:gd name="connsiteY39" fmla="*/ 9967 h 10028"/>
                <a:gd name="connsiteX40" fmla="*/ 7719 w 10000"/>
                <a:gd name="connsiteY40" fmla="*/ 6726 h 10028"/>
                <a:gd name="connsiteX41" fmla="*/ 8196 w 10000"/>
                <a:gd name="connsiteY41" fmla="*/ 6303 h 10028"/>
                <a:gd name="connsiteX42" fmla="*/ 9202 w 10000"/>
                <a:gd name="connsiteY42" fmla="*/ 4218 h 10028"/>
                <a:gd name="connsiteX43" fmla="*/ 9985 w 10000"/>
                <a:gd name="connsiteY43" fmla="*/ 1497 h 10028"/>
                <a:gd name="connsiteX44" fmla="*/ 8877 w 10000"/>
                <a:gd name="connsiteY44" fmla="*/ 1404 h 10028"/>
                <a:gd name="connsiteX45" fmla="*/ 8111 w 10000"/>
                <a:gd name="connsiteY45" fmla="*/ 3133 h 10028"/>
                <a:gd name="connsiteX46" fmla="*/ 8043 w 10000"/>
                <a:gd name="connsiteY46" fmla="*/ 3184 h 10028"/>
                <a:gd name="connsiteX47" fmla="*/ 8026 w 10000"/>
                <a:gd name="connsiteY47" fmla="*/ 3184 h 10028"/>
                <a:gd name="connsiteX48" fmla="*/ 7907 w 10000"/>
                <a:gd name="connsiteY48" fmla="*/ 3184 h 10028"/>
                <a:gd name="connsiteX49" fmla="*/ 7804 w 10000"/>
                <a:gd name="connsiteY49" fmla="*/ 3006 h 10028"/>
                <a:gd name="connsiteX50" fmla="*/ 8248 w 10000"/>
                <a:gd name="connsiteY50" fmla="*/ 709 h 10028"/>
                <a:gd name="connsiteX51" fmla="*/ 7140 w 10000"/>
                <a:gd name="connsiteY51" fmla="*/ 599 h 10028"/>
                <a:gd name="connsiteX0" fmla="*/ 7140 w 10000"/>
                <a:gd name="connsiteY0" fmla="*/ 599 h 10029"/>
                <a:gd name="connsiteX1" fmla="*/ 6492 w 10000"/>
                <a:gd name="connsiteY1" fmla="*/ 2726 h 10029"/>
                <a:gd name="connsiteX2" fmla="*/ 6459 w 10000"/>
                <a:gd name="connsiteY2" fmla="*/ 2811 h 10029"/>
                <a:gd name="connsiteX3" fmla="*/ 6272 w 10000"/>
                <a:gd name="connsiteY3" fmla="*/ 2938 h 10029"/>
                <a:gd name="connsiteX4" fmla="*/ 6169 w 10000"/>
                <a:gd name="connsiteY4" fmla="*/ 2811 h 10029"/>
                <a:gd name="connsiteX5" fmla="*/ 6101 w 10000"/>
                <a:gd name="connsiteY5" fmla="*/ 403 h 10029"/>
                <a:gd name="connsiteX6" fmla="*/ 4755 w 10000"/>
                <a:gd name="connsiteY6" fmla="*/ 320 h 10029"/>
                <a:gd name="connsiteX7" fmla="*/ 4721 w 10000"/>
                <a:gd name="connsiteY7" fmla="*/ 2777 h 10029"/>
                <a:gd name="connsiteX8" fmla="*/ 4483 w 10000"/>
                <a:gd name="connsiteY8" fmla="*/ 2752 h 10029"/>
                <a:gd name="connsiteX9" fmla="*/ 3835 w 10000"/>
                <a:gd name="connsiteY9" fmla="*/ 912 h 10029"/>
                <a:gd name="connsiteX10" fmla="*/ 2677 w 10000"/>
                <a:gd name="connsiteY10" fmla="*/ 963 h 10029"/>
                <a:gd name="connsiteX11" fmla="*/ 3052 w 10000"/>
                <a:gd name="connsiteY11" fmla="*/ 2879 h 10029"/>
                <a:gd name="connsiteX12" fmla="*/ 2711 w 10000"/>
                <a:gd name="connsiteY12" fmla="*/ 3710 h 10029"/>
                <a:gd name="connsiteX13" fmla="*/ 2660 w 10000"/>
                <a:gd name="connsiteY13" fmla="*/ 3718 h 10029"/>
                <a:gd name="connsiteX14" fmla="*/ 2353 w 10000"/>
                <a:gd name="connsiteY14" fmla="*/ 3582 h 10029"/>
                <a:gd name="connsiteX15" fmla="*/ 2336 w 10000"/>
                <a:gd name="connsiteY15" fmla="*/ 3582 h 10029"/>
                <a:gd name="connsiteX16" fmla="*/ 2336 w 10000"/>
                <a:gd name="connsiteY16" fmla="*/ 3565 h 10029"/>
                <a:gd name="connsiteX17" fmla="*/ 2320 w 10000"/>
                <a:gd name="connsiteY17" fmla="*/ 3565 h 10029"/>
                <a:gd name="connsiteX18" fmla="*/ 1927 w 10000"/>
                <a:gd name="connsiteY18" fmla="*/ 3091 h 10029"/>
                <a:gd name="connsiteX19" fmla="*/ 1280 w 10000"/>
                <a:gd name="connsiteY19" fmla="*/ 2455 h 10029"/>
                <a:gd name="connsiteX20" fmla="*/ 276 w 10000"/>
                <a:gd name="connsiteY20" fmla="*/ 2345 h 10029"/>
                <a:gd name="connsiteX21" fmla="*/ 105 w 10000"/>
                <a:gd name="connsiteY21" fmla="*/ 2412 h 10029"/>
                <a:gd name="connsiteX22" fmla="*/ 3 w 10000"/>
                <a:gd name="connsiteY22" fmla="*/ 2549 h 10029"/>
                <a:gd name="connsiteX23" fmla="*/ 258 w 10000"/>
                <a:gd name="connsiteY23" fmla="*/ 2845 h 10029"/>
                <a:gd name="connsiteX24" fmla="*/ 531 w 10000"/>
                <a:gd name="connsiteY24" fmla="*/ 3549 h 10029"/>
                <a:gd name="connsiteX25" fmla="*/ 633 w 10000"/>
                <a:gd name="connsiteY25" fmla="*/ 3743 h 10029"/>
                <a:gd name="connsiteX26" fmla="*/ 940 w 10000"/>
                <a:gd name="connsiteY26" fmla="*/ 4099 h 10029"/>
                <a:gd name="connsiteX27" fmla="*/ 1144 w 10000"/>
                <a:gd name="connsiteY27" fmla="*/ 4387 h 10029"/>
                <a:gd name="connsiteX28" fmla="*/ 1144 w 10000"/>
                <a:gd name="connsiteY28" fmla="*/ 4387 h 10029"/>
                <a:gd name="connsiteX29" fmla="*/ 1161 w 10000"/>
                <a:gd name="connsiteY29" fmla="*/ 4422 h 10029"/>
                <a:gd name="connsiteX30" fmla="*/ 1178 w 10000"/>
                <a:gd name="connsiteY30" fmla="*/ 4430 h 10029"/>
                <a:gd name="connsiteX31" fmla="*/ 1280 w 10000"/>
                <a:gd name="connsiteY31" fmla="*/ 4592 h 10029"/>
                <a:gd name="connsiteX32" fmla="*/ 1298 w 10000"/>
                <a:gd name="connsiteY32" fmla="*/ 4600 h 10029"/>
                <a:gd name="connsiteX33" fmla="*/ 1280 w 10000"/>
                <a:gd name="connsiteY33" fmla="*/ 4608 h 10029"/>
                <a:gd name="connsiteX34" fmla="*/ 1298 w 10000"/>
                <a:gd name="connsiteY34" fmla="*/ 4608 h 10029"/>
                <a:gd name="connsiteX35" fmla="*/ 1366 w 10000"/>
                <a:gd name="connsiteY35" fmla="*/ 4778 h 10029"/>
                <a:gd name="connsiteX36" fmla="*/ 2200 w 10000"/>
                <a:gd name="connsiteY36" fmla="*/ 5743 h 10029"/>
                <a:gd name="connsiteX37" fmla="*/ 3614 w 10000"/>
                <a:gd name="connsiteY37" fmla="*/ 6702 h 10029"/>
                <a:gd name="connsiteX38" fmla="*/ 3490 w 10000"/>
                <a:gd name="connsiteY38" fmla="*/ 10028 h 10029"/>
                <a:gd name="connsiteX39" fmla="*/ 7843 w 10000"/>
                <a:gd name="connsiteY39" fmla="*/ 10029 h 10029"/>
                <a:gd name="connsiteX40" fmla="*/ 7719 w 10000"/>
                <a:gd name="connsiteY40" fmla="*/ 6726 h 10029"/>
                <a:gd name="connsiteX41" fmla="*/ 8196 w 10000"/>
                <a:gd name="connsiteY41" fmla="*/ 6303 h 10029"/>
                <a:gd name="connsiteX42" fmla="*/ 9202 w 10000"/>
                <a:gd name="connsiteY42" fmla="*/ 4218 h 10029"/>
                <a:gd name="connsiteX43" fmla="*/ 9985 w 10000"/>
                <a:gd name="connsiteY43" fmla="*/ 1497 h 10029"/>
                <a:gd name="connsiteX44" fmla="*/ 8877 w 10000"/>
                <a:gd name="connsiteY44" fmla="*/ 1404 h 10029"/>
                <a:gd name="connsiteX45" fmla="*/ 8111 w 10000"/>
                <a:gd name="connsiteY45" fmla="*/ 3133 h 10029"/>
                <a:gd name="connsiteX46" fmla="*/ 8043 w 10000"/>
                <a:gd name="connsiteY46" fmla="*/ 3184 h 10029"/>
                <a:gd name="connsiteX47" fmla="*/ 8026 w 10000"/>
                <a:gd name="connsiteY47" fmla="*/ 3184 h 10029"/>
                <a:gd name="connsiteX48" fmla="*/ 7907 w 10000"/>
                <a:gd name="connsiteY48" fmla="*/ 3184 h 10029"/>
                <a:gd name="connsiteX49" fmla="*/ 7804 w 10000"/>
                <a:gd name="connsiteY49" fmla="*/ 3006 h 10029"/>
                <a:gd name="connsiteX50" fmla="*/ 8248 w 10000"/>
                <a:gd name="connsiteY50" fmla="*/ 709 h 10029"/>
                <a:gd name="connsiteX51" fmla="*/ 7140 w 10000"/>
                <a:gd name="connsiteY51" fmla="*/ 599 h 10029"/>
                <a:gd name="connsiteX0" fmla="*/ 7140 w 10000"/>
                <a:gd name="connsiteY0" fmla="*/ 599 h 10029"/>
                <a:gd name="connsiteX1" fmla="*/ 6492 w 10000"/>
                <a:gd name="connsiteY1" fmla="*/ 2726 h 10029"/>
                <a:gd name="connsiteX2" fmla="*/ 6459 w 10000"/>
                <a:gd name="connsiteY2" fmla="*/ 2811 h 10029"/>
                <a:gd name="connsiteX3" fmla="*/ 6272 w 10000"/>
                <a:gd name="connsiteY3" fmla="*/ 2938 h 10029"/>
                <a:gd name="connsiteX4" fmla="*/ 6169 w 10000"/>
                <a:gd name="connsiteY4" fmla="*/ 2811 h 10029"/>
                <a:gd name="connsiteX5" fmla="*/ 6101 w 10000"/>
                <a:gd name="connsiteY5" fmla="*/ 403 h 10029"/>
                <a:gd name="connsiteX6" fmla="*/ 4755 w 10000"/>
                <a:gd name="connsiteY6" fmla="*/ 320 h 10029"/>
                <a:gd name="connsiteX7" fmla="*/ 4721 w 10000"/>
                <a:gd name="connsiteY7" fmla="*/ 2777 h 10029"/>
                <a:gd name="connsiteX8" fmla="*/ 4483 w 10000"/>
                <a:gd name="connsiteY8" fmla="*/ 2752 h 10029"/>
                <a:gd name="connsiteX9" fmla="*/ 3835 w 10000"/>
                <a:gd name="connsiteY9" fmla="*/ 912 h 10029"/>
                <a:gd name="connsiteX10" fmla="*/ 2677 w 10000"/>
                <a:gd name="connsiteY10" fmla="*/ 963 h 10029"/>
                <a:gd name="connsiteX11" fmla="*/ 3052 w 10000"/>
                <a:gd name="connsiteY11" fmla="*/ 2879 h 10029"/>
                <a:gd name="connsiteX12" fmla="*/ 2711 w 10000"/>
                <a:gd name="connsiteY12" fmla="*/ 3710 h 10029"/>
                <a:gd name="connsiteX13" fmla="*/ 2660 w 10000"/>
                <a:gd name="connsiteY13" fmla="*/ 3718 h 10029"/>
                <a:gd name="connsiteX14" fmla="*/ 2353 w 10000"/>
                <a:gd name="connsiteY14" fmla="*/ 3582 h 10029"/>
                <a:gd name="connsiteX15" fmla="*/ 2336 w 10000"/>
                <a:gd name="connsiteY15" fmla="*/ 3582 h 10029"/>
                <a:gd name="connsiteX16" fmla="*/ 2336 w 10000"/>
                <a:gd name="connsiteY16" fmla="*/ 3565 h 10029"/>
                <a:gd name="connsiteX17" fmla="*/ 2320 w 10000"/>
                <a:gd name="connsiteY17" fmla="*/ 3565 h 10029"/>
                <a:gd name="connsiteX18" fmla="*/ 1927 w 10000"/>
                <a:gd name="connsiteY18" fmla="*/ 3091 h 10029"/>
                <a:gd name="connsiteX19" fmla="*/ 1280 w 10000"/>
                <a:gd name="connsiteY19" fmla="*/ 2455 h 10029"/>
                <a:gd name="connsiteX20" fmla="*/ 276 w 10000"/>
                <a:gd name="connsiteY20" fmla="*/ 2345 h 10029"/>
                <a:gd name="connsiteX21" fmla="*/ 105 w 10000"/>
                <a:gd name="connsiteY21" fmla="*/ 2412 h 10029"/>
                <a:gd name="connsiteX22" fmla="*/ 3 w 10000"/>
                <a:gd name="connsiteY22" fmla="*/ 2549 h 10029"/>
                <a:gd name="connsiteX23" fmla="*/ 258 w 10000"/>
                <a:gd name="connsiteY23" fmla="*/ 2845 h 10029"/>
                <a:gd name="connsiteX24" fmla="*/ 531 w 10000"/>
                <a:gd name="connsiteY24" fmla="*/ 3549 h 10029"/>
                <a:gd name="connsiteX25" fmla="*/ 633 w 10000"/>
                <a:gd name="connsiteY25" fmla="*/ 3743 h 10029"/>
                <a:gd name="connsiteX26" fmla="*/ 940 w 10000"/>
                <a:gd name="connsiteY26" fmla="*/ 4099 h 10029"/>
                <a:gd name="connsiteX27" fmla="*/ 1144 w 10000"/>
                <a:gd name="connsiteY27" fmla="*/ 4387 h 10029"/>
                <a:gd name="connsiteX28" fmla="*/ 1144 w 10000"/>
                <a:gd name="connsiteY28" fmla="*/ 4387 h 10029"/>
                <a:gd name="connsiteX29" fmla="*/ 1161 w 10000"/>
                <a:gd name="connsiteY29" fmla="*/ 4422 h 10029"/>
                <a:gd name="connsiteX30" fmla="*/ 1178 w 10000"/>
                <a:gd name="connsiteY30" fmla="*/ 4430 h 10029"/>
                <a:gd name="connsiteX31" fmla="*/ 1280 w 10000"/>
                <a:gd name="connsiteY31" fmla="*/ 4592 h 10029"/>
                <a:gd name="connsiteX32" fmla="*/ 1298 w 10000"/>
                <a:gd name="connsiteY32" fmla="*/ 4600 h 10029"/>
                <a:gd name="connsiteX33" fmla="*/ 1280 w 10000"/>
                <a:gd name="connsiteY33" fmla="*/ 4608 h 10029"/>
                <a:gd name="connsiteX34" fmla="*/ 1298 w 10000"/>
                <a:gd name="connsiteY34" fmla="*/ 4608 h 10029"/>
                <a:gd name="connsiteX35" fmla="*/ 1366 w 10000"/>
                <a:gd name="connsiteY35" fmla="*/ 4778 h 10029"/>
                <a:gd name="connsiteX36" fmla="*/ 2200 w 10000"/>
                <a:gd name="connsiteY36" fmla="*/ 5743 h 10029"/>
                <a:gd name="connsiteX37" fmla="*/ 3614 w 10000"/>
                <a:gd name="connsiteY37" fmla="*/ 6702 h 10029"/>
                <a:gd name="connsiteX38" fmla="*/ 3490 w 10000"/>
                <a:gd name="connsiteY38" fmla="*/ 10028 h 10029"/>
                <a:gd name="connsiteX39" fmla="*/ 7843 w 10000"/>
                <a:gd name="connsiteY39" fmla="*/ 10029 h 10029"/>
                <a:gd name="connsiteX40" fmla="*/ 7719 w 10000"/>
                <a:gd name="connsiteY40" fmla="*/ 6726 h 10029"/>
                <a:gd name="connsiteX41" fmla="*/ 8196 w 10000"/>
                <a:gd name="connsiteY41" fmla="*/ 6303 h 10029"/>
                <a:gd name="connsiteX42" fmla="*/ 9202 w 10000"/>
                <a:gd name="connsiteY42" fmla="*/ 4218 h 10029"/>
                <a:gd name="connsiteX43" fmla="*/ 9985 w 10000"/>
                <a:gd name="connsiteY43" fmla="*/ 1497 h 10029"/>
                <a:gd name="connsiteX44" fmla="*/ 8877 w 10000"/>
                <a:gd name="connsiteY44" fmla="*/ 1404 h 10029"/>
                <a:gd name="connsiteX45" fmla="*/ 8111 w 10000"/>
                <a:gd name="connsiteY45" fmla="*/ 3133 h 10029"/>
                <a:gd name="connsiteX46" fmla="*/ 8043 w 10000"/>
                <a:gd name="connsiteY46" fmla="*/ 3184 h 10029"/>
                <a:gd name="connsiteX47" fmla="*/ 8026 w 10000"/>
                <a:gd name="connsiteY47" fmla="*/ 3184 h 10029"/>
                <a:gd name="connsiteX48" fmla="*/ 7907 w 10000"/>
                <a:gd name="connsiteY48" fmla="*/ 3184 h 10029"/>
                <a:gd name="connsiteX49" fmla="*/ 7804 w 10000"/>
                <a:gd name="connsiteY49" fmla="*/ 3006 h 10029"/>
                <a:gd name="connsiteX50" fmla="*/ 8248 w 10000"/>
                <a:gd name="connsiteY50" fmla="*/ 709 h 10029"/>
                <a:gd name="connsiteX51" fmla="*/ 7140 w 10000"/>
                <a:gd name="connsiteY51" fmla="*/ 599 h 10029"/>
                <a:gd name="connsiteX0" fmla="*/ 7140 w 10000"/>
                <a:gd name="connsiteY0" fmla="*/ 599 h 10029"/>
                <a:gd name="connsiteX1" fmla="*/ 6492 w 10000"/>
                <a:gd name="connsiteY1" fmla="*/ 2726 h 10029"/>
                <a:gd name="connsiteX2" fmla="*/ 6459 w 10000"/>
                <a:gd name="connsiteY2" fmla="*/ 2811 h 10029"/>
                <a:gd name="connsiteX3" fmla="*/ 6272 w 10000"/>
                <a:gd name="connsiteY3" fmla="*/ 2938 h 10029"/>
                <a:gd name="connsiteX4" fmla="*/ 6169 w 10000"/>
                <a:gd name="connsiteY4" fmla="*/ 2811 h 10029"/>
                <a:gd name="connsiteX5" fmla="*/ 6101 w 10000"/>
                <a:gd name="connsiteY5" fmla="*/ 403 h 10029"/>
                <a:gd name="connsiteX6" fmla="*/ 4755 w 10000"/>
                <a:gd name="connsiteY6" fmla="*/ 320 h 10029"/>
                <a:gd name="connsiteX7" fmla="*/ 4721 w 10000"/>
                <a:gd name="connsiteY7" fmla="*/ 2777 h 10029"/>
                <a:gd name="connsiteX8" fmla="*/ 4483 w 10000"/>
                <a:gd name="connsiteY8" fmla="*/ 2752 h 10029"/>
                <a:gd name="connsiteX9" fmla="*/ 3835 w 10000"/>
                <a:gd name="connsiteY9" fmla="*/ 912 h 10029"/>
                <a:gd name="connsiteX10" fmla="*/ 2677 w 10000"/>
                <a:gd name="connsiteY10" fmla="*/ 963 h 10029"/>
                <a:gd name="connsiteX11" fmla="*/ 3052 w 10000"/>
                <a:gd name="connsiteY11" fmla="*/ 2879 h 10029"/>
                <a:gd name="connsiteX12" fmla="*/ 2711 w 10000"/>
                <a:gd name="connsiteY12" fmla="*/ 3710 h 10029"/>
                <a:gd name="connsiteX13" fmla="*/ 2660 w 10000"/>
                <a:gd name="connsiteY13" fmla="*/ 3718 h 10029"/>
                <a:gd name="connsiteX14" fmla="*/ 2353 w 10000"/>
                <a:gd name="connsiteY14" fmla="*/ 3582 h 10029"/>
                <a:gd name="connsiteX15" fmla="*/ 2336 w 10000"/>
                <a:gd name="connsiteY15" fmla="*/ 3582 h 10029"/>
                <a:gd name="connsiteX16" fmla="*/ 2336 w 10000"/>
                <a:gd name="connsiteY16" fmla="*/ 3565 h 10029"/>
                <a:gd name="connsiteX17" fmla="*/ 2320 w 10000"/>
                <a:gd name="connsiteY17" fmla="*/ 3565 h 10029"/>
                <a:gd name="connsiteX18" fmla="*/ 1927 w 10000"/>
                <a:gd name="connsiteY18" fmla="*/ 3091 h 10029"/>
                <a:gd name="connsiteX19" fmla="*/ 1280 w 10000"/>
                <a:gd name="connsiteY19" fmla="*/ 2455 h 10029"/>
                <a:gd name="connsiteX20" fmla="*/ 276 w 10000"/>
                <a:gd name="connsiteY20" fmla="*/ 2345 h 10029"/>
                <a:gd name="connsiteX21" fmla="*/ 105 w 10000"/>
                <a:gd name="connsiteY21" fmla="*/ 2412 h 10029"/>
                <a:gd name="connsiteX22" fmla="*/ 3 w 10000"/>
                <a:gd name="connsiteY22" fmla="*/ 2549 h 10029"/>
                <a:gd name="connsiteX23" fmla="*/ 258 w 10000"/>
                <a:gd name="connsiteY23" fmla="*/ 2845 h 10029"/>
                <a:gd name="connsiteX24" fmla="*/ 531 w 10000"/>
                <a:gd name="connsiteY24" fmla="*/ 3549 h 10029"/>
                <a:gd name="connsiteX25" fmla="*/ 633 w 10000"/>
                <a:gd name="connsiteY25" fmla="*/ 3743 h 10029"/>
                <a:gd name="connsiteX26" fmla="*/ 940 w 10000"/>
                <a:gd name="connsiteY26" fmla="*/ 4099 h 10029"/>
                <a:gd name="connsiteX27" fmla="*/ 1144 w 10000"/>
                <a:gd name="connsiteY27" fmla="*/ 4387 h 10029"/>
                <a:gd name="connsiteX28" fmla="*/ 1144 w 10000"/>
                <a:gd name="connsiteY28" fmla="*/ 4387 h 10029"/>
                <a:gd name="connsiteX29" fmla="*/ 1161 w 10000"/>
                <a:gd name="connsiteY29" fmla="*/ 4422 h 10029"/>
                <a:gd name="connsiteX30" fmla="*/ 1178 w 10000"/>
                <a:gd name="connsiteY30" fmla="*/ 4430 h 10029"/>
                <a:gd name="connsiteX31" fmla="*/ 1280 w 10000"/>
                <a:gd name="connsiteY31" fmla="*/ 4592 h 10029"/>
                <a:gd name="connsiteX32" fmla="*/ 1298 w 10000"/>
                <a:gd name="connsiteY32" fmla="*/ 4600 h 10029"/>
                <a:gd name="connsiteX33" fmla="*/ 1280 w 10000"/>
                <a:gd name="connsiteY33" fmla="*/ 4608 h 10029"/>
                <a:gd name="connsiteX34" fmla="*/ 1298 w 10000"/>
                <a:gd name="connsiteY34" fmla="*/ 4608 h 10029"/>
                <a:gd name="connsiteX35" fmla="*/ 1366 w 10000"/>
                <a:gd name="connsiteY35" fmla="*/ 4778 h 10029"/>
                <a:gd name="connsiteX36" fmla="*/ 2200 w 10000"/>
                <a:gd name="connsiteY36" fmla="*/ 5743 h 10029"/>
                <a:gd name="connsiteX37" fmla="*/ 3614 w 10000"/>
                <a:gd name="connsiteY37" fmla="*/ 6702 h 10029"/>
                <a:gd name="connsiteX38" fmla="*/ 3490 w 10000"/>
                <a:gd name="connsiteY38" fmla="*/ 10028 h 10029"/>
                <a:gd name="connsiteX39" fmla="*/ 7843 w 10000"/>
                <a:gd name="connsiteY39" fmla="*/ 10029 h 10029"/>
                <a:gd name="connsiteX40" fmla="*/ 7719 w 10000"/>
                <a:gd name="connsiteY40" fmla="*/ 6726 h 10029"/>
                <a:gd name="connsiteX41" fmla="*/ 8196 w 10000"/>
                <a:gd name="connsiteY41" fmla="*/ 6303 h 10029"/>
                <a:gd name="connsiteX42" fmla="*/ 9202 w 10000"/>
                <a:gd name="connsiteY42" fmla="*/ 4218 h 10029"/>
                <a:gd name="connsiteX43" fmla="*/ 9985 w 10000"/>
                <a:gd name="connsiteY43" fmla="*/ 1497 h 10029"/>
                <a:gd name="connsiteX44" fmla="*/ 8877 w 10000"/>
                <a:gd name="connsiteY44" fmla="*/ 1404 h 10029"/>
                <a:gd name="connsiteX45" fmla="*/ 8111 w 10000"/>
                <a:gd name="connsiteY45" fmla="*/ 3133 h 10029"/>
                <a:gd name="connsiteX46" fmla="*/ 8043 w 10000"/>
                <a:gd name="connsiteY46" fmla="*/ 3184 h 10029"/>
                <a:gd name="connsiteX47" fmla="*/ 8026 w 10000"/>
                <a:gd name="connsiteY47" fmla="*/ 3184 h 10029"/>
                <a:gd name="connsiteX48" fmla="*/ 7907 w 10000"/>
                <a:gd name="connsiteY48" fmla="*/ 3184 h 10029"/>
                <a:gd name="connsiteX49" fmla="*/ 7804 w 10000"/>
                <a:gd name="connsiteY49" fmla="*/ 3006 h 10029"/>
                <a:gd name="connsiteX50" fmla="*/ 8248 w 10000"/>
                <a:gd name="connsiteY50" fmla="*/ 709 h 10029"/>
                <a:gd name="connsiteX51" fmla="*/ 7140 w 10000"/>
                <a:gd name="connsiteY51" fmla="*/ 599 h 100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10000" h="10029">
                  <a:moveTo>
                    <a:pt x="7140" y="599"/>
                  </a:moveTo>
                  <a:cubicBezTo>
                    <a:pt x="7055" y="828"/>
                    <a:pt x="6492" y="2726"/>
                    <a:pt x="6492" y="2726"/>
                  </a:cubicBezTo>
                  <a:cubicBezTo>
                    <a:pt x="6476" y="2760"/>
                    <a:pt x="6476" y="2786"/>
                    <a:pt x="6459" y="2811"/>
                  </a:cubicBezTo>
                  <a:cubicBezTo>
                    <a:pt x="6442" y="2871"/>
                    <a:pt x="6373" y="2912"/>
                    <a:pt x="6272" y="2938"/>
                  </a:cubicBezTo>
                  <a:cubicBezTo>
                    <a:pt x="6186" y="2904"/>
                    <a:pt x="6169" y="2862"/>
                    <a:pt x="6169" y="2811"/>
                  </a:cubicBezTo>
                  <a:cubicBezTo>
                    <a:pt x="6169" y="2463"/>
                    <a:pt x="6084" y="454"/>
                    <a:pt x="6101" y="403"/>
                  </a:cubicBezTo>
                  <a:cubicBezTo>
                    <a:pt x="6118" y="-88"/>
                    <a:pt x="4874" y="-147"/>
                    <a:pt x="4755" y="320"/>
                  </a:cubicBezTo>
                  <a:cubicBezTo>
                    <a:pt x="4755" y="320"/>
                    <a:pt x="4705" y="2481"/>
                    <a:pt x="4721" y="2777"/>
                  </a:cubicBezTo>
                  <a:cubicBezTo>
                    <a:pt x="4721" y="2921"/>
                    <a:pt x="4448" y="2862"/>
                    <a:pt x="4483" y="2752"/>
                  </a:cubicBezTo>
                  <a:lnTo>
                    <a:pt x="3835" y="912"/>
                  </a:lnTo>
                  <a:cubicBezTo>
                    <a:pt x="3784" y="513"/>
                    <a:pt x="2626" y="471"/>
                    <a:pt x="2677" y="963"/>
                  </a:cubicBezTo>
                  <a:lnTo>
                    <a:pt x="3052" y="2879"/>
                  </a:lnTo>
                  <a:cubicBezTo>
                    <a:pt x="3222" y="3481"/>
                    <a:pt x="2729" y="3701"/>
                    <a:pt x="2711" y="3710"/>
                  </a:cubicBezTo>
                  <a:cubicBezTo>
                    <a:pt x="2694" y="3710"/>
                    <a:pt x="2677" y="3718"/>
                    <a:pt x="2660" y="3718"/>
                  </a:cubicBezTo>
                  <a:cubicBezTo>
                    <a:pt x="2507" y="3710"/>
                    <a:pt x="2404" y="3667"/>
                    <a:pt x="2353" y="3582"/>
                  </a:cubicBezTo>
                  <a:lnTo>
                    <a:pt x="2336" y="3582"/>
                  </a:lnTo>
                  <a:lnTo>
                    <a:pt x="2336" y="3565"/>
                  </a:lnTo>
                  <a:lnTo>
                    <a:pt x="2320" y="3565"/>
                  </a:lnTo>
                  <a:cubicBezTo>
                    <a:pt x="2183" y="3404"/>
                    <a:pt x="2047" y="3252"/>
                    <a:pt x="1927" y="3091"/>
                  </a:cubicBezTo>
                  <a:cubicBezTo>
                    <a:pt x="1757" y="2879"/>
                    <a:pt x="1621" y="2616"/>
                    <a:pt x="1280" y="2455"/>
                  </a:cubicBezTo>
                  <a:cubicBezTo>
                    <a:pt x="1008" y="2353"/>
                    <a:pt x="599" y="2277"/>
                    <a:pt x="276" y="2345"/>
                  </a:cubicBezTo>
                  <a:cubicBezTo>
                    <a:pt x="224" y="2362"/>
                    <a:pt x="156" y="2387"/>
                    <a:pt x="105" y="2412"/>
                  </a:cubicBezTo>
                  <a:cubicBezTo>
                    <a:pt x="54" y="2438"/>
                    <a:pt x="37" y="2540"/>
                    <a:pt x="3" y="2549"/>
                  </a:cubicBezTo>
                  <a:cubicBezTo>
                    <a:pt x="-32" y="2549"/>
                    <a:pt x="241" y="2820"/>
                    <a:pt x="258" y="2845"/>
                  </a:cubicBezTo>
                  <a:cubicBezTo>
                    <a:pt x="445" y="3074"/>
                    <a:pt x="445" y="3312"/>
                    <a:pt x="531" y="3549"/>
                  </a:cubicBezTo>
                  <a:cubicBezTo>
                    <a:pt x="564" y="3616"/>
                    <a:pt x="582" y="3675"/>
                    <a:pt x="633" y="3743"/>
                  </a:cubicBezTo>
                  <a:cubicBezTo>
                    <a:pt x="735" y="3845"/>
                    <a:pt x="821" y="3989"/>
                    <a:pt x="940" y="4099"/>
                  </a:cubicBezTo>
                  <a:lnTo>
                    <a:pt x="1144" y="4387"/>
                  </a:lnTo>
                  <a:lnTo>
                    <a:pt x="1144" y="4387"/>
                  </a:lnTo>
                  <a:cubicBezTo>
                    <a:pt x="1150" y="4398"/>
                    <a:pt x="1155" y="4410"/>
                    <a:pt x="1161" y="4422"/>
                  </a:cubicBezTo>
                  <a:cubicBezTo>
                    <a:pt x="1167" y="4425"/>
                    <a:pt x="1172" y="4427"/>
                    <a:pt x="1178" y="4430"/>
                  </a:cubicBezTo>
                  <a:cubicBezTo>
                    <a:pt x="1195" y="4481"/>
                    <a:pt x="1230" y="4541"/>
                    <a:pt x="1280" y="4592"/>
                  </a:cubicBezTo>
                  <a:cubicBezTo>
                    <a:pt x="1286" y="4595"/>
                    <a:pt x="1292" y="4597"/>
                    <a:pt x="1298" y="4600"/>
                  </a:cubicBezTo>
                  <a:cubicBezTo>
                    <a:pt x="1292" y="4603"/>
                    <a:pt x="1286" y="4605"/>
                    <a:pt x="1280" y="4608"/>
                  </a:cubicBezTo>
                  <a:lnTo>
                    <a:pt x="1298" y="4608"/>
                  </a:lnTo>
                  <a:cubicBezTo>
                    <a:pt x="1314" y="4667"/>
                    <a:pt x="1331" y="4718"/>
                    <a:pt x="1366" y="4778"/>
                  </a:cubicBezTo>
                  <a:cubicBezTo>
                    <a:pt x="1518" y="5125"/>
                    <a:pt x="1791" y="5447"/>
                    <a:pt x="2200" y="5743"/>
                  </a:cubicBezTo>
                  <a:cubicBezTo>
                    <a:pt x="2558" y="6082"/>
                    <a:pt x="3631" y="6261"/>
                    <a:pt x="3614" y="6702"/>
                  </a:cubicBezTo>
                  <a:cubicBezTo>
                    <a:pt x="3614" y="7244"/>
                    <a:pt x="3541" y="9113"/>
                    <a:pt x="3490" y="10028"/>
                  </a:cubicBezTo>
                  <a:lnTo>
                    <a:pt x="7843" y="10029"/>
                  </a:lnTo>
                  <a:cubicBezTo>
                    <a:pt x="7741" y="8834"/>
                    <a:pt x="7660" y="7347"/>
                    <a:pt x="7719" y="6726"/>
                  </a:cubicBezTo>
                  <a:cubicBezTo>
                    <a:pt x="7778" y="6105"/>
                    <a:pt x="7327" y="6836"/>
                    <a:pt x="8196" y="6303"/>
                  </a:cubicBezTo>
                  <a:cubicBezTo>
                    <a:pt x="9065" y="5770"/>
                    <a:pt x="9134" y="4853"/>
                    <a:pt x="9202" y="4218"/>
                  </a:cubicBezTo>
                  <a:cubicBezTo>
                    <a:pt x="9270" y="3710"/>
                    <a:pt x="9866" y="1820"/>
                    <a:pt x="9985" y="1497"/>
                  </a:cubicBezTo>
                  <a:cubicBezTo>
                    <a:pt x="10138" y="1082"/>
                    <a:pt x="9099" y="946"/>
                    <a:pt x="8877" y="1404"/>
                  </a:cubicBezTo>
                  <a:lnTo>
                    <a:pt x="8111" y="3133"/>
                  </a:lnTo>
                  <a:cubicBezTo>
                    <a:pt x="8088" y="3150"/>
                    <a:pt x="8066" y="3167"/>
                    <a:pt x="8043" y="3184"/>
                  </a:cubicBezTo>
                  <a:lnTo>
                    <a:pt x="8026" y="3184"/>
                  </a:lnTo>
                  <a:cubicBezTo>
                    <a:pt x="7991" y="3209"/>
                    <a:pt x="7941" y="3209"/>
                    <a:pt x="7907" y="3184"/>
                  </a:cubicBezTo>
                  <a:cubicBezTo>
                    <a:pt x="7822" y="3133"/>
                    <a:pt x="7804" y="3057"/>
                    <a:pt x="7804" y="3006"/>
                  </a:cubicBezTo>
                  <a:cubicBezTo>
                    <a:pt x="7804" y="3006"/>
                    <a:pt x="8180" y="1040"/>
                    <a:pt x="8248" y="709"/>
                  </a:cubicBezTo>
                  <a:cubicBezTo>
                    <a:pt x="8332" y="260"/>
                    <a:pt x="7277" y="217"/>
                    <a:pt x="7140" y="599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121"/>
            <p:cNvSpPr>
              <a:spLocks/>
            </p:cNvSpPr>
            <p:nvPr/>
          </p:nvSpPr>
          <p:spPr bwMode="auto">
            <a:xfrm rot="10800000">
              <a:off x="1573044" y="5620226"/>
              <a:ext cx="1730592" cy="3483909"/>
            </a:xfrm>
            <a:custGeom>
              <a:avLst/>
              <a:gdLst>
                <a:gd name="T0" fmla="*/ 421 w 597"/>
                <a:gd name="T1" fmla="*/ 88 h 872"/>
                <a:gd name="T2" fmla="*/ 383 w 597"/>
                <a:gd name="T3" fmla="*/ 339 h 872"/>
                <a:gd name="T4" fmla="*/ 381 w 597"/>
                <a:gd name="T5" fmla="*/ 349 h 872"/>
                <a:gd name="T6" fmla="*/ 370 w 597"/>
                <a:gd name="T7" fmla="*/ 364 h 872"/>
                <a:gd name="T8" fmla="*/ 364 w 597"/>
                <a:gd name="T9" fmla="*/ 349 h 872"/>
                <a:gd name="T10" fmla="*/ 360 w 597"/>
                <a:gd name="T11" fmla="*/ 65 h 872"/>
                <a:gd name="T12" fmla="*/ 281 w 597"/>
                <a:gd name="T13" fmla="*/ 55 h 872"/>
                <a:gd name="T14" fmla="*/ 279 w 597"/>
                <a:gd name="T15" fmla="*/ 345 h 872"/>
                <a:gd name="T16" fmla="*/ 265 w 597"/>
                <a:gd name="T17" fmla="*/ 342 h 872"/>
                <a:gd name="T18" fmla="*/ 227 w 597"/>
                <a:gd name="T19" fmla="*/ 125 h 872"/>
                <a:gd name="T20" fmla="*/ 159 w 597"/>
                <a:gd name="T21" fmla="*/ 131 h 872"/>
                <a:gd name="T22" fmla="*/ 181 w 597"/>
                <a:gd name="T23" fmla="*/ 357 h 872"/>
                <a:gd name="T24" fmla="*/ 161 w 597"/>
                <a:gd name="T25" fmla="*/ 455 h 872"/>
                <a:gd name="T26" fmla="*/ 158 w 597"/>
                <a:gd name="T27" fmla="*/ 456 h 872"/>
                <a:gd name="T28" fmla="*/ 140 w 597"/>
                <a:gd name="T29" fmla="*/ 440 h 872"/>
                <a:gd name="T30" fmla="*/ 139 w 597"/>
                <a:gd name="T31" fmla="*/ 440 h 872"/>
                <a:gd name="T32" fmla="*/ 139 w 597"/>
                <a:gd name="T33" fmla="*/ 438 h 872"/>
                <a:gd name="T34" fmla="*/ 138 w 597"/>
                <a:gd name="T35" fmla="*/ 438 h 872"/>
                <a:gd name="T36" fmla="*/ 115 w 597"/>
                <a:gd name="T37" fmla="*/ 382 h 872"/>
                <a:gd name="T38" fmla="*/ 77 w 597"/>
                <a:gd name="T39" fmla="*/ 307 h 872"/>
                <a:gd name="T40" fmla="*/ 18 w 597"/>
                <a:gd name="T41" fmla="*/ 294 h 872"/>
                <a:gd name="T42" fmla="*/ 8 w 597"/>
                <a:gd name="T43" fmla="*/ 302 h 872"/>
                <a:gd name="T44" fmla="*/ 2 w 597"/>
                <a:gd name="T45" fmla="*/ 318 h 872"/>
                <a:gd name="T46" fmla="*/ 17 w 597"/>
                <a:gd name="T47" fmla="*/ 353 h 872"/>
                <a:gd name="T48" fmla="*/ 33 w 597"/>
                <a:gd name="T49" fmla="*/ 436 h 872"/>
                <a:gd name="T50" fmla="*/ 39 w 597"/>
                <a:gd name="T51" fmla="*/ 459 h 872"/>
                <a:gd name="T52" fmla="*/ 57 w 597"/>
                <a:gd name="T53" fmla="*/ 501 h 872"/>
                <a:gd name="T54" fmla="*/ 69 w 597"/>
                <a:gd name="T55" fmla="*/ 535 h 872"/>
                <a:gd name="T56" fmla="*/ 69 w 597"/>
                <a:gd name="T57" fmla="*/ 535 h 872"/>
                <a:gd name="T58" fmla="*/ 70 w 597"/>
                <a:gd name="T59" fmla="*/ 539 h 872"/>
                <a:gd name="T60" fmla="*/ 71 w 597"/>
                <a:gd name="T61" fmla="*/ 540 h 872"/>
                <a:gd name="T62" fmla="*/ 77 w 597"/>
                <a:gd name="T63" fmla="*/ 559 h 872"/>
                <a:gd name="T64" fmla="*/ 78 w 597"/>
                <a:gd name="T65" fmla="*/ 560 h 872"/>
                <a:gd name="T66" fmla="*/ 77 w 597"/>
                <a:gd name="T67" fmla="*/ 561 h 872"/>
                <a:gd name="T68" fmla="*/ 78 w 597"/>
                <a:gd name="T69" fmla="*/ 561 h 872"/>
                <a:gd name="T70" fmla="*/ 82 w 597"/>
                <a:gd name="T71" fmla="*/ 581 h 872"/>
                <a:gd name="T72" fmla="*/ 131 w 597"/>
                <a:gd name="T73" fmla="*/ 695 h 872"/>
                <a:gd name="T74" fmla="*/ 214 w 597"/>
                <a:gd name="T75" fmla="*/ 808 h 872"/>
                <a:gd name="T76" fmla="*/ 214 w 597"/>
                <a:gd name="T77" fmla="*/ 872 h 872"/>
                <a:gd name="T78" fmla="*/ 455 w 597"/>
                <a:gd name="T79" fmla="*/ 872 h 872"/>
                <a:gd name="T80" fmla="*/ 455 w 597"/>
                <a:gd name="T81" fmla="*/ 811 h 872"/>
                <a:gd name="T82" fmla="*/ 483 w 597"/>
                <a:gd name="T83" fmla="*/ 761 h 872"/>
                <a:gd name="T84" fmla="*/ 542 w 597"/>
                <a:gd name="T85" fmla="*/ 515 h 872"/>
                <a:gd name="T86" fmla="*/ 588 w 597"/>
                <a:gd name="T87" fmla="*/ 194 h 872"/>
                <a:gd name="T88" fmla="*/ 523 w 597"/>
                <a:gd name="T89" fmla="*/ 183 h 872"/>
                <a:gd name="T90" fmla="*/ 478 w 597"/>
                <a:gd name="T91" fmla="*/ 387 h 872"/>
                <a:gd name="T92" fmla="*/ 474 w 597"/>
                <a:gd name="T93" fmla="*/ 393 h 872"/>
                <a:gd name="T94" fmla="*/ 473 w 597"/>
                <a:gd name="T95" fmla="*/ 393 h 872"/>
                <a:gd name="T96" fmla="*/ 466 w 597"/>
                <a:gd name="T97" fmla="*/ 393 h 872"/>
                <a:gd name="T98" fmla="*/ 460 w 597"/>
                <a:gd name="T99" fmla="*/ 372 h 872"/>
                <a:gd name="T100" fmla="*/ 486 w 597"/>
                <a:gd name="T101" fmla="*/ 101 h 872"/>
                <a:gd name="T102" fmla="*/ 421 w 597"/>
                <a:gd name="T103" fmla="*/ 88 h 872"/>
                <a:gd name="connsiteX0" fmla="*/ 7021 w 9833"/>
                <a:gd name="connsiteY0" fmla="*/ 810 h 13778"/>
                <a:gd name="connsiteX1" fmla="*/ 6384 w 9833"/>
                <a:gd name="connsiteY1" fmla="*/ 3689 h 13778"/>
                <a:gd name="connsiteX2" fmla="*/ 6351 w 9833"/>
                <a:gd name="connsiteY2" fmla="*/ 3803 h 13778"/>
                <a:gd name="connsiteX3" fmla="*/ 6167 w 9833"/>
                <a:gd name="connsiteY3" fmla="*/ 3975 h 13778"/>
                <a:gd name="connsiteX4" fmla="*/ 6066 w 9833"/>
                <a:gd name="connsiteY4" fmla="*/ 3803 h 13778"/>
                <a:gd name="connsiteX5" fmla="*/ 5999 w 9833"/>
                <a:gd name="connsiteY5" fmla="*/ 546 h 13778"/>
                <a:gd name="connsiteX6" fmla="*/ 4676 w 9833"/>
                <a:gd name="connsiteY6" fmla="*/ 432 h 13778"/>
                <a:gd name="connsiteX7" fmla="*/ 4642 w 9833"/>
                <a:gd name="connsiteY7" fmla="*/ 3757 h 13778"/>
                <a:gd name="connsiteX8" fmla="*/ 4408 w 9833"/>
                <a:gd name="connsiteY8" fmla="*/ 3723 h 13778"/>
                <a:gd name="connsiteX9" fmla="*/ 3771 w 9833"/>
                <a:gd name="connsiteY9" fmla="*/ 1234 h 13778"/>
                <a:gd name="connsiteX10" fmla="*/ 2632 w 9833"/>
                <a:gd name="connsiteY10" fmla="*/ 1303 h 13778"/>
                <a:gd name="connsiteX11" fmla="*/ 3001 w 9833"/>
                <a:gd name="connsiteY11" fmla="*/ 3895 h 13778"/>
                <a:gd name="connsiteX12" fmla="*/ 2666 w 9833"/>
                <a:gd name="connsiteY12" fmla="*/ 5019 h 13778"/>
                <a:gd name="connsiteX13" fmla="*/ 2616 w 9833"/>
                <a:gd name="connsiteY13" fmla="*/ 5030 h 13778"/>
                <a:gd name="connsiteX14" fmla="*/ 2314 w 9833"/>
                <a:gd name="connsiteY14" fmla="*/ 4847 h 13778"/>
                <a:gd name="connsiteX15" fmla="*/ 2297 w 9833"/>
                <a:gd name="connsiteY15" fmla="*/ 4847 h 13778"/>
                <a:gd name="connsiteX16" fmla="*/ 2297 w 9833"/>
                <a:gd name="connsiteY16" fmla="*/ 4824 h 13778"/>
                <a:gd name="connsiteX17" fmla="*/ 2281 w 9833"/>
                <a:gd name="connsiteY17" fmla="*/ 4824 h 13778"/>
                <a:gd name="connsiteX18" fmla="*/ 1895 w 9833"/>
                <a:gd name="connsiteY18" fmla="*/ 4182 h 13778"/>
                <a:gd name="connsiteX19" fmla="*/ 1259 w 9833"/>
                <a:gd name="connsiteY19" fmla="*/ 3322 h 13778"/>
                <a:gd name="connsiteX20" fmla="*/ 271 w 9833"/>
                <a:gd name="connsiteY20" fmla="*/ 3173 h 13778"/>
                <a:gd name="connsiteX21" fmla="*/ 103 w 9833"/>
                <a:gd name="connsiteY21" fmla="*/ 3264 h 13778"/>
                <a:gd name="connsiteX22" fmla="*/ 3 w 9833"/>
                <a:gd name="connsiteY22" fmla="*/ 3448 h 13778"/>
                <a:gd name="connsiteX23" fmla="*/ 254 w 9833"/>
                <a:gd name="connsiteY23" fmla="*/ 3849 h 13778"/>
                <a:gd name="connsiteX24" fmla="*/ 522 w 9833"/>
                <a:gd name="connsiteY24" fmla="*/ 4801 h 13778"/>
                <a:gd name="connsiteX25" fmla="*/ 622 w 9833"/>
                <a:gd name="connsiteY25" fmla="*/ 5065 h 13778"/>
                <a:gd name="connsiteX26" fmla="*/ 924 w 9833"/>
                <a:gd name="connsiteY26" fmla="*/ 5546 h 13778"/>
                <a:gd name="connsiteX27" fmla="*/ 1125 w 9833"/>
                <a:gd name="connsiteY27" fmla="*/ 5936 h 13778"/>
                <a:gd name="connsiteX28" fmla="*/ 1125 w 9833"/>
                <a:gd name="connsiteY28" fmla="*/ 5936 h 13778"/>
                <a:gd name="connsiteX29" fmla="*/ 1142 w 9833"/>
                <a:gd name="connsiteY29" fmla="*/ 5982 h 13778"/>
                <a:gd name="connsiteX30" fmla="*/ 1158 w 9833"/>
                <a:gd name="connsiteY30" fmla="*/ 5994 h 13778"/>
                <a:gd name="connsiteX31" fmla="*/ 1259 w 9833"/>
                <a:gd name="connsiteY31" fmla="*/ 6212 h 13778"/>
                <a:gd name="connsiteX32" fmla="*/ 1276 w 9833"/>
                <a:gd name="connsiteY32" fmla="*/ 6223 h 13778"/>
                <a:gd name="connsiteX33" fmla="*/ 1259 w 9833"/>
                <a:gd name="connsiteY33" fmla="*/ 6234 h 13778"/>
                <a:gd name="connsiteX34" fmla="*/ 1276 w 9833"/>
                <a:gd name="connsiteY34" fmla="*/ 6234 h 13778"/>
                <a:gd name="connsiteX35" fmla="*/ 1343 w 9833"/>
                <a:gd name="connsiteY35" fmla="*/ 6464 h 13778"/>
                <a:gd name="connsiteX36" fmla="*/ 2163 w 9833"/>
                <a:gd name="connsiteY36" fmla="*/ 7771 h 13778"/>
                <a:gd name="connsiteX37" fmla="*/ 3554 w 9833"/>
                <a:gd name="connsiteY37" fmla="*/ 9067 h 13778"/>
                <a:gd name="connsiteX38" fmla="*/ 3432 w 9833"/>
                <a:gd name="connsiteY38" fmla="*/ 13778 h 13778"/>
                <a:gd name="connsiteX39" fmla="*/ 7590 w 9833"/>
                <a:gd name="connsiteY39" fmla="*/ 9801 h 13778"/>
                <a:gd name="connsiteX40" fmla="*/ 7590 w 9833"/>
                <a:gd name="connsiteY40" fmla="*/ 9101 h 13778"/>
                <a:gd name="connsiteX41" fmla="*/ 8059 w 9833"/>
                <a:gd name="connsiteY41" fmla="*/ 8528 h 13778"/>
                <a:gd name="connsiteX42" fmla="*/ 9048 w 9833"/>
                <a:gd name="connsiteY42" fmla="*/ 5707 h 13778"/>
                <a:gd name="connsiteX43" fmla="*/ 9818 w 9833"/>
                <a:gd name="connsiteY43" fmla="*/ 2026 h 13778"/>
                <a:gd name="connsiteX44" fmla="*/ 8729 w 9833"/>
                <a:gd name="connsiteY44" fmla="*/ 1900 h 13778"/>
                <a:gd name="connsiteX45" fmla="*/ 7976 w 9833"/>
                <a:gd name="connsiteY45" fmla="*/ 4239 h 13778"/>
                <a:gd name="connsiteX46" fmla="*/ 7909 w 9833"/>
                <a:gd name="connsiteY46" fmla="*/ 4308 h 13778"/>
                <a:gd name="connsiteX47" fmla="*/ 7892 w 9833"/>
                <a:gd name="connsiteY47" fmla="*/ 4308 h 13778"/>
                <a:gd name="connsiteX48" fmla="*/ 7775 w 9833"/>
                <a:gd name="connsiteY48" fmla="*/ 4308 h 13778"/>
                <a:gd name="connsiteX49" fmla="*/ 7674 w 9833"/>
                <a:gd name="connsiteY49" fmla="*/ 4067 h 13778"/>
                <a:gd name="connsiteX50" fmla="*/ 8110 w 9833"/>
                <a:gd name="connsiteY50" fmla="*/ 959 h 13778"/>
                <a:gd name="connsiteX51" fmla="*/ 7021 w 9833"/>
                <a:gd name="connsiteY51" fmla="*/ 810 h 13778"/>
                <a:gd name="connsiteX0" fmla="*/ 7140 w 10000"/>
                <a:gd name="connsiteY0" fmla="*/ 588 h 10319"/>
                <a:gd name="connsiteX1" fmla="*/ 6492 w 10000"/>
                <a:gd name="connsiteY1" fmla="*/ 2677 h 10319"/>
                <a:gd name="connsiteX2" fmla="*/ 6459 w 10000"/>
                <a:gd name="connsiteY2" fmla="*/ 2760 h 10319"/>
                <a:gd name="connsiteX3" fmla="*/ 6272 w 10000"/>
                <a:gd name="connsiteY3" fmla="*/ 2885 h 10319"/>
                <a:gd name="connsiteX4" fmla="*/ 6169 w 10000"/>
                <a:gd name="connsiteY4" fmla="*/ 2760 h 10319"/>
                <a:gd name="connsiteX5" fmla="*/ 6101 w 10000"/>
                <a:gd name="connsiteY5" fmla="*/ 396 h 10319"/>
                <a:gd name="connsiteX6" fmla="*/ 4755 w 10000"/>
                <a:gd name="connsiteY6" fmla="*/ 314 h 10319"/>
                <a:gd name="connsiteX7" fmla="*/ 4721 w 10000"/>
                <a:gd name="connsiteY7" fmla="*/ 2727 h 10319"/>
                <a:gd name="connsiteX8" fmla="*/ 4483 w 10000"/>
                <a:gd name="connsiteY8" fmla="*/ 2702 h 10319"/>
                <a:gd name="connsiteX9" fmla="*/ 3835 w 10000"/>
                <a:gd name="connsiteY9" fmla="*/ 896 h 10319"/>
                <a:gd name="connsiteX10" fmla="*/ 2677 w 10000"/>
                <a:gd name="connsiteY10" fmla="*/ 946 h 10319"/>
                <a:gd name="connsiteX11" fmla="*/ 3052 w 10000"/>
                <a:gd name="connsiteY11" fmla="*/ 2827 h 10319"/>
                <a:gd name="connsiteX12" fmla="*/ 2711 w 10000"/>
                <a:gd name="connsiteY12" fmla="*/ 3643 h 10319"/>
                <a:gd name="connsiteX13" fmla="*/ 2660 w 10000"/>
                <a:gd name="connsiteY13" fmla="*/ 3651 h 10319"/>
                <a:gd name="connsiteX14" fmla="*/ 2353 w 10000"/>
                <a:gd name="connsiteY14" fmla="*/ 3518 h 10319"/>
                <a:gd name="connsiteX15" fmla="*/ 2336 w 10000"/>
                <a:gd name="connsiteY15" fmla="*/ 3518 h 10319"/>
                <a:gd name="connsiteX16" fmla="*/ 2336 w 10000"/>
                <a:gd name="connsiteY16" fmla="*/ 3501 h 10319"/>
                <a:gd name="connsiteX17" fmla="*/ 2320 w 10000"/>
                <a:gd name="connsiteY17" fmla="*/ 3501 h 10319"/>
                <a:gd name="connsiteX18" fmla="*/ 1927 w 10000"/>
                <a:gd name="connsiteY18" fmla="*/ 3035 h 10319"/>
                <a:gd name="connsiteX19" fmla="*/ 1280 w 10000"/>
                <a:gd name="connsiteY19" fmla="*/ 2411 h 10319"/>
                <a:gd name="connsiteX20" fmla="*/ 276 w 10000"/>
                <a:gd name="connsiteY20" fmla="*/ 2303 h 10319"/>
                <a:gd name="connsiteX21" fmla="*/ 105 w 10000"/>
                <a:gd name="connsiteY21" fmla="*/ 2369 h 10319"/>
                <a:gd name="connsiteX22" fmla="*/ 3 w 10000"/>
                <a:gd name="connsiteY22" fmla="*/ 2503 h 10319"/>
                <a:gd name="connsiteX23" fmla="*/ 258 w 10000"/>
                <a:gd name="connsiteY23" fmla="*/ 2794 h 10319"/>
                <a:gd name="connsiteX24" fmla="*/ 531 w 10000"/>
                <a:gd name="connsiteY24" fmla="*/ 3485 h 10319"/>
                <a:gd name="connsiteX25" fmla="*/ 633 w 10000"/>
                <a:gd name="connsiteY25" fmla="*/ 3676 h 10319"/>
                <a:gd name="connsiteX26" fmla="*/ 940 w 10000"/>
                <a:gd name="connsiteY26" fmla="*/ 4025 h 10319"/>
                <a:gd name="connsiteX27" fmla="*/ 1144 w 10000"/>
                <a:gd name="connsiteY27" fmla="*/ 4308 h 10319"/>
                <a:gd name="connsiteX28" fmla="*/ 1144 w 10000"/>
                <a:gd name="connsiteY28" fmla="*/ 4308 h 10319"/>
                <a:gd name="connsiteX29" fmla="*/ 1161 w 10000"/>
                <a:gd name="connsiteY29" fmla="*/ 4342 h 10319"/>
                <a:gd name="connsiteX30" fmla="*/ 1178 w 10000"/>
                <a:gd name="connsiteY30" fmla="*/ 4350 h 10319"/>
                <a:gd name="connsiteX31" fmla="*/ 1280 w 10000"/>
                <a:gd name="connsiteY31" fmla="*/ 4509 h 10319"/>
                <a:gd name="connsiteX32" fmla="*/ 1298 w 10000"/>
                <a:gd name="connsiteY32" fmla="*/ 4517 h 10319"/>
                <a:gd name="connsiteX33" fmla="*/ 1280 w 10000"/>
                <a:gd name="connsiteY33" fmla="*/ 4525 h 10319"/>
                <a:gd name="connsiteX34" fmla="*/ 1298 w 10000"/>
                <a:gd name="connsiteY34" fmla="*/ 4525 h 10319"/>
                <a:gd name="connsiteX35" fmla="*/ 1366 w 10000"/>
                <a:gd name="connsiteY35" fmla="*/ 4692 h 10319"/>
                <a:gd name="connsiteX36" fmla="*/ 2200 w 10000"/>
                <a:gd name="connsiteY36" fmla="*/ 5640 h 10319"/>
                <a:gd name="connsiteX37" fmla="*/ 3614 w 10000"/>
                <a:gd name="connsiteY37" fmla="*/ 6581 h 10319"/>
                <a:gd name="connsiteX38" fmla="*/ 3490 w 10000"/>
                <a:gd name="connsiteY38" fmla="*/ 10000 h 10319"/>
                <a:gd name="connsiteX39" fmla="*/ 7781 w 10000"/>
                <a:gd name="connsiteY39" fmla="*/ 9788 h 10319"/>
                <a:gd name="connsiteX40" fmla="*/ 7719 w 10000"/>
                <a:gd name="connsiteY40" fmla="*/ 6605 h 10319"/>
                <a:gd name="connsiteX41" fmla="*/ 8196 w 10000"/>
                <a:gd name="connsiteY41" fmla="*/ 6190 h 10319"/>
                <a:gd name="connsiteX42" fmla="*/ 9202 w 10000"/>
                <a:gd name="connsiteY42" fmla="*/ 4142 h 10319"/>
                <a:gd name="connsiteX43" fmla="*/ 9985 w 10000"/>
                <a:gd name="connsiteY43" fmla="*/ 1470 h 10319"/>
                <a:gd name="connsiteX44" fmla="*/ 8877 w 10000"/>
                <a:gd name="connsiteY44" fmla="*/ 1379 h 10319"/>
                <a:gd name="connsiteX45" fmla="*/ 8111 w 10000"/>
                <a:gd name="connsiteY45" fmla="*/ 3077 h 10319"/>
                <a:gd name="connsiteX46" fmla="*/ 8043 w 10000"/>
                <a:gd name="connsiteY46" fmla="*/ 3127 h 10319"/>
                <a:gd name="connsiteX47" fmla="*/ 8026 w 10000"/>
                <a:gd name="connsiteY47" fmla="*/ 3127 h 10319"/>
                <a:gd name="connsiteX48" fmla="*/ 7907 w 10000"/>
                <a:gd name="connsiteY48" fmla="*/ 3127 h 10319"/>
                <a:gd name="connsiteX49" fmla="*/ 7804 w 10000"/>
                <a:gd name="connsiteY49" fmla="*/ 2952 h 10319"/>
                <a:gd name="connsiteX50" fmla="*/ 8248 w 10000"/>
                <a:gd name="connsiteY50" fmla="*/ 696 h 10319"/>
                <a:gd name="connsiteX51" fmla="*/ 7140 w 10000"/>
                <a:gd name="connsiteY51" fmla="*/ 588 h 10319"/>
                <a:gd name="connsiteX0" fmla="*/ 7140 w 10000"/>
                <a:gd name="connsiteY0" fmla="*/ 588 h 10319"/>
                <a:gd name="connsiteX1" fmla="*/ 6492 w 10000"/>
                <a:gd name="connsiteY1" fmla="*/ 2677 h 10319"/>
                <a:gd name="connsiteX2" fmla="*/ 6459 w 10000"/>
                <a:gd name="connsiteY2" fmla="*/ 2760 h 10319"/>
                <a:gd name="connsiteX3" fmla="*/ 6272 w 10000"/>
                <a:gd name="connsiteY3" fmla="*/ 2885 h 10319"/>
                <a:gd name="connsiteX4" fmla="*/ 6169 w 10000"/>
                <a:gd name="connsiteY4" fmla="*/ 2760 h 10319"/>
                <a:gd name="connsiteX5" fmla="*/ 6101 w 10000"/>
                <a:gd name="connsiteY5" fmla="*/ 396 h 10319"/>
                <a:gd name="connsiteX6" fmla="*/ 4755 w 10000"/>
                <a:gd name="connsiteY6" fmla="*/ 314 h 10319"/>
                <a:gd name="connsiteX7" fmla="*/ 4721 w 10000"/>
                <a:gd name="connsiteY7" fmla="*/ 2727 h 10319"/>
                <a:gd name="connsiteX8" fmla="*/ 4483 w 10000"/>
                <a:gd name="connsiteY8" fmla="*/ 2702 h 10319"/>
                <a:gd name="connsiteX9" fmla="*/ 3835 w 10000"/>
                <a:gd name="connsiteY9" fmla="*/ 896 h 10319"/>
                <a:gd name="connsiteX10" fmla="*/ 2677 w 10000"/>
                <a:gd name="connsiteY10" fmla="*/ 946 h 10319"/>
                <a:gd name="connsiteX11" fmla="*/ 3052 w 10000"/>
                <a:gd name="connsiteY11" fmla="*/ 2827 h 10319"/>
                <a:gd name="connsiteX12" fmla="*/ 2711 w 10000"/>
                <a:gd name="connsiteY12" fmla="*/ 3643 h 10319"/>
                <a:gd name="connsiteX13" fmla="*/ 2660 w 10000"/>
                <a:gd name="connsiteY13" fmla="*/ 3651 h 10319"/>
                <a:gd name="connsiteX14" fmla="*/ 2353 w 10000"/>
                <a:gd name="connsiteY14" fmla="*/ 3518 h 10319"/>
                <a:gd name="connsiteX15" fmla="*/ 2336 w 10000"/>
                <a:gd name="connsiteY15" fmla="*/ 3518 h 10319"/>
                <a:gd name="connsiteX16" fmla="*/ 2336 w 10000"/>
                <a:gd name="connsiteY16" fmla="*/ 3501 h 10319"/>
                <a:gd name="connsiteX17" fmla="*/ 2320 w 10000"/>
                <a:gd name="connsiteY17" fmla="*/ 3501 h 10319"/>
                <a:gd name="connsiteX18" fmla="*/ 1927 w 10000"/>
                <a:gd name="connsiteY18" fmla="*/ 3035 h 10319"/>
                <a:gd name="connsiteX19" fmla="*/ 1280 w 10000"/>
                <a:gd name="connsiteY19" fmla="*/ 2411 h 10319"/>
                <a:gd name="connsiteX20" fmla="*/ 276 w 10000"/>
                <a:gd name="connsiteY20" fmla="*/ 2303 h 10319"/>
                <a:gd name="connsiteX21" fmla="*/ 105 w 10000"/>
                <a:gd name="connsiteY21" fmla="*/ 2369 h 10319"/>
                <a:gd name="connsiteX22" fmla="*/ 3 w 10000"/>
                <a:gd name="connsiteY22" fmla="*/ 2503 h 10319"/>
                <a:gd name="connsiteX23" fmla="*/ 258 w 10000"/>
                <a:gd name="connsiteY23" fmla="*/ 2794 h 10319"/>
                <a:gd name="connsiteX24" fmla="*/ 531 w 10000"/>
                <a:gd name="connsiteY24" fmla="*/ 3485 h 10319"/>
                <a:gd name="connsiteX25" fmla="*/ 633 w 10000"/>
                <a:gd name="connsiteY25" fmla="*/ 3676 h 10319"/>
                <a:gd name="connsiteX26" fmla="*/ 940 w 10000"/>
                <a:gd name="connsiteY26" fmla="*/ 4025 h 10319"/>
                <a:gd name="connsiteX27" fmla="*/ 1144 w 10000"/>
                <a:gd name="connsiteY27" fmla="*/ 4308 h 10319"/>
                <a:gd name="connsiteX28" fmla="*/ 1144 w 10000"/>
                <a:gd name="connsiteY28" fmla="*/ 4308 h 10319"/>
                <a:gd name="connsiteX29" fmla="*/ 1161 w 10000"/>
                <a:gd name="connsiteY29" fmla="*/ 4342 h 10319"/>
                <a:gd name="connsiteX30" fmla="*/ 1178 w 10000"/>
                <a:gd name="connsiteY30" fmla="*/ 4350 h 10319"/>
                <a:gd name="connsiteX31" fmla="*/ 1280 w 10000"/>
                <a:gd name="connsiteY31" fmla="*/ 4509 h 10319"/>
                <a:gd name="connsiteX32" fmla="*/ 1298 w 10000"/>
                <a:gd name="connsiteY32" fmla="*/ 4517 h 10319"/>
                <a:gd name="connsiteX33" fmla="*/ 1280 w 10000"/>
                <a:gd name="connsiteY33" fmla="*/ 4525 h 10319"/>
                <a:gd name="connsiteX34" fmla="*/ 1298 w 10000"/>
                <a:gd name="connsiteY34" fmla="*/ 4525 h 10319"/>
                <a:gd name="connsiteX35" fmla="*/ 1366 w 10000"/>
                <a:gd name="connsiteY35" fmla="*/ 4692 h 10319"/>
                <a:gd name="connsiteX36" fmla="*/ 2200 w 10000"/>
                <a:gd name="connsiteY36" fmla="*/ 5640 h 10319"/>
                <a:gd name="connsiteX37" fmla="*/ 3614 w 10000"/>
                <a:gd name="connsiteY37" fmla="*/ 6581 h 10319"/>
                <a:gd name="connsiteX38" fmla="*/ 3490 w 10000"/>
                <a:gd name="connsiteY38" fmla="*/ 10000 h 10319"/>
                <a:gd name="connsiteX39" fmla="*/ 7781 w 10000"/>
                <a:gd name="connsiteY39" fmla="*/ 9788 h 10319"/>
                <a:gd name="connsiteX40" fmla="*/ 7719 w 10000"/>
                <a:gd name="connsiteY40" fmla="*/ 6605 h 10319"/>
                <a:gd name="connsiteX41" fmla="*/ 8196 w 10000"/>
                <a:gd name="connsiteY41" fmla="*/ 6190 h 10319"/>
                <a:gd name="connsiteX42" fmla="*/ 9202 w 10000"/>
                <a:gd name="connsiteY42" fmla="*/ 4142 h 10319"/>
                <a:gd name="connsiteX43" fmla="*/ 9985 w 10000"/>
                <a:gd name="connsiteY43" fmla="*/ 1470 h 10319"/>
                <a:gd name="connsiteX44" fmla="*/ 8877 w 10000"/>
                <a:gd name="connsiteY44" fmla="*/ 1379 h 10319"/>
                <a:gd name="connsiteX45" fmla="*/ 8111 w 10000"/>
                <a:gd name="connsiteY45" fmla="*/ 3077 h 10319"/>
                <a:gd name="connsiteX46" fmla="*/ 8043 w 10000"/>
                <a:gd name="connsiteY46" fmla="*/ 3127 h 10319"/>
                <a:gd name="connsiteX47" fmla="*/ 8026 w 10000"/>
                <a:gd name="connsiteY47" fmla="*/ 3127 h 10319"/>
                <a:gd name="connsiteX48" fmla="*/ 7907 w 10000"/>
                <a:gd name="connsiteY48" fmla="*/ 3127 h 10319"/>
                <a:gd name="connsiteX49" fmla="*/ 7804 w 10000"/>
                <a:gd name="connsiteY49" fmla="*/ 2952 h 10319"/>
                <a:gd name="connsiteX50" fmla="*/ 8248 w 10000"/>
                <a:gd name="connsiteY50" fmla="*/ 696 h 10319"/>
                <a:gd name="connsiteX51" fmla="*/ 7140 w 10000"/>
                <a:gd name="connsiteY51" fmla="*/ 588 h 10319"/>
                <a:gd name="connsiteX0" fmla="*/ 7140 w 10000"/>
                <a:gd name="connsiteY0" fmla="*/ 588 h 10205"/>
                <a:gd name="connsiteX1" fmla="*/ 6492 w 10000"/>
                <a:gd name="connsiteY1" fmla="*/ 2677 h 10205"/>
                <a:gd name="connsiteX2" fmla="*/ 6459 w 10000"/>
                <a:gd name="connsiteY2" fmla="*/ 2760 h 10205"/>
                <a:gd name="connsiteX3" fmla="*/ 6272 w 10000"/>
                <a:gd name="connsiteY3" fmla="*/ 2885 h 10205"/>
                <a:gd name="connsiteX4" fmla="*/ 6169 w 10000"/>
                <a:gd name="connsiteY4" fmla="*/ 2760 h 10205"/>
                <a:gd name="connsiteX5" fmla="*/ 6101 w 10000"/>
                <a:gd name="connsiteY5" fmla="*/ 396 h 10205"/>
                <a:gd name="connsiteX6" fmla="*/ 4755 w 10000"/>
                <a:gd name="connsiteY6" fmla="*/ 314 h 10205"/>
                <a:gd name="connsiteX7" fmla="*/ 4721 w 10000"/>
                <a:gd name="connsiteY7" fmla="*/ 2727 h 10205"/>
                <a:gd name="connsiteX8" fmla="*/ 4483 w 10000"/>
                <a:gd name="connsiteY8" fmla="*/ 2702 h 10205"/>
                <a:gd name="connsiteX9" fmla="*/ 3835 w 10000"/>
                <a:gd name="connsiteY9" fmla="*/ 896 h 10205"/>
                <a:gd name="connsiteX10" fmla="*/ 2677 w 10000"/>
                <a:gd name="connsiteY10" fmla="*/ 946 h 10205"/>
                <a:gd name="connsiteX11" fmla="*/ 3052 w 10000"/>
                <a:gd name="connsiteY11" fmla="*/ 2827 h 10205"/>
                <a:gd name="connsiteX12" fmla="*/ 2711 w 10000"/>
                <a:gd name="connsiteY12" fmla="*/ 3643 h 10205"/>
                <a:gd name="connsiteX13" fmla="*/ 2660 w 10000"/>
                <a:gd name="connsiteY13" fmla="*/ 3651 h 10205"/>
                <a:gd name="connsiteX14" fmla="*/ 2353 w 10000"/>
                <a:gd name="connsiteY14" fmla="*/ 3518 h 10205"/>
                <a:gd name="connsiteX15" fmla="*/ 2336 w 10000"/>
                <a:gd name="connsiteY15" fmla="*/ 3518 h 10205"/>
                <a:gd name="connsiteX16" fmla="*/ 2336 w 10000"/>
                <a:gd name="connsiteY16" fmla="*/ 3501 h 10205"/>
                <a:gd name="connsiteX17" fmla="*/ 2320 w 10000"/>
                <a:gd name="connsiteY17" fmla="*/ 3501 h 10205"/>
                <a:gd name="connsiteX18" fmla="*/ 1927 w 10000"/>
                <a:gd name="connsiteY18" fmla="*/ 3035 h 10205"/>
                <a:gd name="connsiteX19" fmla="*/ 1280 w 10000"/>
                <a:gd name="connsiteY19" fmla="*/ 2411 h 10205"/>
                <a:gd name="connsiteX20" fmla="*/ 276 w 10000"/>
                <a:gd name="connsiteY20" fmla="*/ 2303 h 10205"/>
                <a:gd name="connsiteX21" fmla="*/ 105 w 10000"/>
                <a:gd name="connsiteY21" fmla="*/ 2369 h 10205"/>
                <a:gd name="connsiteX22" fmla="*/ 3 w 10000"/>
                <a:gd name="connsiteY22" fmla="*/ 2503 h 10205"/>
                <a:gd name="connsiteX23" fmla="*/ 258 w 10000"/>
                <a:gd name="connsiteY23" fmla="*/ 2794 h 10205"/>
                <a:gd name="connsiteX24" fmla="*/ 531 w 10000"/>
                <a:gd name="connsiteY24" fmla="*/ 3485 h 10205"/>
                <a:gd name="connsiteX25" fmla="*/ 633 w 10000"/>
                <a:gd name="connsiteY25" fmla="*/ 3676 h 10205"/>
                <a:gd name="connsiteX26" fmla="*/ 940 w 10000"/>
                <a:gd name="connsiteY26" fmla="*/ 4025 h 10205"/>
                <a:gd name="connsiteX27" fmla="*/ 1144 w 10000"/>
                <a:gd name="connsiteY27" fmla="*/ 4308 h 10205"/>
                <a:gd name="connsiteX28" fmla="*/ 1144 w 10000"/>
                <a:gd name="connsiteY28" fmla="*/ 4308 h 10205"/>
                <a:gd name="connsiteX29" fmla="*/ 1161 w 10000"/>
                <a:gd name="connsiteY29" fmla="*/ 4342 h 10205"/>
                <a:gd name="connsiteX30" fmla="*/ 1178 w 10000"/>
                <a:gd name="connsiteY30" fmla="*/ 4350 h 10205"/>
                <a:gd name="connsiteX31" fmla="*/ 1280 w 10000"/>
                <a:gd name="connsiteY31" fmla="*/ 4509 h 10205"/>
                <a:gd name="connsiteX32" fmla="*/ 1298 w 10000"/>
                <a:gd name="connsiteY32" fmla="*/ 4517 h 10205"/>
                <a:gd name="connsiteX33" fmla="*/ 1280 w 10000"/>
                <a:gd name="connsiteY33" fmla="*/ 4525 h 10205"/>
                <a:gd name="connsiteX34" fmla="*/ 1298 w 10000"/>
                <a:gd name="connsiteY34" fmla="*/ 4525 h 10205"/>
                <a:gd name="connsiteX35" fmla="*/ 1366 w 10000"/>
                <a:gd name="connsiteY35" fmla="*/ 4692 h 10205"/>
                <a:gd name="connsiteX36" fmla="*/ 2200 w 10000"/>
                <a:gd name="connsiteY36" fmla="*/ 5640 h 10205"/>
                <a:gd name="connsiteX37" fmla="*/ 3614 w 10000"/>
                <a:gd name="connsiteY37" fmla="*/ 6581 h 10205"/>
                <a:gd name="connsiteX38" fmla="*/ 3490 w 10000"/>
                <a:gd name="connsiteY38" fmla="*/ 10000 h 10205"/>
                <a:gd name="connsiteX39" fmla="*/ 7781 w 10000"/>
                <a:gd name="connsiteY39" fmla="*/ 9788 h 10205"/>
                <a:gd name="connsiteX40" fmla="*/ 7719 w 10000"/>
                <a:gd name="connsiteY40" fmla="*/ 6605 h 10205"/>
                <a:gd name="connsiteX41" fmla="*/ 8196 w 10000"/>
                <a:gd name="connsiteY41" fmla="*/ 6190 h 10205"/>
                <a:gd name="connsiteX42" fmla="*/ 9202 w 10000"/>
                <a:gd name="connsiteY42" fmla="*/ 4142 h 10205"/>
                <a:gd name="connsiteX43" fmla="*/ 9985 w 10000"/>
                <a:gd name="connsiteY43" fmla="*/ 1470 h 10205"/>
                <a:gd name="connsiteX44" fmla="*/ 8877 w 10000"/>
                <a:gd name="connsiteY44" fmla="*/ 1379 h 10205"/>
                <a:gd name="connsiteX45" fmla="*/ 8111 w 10000"/>
                <a:gd name="connsiteY45" fmla="*/ 3077 h 10205"/>
                <a:gd name="connsiteX46" fmla="*/ 8043 w 10000"/>
                <a:gd name="connsiteY46" fmla="*/ 3127 h 10205"/>
                <a:gd name="connsiteX47" fmla="*/ 8026 w 10000"/>
                <a:gd name="connsiteY47" fmla="*/ 3127 h 10205"/>
                <a:gd name="connsiteX48" fmla="*/ 7907 w 10000"/>
                <a:gd name="connsiteY48" fmla="*/ 3127 h 10205"/>
                <a:gd name="connsiteX49" fmla="*/ 7804 w 10000"/>
                <a:gd name="connsiteY49" fmla="*/ 2952 h 10205"/>
                <a:gd name="connsiteX50" fmla="*/ 8248 w 10000"/>
                <a:gd name="connsiteY50" fmla="*/ 696 h 10205"/>
                <a:gd name="connsiteX51" fmla="*/ 7140 w 10000"/>
                <a:gd name="connsiteY51" fmla="*/ 588 h 10205"/>
                <a:gd name="connsiteX0" fmla="*/ 7140 w 10000"/>
                <a:gd name="connsiteY0" fmla="*/ 588 h 10205"/>
                <a:gd name="connsiteX1" fmla="*/ 6492 w 10000"/>
                <a:gd name="connsiteY1" fmla="*/ 2677 h 10205"/>
                <a:gd name="connsiteX2" fmla="*/ 6459 w 10000"/>
                <a:gd name="connsiteY2" fmla="*/ 2760 h 10205"/>
                <a:gd name="connsiteX3" fmla="*/ 6272 w 10000"/>
                <a:gd name="connsiteY3" fmla="*/ 2885 h 10205"/>
                <a:gd name="connsiteX4" fmla="*/ 6169 w 10000"/>
                <a:gd name="connsiteY4" fmla="*/ 2760 h 10205"/>
                <a:gd name="connsiteX5" fmla="*/ 6101 w 10000"/>
                <a:gd name="connsiteY5" fmla="*/ 396 h 10205"/>
                <a:gd name="connsiteX6" fmla="*/ 4755 w 10000"/>
                <a:gd name="connsiteY6" fmla="*/ 314 h 10205"/>
                <a:gd name="connsiteX7" fmla="*/ 4721 w 10000"/>
                <a:gd name="connsiteY7" fmla="*/ 2727 h 10205"/>
                <a:gd name="connsiteX8" fmla="*/ 4483 w 10000"/>
                <a:gd name="connsiteY8" fmla="*/ 2702 h 10205"/>
                <a:gd name="connsiteX9" fmla="*/ 3835 w 10000"/>
                <a:gd name="connsiteY9" fmla="*/ 896 h 10205"/>
                <a:gd name="connsiteX10" fmla="*/ 2677 w 10000"/>
                <a:gd name="connsiteY10" fmla="*/ 946 h 10205"/>
                <a:gd name="connsiteX11" fmla="*/ 3052 w 10000"/>
                <a:gd name="connsiteY11" fmla="*/ 2827 h 10205"/>
                <a:gd name="connsiteX12" fmla="*/ 2711 w 10000"/>
                <a:gd name="connsiteY12" fmla="*/ 3643 h 10205"/>
                <a:gd name="connsiteX13" fmla="*/ 2660 w 10000"/>
                <a:gd name="connsiteY13" fmla="*/ 3651 h 10205"/>
                <a:gd name="connsiteX14" fmla="*/ 2353 w 10000"/>
                <a:gd name="connsiteY14" fmla="*/ 3518 h 10205"/>
                <a:gd name="connsiteX15" fmla="*/ 2336 w 10000"/>
                <a:gd name="connsiteY15" fmla="*/ 3518 h 10205"/>
                <a:gd name="connsiteX16" fmla="*/ 2336 w 10000"/>
                <a:gd name="connsiteY16" fmla="*/ 3501 h 10205"/>
                <a:gd name="connsiteX17" fmla="*/ 2320 w 10000"/>
                <a:gd name="connsiteY17" fmla="*/ 3501 h 10205"/>
                <a:gd name="connsiteX18" fmla="*/ 1927 w 10000"/>
                <a:gd name="connsiteY18" fmla="*/ 3035 h 10205"/>
                <a:gd name="connsiteX19" fmla="*/ 1280 w 10000"/>
                <a:gd name="connsiteY19" fmla="*/ 2411 h 10205"/>
                <a:gd name="connsiteX20" fmla="*/ 276 w 10000"/>
                <a:gd name="connsiteY20" fmla="*/ 2303 h 10205"/>
                <a:gd name="connsiteX21" fmla="*/ 105 w 10000"/>
                <a:gd name="connsiteY21" fmla="*/ 2369 h 10205"/>
                <a:gd name="connsiteX22" fmla="*/ 3 w 10000"/>
                <a:gd name="connsiteY22" fmla="*/ 2503 h 10205"/>
                <a:gd name="connsiteX23" fmla="*/ 258 w 10000"/>
                <a:gd name="connsiteY23" fmla="*/ 2794 h 10205"/>
                <a:gd name="connsiteX24" fmla="*/ 531 w 10000"/>
                <a:gd name="connsiteY24" fmla="*/ 3485 h 10205"/>
                <a:gd name="connsiteX25" fmla="*/ 633 w 10000"/>
                <a:gd name="connsiteY25" fmla="*/ 3676 h 10205"/>
                <a:gd name="connsiteX26" fmla="*/ 940 w 10000"/>
                <a:gd name="connsiteY26" fmla="*/ 4025 h 10205"/>
                <a:gd name="connsiteX27" fmla="*/ 1144 w 10000"/>
                <a:gd name="connsiteY27" fmla="*/ 4308 h 10205"/>
                <a:gd name="connsiteX28" fmla="*/ 1144 w 10000"/>
                <a:gd name="connsiteY28" fmla="*/ 4308 h 10205"/>
                <a:gd name="connsiteX29" fmla="*/ 1161 w 10000"/>
                <a:gd name="connsiteY29" fmla="*/ 4342 h 10205"/>
                <a:gd name="connsiteX30" fmla="*/ 1178 w 10000"/>
                <a:gd name="connsiteY30" fmla="*/ 4350 h 10205"/>
                <a:gd name="connsiteX31" fmla="*/ 1280 w 10000"/>
                <a:gd name="connsiteY31" fmla="*/ 4509 h 10205"/>
                <a:gd name="connsiteX32" fmla="*/ 1298 w 10000"/>
                <a:gd name="connsiteY32" fmla="*/ 4517 h 10205"/>
                <a:gd name="connsiteX33" fmla="*/ 1280 w 10000"/>
                <a:gd name="connsiteY33" fmla="*/ 4525 h 10205"/>
                <a:gd name="connsiteX34" fmla="*/ 1298 w 10000"/>
                <a:gd name="connsiteY34" fmla="*/ 4525 h 10205"/>
                <a:gd name="connsiteX35" fmla="*/ 1366 w 10000"/>
                <a:gd name="connsiteY35" fmla="*/ 4692 h 10205"/>
                <a:gd name="connsiteX36" fmla="*/ 2200 w 10000"/>
                <a:gd name="connsiteY36" fmla="*/ 5640 h 10205"/>
                <a:gd name="connsiteX37" fmla="*/ 3614 w 10000"/>
                <a:gd name="connsiteY37" fmla="*/ 6581 h 10205"/>
                <a:gd name="connsiteX38" fmla="*/ 3490 w 10000"/>
                <a:gd name="connsiteY38" fmla="*/ 10000 h 10205"/>
                <a:gd name="connsiteX39" fmla="*/ 7781 w 10000"/>
                <a:gd name="connsiteY39" fmla="*/ 9788 h 10205"/>
                <a:gd name="connsiteX40" fmla="*/ 7719 w 10000"/>
                <a:gd name="connsiteY40" fmla="*/ 6605 h 10205"/>
                <a:gd name="connsiteX41" fmla="*/ 8196 w 10000"/>
                <a:gd name="connsiteY41" fmla="*/ 6190 h 10205"/>
                <a:gd name="connsiteX42" fmla="*/ 9202 w 10000"/>
                <a:gd name="connsiteY42" fmla="*/ 4142 h 10205"/>
                <a:gd name="connsiteX43" fmla="*/ 9985 w 10000"/>
                <a:gd name="connsiteY43" fmla="*/ 1470 h 10205"/>
                <a:gd name="connsiteX44" fmla="*/ 8877 w 10000"/>
                <a:gd name="connsiteY44" fmla="*/ 1379 h 10205"/>
                <a:gd name="connsiteX45" fmla="*/ 8111 w 10000"/>
                <a:gd name="connsiteY45" fmla="*/ 3077 h 10205"/>
                <a:gd name="connsiteX46" fmla="*/ 8043 w 10000"/>
                <a:gd name="connsiteY46" fmla="*/ 3127 h 10205"/>
                <a:gd name="connsiteX47" fmla="*/ 8026 w 10000"/>
                <a:gd name="connsiteY47" fmla="*/ 3127 h 10205"/>
                <a:gd name="connsiteX48" fmla="*/ 7907 w 10000"/>
                <a:gd name="connsiteY48" fmla="*/ 3127 h 10205"/>
                <a:gd name="connsiteX49" fmla="*/ 7804 w 10000"/>
                <a:gd name="connsiteY49" fmla="*/ 2952 h 10205"/>
                <a:gd name="connsiteX50" fmla="*/ 8248 w 10000"/>
                <a:gd name="connsiteY50" fmla="*/ 696 h 10205"/>
                <a:gd name="connsiteX51" fmla="*/ 7140 w 10000"/>
                <a:gd name="connsiteY51" fmla="*/ 588 h 10205"/>
                <a:gd name="connsiteX0" fmla="*/ 7140 w 10000"/>
                <a:gd name="connsiteY0" fmla="*/ 588 h 10205"/>
                <a:gd name="connsiteX1" fmla="*/ 6492 w 10000"/>
                <a:gd name="connsiteY1" fmla="*/ 2677 h 10205"/>
                <a:gd name="connsiteX2" fmla="*/ 6459 w 10000"/>
                <a:gd name="connsiteY2" fmla="*/ 2760 h 10205"/>
                <a:gd name="connsiteX3" fmla="*/ 6272 w 10000"/>
                <a:gd name="connsiteY3" fmla="*/ 2885 h 10205"/>
                <a:gd name="connsiteX4" fmla="*/ 6169 w 10000"/>
                <a:gd name="connsiteY4" fmla="*/ 2760 h 10205"/>
                <a:gd name="connsiteX5" fmla="*/ 6101 w 10000"/>
                <a:gd name="connsiteY5" fmla="*/ 396 h 10205"/>
                <a:gd name="connsiteX6" fmla="*/ 4755 w 10000"/>
                <a:gd name="connsiteY6" fmla="*/ 314 h 10205"/>
                <a:gd name="connsiteX7" fmla="*/ 4721 w 10000"/>
                <a:gd name="connsiteY7" fmla="*/ 2727 h 10205"/>
                <a:gd name="connsiteX8" fmla="*/ 4483 w 10000"/>
                <a:gd name="connsiteY8" fmla="*/ 2702 h 10205"/>
                <a:gd name="connsiteX9" fmla="*/ 3835 w 10000"/>
                <a:gd name="connsiteY9" fmla="*/ 896 h 10205"/>
                <a:gd name="connsiteX10" fmla="*/ 2677 w 10000"/>
                <a:gd name="connsiteY10" fmla="*/ 946 h 10205"/>
                <a:gd name="connsiteX11" fmla="*/ 3052 w 10000"/>
                <a:gd name="connsiteY11" fmla="*/ 2827 h 10205"/>
                <a:gd name="connsiteX12" fmla="*/ 2711 w 10000"/>
                <a:gd name="connsiteY12" fmla="*/ 3643 h 10205"/>
                <a:gd name="connsiteX13" fmla="*/ 2660 w 10000"/>
                <a:gd name="connsiteY13" fmla="*/ 3651 h 10205"/>
                <a:gd name="connsiteX14" fmla="*/ 2353 w 10000"/>
                <a:gd name="connsiteY14" fmla="*/ 3518 h 10205"/>
                <a:gd name="connsiteX15" fmla="*/ 2336 w 10000"/>
                <a:gd name="connsiteY15" fmla="*/ 3518 h 10205"/>
                <a:gd name="connsiteX16" fmla="*/ 2336 w 10000"/>
                <a:gd name="connsiteY16" fmla="*/ 3501 h 10205"/>
                <a:gd name="connsiteX17" fmla="*/ 2320 w 10000"/>
                <a:gd name="connsiteY17" fmla="*/ 3501 h 10205"/>
                <a:gd name="connsiteX18" fmla="*/ 1927 w 10000"/>
                <a:gd name="connsiteY18" fmla="*/ 3035 h 10205"/>
                <a:gd name="connsiteX19" fmla="*/ 1280 w 10000"/>
                <a:gd name="connsiteY19" fmla="*/ 2411 h 10205"/>
                <a:gd name="connsiteX20" fmla="*/ 276 w 10000"/>
                <a:gd name="connsiteY20" fmla="*/ 2303 h 10205"/>
                <a:gd name="connsiteX21" fmla="*/ 105 w 10000"/>
                <a:gd name="connsiteY21" fmla="*/ 2369 h 10205"/>
                <a:gd name="connsiteX22" fmla="*/ 3 w 10000"/>
                <a:gd name="connsiteY22" fmla="*/ 2503 h 10205"/>
                <a:gd name="connsiteX23" fmla="*/ 258 w 10000"/>
                <a:gd name="connsiteY23" fmla="*/ 2794 h 10205"/>
                <a:gd name="connsiteX24" fmla="*/ 531 w 10000"/>
                <a:gd name="connsiteY24" fmla="*/ 3485 h 10205"/>
                <a:gd name="connsiteX25" fmla="*/ 633 w 10000"/>
                <a:gd name="connsiteY25" fmla="*/ 3676 h 10205"/>
                <a:gd name="connsiteX26" fmla="*/ 940 w 10000"/>
                <a:gd name="connsiteY26" fmla="*/ 4025 h 10205"/>
                <a:gd name="connsiteX27" fmla="*/ 1144 w 10000"/>
                <a:gd name="connsiteY27" fmla="*/ 4308 h 10205"/>
                <a:gd name="connsiteX28" fmla="*/ 1144 w 10000"/>
                <a:gd name="connsiteY28" fmla="*/ 4308 h 10205"/>
                <a:gd name="connsiteX29" fmla="*/ 1161 w 10000"/>
                <a:gd name="connsiteY29" fmla="*/ 4342 h 10205"/>
                <a:gd name="connsiteX30" fmla="*/ 1178 w 10000"/>
                <a:gd name="connsiteY30" fmla="*/ 4350 h 10205"/>
                <a:gd name="connsiteX31" fmla="*/ 1280 w 10000"/>
                <a:gd name="connsiteY31" fmla="*/ 4509 h 10205"/>
                <a:gd name="connsiteX32" fmla="*/ 1298 w 10000"/>
                <a:gd name="connsiteY32" fmla="*/ 4517 h 10205"/>
                <a:gd name="connsiteX33" fmla="*/ 1280 w 10000"/>
                <a:gd name="connsiteY33" fmla="*/ 4525 h 10205"/>
                <a:gd name="connsiteX34" fmla="*/ 1298 w 10000"/>
                <a:gd name="connsiteY34" fmla="*/ 4525 h 10205"/>
                <a:gd name="connsiteX35" fmla="*/ 1366 w 10000"/>
                <a:gd name="connsiteY35" fmla="*/ 4692 h 10205"/>
                <a:gd name="connsiteX36" fmla="*/ 2200 w 10000"/>
                <a:gd name="connsiteY36" fmla="*/ 5640 h 10205"/>
                <a:gd name="connsiteX37" fmla="*/ 3614 w 10000"/>
                <a:gd name="connsiteY37" fmla="*/ 6581 h 10205"/>
                <a:gd name="connsiteX38" fmla="*/ 3490 w 10000"/>
                <a:gd name="connsiteY38" fmla="*/ 10000 h 10205"/>
                <a:gd name="connsiteX39" fmla="*/ 7781 w 10000"/>
                <a:gd name="connsiteY39" fmla="*/ 9788 h 10205"/>
                <a:gd name="connsiteX40" fmla="*/ 7719 w 10000"/>
                <a:gd name="connsiteY40" fmla="*/ 6605 h 10205"/>
                <a:gd name="connsiteX41" fmla="*/ 8196 w 10000"/>
                <a:gd name="connsiteY41" fmla="*/ 6190 h 10205"/>
                <a:gd name="connsiteX42" fmla="*/ 9202 w 10000"/>
                <a:gd name="connsiteY42" fmla="*/ 4142 h 10205"/>
                <a:gd name="connsiteX43" fmla="*/ 9985 w 10000"/>
                <a:gd name="connsiteY43" fmla="*/ 1470 h 10205"/>
                <a:gd name="connsiteX44" fmla="*/ 8877 w 10000"/>
                <a:gd name="connsiteY44" fmla="*/ 1379 h 10205"/>
                <a:gd name="connsiteX45" fmla="*/ 8111 w 10000"/>
                <a:gd name="connsiteY45" fmla="*/ 3077 h 10205"/>
                <a:gd name="connsiteX46" fmla="*/ 8043 w 10000"/>
                <a:gd name="connsiteY46" fmla="*/ 3127 h 10205"/>
                <a:gd name="connsiteX47" fmla="*/ 8026 w 10000"/>
                <a:gd name="connsiteY47" fmla="*/ 3127 h 10205"/>
                <a:gd name="connsiteX48" fmla="*/ 7907 w 10000"/>
                <a:gd name="connsiteY48" fmla="*/ 3127 h 10205"/>
                <a:gd name="connsiteX49" fmla="*/ 7804 w 10000"/>
                <a:gd name="connsiteY49" fmla="*/ 2952 h 10205"/>
                <a:gd name="connsiteX50" fmla="*/ 8248 w 10000"/>
                <a:gd name="connsiteY50" fmla="*/ 696 h 10205"/>
                <a:gd name="connsiteX51" fmla="*/ 7140 w 10000"/>
                <a:gd name="connsiteY51" fmla="*/ 588 h 10205"/>
                <a:gd name="connsiteX0" fmla="*/ 7140 w 10000"/>
                <a:gd name="connsiteY0" fmla="*/ 588 h 10000"/>
                <a:gd name="connsiteX1" fmla="*/ 6492 w 10000"/>
                <a:gd name="connsiteY1" fmla="*/ 2677 h 10000"/>
                <a:gd name="connsiteX2" fmla="*/ 6459 w 10000"/>
                <a:gd name="connsiteY2" fmla="*/ 2760 h 10000"/>
                <a:gd name="connsiteX3" fmla="*/ 6272 w 10000"/>
                <a:gd name="connsiteY3" fmla="*/ 2885 h 10000"/>
                <a:gd name="connsiteX4" fmla="*/ 6169 w 10000"/>
                <a:gd name="connsiteY4" fmla="*/ 2760 h 10000"/>
                <a:gd name="connsiteX5" fmla="*/ 6101 w 10000"/>
                <a:gd name="connsiteY5" fmla="*/ 396 h 10000"/>
                <a:gd name="connsiteX6" fmla="*/ 4755 w 10000"/>
                <a:gd name="connsiteY6" fmla="*/ 314 h 10000"/>
                <a:gd name="connsiteX7" fmla="*/ 4721 w 10000"/>
                <a:gd name="connsiteY7" fmla="*/ 2727 h 10000"/>
                <a:gd name="connsiteX8" fmla="*/ 4483 w 10000"/>
                <a:gd name="connsiteY8" fmla="*/ 2702 h 10000"/>
                <a:gd name="connsiteX9" fmla="*/ 3835 w 10000"/>
                <a:gd name="connsiteY9" fmla="*/ 896 h 10000"/>
                <a:gd name="connsiteX10" fmla="*/ 2677 w 10000"/>
                <a:gd name="connsiteY10" fmla="*/ 946 h 10000"/>
                <a:gd name="connsiteX11" fmla="*/ 3052 w 10000"/>
                <a:gd name="connsiteY11" fmla="*/ 2827 h 10000"/>
                <a:gd name="connsiteX12" fmla="*/ 2711 w 10000"/>
                <a:gd name="connsiteY12" fmla="*/ 3643 h 10000"/>
                <a:gd name="connsiteX13" fmla="*/ 2660 w 10000"/>
                <a:gd name="connsiteY13" fmla="*/ 3651 h 10000"/>
                <a:gd name="connsiteX14" fmla="*/ 2353 w 10000"/>
                <a:gd name="connsiteY14" fmla="*/ 3518 h 10000"/>
                <a:gd name="connsiteX15" fmla="*/ 2336 w 10000"/>
                <a:gd name="connsiteY15" fmla="*/ 3518 h 10000"/>
                <a:gd name="connsiteX16" fmla="*/ 2336 w 10000"/>
                <a:gd name="connsiteY16" fmla="*/ 3501 h 10000"/>
                <a:gd name="connsiteX17" fmla="*/ 2320 w 10000"/>
                <a:gd name="connsiteY17" fmla="*/ 3501 h 10000"/>
                <a:gd name="connsiteX18" fmla="*/ 1927 w 10000"/>
                <a:gd name="connsiteY18" fmla="*/ 3035 h 10000"/>
                <a:gd name="connsiteX19" fmla="*/ 1280 w 10000"/>
                <a:gd name="connsiteY19" fmla="*/ 2411 h 10000"/>
                <a:gd name="connsiteX20" fmla="*/ 276 w 10000"/>
                <a:gd name="connsiteY20" fmla="*/ 2303 h 10000"/>
                <a:gd name="connsiteX21" fmla="*/ 105 w 10000"/>
                <a:gd name="connsiteY21" fmla="*/ 2369 h 10000"/>
                <a:gd name="connsiteX22" fmla="*/ 3 w 10000"/>
                <a:gd name="connsiteY22" fmla="*/ 2503 h 10000"/>
                <a:gd name="connsiteX23" fmla="*/ 258 w 10000"/>
                <a:gd name="connsiteY23" fmla="*/ 2794 h 10000"/>
                <a:gd name="connsiteX24" fmla="*/ 531 w 10000"/>
                <a:gd name="connsiteY24" fmla="*/ 3485 h 10000"/>
                <a:gd name="connsiteX25" fmla="*/ 633 w 10000"/>
                <a:gd name="connsiteY25" fmla="*/ 3676 h 10000"/>
                <a:gd name="connsiteX26" fmla="*/ 940 w 10000"/>
                <a:gd name="connsiteY26" fmla="*/ 4025 h 10000"/>
                <a:gd name="connsiteX27" fmla="*/ 1144 w 10000"/>
                <a:gd name="connsiteY27" fmla="*/ 4308 h 10000"/>
                <a:gd name="connsiteX28" fmla="*/ 1144 w 10000"/>
                <a:gd name="connsiteY28" fmla="*/ 4308 h 10000"/>
                <a:gd name="connsiteX29" fmla="*/ 1161 w 10000"/>
                <a:gd name="connsiteY29" fmla="*/ 4342 h 10000"/>
                <a:gd name="connsiteX30" fmla="*/ 1178 w 10000"/>
                <a:gd name="connsiteY30" fmla="*/ 4350 h 10000"/>
                <a:gd name="connsiteX31" fmla="*/ 1280 w 10000"/>
                <a:gd name="connsiteY31" fmla="*/ 4509 h 10000"/>
                <a:gd name="connsiteX32" fmla="*/ 1298 w 10000"/>
                <a:gd name="connsiteY32" fmla="*/ 4517 h 10000"/>
                <a:gd name="connsiteX33" fmla="*/ 1280 w 10000"/>
                <a:gd name="connsiteY33" fmla="*/ 4525 h 10000"/>
                <a:gd name="connsiteX34" fmla="*/ 1298 w 10000"/>
                <a:gd name="connsiteY34" fmla="*/ 4525 h 10000"/>
                <a:gd name="connsiteX35" fmla="*/ 1366 w 10000"/>
                <a:gd name="connsiteY35" fmla="*/ 4692 h 10000"/>
                <a:gd name="connsiteX36" fmla="*/ 2200 w 10000"/>
                <a:gd name="connsiteY36" fmla="*/ 5640 h 10000"/>
                <a:gd name="connsiteX37" fmla="*/ 3614 w 10000"/>
                <a:gd name="connsiteY37" fmla="*/ 6581 h 10000"/>
                <a:gd name="connsiteX38" fmla="*/ 3490 w 10000"/>
                <a:gd name="connsiteY38" fmla="*/ 10000 h 10000"/>
                <a:gd name="connsiteX39" fmla="*/ 7781 w 10000"/>
                <a:gd name="connsiteY39" fmla="*/ 9788 h 10000"/>
                <a:gd name="connsiteX40" fmla="*/ 7719 w 10000"/>
                <a:gd name="connsiteY40" fmla="*/ 6605 h 10000"/>
                <a:gd name="connsiteX41" fmla="*/ 8196 w 10000"/>
                <a:gd name="connsiteY41" fmla="*/ 6190 h 10000"/>
                <a:gd name="connsiteX42" fmla="*/ 9202 w 10000"/>
                <a:gd name="connsiteY42" fmla="*/ 4142 h 10000"/>
                <a:gd name="connsiteX43" fmla="*/ 9985 w 10000"/>
                <a:gd name="connsiteY43" fmla="*/ 1470 h 10000"/>
                <a:gd name="connsiteX44" fmla="*/ 8877 w 10000"/>
                <a:gd name="connsiteY44" fmla="*/ 1379 h 10000"/>
                <a:gd name="connsiteX45" fmla="*/ 8111 w 10000"/>
                <a:gd name="connsiteY45" fmla="*/ 3077 h 10000"/>
                <a:gd name="connsiteX46" fmla="*/ 8043 w 10000"/>
                <a:gd name="connsiteY46" fmla="*/ 3127 h 10000"/>
                <a:gd name="connsiteX47" fmla="*/ 8026 w 10000"/>
                <a:gd name="connsiteY47" fmla="*/ 3127 h 10000"/>
                <a:gd name="connsiteX48" fmla="*/ 7907 w 10000"/>
                <a:gd name="connsiteY48" fmla="*/ 3127 h 10000"/>
                <a:gd name="connsiteX49" fmla="*/ 7804 w 10000"/>
                <a:gd name="connsiteY49" fmla="*/ 2952 h 10000"/>
                <a:gd name="connsiteX50" fmla="*/ 8248 w 10000"/>
                <a:gd name="connsiteY50" fmla="*/ 696 h 10000"/>
                <a:gd name="connsiteX51" fmla="*/ 7140 w 10000"/>
                <a:gd name="connsiteY51" fmla="*/ 588 h 10000"/>
                <a:gd name="connsiteX0" fmla="*/ 7140 w 10000"/>
                <a:gd name="connsiteY0" fmla="*/ 588 h 10000"/>
                <a:gd name="connsiteX1" fmla="*/ 6492 w 10000"/>
                <a:gd name="connsiteY1" fmla="*/ 2677 h 10000"/>
                <a:gd name="connsiteX2" fmla="*/ 6459 w 10000"/>
                <a:gd name="connsiteY2" fmla="*/ 2760 h 10000"/>
                <a:gd name="connsiteX3" fmla="*/ 6272 w 10000"/>
                <a:gd name="connsiteY3" fmla="*/ 2885 h 10000"/>
                <a:gd name="connsiteX4" fmla="*/ 6169 w 10000"/>
                <a:gd name="connsiteY4" fmla="*/ 2760 h 10000"/>
                <a:gd name="connsiteX5" fmla="*/ 6101 w 10000"/>
                <a:gd name="connsiteY5" fmla="*/ 396 h 10000"/>
                <a:gd name="connsiteX6" fmla="*/ 4755 w 10000"/>
                <a:gd name="connsiteY6" fmla="*/ 314 h 10000"/>
                <a:gd name="connsiteX7" fmla="*/ 4721 w 10000"/>
                <a:gd name="connsiteY7" fmla="*/ 2727 h 10000"/>
                <a:gd name="connsiteX8" fmla="*/ 4483 w 10000"/>
                <a:gd name="connsiteY8" fmla="*/ 2702 h 10000"/>
                <a:gd name="connsiteX9" fmla="*/ 3835 w 10000"/>
                <a:gd name="connsiteY9" fmla="*/ 896 h 10000"/>
                <a:gd name="connsiteX10" fmla="*/ 2677 w 10000"/>
                <a:gd name="connsiteY10" fmla="*/ 946 h 10000"/>
                <a:gd name="connsiteX11" fmla="*/ 3052 w 10000"/>
                <a:gd name="connsiteY11" fmla="*/ 2827 h 10000"/>
                <a:gd name="connsiteX12" fmla="*/ 2711 w 10000"/>
                <a:gd name="connsiteY12" fmla="*/ 3643 h 10000"/>
                <a:gd name="connsiteX13" fmla="*/ 2660 w 10000"/>
                <a:gd name="connsiteY13" fmla="*/ 3651 h 10000"/>
                <a:gd name="connsiteX14" fmla="*/ 2353 w 10000"/>
                <a:gd name="connsiteY14" fmla="*/ 3518 h 10000"/>
                <a:gd name="connsiteX15" fmla="*/ 2336 w 10000"/>
                <a:gd name="connsiteY15" fmla="*/ 3518 h 10000"/>
                <a:gd name="connsiteX16" fmla="*/ 2336 w 10000"/>
                <a:gd name="connsiteY16" fmla="*/ 3501 h 10000"/>
                <a:gd name="connsiteX17" fmla="*/ 2320 w 10000"/>
                <a:gd name="connsiteY17" fmla="*/ 3501 h 10000"/>
                <a:gd name="connsiteX18" fmla="*/ 1927 w 10000"/>
                <a:gd name="connsiteY18" fmla="*/ 3035 h 10000"/>
                <a:gd name="connsiteX19" fmla="*/ 1280 w 10000"/>
                <a:gd name="connsiteY19" fmla="*/ 2411 h 10000"/>
                <a:gd name="connsiteX20" fmla="*/ 276 w 10000"/>
                <a:gd name="connsiteY20" fmla="*/ 2303 h 10000"/>
                <a:gd name="connsiteX21" fmla="*/ 105 w 10000"/>
                <a:gd name="connsiteY21" fmla="*/ 2369 h 10000"/>
                <a:gd name="connsiteX22" fmla="*/ 3 w 10000"/>
                <a:gd name="connsiteY22" fmla="*/ 2503 h 10000"/>
                <a:gd name="connsiteX23" fmla="*/ 258 w 10000"/>
                <a:gd name="connsiteY23" fmla="*/ 2794 h 10000"/>
                <a:gd name="connsiteX24" fmla="*/ 531 w 10000"/>
                <a:gd name="connsiteY24" fmla="*/ 3485 h 10000"/>
                <a:gd name="connsiteX25" fmla="*/ 633 w 10000"/>
                <a:gd name="connsiteY25" fmla="*/ 3676 h 10000"/>
                <a:gd name="connsiteX26" fmla="*/ 940 w 10000"/>
                <a:gd name="connsiteY26" fmla="*/ 4025 h 10000"/>
                <a:gd name="connsiteX27" fmla="*/ 1144 w 10000"/>
                <a:gd name="connsiteY27" fmla="*/ 4308 h 10000"/>
                <a:gd name="connsiteX28" fmla="*/ 1144 w 10000"/>
                <a:gd name="connsiteY28" fmla="*/ 4308 h 10000"/>
                <a:gd name="connsiteX29" fmla="*/ 1161 w 10000"/>
                <a:gd name="connsiteY29" fmla="*/ 4342 h 10000"/>
                <a:gd name="connsiteX30" fmla="*/ 1178 w 10000"/>
                <a:gd name="connsiteY30" fmla="*/ 4350 h 10000"/>
                <a:gd name="connsiteX31" fmla="*/ 1280 w 10000"/>
                <a:gd name="connsiteY31" fmla="*/ 4509 h 10000"/>
                <a:gd name="connsiteX32" fmla="*/ 1298 w 10000"/>
                <a:gd name="connsiteY32" fmla="*/ 4517 h 10000"/>
                <a:gd name="connsiteX33" fmla="*/ 1280 w 10000"/>
                <a:gd name="connsiteY33" fmla="*/ 4525 h 10000"/>
                <a:gd name="connsiteX34" fmla="*/ 1298 w 10000"/>
                <a:gd name="connsiteY34" fmla="*/ 4525 h 10000"/>
                <a:gd name="connsiteX35" fmla="*/ 1366 w 10000"/>
                <a:gd name="connsiteY35" fmla="*/ 4692 h 10000"/>
                <a:gd name="connsiteX36" fmla="*/ 2200 w 10000"/>
                <a:gd name="connsiteY36" fmla="*/ 5640 h 10000"/>
                <a:gd name="connsiteX37" fmla="*/ 3614 w 10000"/>
                <a:gd name="connsiteY37" fmla="*/ 6581 h 10000"/>
                <a:gd name="connsiteX38" fmla="*/ 3490 w 10000"/>
                <a:gd name="connsiteY38" fmla="*/ 10000 h 10000"/>
                <a:gd name="connsiteX39" fmla="*/ 7781 w 10000"/>
                <a:gd name="connsiteY39" fmla="*/ 9788 h 10000"/>
                <a:gd name="connsiteX40" fmla="*/ 7719 w 10000"/>
                <a:gd name="connsiteY40" fmla="*/ 6605 h 10000"/>
                <a:gd name="connsiteX41" fmla="*/ 8196 w 10000"/>
                <a:gd name="connsiteY41" fmla="*/ 6190 h 10000"/>
                <a:gd name="connsiteX42" fmla="*/ 9202 w 10000"/>
                <a:gd name="connsiteY42" fmla="*/ 4142 h 10000"/>
                <a:gd name="connsiteX43" fmla="*/ 9985 w 10000"/>
                <a:gd name="connsiteY43" fmla="*/ 1470 h 10000"/>
                <a:gd name="connsiteX44" fmla="*/ 8877 w 10000"/>
                <a:gd name="connsiteY44" fmla="*/ 1379 h 10000"/>
                <a:gd name="connsiteX45" fmla="*/ 8111 w 10000"/>
                <a:gd name="connsiteY45" fmla="*/ 3077 h 10000"/>
                <a:gd name="connsiteX46" fmla="*/ 8043 w 10000"/>
                <a:gd name="connsiteY46" fmla="*/ 3127 h 10000"/>
                <a:gd name="connsiteX47" fmla="*/ 8026 w 10000"/>
                <a:gd name="connsiteY47" fmla="*/ 3127 h 10000"/>
                <a:gd name="connsiteX48" fmla="*/ 7907 w 10000"/>
                <a:gd name="connsiteY48" fmla="*/ 3127 h 10000"/>
                <a:gd name="connsiteX49" fmla="*/ 7804 w 10000"/>
                <a:gd name="connsiteY49" fmla="*/ 2952 h 10000"/>
                <a:gd name="connsiteX50" fmla="*/ 8248 w 10000"/>
                <a:gd name="connsiteY50" fmla="*/ 696 h 10000"/>
                <a:gd name="connsiteX51" fmla="*/ 7140 w 10000"/>
                <a:gd name="connsiteY51" fmla="*/ 588 h 10000"/>
                <a:gd name="connsiteX0" fmla="*/ 7140 w 10000"/>
                <a:gd name="connsiteY0" fmla="*/ 588 h 9820"/>
                <a:gd name="connsiteX1" fmla="*/ 6492 w 10000"/>
                <a:gd name="connsiteY1" fmla="*/ 2677 h 9820"/>
                <a:gd name="connsiteX2" fmla="*/ 6459 w 10000"/>
                <a:gd name="connsiteY2" fmla="*/ 2760 h 9820"/>
                <a:gd name="connsiteX3" fmla="*/ 6272 w 10000"/>
                <a:gd name="connsiteY3" fmla="*/ 2885 h 9820"/>
                <a:gd name="connsiteX4" fmla="*/ 6169 w 10000"/>
                <a:gd name="connsiteY4" fmla="*/ 2760 h 9820"/>
                <a:gd name="connsiteX5" fmla="*/ 6101 w 10000"/>
                <a:gd name="connsiteY5" fmla="*/ 396 h 9820"/>
                <a:gd name="connsiteX6" fmla="*/ 4755 w 10000"/>
                <a:gd name="connsiteY6" fmla="*/ 314 h 9820"/>
                <a:gd name="connsiteX7" fmla="*/ 4721 w 10000"/>
                <a:gd name="connsiteY7" fmla="*/ 2727 h 9820"/>
                <a:gd name="connsiteX8" fmla="*/ 4483 w 10000"/>
                <a:gd name="connsiteY8" fmla="*/ 2702 h 9820"/>
                <a:gd name="connsiteX9" fmla="*/ 3835 w 10000"/>
                <a:gd name="connsiteY9" fmla="*/ 896 h 9820"/>
                <a:gd name="connsiteX10" fmla="*/ 2677 w 10000"/>
                <a:gd name="connsiteY10" fmla="*/ 946 h 9820"/>
                <a:gd name="connsiteX11" fmla="*/ 3052 w 10000"/>
                <a:gd name="connsiteY11" fmla="*/ 2827 h 9820"/>
                <a:gd name="connsiteX12" fmla="*/ 2711 w 10000"/>
                <a:gd name="connsiteY12" fmla="*/ 3643 h 9820"/>
                <a:gd name="connsiteX13" fmla="*/ 2660 w 10000"/>
                <a:gd name="connsiteY13" fmla="*/ 3651 h 9820"/>
                <a:gd name="connsiteX14" fmla="*/ 2353 w 10000"/>
                <a:gd name="connsiteY14" fmla="*/ 3518 h 9820"/>
                <a:gd name="connsiteX15" fmla="*/ 2336 w 10000"/>
                <a:gd name="connsiteY15" fmla="*/ 3518 h 9820"/>
                <a:gd name="connsiteX16" fmla="*/ 2336 w 10000"/>
                <a:gd name="connsiteY16" fmla="*/ 3501 h 9820"/>
                <a:gd name="connsiteX17" fmla="*/ 2320 w 10000"/>
                <a:gd name="connsiteY17" fmla="*/ 3501 h 9820"/>
                <a:gd name="connsiteX18" fmla="*/ 1927 w 10000"/>
                <a:gd name="connsiteY18" fmla="*/ 3035 h 9820"/>
                <a:gd name="connsiteX19" fmla="*/ 1280 w 10000"/>
                <a:gd name="connsiteY19" fmla="*/ 2411 h 9820"/>
                <a:gd name="connsiteX20" fmla="*/ 276 w 10000"/>
                <a:gd name="connsiteY20" fmla="*/ 2303 h 9820"/>
                <a:gd name="connsiteX21" fmla="*/ 105 w 10000"/>
                <a:gd name="connsiteY21" fmla="*/ 2369 h 9820"/>
                <a:gd name="connsiteX22" fmla="*/ 3 w 10000"/>
                <a:gd name="connsiteY22" fmla="*/ 2503 h 9820"/>
                <a:gd name="connsiteX23" fmla="*/ 258 w 10000"/>
                <a:gd name="connsiteY23" fmla="*/ 2794 h 9820"/>
                <a:gd name="connsiteX24" fmla="*/ 531 w 10000"/>
                <a:gd name="connsiteY24" fmla="*/ 3485 h 9820"/>
                <a:gd name="connsiteX25" fmla="*/ 633 w 10000"/>
                <a:gd name="connsiteY25" fmla="*/ 3676 h 9820"/>
                <a:gd name="connsiteX26" fmla="*/ 940 w 10000"/>
                <a:gd name="connsiteY26" fmla="*/ 4025 h 9820"/>
                <a:gd name="connsiteX27" fmla="*/ 1144 w 10000"/>
                <a:gd name="connsiteY27" fmla="*/ 4308 h 9820"/>
                <a:gd name="connsiteX28" fmla="*/ 1144 w 10000"/>
                <a:gd name="connsiteY28" fmla="*/ 4308 h 9820"/>
                <a:gd name="connsiteX29" fmla="*/ 1161 w 10000"/>
                <a:gd name="connsiteY29" fmla="*/ 4342 h 9820"/>
                <a:gd name="connsiteX30" fmla="*/ 1178 w 10000"/>
                <a:gd name="connsiteY30" fmla="*/ 4350 h 9820"/>
                <a:gd name="connsiteX31" fmla="*/ 1280 w 10000"/>
                <a:gd name="connsiteY31" fmla="*/ 4509 h 9820"/>
                <a:gd name="connsiteX32" fmla="*/ 1298 w 10000"/>
                <a:gd name="connsiteY32" fmla="*/ 4517 h 9820"/>
                <a:gd name="connsiteX33" fmla="*/ 1280 w 10000"/>
                <a:gd name="connsiteY33" fmla="*/ 4525 h 9820"/>
                <a:gd name="connsiteX34" fmla="*/ 1298 w 10000"/>
                <a:gd name="connsiteY34" fmla="*/ 4525 h 9820"/>
                <a:gd name="connsiteX35" fmla="*/ 1366 w 10000"/>
                <a:gd name="connsiteY35" fmla="*/ 4692 h 9820"/>
                <a:gd name="connsiteX36" fmla="*/ 2200 w 10000"/>
                <a:gd name="connsiteY36" fmla="*/ 5640 h 9820"/>
                <a:gd name="connsiteX37" fmla="*/ 3614 w 10000"/>
                <a:gd name="connsiteY37" fmla="*/ 6581 h 9820"/>
                <a:gd name="connsiteX38" fmla="*/ 3490 w 10000"/>
                <a:gd name="connsiteY38" fmla="*/ 9787 h 9820"/>
                <a:gd name="connsiteX39" fmla="*/ 7781 w 10000"/>
                <a:gd name="connsiteY39" fmla="*/ 9788 h 9820"/>
                <a:gd name="connsiteX40" fmla="*/ 7719 w 10000"/>
                <a:gd name="connsiteY40" fmla="*/ 6605 h 9820"/>
                <a:gd name="connsiteX41" fmla="*/ 8196 w 10000"/>
                <a:gd name="connsiteY41" fmla="*/ 6190 h 9820"/>
                <a:gd name="connsiteX42" fmla="*/ 9202 w 10000"/>
                <a:gd name="connsiteY42" fmla="*/ 4142 h 9820"/>
                <a:gd name="connsiteX43" fmla="*/ 9985 w 10000"/>
                <a:gd name="connsiteY43" fmla="*/ 1470 h 9820"/>
                <a:gd name="connsiteX44" fmla="*/ 8877 w 10000"/>
                <a:gd name="connsiteY44" fmla="*/ 1379 h 9820"/>
                <a:gd name="connsiteX45" fmla="*/ 8111 w 10000"/>
                <a:gd name="connsiteY45" fmla="*/ 3077 h 9820"/>
                <a:gd name="connsiteX46" fmla="*/ 8043 w 10000"/>
                <a:gd name="connsiteY46" fmla="*/ 3127 h 9820"/>
                <a:gd name="connsiteX47" fmla="*/ 8026 w 10000"/>
                <a:gd name="connsiteY47" fmla="*/ 3127 h 9820"/>
                <a:gd name="connsiteX48" fmla="*/ 7907 w 10000"/>
                <a:gd name="connsiteY48" fmla="*/ 3127 h 9820"/>
                <a:gd name="connsiteX49" fmla="*/ 7804 w 10000"/>
                <a:gd name="connsiteY49" fmla="*/ 2952 h 9820"/>
                <a:gd name="connsiteX50" fmla="*/ 8248 w 10000"/>
                <a:gd name="connsiteY50" fmla="*/ 696 h 9820"/>
                <a:gd name="connsiteX51" fmla="*/ 7140 w 10000"/>
                <a:gd name="connsiteY51" fmla="*/ 588 h 9820"/>
                <a:gd name="connsiteX0" fmla="*/ 7140 w 10000"/>
                <a:gd name="connsiteY0" fmla="*/ 599 h 10028"/>
                <a:gd name="connsiteX1" fmla="*/ 6492 w 10000"/>
                <a:gd name="connsiteY1" fmla="*/ 2726 h 10028"/>
                <a:gd name="connsiteX2" fmla="*/ 6459 w 10000"/>
                <a:gd name="connsiteY2" fmla="*/ 2811 h 10028"/>
                <a:gd name="connsiteX3" fmla="*/ 6272 w 10000"/>
                <a:gd name="connsiteY3" fmla="*/ 2938 h 10028"/>
                <a:gd name="connsiteX4" fmla="*/ 6169 w 10000"/>
                <a:gd name="connsiteY4" fmla="*/ 2811 h 10028"/>
                <a:gd name="connsiteX5" fmla="*/ 6101 w 10000"/>
                <a:gd name="connsiteY5" fmla="*/ 403 h 10028"/>
                <a:gd name="connsiteX6" fmla="*/ 4755 w 10000"/>
                <a:gd name="connsiteY6" fmla="*/ 320 h 10028"/>
                <a:gd name="connsiteX7" fmla="*/ 4721 w 10000"/>
                <a:gd name="connsiteY7" fmla="*/ 2777 h 10028"/>
                <a:gd name="connsiteX8" fmla="*/ 4483 w 10000"/>
                <a:gd name="connsiteY8" fmla="*/ 2752 h 10028"/>
                <a:gd name="connsiteX9" fmla="*/ 3835 w 10000"/>
                <a:gd name="connsiteY9" fmla="*/ 912 h 10028"/>
                <a:gd name="connsiteX10" fmla="*/ 2677 w 10000"/>
                <a:gd name="connsiteY10" fmla="*/ 963 h 10028"/>
                <a:gd name="connsiteX11" fmla="*/ 3052 w 10000"/>
                <a:gd name="connsiteY11" fmla="*/ 2879 h 10028"/>
                <a:gd name="connsiteX12" fmla="*/ 2711 w 10000"/>
                <a:gd name="connsiteY12" fmla="*/ 3710 h 10028"/>
                <a:gd name="connsiteX13" fmla="*/ 2660 w 10000"/>
                <a:gd name="connsiteY13" fmla="*/ 3718 h 10028"/>
                <a:gd name="connsiteX14" fmla="*/ 2353 w 10000"/>
                <a:gd name="connsiteY14" fmla="*/ 3582 h 10028"/>
                <a:gd name="connsiteX15" fmla="*/ 2336 w 10000"/>
                <a:gd name="connsiteY15" fmla="*/ 3582 h 10028"/>
                <a:gd name="connsiteX16" fmla="*/ 2336 w 10000"/>
                <a:gd name="connsiteY16" fmla="*/ 3565 h 10028"/>
                <a:gd name="connsiteX17" fmla="*/ 2320 w 10000"/>
                <a:gd name="connsiteY17" fmla="*/ 3565 h 10028"/>
                <a:gd name="connsiteX18" fmla="*/ 1927 w 10000"/>
                <a:gd name="connsiteY18" fmla="*/ 3091 h 10028"/>
                <a:gd name="connsiteX19" fmla="*/ 1280 w 10000"/>
                <a:gd name="connsiteY19" fmla="*/ 2455 h 10028"/>
                <a:gd name="connsiteX20" fmla="*/ 276 w 10000"/>
                <a:gd name="connsiteY20" fmla="*/ 2345 h 10028"/>
                <a:gd name="connsiteX21" fmla="*/ 105 w 10000"/>
                <a:gd name="connsiteY21" fmla="*/ 2412 h 10028"/>
                <a:gd name="connsiteX22" fmla="*/ 3 w 10000"/>
                <a:gd name="connsiteY22" fmla="*/ 2549 h 10028"/>
                <a:gd name="connsiteX23" fmla="*/ 258 w 10000"/>
                <a:gd name="connsiteY23" fmla="*/ 2845 h 10028"/>
                <a:gd name="connsiteX24" fmla="*/ 531 w 10000"/>
                <a:gd name="connsiteY24" fmla="*/ 3549 h 10028"/>
                <a:gd name="connsiteX25" fmla="*/ 633 w 10000"/>
                <a:gd name="connsiteY25" fmla="*/ 3743 h 10028"/>
                <a:gd name="connsiteX26" fmla="*/ 940 w 10000"/>
                <a:gd name="connsiteY26" fmla="*/ 4099 h 10028"/>
                <a:gd name="connsiteX27" fmla="*/ 1144 w 10000"/>
                <a:gd name="connsiteY27" fmla="*/ 4387 h 10028"/>
                <a:gd name="connsiteX28" fmla="*/ 1144 w 10000"/>
                <a:gd name="connsiteY28" fmla="*/ 4387 h 10028"/>
                <a:gd name="connsiteX29" fmla="*/ 1161 w 10000"/>
                <a:gd name="connsiteY29" fmla="*/ 4422 h 10028"/>
                <a:gd name="connsiteX30" fmla="*/ 1178 w 10000"/>
                <a:gd name="connsiteY30" fmla="*/ 4430 h 10028"/>
                <a:gd name="connsiteX31" fmla="*/ 1280 w 10000"/>
                <a:gd name="connsiteY31" fmla="*/ 4592 h 10028"/>
                <a:gd name="connsiteX32" fmla="*/ 1298 w 10000"/>
                <a:gd name="connsiteY32" fmla="*/ 4600 h 10028"/>
                <a:gd name="connsiteX33" fmla="*/ 1280 w 10000"/>
                <a:gd name="connsiteY33" fmla="*/ 4608 h 10028"/>
                <a:gd name="connsiteX34" fmla="*/ 1298 w 10000"/>
                <a:gd name="connsiteY34" fmla="*/ 4608 h 10028"/>
                <a:gd name="connsiteX35" fmla="*/ 1366 w 10000"/>
                <a:gd name="connsiteY35" fmla="*/ 4778 h 10028"/>
                <a:gd name="connsiteX36" fmla="*/ 2200 w 10000"/>
                <a:gd name="connsiteY36" fmla="*/ 5743 h 10028"/>
                <a:gd name="connsiteX37" fmla="*/ 3614 w 10000"/>
                <a:gd name="connsiteY37" fmla="*/ 6702 h 10028"/>
                <a:gd name="connsiteX38" fmla="*/ 3490 w 10000"/>
                <a:gd name="connsiteY38" fmla="*/ 10028 h 10028"/>
                <a:gd name="connsiteX39" fmla="*/ 7781 w 10000"/>
                <a:gd name="connsiteY39" fmla="*/ 9967 h 10028"/>
                <a:gd name="connsiteX40" fmla="*/ 7719 w 10000"/>
                <a:gd name="connsiteY40" fmla="*/ 6726 h 10028"/>
                <a:gd name="connsiteX41" fmla="*/ 8196 w 10000"/>
                <a:gd name="connsiteY41" fmla="*/ 6303 h 10028"/>
                <a:gd name="connsiteX42" fmla="*/ 9202 w 10000"/>
                <a:gd name="connsiteY42" fmla="*/ 4218 h 10028"/>
                <a:gd name="connsiteX43" fmla="*/ 9985 w 10000"/>
                <a:gd name="connsiteY43" fmla="*/ 1497 h 10028"/>
                <a:gd name="connsiteX44" fmla="*/ 8877 w 10000"/>
                <a:gd name="connsiteY44" fmla="*/ 1404 h 10028"/>
                <a:gd name="connsiteX45" fmla="*/ 8111 w 10000"/>
                <a:gd name="connsiteY45" fmla="*/ 3133 h 10028"/>
                <a:gd name="connsiteX46" fmla="*/ 8043 w 10000"/>
                <a:gd name="connsiteY46" fmla="*/ 3184 h 10028"/>
                <a:gd name="connsiteX47" fmla="*/ 8026 w 10000"/>
                <a:gd name="connsiteY47" fmla="*/ 3184 h 10028"/>
                <a:gd name="connsiteX48" fmla="*/ 7907 w 10000"/>
                <a:gd name="connsiteY48" fmla="*/ 3184 h 10028"/>
                <a:gd name="connsiteX49" fmla="*/ 7804 w 10000"/>
                <a:gd name="connsiteY49" fmla="*/ 3006 h 10028"/>
                <a:gd name="connsiteX50" fmla="*/ 8248 w 10000"/>
                <a:gd name="connsiteY50" fmla="*/ 709 h 10028"/>
                <a:gd name="connsiteX51" fmla="*/ 7140 w 10000"/>
                <a:gd name="connsiteY51" fmla="*/ 599 h 10028"/>
                <a:gd name="connsiteX0" fmla="*/ 7140 w 10000"/>
                <a:gd name="connsiteY0" fmla="*/ 599 h 10028"/>
                <a:gd name="connsiteX1" fmla="*/ 6492 w 10000"/>
                <a:gd name="connsiteY1" fmla="*/ 2726 h 10028"/>
                <a:gd name="connsiteX2" fmla="*/ 6459 w 10000"/>
                <a:gd name="connsiteY2" fmla="*/ 2811 h 10028"/>
                <a:gd name="connsiteX3" fmla="*/ 6272 w 10000"/>
                <a:gd name="connsiteY3" fmla="*/ 2938 h 10028"/>
                <a:gd name="connsiteX4" fmla="*/ 6169 w 10000"/>
                <a:gd name="connsiteY4" fmla="*/ 2811 h 10028"/>
                <a:gd name="connsiteX5" fmla="*/ 6101 w 10000"/>
                <a:gd name="connsiteY5" fmla="*/ 403 h 10028"/>
                <a:gd name="connsiteX6" fmla="*/ 4755 w 10000"/>
                <a:gd name="connsiteY6" fmla="*/ 320 h 10028"/>
                <a:gd name="connsiteX7" fmla="*/ 4721 w 10000"/>
                <a:gd name="connsiteY7" fmla="*/ 2777 h 10028"/>
                <a:gd name="connsiteX8" fmla="*/ 4483 w 10000"/>
                <a:gd name="connsiteY8" fmla="*/ 2752 h 10028"/>
                <a:gd name="connsiteX9" fmla="*/ 3835 w 10000"/>
                <a:gd name="connsiteY9" fmla="*/ 912 h 10028"/>
                <a:gd name="connsiteX10" fmla="*/ 2677 w 10000"/>
                <a:gd name="connsiteY10" fmla="*/ 963 h 10028"/>
                <a:gd name="connsiteX11" fmla="*/ 3052 w 10000"/>
                <a:gd name="connsiteY11" fmla="*/ 2879 h 10028"/>
                <a:gd name="connsiteX12" fmla="*/ 2711 w 10000"/>
                <a:gd name="connsiteY12" fmla="*/ 3710 h 10028"/>
                <a:gd name="connsiteX13" fmla="*/ 2660 w 10000"/>
                <a:gd name="connsiteY13" fmla="*/ 3718 h 10028"/>
                <a:gd name="connsiteX14" fmla="*/ 2353 w 10000"/>
                <a:gd name="connsiteY14" fmla="*/ 3582 h 10028"/>
                <a:gd name="connsiteX15" fmla="*/ 2336 w 10000"/>
                <a:gd name="connsiteY15" fmla="*/ 3582 h 10028"/>
                <a:gd name="connsiteX16" fmla="*/ 2336 w 10000"/>
                <a:gd name="connsiteY16" fmla="*/ 3565 h 10028"/>
                <a:gd name="connsiteX17" fmla="*/ 2320 w 10000"/>
                <a:gd name="connsiteY17" fmla="*/ 3565 h 10028"/>
                <a:gd name="connsiteX18" fmla="*/ 1927 w 10000"/>
                <a:gd name="connsiteY18" fmla="*/ 3091 h 10028"/>
                <a:gd name="connsiteX19" fmla="*/ 1280 w 10000"/>
                <a:gd name="connsiteY19" fmla="*/ 2455 h 10028"/>
                <a:gd name="connsiteX20" fmla="*/ 276 w 10000"/>
                <a:gd name="connsiteY20" fmla="*/ 2345 h 10028"/>
                <a:gd name="connsiteX21" fmla="*/ 105 w 10000"/>
                <a:gd name="connsiteY21" fmla="*/ 2412 h 10028"/>
                <a:gd name="connsiteX22" fmla="*/ 3 w 10000"/>
                <a:gd name="connsiteY22" fmla="*/ 2549 h 10028"/>
                <a:gd name="connsiteX23" fmla="*/ 258 w 10000"/>
                <a:gd name="connsiteY23" fmla="*/ 2845 h 10028"/>
                <a:gd name="connsiteX24" fmla="*/ 531 w 10000"/>
                <a:gd name="connsiteY24" fmla="*/ 3549 h 10028"/>
                <a:gd name="connsiteX25" fmla="*/ 633 w 10000"/>
                <a:gd name="connsiteY25" fmla="*/ 3743 h 10028"/>
                <a:gd name="connsiteX26" fmla="*/ 940 w 10000"/>
                <a:gd name="connsiteY26" fmla="*/ 4099 h 10028"/>
                <a:gd name="connsiteX27" fmla="*/ 1144 w 10000"/>
                <a:gd name="connsiteY27" fmla="*/ 4387 h 10028"/>
                <a:gd name="connsiteX28" fmla="*/ 1144 w 10000"/>
                <a:gd name="connsiteY28" fmla="*/ 4387 h 10028"/>
                <a:gd name="connsiteX29" fmla="*/ 1161 w 10000"/>
                <a:gd name="connsiteY29" fmla="*/ 4422 h 10028"/>
                <a:gd name="connsiteX30" fmla="*/ 1178 w 10000"/>
                <a:gd name="connsiteY30" fmla="*/ 4430 h 10028"/>
                <a:gd name="connsiteX31" fmla="*/ 1280 w 10000"/>
                <a:gd name="connsiteY31" fmla="*/ 4592 h 10028"/>
                <a:gd name="connsiteX32" fmla="*/ 1298 w 10000"/>
                <a:gd name="connsiteY32" fmla="*/ 4600 h 10028"/>
                <a:gd name="connsiteX33" fmla="*/ 1280 w 10000"/>
                <a:gd name="connsiteY33" fmla="*/ 4608 h 10028"/>
                <a:gd name="connsiteX34" fmla="*/ 1298 w 10000"/>
                <a:gd name="connsiteY34" fmla="*/ 4608 h 10028"/>
                <a:gd name="connsiteX35" fmla="*/ 1366 w 10000"/>
                <a:gd name="connsiteY35" fmla="*/ 4778 h 10028"/>
                <a:gd name="connsiteX36" fmla="*/ 2200 w 10000"/>
                <a:gd name="connsiteY36" fmla="*/ 5743 h 10028"/>
                <a:gd name="connsiteX37" fmla="*/ 3614 w 10000"/>
                <a:gd name="connsiteY37" fmla="*/ 6702 h 10028"/>
                <a:gd name="connsiteX38" fmla="*/ 3490 w 10000"/>
                <a:gd name="connsiteY38" fmla="*/ 10028 h 10028"/>
                <a:gd name="connsiteX39" fmla="*/ 7781 w 10000"/>
                <a:gd name="connsiteY39" fmla="*/ 9967 h 10028"/>
                <a:gd name="connsiteX40" fmla="*/ 7719 w 10000"/>
                <a:gd name="connsiteY40" fmla="*/ 6726 h 10028"/>
                <a:gd name="connsiteX41" fmla="*/ 8196 w 10000"/>
                <a:gd name="connsiteY41" fmla="*/ 6303 h 10028"/>
                <a:gd name="connsiteX42" fmla="*/ 9202 w 10000"/>
                <a:gd name="connsiteY42" fmla="*/ 4218 h 10028"/>
                <a:gd name="connsiteX43" fmla="*/ 9985 w 10000"/>
                <a:gd name="connsiteY43" fmla="*/ 1497 h 10028"/>
                <a:gd name="connsiteX44" fmla="*/ 8877 w 10000"/>
                <a:gd name="connsiteY44" fmla="*/ 1404 h 10028"/>
                <a:gd name="connsiteX45" fmla="*/ 8111 w 10000"/>
                <a:gd name="connsiteY45" fmla="*/ 3133 h 10028"/>
                <a:gd name="connsiteX46" fmla="*/ 8043 w 10000"/>
                <a:gd name="connsiteY46" fmla="*/ 3184 h 10028"/>
                <a:gd name="connsiteX47" fmla="*/ 8026 w 10000"/>
                <a:gd name="connsiteY47" fmla="*/ 3184 h 10028"/>
                <a:gd name="connsiteX48" fmla="*/ 7907 w 10000"/>
                <a:gd name="connsiteY48" fmla="*/ 3184 h 10028"/>
                <a:gd name="connsiteX49" fmla="*/ 7804 w 10000"/>
                <a:gd name="connsiteY49" fmla="*/ 3006 h 10028"/>
                <a:gd name="connsiteX50" fmla="*/ 8248 w 10000"/>
                <a:gd name="connsiteY50" fmla="*/ 709 h 10028"/>
                <a:gd name="connsiteX51" fmla="*/ 7140 w 10000"/>
                <a:gd name="connsiteY51" fmla="*/ 599 h 10028"/>
                <a:gd name="connsiteX0" fmla="*/ 7140 w 10000"/>
                <a:gd name="connsiteY0" fmla="*/ 599 h 10028"/>
                <a:gd name="connsiteX1" fmla="*/ 6492 w 10000"/>
                <a:gd name="connsiteY1" fmla="*/ 2726 h 10028"/>
                <a:gd name="connsiteX2" fmla="*/ 6459 w 10000"/>
                <a:gd name="connsiteY2" fmla="*/ 2811 h 10028"/>
                <a:gd name="connsiteX3" fmla="*/ 6272 w 10000"/>
                <a:gd name="connsiteY3" fmla="*/ 2938 h 10028"/>
                <a:gd name="connsiteX4" fmla="*/ 6169 w 10000"/>
                <a:gd name="connsiteY4" fmla="*/ 2811 h 10028"/>
                <a:gd name="connsiteX5" fmla="*/ 6101 w 10000"/>
                <a:gd name="connsiteY5" fmla="*/ 403 h 10028"/>
                <a:gd name="connsiteX6" fmla="*/ 4755 w 10000"/>
                <a:gd name="connsiteY6" fmla="*/ 320 h 10028"/>
                <a:gd name="connsiteX7" fmla="*/ 4721 w 10000"/>
                <a:gd name="connsiteY7" fmla="*/ 2777 h 10028"/>
                <a:gd name="connsiteX8" fmla="*/ 4483 w 10000"/>
                <a:gd name="connsiteY8" fmla="*/ 2752 h 10028"/>
                <a:gd name="connsiteX9" fmla="*/ 3835 w 10000"/>
                <a:gd name="connsiteY9" fmla="*/ 912 h 10028"/>
                <a:gd name="connsiteX10" fmla="*/ 2677 w 10000"/>
                <a:gd name="connsiteY10" fmla="*/ 963 h 10028"/>
                <a:gd name="connsiteX11" fmla="*/ 3052 w 10000"/>
                <a:gd name="connsiteY11" fmla="*/ 2879 h 10028"/>
                <a:gd name="connsiteX12" fmla="*/ 2711 w 10000"/>
                <a:gd name="connsiteY12" fmla="*/ 3710 h 10028"/>
                <a:gd name="connsiteX13" fmla="*/ 2660 w 10000"/>
                <a:gd name="connsiteY13" fmla="*/ 3718 h 10028"/>
                <a:gd name="connsiteX14" fmla="*/ 2353 w 10000"/>
                <a:gd name="connsiteY14" fmla="*/ 3582 h 10028"/>
                <a:gd name="connsiteX15" fmla="*/ 2336 w 10000"/>
                <a:gd name="connsiteY15" fmla="*/ 3582 h 10028"/>
                <a:gd name="connsiteX16" fmla="*/ 2336 w 10000"/>
                <a:gd name="connsiteY16" fmla="*/ 3565 h 10028"/>
                <a:gd name="connsiteX17" fmla="*/ 2320 w 10000"/>
                <a:gd name="connsiteY17" fmla="*/ 3565 h 10028"/>
                <a:gd name="connsiteX18" fmla="*/ 1927 w 10000"/>
                <a:gd name="connsiteY18" fmla="*/ 3091 h 10028"/>
                <a:gd name="connsiteX19" fmla="*/ 1280 w 10000"/>
                <a:gd name="connsiteY19" fmla="*/ 2455 h 10028"/>
                <a:gd name="connsiteX20" fmla="*/ 276 w 10000"/>
                <a:gd name="connsiteY20" fmla="*/ 2345 h 10028"/>
                <a:gd name="connsiteX21" fmla="*/ 105 w 10000"/>
                <a:gd name="connsiteY21" fmla="*/ 2412 h 10028"/>
                <a:gd name="connsiteX22" fmla="*/ 3 w 10000"/>
                <a:gd name="connsiteY22" fmla="*/ 2549 h 10028"/>
                <a:gd name="connsiteX23" fmla="*/ 258 w 10000"/>
                <a:gd name="connsiteY23" fmla="*/ 2845 h 10028"/>
                <a:gd name="connsiteX24" fmla="*/ 531 w 10000"/>
                <a:gd name="connsiteY24" fmla="*/ 3549 h 10028"/>
                <a:gd name="connsiteX25" fmla="*/ 633 w 10000"/>
                <a:gd name="connsiteY25" fmla="*/ 3743 h 10028"/>
                <a:gd name="connsiteX26" fmla="*/ 940 w 10000"/>
                <a:gd name="connsiteY26" fmla="*/ 4099 h 10028"/>
                <a:gd name="connsiteX27" fmla="*/ 1144 w 10000"/>
                <a:gd name="connsiteY27" fmla="*/ 4387 h 10028"/>
                <a:gd name="connsiteX28" fmla="*/ 1144 w 10000"/>
                <a:gd name="connsiteY28" fmla="*/ 4387 h 10028"/>
                <a:gd name="connsiteX29" fmla="*/ 1161 w 10000"/>
                <a:gd name="connsiteY29" fmla="*/ 4422 h 10028"/>
                <a:gd name="connsiteX30" fmla="*/ 1178 w 10000"/>
                <a:gd name="connsiteY30" fmla="*/ 4430 h 10028"/>
                <a:gd name="connsiteX31" fmla="*/ 1280 w 10000"/>
                <a:gd name="connsiteY31" fmla="*/ 4592 h 10028"/>
                <a:gd name="connsiteX32" fmla="*/ 1298 w 10000"/>
                <a:gd name="connsiteY32" fmla="*/ 4600 h 10028"/>
                <a:gd name="connsiteX33" fmla="*/ 1280 w 10000"/>
                <a:gd name="connsiteY33" fmla="*/ 4608 h 10028"/>
                <a:gd name="connsiteX34" fmla="*/ 1298 w 10000"/>
                <a:gd name="connsiteY34" fmla="*/ 4608 h 10028"/>
                <a:gd name="connsiteX35" fmla="*/ 1366 w 10000"/>
                <a:gd name="connsiteY35" fmla="*/ 4778 h 10028"/>
                <a:gd name="connsiteX36" fmla="*/ 2200 w 10000"/>
                <a:gd name="connsiteY36" fmla="*/ 5743 h 10028"/>
                <a:gd name="connsiteX37" fmla="*/ 3614 w 10000"/>
                <a:gd name="connsiteY37" fmla="*/ 6702 h 10028"/>
                <a:gd name="connsiteX38" fmla="*/ 3490 w 10000"/>
                <a:gd name="connsiteY38" fmla="*/ 10028 h 10028"/>
                <a:gd name="connsiteX39" fmla="*/ 7781 w 10000"/>
                <a:gd name="connsiteY39" fmla="*/ 9967 h 10028"/>
                <a:gd name="connsiteX40" fmla="*/ 7719 w 10000"/>
                <a:gd name="connsiteY40" fmla="*/ 6726 h 10028"/>
                <a:gd name="connsiteX41" fmla="*/ 8196 w 10000"/>
                <a:gd name="connsiteY41" fmla="*/ 6303 h 10028"/>
                <a:gd name="connsiteX42" fmla="*/ 9202 w 10000"/>
                <a:gd name="connsiteY42" fmla="*/ 4218 h 10028"/>
                <a:gd name="connsiteX43" fmla="*/ 9985 w 10000"/>
                <a:gd name="connsiteY43" fmla="*/ 1497 h 10028"/>
                <a:gd name="connsiteX44" fmla="*/ 8877 w 10000"/>
                <a:gd name="connsiteY44" fmla="*/ 1404 h 10028"/>
                <a:gd name="connsiteX45" fmla="*/ 8111 w 10000"/>
                <a:gd name="connsiteY45" fmla="*/ 3133 h 10028"/>
                <a:gd name="connsiteX46" fmla="*/ 8043 w 10000"/>
                <a:gd name="connsiteY46" fmla="*/ 3184 h 10028"/>
                <a:gd name="connsiteX47" fmla="*/ 8026 w 10000"/>
                <a:gd name="connsiteY47" fmla="*/ 3184 h 10028"/>
                <a:gd name="connsiteX48" fmla="*/ 7907 w 10000"/>
                <a:gd name="connsiteY48" fmla="*/ 3184 h 10028"/>
                <a:gd name="connsiteX49" fmla="*/ 7804 w 10000"/>
                <a:gd name="connsiteY49" fmla="*/ 3006 h 10028"/>
                <a:gd name="connsiteX50" fmla="*/ 8248 w 10000"/>
                <a:gd name="connsiteY50" fmla="*/ 709 h 10028"/>
                <a:gd name="connsiteX51" fmla="*/ 7140 w 10000"/>
                <a:gd name="connsiteY51" fmla="*/ 599 h 10028"/>
                <a:gd name="connsiteX0" fmla="*/ 7140 w 10000"/>
                <a:gd name="connsiteY0" fmla="*/ 599 h 10029"/>
                <a:gd name="connsiteX1" fmla="*/ 6492 w 10000"/>
                <a:gd name="connsiteY1" fmla="*/ 2726 h 10029"/>
                <a:gd name="connsiteX2" fmla="*/ 6459 w 10000"/>
                <a:gd name="connsiteY2" fmla="*/ 2811 h 10029"/>
                <a:gd name="connsiteX3" fmla="*/ 6272 w 10000"/>
                <a:gd name="connsiteY3" fmla="*/ 2938 h 10029"/>
                <a:gd name="connsiteX4" fmla="*/ 6169 w 10000"/>
                <a:gd name="connsiteY4" fmla="*/ 2811 h 10029"/>
                <a:gd name="connsiteX5" fmla="*/ 6101 w 10000"/>
                <a:gd name="connsiteY5" fmla="*/ 403 h 10029"/>
                <a:gd name="connsiteX6" fmla="*/ 4755 w 10000"/>
                <a:gd name="connsiteY6" fmla="*/ 320 h 10029"/>
                <a:gd name="connsiteX7" fmla="*/ 4721 w 10000"/>
                <a:gd name="connsiteY7" fmla="*/ 2777 h 10029"/>
                <a:gd name="connsiteX8" fmla="*/ 4483 w 10000"/>
                <a:gd name="connsiteY8" fmla="*/ 2752 h 10029"/>
                <a:gd name="connsiteX9" fmla="*/ 3835 w 10000"/>
                <a:gd name="connsiteY9" fmla="*/ 912 h 10029"/>
                <a:gd name="connsiteX10" fmla="*/ 2677 w 10000"/>
                <a:gd name="connsiteY10" fmla="*/ 963 h 10029"/>
                <a:gd name="connsiteX11" fmla="*/ 3052 w 10000"/>
                <a:gd name="connsiteY11" fmla="*/ 2879 h 10029"/>
                <a:gd name="connsiteX12" fmla="*/ 2711 w 10000"/>
                <a:gd name="connsiteY12" fmla="*/ 3710 h 10029"/>
                <a:gd name="connsiteX13" fmla="*/ 2660 w 10000"/>
                <a:gd name="connsiteY13" fmla="*/ 3718 h 10029"/>
                <a:gd name="connsiteX14" fmla="*/ 2353 w 10000"/>
                <a:gd name="connsiteY14" fmla="*/ 3582 h 10029"/>
                <a:gd name="connsiteX15" fmla="*/ 2336 w 10000"/>
                <a:gd name="connsiteY15" fmla="*/ 3582 h 10029"/>
                <a:gd name="connsiteX16" fmla="*/ 2336 w 10000"/>
                <a:gd name="connsiteY16" fmla="*/ 3565 h 10029"/>
                <a:gd name="connsiteX17" fmla="*/ 2320 w 10000"/>
                <a:gd name="connsiteY17" fmla="*/ 3565 h 10029"/>
                <a:gd name="connsiteX18" fmla="*/ 1927 w 10000"/>
                <a:gd name="connsiteY18" fmla="*/ 3091 h 10029"/>
                <a:gd name="connsiteX19" fmla="*/ 1280 w 10000"/>
                <a:gd name="connsiteY19" fmla="*/ 2455 h 10029"/>
                <a:gd name="connsiteX20" fmla="*/ 276 w 10000"/>
                <a:gd name="connsiteY20" fmla="*/ 2345 h 10029"/>
                <a:gd name="connsiteX21" fmla="*/ 105 w 10000"/>
                <a:gd name="connsiteY21" fmla="*/ 2412 h 10029"/>
                <a:gd name="connsiteX22" fmla="*/ 3 w 10000"/>
                <a:gd name="connsiteY22" fmla="*/ 2549 h 10029"/>
                <a:gd name="connsiteX23" fmla="*/ 258 w 10000"/>
                <a:gd name="connsiteY23" fmla="*/ 2845 h 10029"/>
                <a:gd name="connsiteX24" fmla="*/ 531 w 10000"/>
                <a:gd name="connsiteY24" fmla="*/ 3549 h 10029"/>
                <a:gd name="connsiteX25" fmla="*/ 633 w 10000"/>
                <a:gd name="connsiteY25" fmla="*/ 3743 h 10029"/>
                <a:gd name="connsiteX26" fmla="*/ 940 w 10000"/>
                <a:gd name="connsiteY26" fmla="*/ 4099 h 10029"/>
                <a:gd name="connsiteX27" fmla="*/ 1144 w 10000"/>
                <a:gd name="connsiteY27" fmla="*/ 4387 h 10029"/>
                <a:gd name="connsiteX28" fmla="*/ 1144 w 10000"/>
                <a:gd name="connsiteY28" fmla="*/ 4387 h 10029"/>
                <a:gd name="connsiteX29" fmla="*/ 1161 w 10000"/>
                <a:gd name="connsiteY29" fmla="*/ 4422 h 10029"/>
                <a:gd name="connsiteX30" fmla="*/ 1178 w 10000"/>
                <a:gd name="connsiteY30" fmla="*/ 4430 h 10029"/>
                <a:gd name="connsiteX31" fmla="*/ 1280 w 10000"/>
                <a:gd name="connsiteY31" fmla="*/ 4592 h 10029"/>
                <a:gd name="connsiteX32" fmla="*/ 1298 w 10000"/>
                <a:gd name="connsiteY32" fmla="*/ 4600 h 10029"/>
                <a:gd name="connsiteX33" fmla="*/ 1280 w 10000"/>
                <a:gd name="connsiteY33" fmla="*/ 4608 h 10029"/>
                <a:gd name="connsiteX34" fmla="*/ 1298 w 10000"/>
                <a:gd name="connsiteY34" fmla="*/ 4608 h 10029"/>
                <a:gd name="connsiteX35" fmla="*/ 1366 w 10000"/>
                <a:gd name="connsiteY35" fmla="*/ 4778 h 10029"/>
                <a:gd name="connsiteX36" fmla="*/ 2200 w 10000"/>
                <a:gd name="connsiteY36" fmla="*/ 5743 h 10029"/>
                <a:gd name="connsiteX37" fmla="*/ 3614 w 10000"/>
                <a:gd name="connsiteY37" fmla="*/ 6702 h 10029"/>
                <a:gd name="connsiteX38" fmla="*/ 3490 w 10000"/>
                <a:gd name="connsiteY38" fmla="*/ 10028 h 10029"/>
                <a:gd name="connsiteX39" fmla="*/ 7843 w 10000"/>
                <a:gd name="connsiteY39" fmla="*/ 10029 h 10029"/>
                <a:gd name="connsiteX40" fmla="*/ 7719 w 10000"/>
                <a:gd name="connsiteY40" fmla="*/ 6726 h 10029"/>
                <a:gd name="connsiteX41" fmla="*/ 8196 w 10000"/>
                <a:gd name="connsiteY41" fmla="*/ 6303 h 10029"/>
                <a:gd name="connsiteX42" fmla="*/ 9202 w 10000"/>
                <a:gd name="connsiteY42" fmla="*/ 4218 h 10029"/>
                <a:gd name="connsiteX43" fmla="*/ 9985 w 10000"/>
                <a:gd name="connsiteY43" fmla="*/ 1497 h 10029"/>
                <a:gd name="connsiteX44" fmla="*/ 8877 w 10000"/>
                <a:gd name="connsiteY44" fmla="*/ 1404 h 10029"/>
                <a:gd name="connsiteX45" fmla="*/ 8111 w 10000"/>
                <a:gd name="connsiteY45" fmla="*/ 3133 h 10029"/>
                <a:gd name="connsiteX46" fmla="*/ 8043 w 10000"/>
                <a:gd name="connsiteY46" fmla="*/ 3184 h 10029"/>
                <a:gd name="connsiteX47" fmla="*/ 8026 w 10000"/>
                <a:gd name="connsiteY47" fmla="*/ 3184 h 10029"/>
                <a:gd name="connsiteX48" fmla="*/ 7907 w 10000"/>
                <a:gd name="connsiteY48" fmla="*/ 3184 h 10029"/>
                <a:gd name="connsiteX49" fmla="*/ 7804 w 10000"/>
                <a:gd name="connsiteY49" fmla="*/ 3006 h 10029"/>
                <a:gd name="connsiteX50" fmla="*/ 8248 w 10000"/>
                <a:gd name="connsiteY50" fmla="*/ 709 h 10029"/>
                <a:gd name="connsiteX51" fmla="*/ 7140 w 10000"/>
                <a:gd name="connsiteY51" fmla="*/ 599 h 10029"/>
                <a:gd name="connsiteX0" fmla="*/ 7140 w 10000"/>
                <a:gd name="connsiteY0" fmla="*/ 599 h 10029"/>
                <a:gd name="connsiteX1" fmla="*/ 6492 w 10000"/>
                <a:gd name="connsiteY1" fmla="*/ 2726 h 10029"/>
                <a:gd name="connsiteX2" fmla="*/ 6459 w 10000"/>
                <a:gd name="connsiteY2" fmla="*/ 2811 h 10029"/>
                <a:gd name="connsiteX3" fmla="*/ 6272 w 10000"/>
                <a:gd name="connsiteY3" fmla="*/ 2938 h 10029"/>
                <a:gd name="connsiteX4" fmla="*/ 6169 w 10000"/>
                <a:gd name="connsiteY4" fmla="*/ 2811 h 10029"/>
                <a:gd name="connsiteX5" fmla="*/ 6101 w 10000"/>
                <a:gd name="connsiteY5" fmla="*/ 403 h 10029"/>
                <a:gd name="connsiteX6" fmla="*/ 4755 w 10000"/>
                <a:gd name="connsiteY6" fmla="*/ 320 h 10029"/>
                <a:gd name="connsiteX7" fmla="*/ 4721 w 10000"/>
                <a:gd name="connsiteY7" fmla="*/ 2777 h 10029"/>
                <a:gd name="connsiteX8" fmla="*/ 4483 w 10000"/>
                <a:gd name="connsiteY8" fmla="*/ 2752 h 10029"/>
                <a:gd name="connsiteX9" fmla="*/ 3835 w 10000"/>
                <a:gd name="connsiteY9" fmla="*/ 912 h 10029"/>
                <a:gd name="connsiteX10" fmla="*/ 2677 w 10000"/>
                <a:gd name="connsiteY10" fmla="*/ 963 h 10029"/>
                <a:gd name="connsiteX11" fmla="*/ 3052 w 10000"/>
                <a:gd name="connsiteY11" fmla="*/ 2879 h 10029"/>
                <a:gd name="connsiteX12" fmla="*/ 2711 w 10000"/>
                <a:gd name="connsiteY12" fmla="*/ 3710 h 10029"/>
                <a:gd name="connsiteX13" fmla="*/ 2660 w 10000"/>
                <a:gd name="connsiteY13" fmla="*/ 3718 h 10029"/>
                <a:gd name="connsiteX14" fmla="*/ 2353 w 10000"/>
                <a:gd name="connsiteY14" fmla="*/ 3582 h 10029"/>
                <a:gd name="connsiteX15" fmla="*/ 2336 w 10000"/>
                <a:gd name="connsiteY15" fmla="*/ 3582 h 10029"/>
                <a:gd name="connsiteX16" fmla="*/ 2336 w 10000"/>
                <a:gd name="connsiteY16" fmla="*/ 3565 h 10029"/>
                <a:gd name="connsiteX17" fmla="*/ 2320 w 10000"/>
                <a:gd name="connsiteY17" fmla="*/ 3565 h 10029"/>
                <a:gd name="connsiteX18" fmla="*/ 1927 w 10000"/>
                <a:gd name="connsiteY18" fmla="*/ 3091 h 10029"/>
                <a:gd name="connsiteX19" fmla="*/ 1280 w 10000"/>
                <a:gd name="connsiteY19" fmla="*/ 2455 h 10029"/>
                <a:gd name="connsiteX20" fmla="*/ 276 w 10000"/>
                <a:gd name="connsiteY20" fmla="*/ 2345 h 10029"/>
                <a:gd name="connsiteX21" fmla="*/ 105 w 10000"/>
                <a:gd name="connsiteY21" fmla="*/ 2412 h 10029"/>
                <a:gd name="connsiteX22" fmla="*/ 3 w 10000"/>
                <a:gd name="connsiteY22" fmla="*/ 2549 h 10029"/>
                <a:gd name="connsiteX23" fmla="*/ 258 w 10000"/>
                <a:gd name="connsiteY23" fmla="*/ 2845 h 10029"/>
                <a:gd name="connsiteX24" fmla="*/ 531 w 10000"/>
                <a:gd name="connsiteY24" fmla="*/ 3549 h 10029"/>
                <a:gd name="connsiteX25" fmla="*/ 633 w 10000"/>
                <a:gd name="connsiteY25" fmla="*/ 3743 h 10029"/>
                <a:gd name="connsiteX26" fmla="*/ 940 w 10000"/>
                <a:gd name="connsiteY26" fmla="*/ 4099 h 10029"/>
                <a:gd name="connsiteX27" fmla="*/ 1144 w 10000"/>
                <a:gd name="connsiteY27" fmla="*/ 4387 h 10029"/>
                <a:gd name="connsiteX28" fmla="*/ 1144 w 10000"/>
                <a:gd name="connsiteY28" fmla="*/ 4387 h 10029"/>
                <a:gd name="connsiteX29" fmla="*/ 1161 w 10000"/>
                <a:gd name="connsiteY29" fmla="*/ 4422 h 10029"/>
                <a:gd name="connsiteX30" fmla="*/ 1178 w 10000"/>
                <a:gd name="connsiteY30" fmla="*/ 4430 h 10029"/>
                <a:gd name="connsiteX31" fmla="*/ 1280 w 10000"/>
                <a:gd name="connsiteY31" fmla="*/ 4592 h 10029"/>
                <a:gd name="connsiteX32" fmla="*/ 1298 w 10000"/>
                <a:gd name="connsiteY32" fmla="*/ 4600 h 10029"/>
                <a:gd name="connsiteX33" fmla="*/ 1280 w 10000"/>
                <a:gd name="connsiteY33" fmla="*/ 4608 h 10029"/>
                <a:gd name="connsiteX34" fmla="*/ 1298 w 10000"/>
                <a:gd name="connsiteY34" fmla="*/ 4608 h 10029"/>
                <a:gd name="connsiteX35" fmla="*/ 1366 w 10000"/>
                <a:gd name="connsiteY35" fmla="*/ 4778 h 10029"/>
                <a:gd name="connsiteX36" fmla="*/ 2200 w 10000"/>
                <a:gd name="connsiteY36" fmla="*/ 5743 h 10029"/>
                <a:gd name="connsiteX37" fmla="*/ 3614 w 10000"/>
                <a:gd name="connsiteY37" fmla="*/ 6702 h 10029"/>
                <a:gd name="connsiteX38" fmla="*/ 3490 w 10000"/>
                <a:gd name="connsiteY38" fmla="*/ 10028 h 10029"/>
                <a:gd name="connsiteX39" fmla="*/ 7843 w 10000"/>
                <a:gd name="connsiteY39" fmla="*/ 10029 h 10029"/>
                <a:gd name="connsiteX40" fmla="*/ 7719 w 10000"/>
                <a:gd name="connsiteY40" fmla="*/ 6726 h 10029"/>
                <a:gd name="connsiteX41" fmla="*/ 8196 w 10000"/>
                <a:gd name="connsiteY41" fmla="*/ 6303 h 10029"/>
                <a:gd name="connsiteX42" fmla="*/ 9202 w 10000"/>
                <a:gd name="connsiteY42" fmla="*/ 4218 h 10029"/>
                <a:gd name="connsiteX43" fmla="*/ 9985 w 10000"/>
                <a:gd name="connsiteY43" fmla="*/ 1497 h 10029"/>
                <a:gd name="connsiteX44" fmla="*/ 8877 w 10000"/>
                <a:gd name="connsiteY44" fmla="*/ 1404 h 10029"/>
                <a:gd name="connsiteX45" fmla="*/ 8111 w 10000"/>
                <a:gd name="connsiteY45" fmla="*/ 3133 h 10029"/>
                <a:gd name="connsiteX46" fmla="*/ 8043 w 10000"/>
                <a:gd name="connsiteY46" fmla="*/ 3184 h 10029"/>
                <a:gd name="connsiteX47" fmla="*/ 8026 w 10000"/>
                <a:gd name="connsiteY47" fmla="*/ 3184 h 10029"/>
                <a:gd name="connsiteX48" fmla="*/ 7907 w 10000"/>
                <a:gd name="connsiteY48" fmla="*/ 3184 h 10029"/>
                <a:gd name="connsiteX49" fmla="*/ 7804 w 10000"/>
                <a:gd name="connsiteY49" fmla="*/ 3006 h 10029"/>
                <a:gd name="connsiteX50" fmla="*/ 8248 w 10000"/>
                <a:gd name="connsiteY50" fmla="*/ 709 h 10029"/>
                <a:gd name="connsiteX51" fmla="*/ 7140 w 10000"/>
                <a:gd name="connsiteY51" fmla="*/ 599 h 10029"/>
                <a:gd name="connsiteX0" fmla="*/ 7140 w 10000"/>
                <a:gd name="connsiteY0" fmla="*/ 599 h 10029"/>
                <a:gd name="connsiteX1" fmla="*/ 6492 w 10000"/>
                <a:gd name="connsiteY1" fmla="*/ 2726 h 10029"/>
                <a:gd name="connsiteX2" fmla="*/ 6459 w 10000"/>
                <a:gd name="connsiteY2" fmla="*/ 2811 h 10029"/>
                <a:gd name="connsiteX3" fmla="*/ 6272 w 10000"/>
                <a:gd name="connsiteY3" fmla="*/ 2938 h 10029"/>
                <a:gd name="connsiteX4" fmla="*/ 6169 w 10000"/>
                <a:gd name="connsiteY4" fmla="*/ 2811 h 10029"/>
                <a:gd name="connsiteX5" fmla="*/ 6101 w 10000"/>
                <a:gd name="connsiteY5" fmla="*/ 403 h 10029"/>
                <a:gd name="connsiteX6" fmla="*/ 4755 w 10000"/>
                <a:gd name="connsiteY6" fmla="*/ 320 h 10029"/>
                <a:gd name="connsiteX7" fmla="*/ 4721 w 10000"/>
                <a:gd name="connsiteY7" fmla="*/ 2777 h 10029"/>
                <a:gd name="connsiteX8" fmla="*/ 4483 w 10000"/>
                <a:gd name="connsiteY8" fmla="*/ 2752 h 10029"/>
                <a:gd name="connsiteX9" fmla="*/ 3835 w 10000"/>
                <a:gd name="connsiteY9" fmla="*/ 912 h 10029"/>
                <a:gd name="connsiteX10" fmla="*/ 2677 w 10000"/>
                <a:gd name="connsiteY10" fmla="*/ 963 h 10029"/>
                <a:gd name="connsiteX11" fmla="*/ 3052 w 10000"/>
                <a:gd name="connsiteY11" fmla="*/ 2879 h 10029"/>
                <a:gd name="connsiteX12" fmla="*/ 2711 w 10000"/>
                <a:gd name="connsiteY12" fmla="*/ 3710 h 10029"/>
                <a:gd name="connsiteX13" fmla="*/ 2660 w 10000"/>
                <a:gd name="connsiteY13" fmla="*/ 3718 h 10029"/>
                <a:gd name="connsiteX14" fmla="*/ 2353 w 10000"/>
                <a:gd name="connsiteY14" fmla="*/ 3582 h 10029"/>
                <a:gd name="connsiteX15" fmla="*/ 2336 w 10000"/>
                <a:gd name="connsiteY15" fmla="*/ 3582 h 10029"/>
                <a:gd name="connsiteX16" fmla="*/ 2336 w 10000"/>
                <a:gd name="connsiteY16" fmla="*/ 3565 h 10029"/>
                <a:gd name="connsiteX17" fmla="*/ 2320 w 10000"/>
                <a:gd name="connsiteY17" fmla="*/ 3565 h 10029"/>
                <a:gd name="connsiteX18" fmla="*/ 1927 w 10000"/>
                <a:gd name="connsiteY18" fmla="*/ 3091 h 10029"/>
                <a:gd name="connsiteX19" fmla="*/ 1280 w 10000"/>
                <a:gd name="connsiteY19" fmla="*/ 2455 h 10029"/>
                <a:gd name="connsiteX20" fmla="*/ 276 w 10000"/>
                <a:gd name="connsiteY20" fmla="*/ 2345 h 10029"/>
                <a:gd name="connsiteX21" fmla="*/ 105 w 10000"/>
                <a:gd name="connsiteY21" fmla="*/ 2412 h 10029"/>
                <a:gd name="connsiteX22" fmla="*/ 3 w 10000"/>
                <a:gd name="connsiteY22" fmla="*/ 2549 h 10029"/>
                <a:gd name="connsiteX23" fmla="*/ 258 w 10000"/>
                <a:gd name="connsiteY23" fmla="*/ 2845 h 10029"/>
                <a:gd name="connsiteX24" fmla="*/ 531 w 10000"/>
                <a:gd name="connsiteY24" fmla="*/ 3549 h 10029"/>
                <a:gd name="connsiteX25" fmla="*/ 633 w 10000"/>
                <a:gd name="connsiteY25" fmla="*/ 3743 h 10029"/>
                <a:gd name="connsiteX26" fmla="*/ 940 w 10000"/>
                <a:gd name="connsiteY26" fmla="*/ 4099 h 10029"/>
                <a:gd name="connsiteX27" fmla="*/ 1144 w 10000"/>
                <a:gd name="connsiteY27" fmla="*/ 4387 h 10029"/>
                <a:gd name="connsiteX28" fmla="*/ 1144 w 10000"/>
                <a:gd name="connsiteY28" fmla="*/ 4387 h 10029"/>
                <a:gd name="connsiteX29" fmla="*/ 1161 w 10000"/>
                <a:gd name="connsiteY29" fmla="*/ 4422 h 10029"/>
                <a:gd name="connsiteX30" fmla="*/ 1178 w 10000"/>
                <a:gd name="connsiteY30" fmla="*/ 4430 h 10029"/>
                <a:gd name="connsiteX31" fmla="*/ 1280 w 10000"/>
                <a:gd name="connsiteY31" fmla="*/ 4592 h 10029"/>
                <a:gd name="connsiteX32" fmla="*/ 1298 w 10000"/>
                <a:gd name="connsiteY32" fmla="*/ 4600 h 10029"/>
                <a:gd name="connsiteX33" fmla="*/ 1280 w 10000"/>
                <a:gd name="connsiteY33" fmla="*/ 4608 h 10029"/>
                <a:gd name="connsiteX34" fmla="*/ 1298 w 10000"/>
                <a:gd name="connsiteY34" fmla="*/ 4608 h 10029"/>
                <a:gd name="connsiteX35" fmla="*/ 1366 w 10000"/>
                <a:gd name="connsiteY35" fmla="*/ 4778 h 10029"/>
                <a:gd name="connsiteX36" fmla="*/ 2200 w 10000"/>
                <a:gd name="connsiteY36" fmla="*/ 5743 h 10029"/>
                <a:gd name="connsiteX37" fmla="*/ 3614 w 10000"/>
                <a:gd name="connsiteY37" fmla="*/ 6702 h 10029"/>
                <a:gd name="connsiteX38" fmla="*/ 3490 w 10000"/>
                <a:gd name="connsiteY38" fmla="*/ 10028 h 10029"/>
                <a:gd name="connsiteX39" fmla="*/ 7843 w 10000"/>
                <a:gd name="connsiteY39" fmla="*/ 10029 h 10029"/>
                <a:gd name="connsiteX40" fmla="*/ 7719 w 10000"/>
                <a:gd name="connsiteY40" fmla="*/ 6726 h 10029"/>
                <a:gd name="connsiteX41" fmla="*/ 8196 w 10000"/>
                <a:gd name="connsiteY41" fmla="*/ 6303 h 10029"/>
                <a:gd name="connsiteX42" fmla="*/ 9202 w 10000"/>
                <a:gd name="connsiteY42" fmla="*/ 4218 h 10029"/>
                <a:gd name="connsiteX43" fmla="*/ 9985 w 10000"/>
                <a:gd name="connsiteY43" fmla="*/ 1497 h 10029"/>
                <a:gd name="connsiteX44" fmla="*/ 8877 w 10000"/>
                <a:gd name="connsiteY44" fmla="*/ 1404 h 10029"/>
                <a:gd name="connsiteX45" fmla="*/ 8111 w 10000"/>
                <a:gd name="connsiteY45" fmla="*/ 3133 h 10029"/>
                <a:gd name="connsiteX46" fmla="*/ 8043 w 10000"/>
                <a:gd name="connsiteY46" fmla="*/ 3184 h 10029"/>
                <a:gd name="connsiteX47" fmla="*/ 8026 w 10000"/>
                <a:gd name="connsiteY47" fmla="*/ 3184 h 10029"/>
                <a:gd name="connsiteX48" fmla="*/ 7907 w 10000"/>
                <a:gd name="connsiteY48" fmla="*/ 3184 h 10029"/>
                <a:gd name="connsiteX49" fmla="*/ 7804 w 10000"/>
                <a:gd name="connsiteY49" fmla="*/ 3006 h 10029"/>
                <a:gd name="connsiteX50" fmla="*/ 8248 w 10000"/>
                <a:gd name="connsiteY50" fmla="*/ 709 h 10029"/>
                <a:gd name="connsiteX51" fmla="*/ 7140 w 10000"/>
                <a:gd name="connsiteY51" fmla="*/ 599 h 100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10000" h="10029">
                  <a:moveTo>
                    <a:pt x="7140" y="599"/>
                  </a:moveTo>
                  <a:cubicBezTo>
                    <a:pt x="7055" y="828"/>
                    <a:pt x="6492" y="2726"/>
                    <a:pt x="6492" y="2726"/>
                  </a:cubicBezTo>
                  <a:cubicBezTo>
                    <a:pt x="6476" y="2760"/>
                    <a:pt x="6476" y="2786"/>
                    <a:pt x="6459" y="2811"/>
                  </a:cubicBezTo>
                  <a:cubicBezTo>
                    <a:pt x="6442" y="2871"/>
                    <a:pt x="6373" y="2912"/>
                    <a:pt x="6272" y="2938"/>
                  </a:cubicBezTo>
                  <a:cubicBezTo>
                    <a:pt x="6186" y="2904"/>
                    <a:pt x="6169" y="2862"/>
                    <a:pt x="6169" y="2811"/>
                  </a:cubicBezTo>
                  <a:cubicBezTo>
                    <a:pt x="6169" y="2463"/>
                    <a:pt x="6084" y="454"/>
                    <a:pt x="6101" y="403"/>
                  </a:cubicBezTo>
                  <a:cubicBezTo>
                    <a:pt x="6118" y="-88"/>
                    <a:pt x="4874" y="-147"/>
                    <a:pt x="4755" y="320"/>
                  </a:cubicBezTo>
                  <a:cubicBezTo>
                    <a:pt x="4755" y="320"/>
                    <a:pt x="4705" y="2481"/>
                    <a:pt x="4721" y="2777"/>
                  </a:cubicBezTo>
                  <a:cubicBezTo>
                    <a:pt x="4721" y="2921"/>
                    <a:pt x="4448" y="2862"/>
                    <a:pt x="4483" y="2752"/>
                  </a:cubicBezTo>
                  <a:lnTo>
                    <a:pt x="3835" y="912"/>
                  </a:lnTo>
                  <a:cubicBezTo>
                    <a:pt x="3784" y="513"/>
                    <a:pt x="2626" y="471"/>
                    <a:pt x="2677" y="963"/>
                  </a:cubicBezTo>
                  <a:lnTo>
                    <a:pt x="3052" y="2879"/>
                  </a:lnTo>
                  <a:cubicBezTo>
                    <a:pt x="3222" y="3481"/>
                    <a:pt x="2729" y="3701"/>
                    <a:pt x="2711" y="3710"/>
                  </a:cubicBezTo>
                  <a:cubicBezTo>
                    <a:pt x="2694" y="3710"/>
                    <a:pt x="2677" y="3718"/>
                    <a:pt x="2660" y="3718"/>
                  </a:cubicBezTo>
                  <a:cubicBezTo>
                    <a:pt x="2507" y="3710"/>
                    <a:pt x="2404" y="3667"/>
                    <a:pt x="2353" y="3582"/>
                  </a:cubicBezTo>
                  <a:lnTo>
                    <a:pt x="2336" y="3582"/>
                  </a:lnTo>
                  <a:lnTo>
                    <a:pt x="2336" y="3565"/>
                  </a:lnTo>
                  <a:lnTo>
                    <a:pt x="2320" y="3565"/>
                  </a:lnTo>
                  <a:cubicBezTo>
                    <a:pt x="2183" y="3404"/>
                    <a:pt x="2047" y="3252"/>
                    <a:pt x="1927" y="3091"/>
                  </a:cubicBezTo>
                  <a:cubicBezTo>
                    <a:pt x="1757" y="2879"/>
                    <a:pt x="1621" y="2616"/>
                    <a:pt x="1280" y="2455"/>
                  </a:cubicBezTo>
                  <a:cubicBezTo>
                    <a:pt x="1008" y="2353"/>
                    <a:pt x="599" y="2277"/>
                    <a:pt x="276" y="2345"/>
                  </a:cubicBezTo>
                  <a:cubicBezTo>
                    <a:pt x="224" y="2362"/>
                    <a:pt x="156" y="2387"/>
                    <a:pt x="105" y="2412"/>
                  </a:cubicBezTo>
                  <a:cubicBezTo>
                    <a:pt x="54" y="2438"/>
                    <a:pt x="37" y="2540"/>
                    <a:pt x="3" y="2549"/>
                  </a:cubicBezTo>
                  <a:cubicBezTo>
                    <a:pt x="-32" y="2549"/>
                    <a:pt x="241" y="2820"/>
                    <a:pt x="258" y="2845"/>
                  </a:cubicBezTo>
                  <a:cubicBezTo>
                    <a:pt x="445" y="3074"/>
                    <a:pt x="445" y="3312"/>
                    <a:pt x="531" y="3549"/>
                  </a:cubicBezTo>
                  <a:cubicBezTo>
                    <a:pt x="564" y="3616"/>
                    <a:pt x="582" y="3675"/>
                    <a:pt x="633" y="3743"/>
                  </a:cubicBezTo>
                  <a:cubicBezTo>
                    <a:pt x="735" y="3845"/>
                    <a:pt x="821" y="3989"/>
                    <a:pt x="940" y="4099"/>
                  </a:cubicBezTo>
                  <a:lnTo>
                    <a:pt x="1144" y="4387"/>
                  </a:lnTo>
                  <a:lnTo>
                    <a:pt x="1144" y="4387"/>
                  </a:lnTo>
                  <a:cubicBezTo>
                    <a:pt x="1150" y="4398"/>
                    <a:pt x="1155" y="4410"/>
                    <a:pt x="1161" y="4422"/>
                  </a:cubicBezTo>
                  <a:cubicBezTo>
                    <a:pt x="1167" y="4425"/>
                    <a:pt x="1172" y="4427"/>
                    <a:pt x="1178" y="4430"/>
                  </a:cubicBezTo>
                  <a:cubicBezTo>
                    <a:pt x="1195" y="4481"/>
                    <a:pt x="1230" y="4541"/>
                    <a:pt x="1280" y="4592"/>
                  </a:cubicBezTo>
                  <a:cubicBezTo>
                    <a:pt x="1286" y="4595"/>
                    <a:pt x="1292" y="4597"/>
                    <a:pt x="1298" y="4600"/>
                  </a:cubicBezTo>
                  <a:cubicBezTo>
                    <a:pt x="1292" y="4603"/>
                    <a:pt x="1286" y="4605"/>
                    <a:pt x="1280" y="4608"/>
                  </a:cubicBezTo>
                  <a:lnTo>
                    <a:pt x="1298" y="4608"/>
                  </a:lnTo>
                  <a:cubicBezTo>
                    <a:pt x="1314" y="4667"/>
                    <a:pt x="1331" y="4718"/>
                    <a:pt x="1366" y="4778"/>
                  </a:cubicBezTo>
                  <a:cubicBezTo>
                    <a:pt x="1518" y="5125"/>
                    <a:pt x="1791" y="5447"/>
                    <a:pt x="2200" y="5743"/>
                  </a:cubicBezTo>
                  <a:cubicBezTo>
                    <a:pt x="2558" y="6082"/>
                    <a:pt x="3631" y="6261"/>
                    <a:pt x="3614" y="6702"/>
                  </a:cubicBezTo>
                  <a:cubicBezTo>
                    <a:pt x="3614" y="7244"/>
                    <a:pt x="3541" y="9113"/>
                    <a:pt x="3490" y="10028"/>
                  </a:cubicBezTo>
                  <a:lnTo>
                    <a:pt x="7843" y="10029"/>
                  </a:lnTo>
                  <a:cubicBezTo>
                    <a:pt x="7741" y="8834"/>
                    <a:pt x="7660" y="7347"/>
                    <a:pt x="7719" y="6726"/>
                  </a:cubicBezTo>
                  <a:cubicBezTo>
                    <a:pt x="7778" y="6105"/>
                    <a:pt x="7327" y="6836"/>
                    <a:pt x="8196" y="6303"/>
                  </a:cubicBezTo>
                  <a:cubicBezTo>
                    <a:pt x="9065" y="5770"/>
                    <a:pt x="9134" y="4853"/>
                    <a:pt x="9202" y="4218"/>
                  </a:cubicBezTo>
                  <a:cubicBezTo>
                    <a:pt x="9270" y="3710"/>
                    <a:pt x="9866" y="1820"/>
                    <a:pt x="9985" y="1497"/>
                  </a:cubicBezTo>
                  <a:cubicBezTo>
                    <a:pt x="10138" y="1082"/>
                    <a:pt x="9099" y="946"/>
                    <a:pt x="8877" y="1404"/>
                  </a:cubicBezTo>
                  <a:lnTo>
                    <a:pt x="8111" y="3133"/>
                  </a:lnTo>
                  <a:cubicBezTo>
                    <a:pt x="8088" y="3150"/>
                    <a:pt x="8066" y="3167"/>
                    <a:pt x="8043" y="3184"/>
                  </a:cubicBezTo>
                  <a:lnTo>
                    <a:pt x="8026" y="3184"/>
                  </a:lnTo>
                  <a:cubicBezTo>
                    <a:pt x="7991" y="3209"/>
                    <a:pt x="7941" y="3209"/>
                    <a:pt x="7907" y="3184"/>
                  </a:cubicBezTo>
                  <a:cubicBezTo>
                    <a:pt x="7822" y="3133"/>
                    <a:pt x="7804" y="3057"/>
                    <a:pt x="7804" y="3006"/>
                  </a:cubicBezTo>
                  <a:cubicBezTo>
                    <a:pt x="7804" y="3006"/>
                    <a:pt x="8180" y="1040"/>
                    <a:pt x="8248" y="709"/>
                  </a:cubicBezTo>
                  <a:cubicBezTo>
                    <a:pt x="8332" y="260"/>
                    <a:pt x="7277" y="217"/>
                    <a:pt x="7140" y="599"/>
                  </a:cubicBezTo>
                </a:path>
              </a:pathLst>
            </a:custGeom>
            <a:no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469736" y="3181551"/>
            <a:ext cx="2709123" cy="7768075"/>
            <a:chOff x="4508054" y="3426152"/>
            <a:chExt cx="2709123" cy="7768075"/>
          </a:xfrm>
        </p:grpSpPr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12"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backgroundRemoval t="3390" b="99153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00100" y="3426152"/>
              <a:ext cx="2617077" cy="2617077"/>
            </a:xfrm>
            <a:prstGeom prst="rect">
              <a:avLst/>
            </a:prstGeom>
          </p:spPr>
        </p:pic>
        <p:pic>
          <p:nvPicPr>
            <p:cNvPr id="48" name="图片 47"/>
            <p:cNvPicPr>
              <a:picLocks noChangeAspect="1"/>
            </p:cNvPicPr>
            <p:nvPr/>
          </p:nvPicPr>
          <p:blipFill>
            <a:blip r:embed="rId12"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backgroundRemoval t="3390" b="99153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800000">
              <a:off x="4508054" y="8577150"/>
              <a:ext cx="2617077" cy="2617077"/>
            </a:xfrm>
            <a:prstGeom prst="rect">
              <a:avLst/>
            </a:prstGeom>
          </p:spPr>
        </p:pic>
      </p:grpSp>
      <p:grpSp>
        <p:nvGrpSpPr>
          <p:cNvPr id="42" name="组合 41"/>
          <p:cNvGrpSpPr/>
          <p:nvPr/>
        </p:nvGrpSpPr>
        <p:grpSpPr>
          <a:xfrm rot="16353416">
            <a:off x="5827360" y="3864933"/>
            <a:ext cx="1521387" cy="5370546"/>
            <a:chOff x="1348272" y="2201636"/>
            <a:chExt cx="1955364" cy="6902499"/>
          </a:xfrm>
        </p:grpSpPr>
        <p:sp>
          <p:nvSpPr>
            <p:cNvPr id="43" name="Freeform 121"/>
            <p:cNvSpPr>
              <a:spLocks/>
            </p:cNvSpPr>
            <p:nvPr/>
          </p:nvSpPr>
          <p:spPr bwMode="auto">
            <a:xfrm>
              <a:off x="1348272" y="2201636"/>
              <a:ext cx="1730592" cy="3483909"/>
            </a:xfrm>
            <a:custGeom>
              <a:avLst/>
              <a:gdLst>
                <a:gd name="T0" fmla="*/ 421 w 597"/>
                <a:gd name="T1" fmla="*/ 88 h 872"/>
                <a:gd name="T2" fmla="*/ 383 w 597"/>
                <a:gd name="T3" fmla="*/ 339 h 872"/>
                <a:gd name="T4" fmla="*/ 381 w 597"/>
                <a:gd name="T5" fmla="*/ 349 h 872"/>
                <a:gd name="T6" fmla="*/ 370 w 597"/>
                <a:gd name="T7" fmla="*/ 364 h 872"/>
                <a:gd name="T8" fmla="*/ 364 w 597"/>
                <a:gd name="T9" fmla="*/ 349 h 872"/>
                <a:gd name="T10" fmla="*/ 360 w 597"/>
                <a:gd name="T11" fmla="*/ 65 h 872"/>
                <a:gd name="T12" fmla="*/ 281 w 597"/>
                <a:gd name="T13" fmla="*/ 55 h 872"/>
                <a:gd name="T14" fmla="*/ 279 w 597"/>
                <a:gd name="T15" fmla="*/ 345 h 872"/>
                <a:gd name="T16" fmla="*/ 265 w 597"/>
                <a:gd name="T17" fmla="*/ 342 h 872"/>
                <a:gd name="T18" fmla="*/ 227 w 597"/>
                <a:gd name="T19" fmla="*/ 125 h 872"/>
                <a:gd name="T20" fmla="*/ 159 w 597"/>
                <a:gd name="T21" fmla="*/ 131 h 872"/>
                <a:gd name="T22" fmla="*/ 181 w 597"/>
                <a:gd name="T23" fmla="*/ 357 h 872"/>
                <a:gd name="T24" fmla="*/ 161 w 597"/>
                <a:gd name="T25" fmla="*/ 455 h 872"/>
                <a:gd name="T26" fmla="*/ 158 w 597"/>
                <a:gd name="T27" fmla="*/ 456 h 872"/>
                <a:gd name="T28" fmla="*/ 140 w 597"/>
                <a:gd name="T29" fmla="*/ 440 h 872"/>
                <a:gd name="T30" fmla="*/ 139 w 597"/>
                <a:gd name="T31" fmla="*/ 440 h 872"/>
                <a:gd name="T32" fmla="*/ 139 w 597"/>
                <a:gd name="T33" fmla="*/ 438 h 872"/>
                <a:gd name="T34" fmla="*/ 138 w 597"/>
                <a:gd name="T35" fmla="*/ 438 h 872"/>
                <a:gd name="T36" fmla="*/ 115 w 597"/>
                <a:gd name="T37" fmla="*/ 382 h 872"/>
                <a:gd name="T38" fmla="*/ 77 w 597"/>
                <a:gd name="T39" fmla="*/ 307 h 872"/>
                <a:gd name="T40" fmla="*/ 18 w 597"/>
                <a:gd name="T41" fmla="*/ 294 h 872"/>
                <a:gd name="T42" fmla="*/ 8 w 597"/>
                <a:gd name="T43" fmla="*/ 302 h 872"/>
                <a:gd name="T44" fmla="*/ 2 w 597"/>
                <a:gd name="T45" fmla="*/ 318 h 872"/>
                <a:gd name="T46" fmla="*/ 17 w 597"/>
                <a:gd name="T47" fmla="*/ 353 h 872"/>
                <a:gd name="T48" fmla="*/ 33 w 597"/>
                <a:gd name="T49" fmla="*/ 436 h 872"/>
                <a:gd name="T50" fmla="*/ 39 w 597"/>
                <a:gd name="T51" fmla="*/ 459 h 872"/>
                <a:gd name="T52" fmla="*/ 57 w 597"/>
                <a:gd name="T53" fmla="*/ 501 h 872"/>
                <a:gd name="T54" fmla="*/ 69 w 597"/>
                <a:gd name="T55" fmla="*/ 535 h 872"/>
                <a:gd name="T56" fmla="*/ 69 w 597"/>
                <a:gd name="T57" fmla="*/ 535 h 872"/>
                <a:gd name="T58" fmla="*/ 70 w 597"/>
                <a:gd name="T59" fmla="*/ 539 h 872"/>
                <a:gd name="T60" fmla="*/ 71 w 597"/>
                <a:gd name="T61" fmla="*/ 540 h 872"/>
                <a:gd name="T62" fmla="*/ 77 w 597"/>
                <a:gd name="T63" fmla="*/ 559 h 872"/>
                <a:gd name="T64" fmla="*/ 78 w 597"/>
                <a:gd name="T65" fmla="*/ 560 h 872"/>
                <a:gd name="T66" fmla="*/ 77 w 597"/>
                <a:gd name="T67" fmla="*/ 561 h 872"/>
                <a:gd name="T68" fmla="*/ 78 w 597"/>
                <a:gd name="T69" fmla="*/ 561 h 872"/>
                <a:gd name="T70" fmla="*/ 82 w 597"/>
                <a:gd name="T71" fmla="*/ 581 h 872"/>
                <a:gd name="T72" fmla="*/ 131 w 597"/>
                <a:gd name="T73" fmla="*/ 695 h 872"/>
                <a:gd name="T74" fmla="*/ 214 w 597"/>
                <a:gd name="T75" fmla="*/ 808 h 872"/>
                <a:gd name="T76" fmla="*/ 214 w 597"/>
                <a:gd name="T77" fmla="*/ 872 h 872"/>
                <a:gd name="T78" fmla="*/ 455 w 597"/>
                <a:gd name="T79" fmla="*/ 872 h 872"/>
                <a:gd name="T80" fmla="*/ 455 w 597"/>
                <a:gd name="T81" fmla="*/ 811 h 872"/>
                <a:gd name="T82" fmla="*/ 483 w 597"/>
                <a:gd name="T83" fmla="*/ 761 h 872"/>
                <a:gd name="T84" fmla="*/ 542 w 597"/>
                <a:gd name="T85" fmla="*/ 515 h 872"/>
                <a:gd name="T86" fmla="*/ 588 w 597"/>
                <a:gd name="T87" fmla="*/ 194 h 872"/>
                <a:gd name="T88" fmla="*/ 523 w 597"/>
                <a:gd name="T89" fmla="*/ 183 h 872"/>
                <a:gd name="T90" fmla="*/ 478 w 597"/>
                <a:gd name="T91" fmla="*/ 387 h 872"/>
                <a:gd name="T92" fmla="*/ 474 w 597"/>
                <a:gd name="T93" fmla="*/ 393 h 872"/>
                <a:gd name="T94" fmla="*/ 473 w 597"/>
                <a:gd name="T95" fmla="*/ 393 h 872"/>
                <a:gd name="T96" fmla="*/ 466 w 597"/>
                <a:gd name="T97" fmla="*/ 393 h 872"/>
                <a:gd name="T98" fmla="*/ 460 w 597"/>
                <a:gd name="T99" fmla="*/ 372 h 872"/>
                <a:gd name="T100" fmla="*/ 486 w 597"/>
                <a:gd name="T101" fmla="*/ 101 h 872"/>
                <a:gd name="T102" fmla="*/ 421 w 597"/>
                <a:gd name="T103" fmla="*/ 88 h 872"/>
                <a:gd name="connsiteX0" fmla="*/ 7021 w 9833"/>
                <a:gd name="connsiteY0" fmla="*/ 810 h 13778"/>
                <a:gd name="connsiteX1" fmla="*/ 6384 w 9833"/>
                <a:gd name="connsiteY1" fmla="*/ 3689 h 13778"/>
                <a:gd name="connsiteX2" fmla="*/ 6351 w 9833"/>
                <a:gd name="connsiteY2" fmla="*/ 3803 h 13778"/>
                <a:gd name="connsiteX3" fmla="*/ 6167 w 9833"/>
                <a:gd name="connsiteY3" fmla="*/ 3975 h 13778"/>
                <a:gd name="connsiteX4" fmla="*/ 6066 w 9833"/>
                <a:gd name="connsiteY4" fmla="*/ 3803 h 13778"/>
                <a:gd name="connsiteX5" fmla="*/ 5999 w 9833"/>
                <a:gd name="connsiteY5" fmla="*/ 546 h 13778"/>
                <a:gd name="connsiteX6" fmla="*/ 4676 w 9833"/>
                <a:gd name="connsiteY6" fmla="*/ 432 h 13778"/>
                <a:gd name="connsiteX7" fmla="*/ 4642 w 9833"/>
                <a:gd name="connsiteY7" fmla="*/ 3757 h 13778"/>
                <a:gd name="connsiteX8" fmla="*/ 4408 w 9833"/>
                <a:gd name="connsiteY8" fmla="*/ 3723 h 13778"/>
                <a:gd name="connsiteX9" fmla="*/ 3771 w 9833"/>
                <a:gd name="connsiteY9" fmla="*/ 1234 h 13778"/>
                <a:gd name="connsiteX10" fmla="*/ 2632 w 9833"/>
                <a:gd name="connsiteY10" fmla="*/ 1303 h 13778"/>
                <a:gd name="connsiteX11" fmla="*/ 3001 w 9833"/>
                <a:gd name="connsiteY11" fmla="*/ 3895 h 13778"/>
                <a:gd name="connsiteX12" fmla="*/ 2666 w 9833"/>
                <a:gd name="connsiteY12" fmla="*/ 5019 h 13778"/>
                <a:gd name="connsiteX13" fmla="*/ 2616 w 9833"/>
                <a:gd name="connsiteY13" fmla="*/ 5030 h 13778"/>
                <a:gd name="connsiteX14" fmla="*/ 2314 w 9833"/>
                <a:gd name="connsiteY14" fmla="*/ 4847 h 13778"/>
                <a:gd name="connsiteX15" fmla="*/ 2297 w 9833"/>
                <a:gd name="connsiteY15" fmla="*/ 4847 h 13778"/>
                <a:gd name="connsiteX16" fmla="*/ 2297 w 9833"/>
                <a:gd name="connsiteY16" fmla="*/ 4824 h 13778"/>
                <a:gd name="connsiteX17" fmla="*/ 2281 w 9833"/>
                <a:gd name="connsiteY17" fmla="*/ 4824 h 13778"/>
                <a:gd name="connsiteX18" fmla="*/ 1895 w 9833"/>
                <a:gd name="connsiteY18" fmla="*/ 4182 h 13778"/>
                <a:gd name="connsiteX19" fmla="*/ 1259 w 9833"/>
                <a:gd name="connsiteY19" fmla="*/ 3322 h 13778"/>
                <a:gd name="connsiteX20" fmla="*/ 271 w 9833"/>
                <a:gd name="connsiteY20" fmla="*/ 3173 h 13778"/>
                <a:gd name="connsiteX21" fmla="*/ 103 w 9833"/>
                <a:gd name="connsiteY21" fmla="*/ 3264 h 13778"/>
                <a:gd name="connsiteX22" fmla="*/ 3 w 9833"/>
                <a:gd name="connsiteY22" fmla="*/ 3448 h 13778"/>
                <a:gd name="connsiteX23" fmla="*/ 254 w 9833"/>
                <a:gd name="connsiteY23" fmla="*/ 3849 h 13778"/>
                <a:gd name="connsiteX24" fmla="*/ 522 w 9833"/>
                <a:gd name="connsiteY24" fmla="*/ 4801 h 13778"/>
                <a:gd name="connsiteX25" fmla="*/ 622 w 9833"/>
                <a:gd name="connsiteY25" fmla="*/ 5065 h 13778"/>
                <a:gd name="connsiteX26" fmla="*/ 924 w 9833"/>
                <a:gd name="connsiteY26" fmla="*/ 5546 h 13778"/>
                <a:gd name="connsiteX27" fmla="*/ 1125 w 9833"/>
                <a:gd name="connsiteY27" fmla="*/ 5936 h 13778"/>
                <a:gd name="connsiteX28" fmla="*/ 1125 w 9833"/>
                <a:gd name="connsiteY28" fmla="*/ 5936 h 13778"/>
                <a:gd name="connsiteX29" fmla="*/ 1142 w 9833"/>
                <a:gd name="connsiteY29" fmla="*/ 5982 h 13778"/>
                <a:gd name="connsiteX30" fmla="*/ 1158 w 9833"/>
                <a:gd name="connsiteY30" fmla="*/ 5994 h 13778"/>
                <a:gd name="connsiteX31" fmla="*/ 1259 w 9833"/>
                <a:gd name="connsiteY31" fmla="*/ 6212 h 13778"/>
                <a:gd name="connsiteX32" fmla="*/ 1276 w 9833"/>
                <a:gd name="connsiteY32" fmla="*/ 6223 h 13778"/>
                <a:gd name="connsiteX33" fmla="*/ 1259 w 9833"/>
                <a:gd name="connsiteY33" fmla="*/ 6234 h 13778"/>
                <a:gd name="connsiteX34" fmla="*/ 1276 w 9833"/>
                <a:gd name="connsiteY34" fmla="*/ 6234 h 13778"/>
                <a:gd name="connsiteX35" fmla="*/ 1343 w 9833"/>
                <a:gd name="connsiteY35" fmla="*/ 6464 h 13778"/>
                <a:gd name="connsiteX36" fmla="*/ 2163 w 9833"/>
                <a:gd name="connsiteY36" fmla="*/ 7771 h 13778"/>
                <a:gd name="connsiteX37" fmla="*/ 3554 w 9833"/>
                <a:gd name="connsiteY37" fmla="*/ 9067 h 13778"/>
                <a:gd name="connsiteX38" fmla="*/ 3432 w 9833"/>
                <a:gd name="connsiteY38" fmla="*/ 13778 h 13778"/>
                <a:gd name="connsiteX39" fmla="*/ 7590 w 9833"/>
                <a:gd name="connsiteY39" fmla="*/ 9801 h 13778"/>
                <a:gd name="connsiteX40" fmla="*/ 7590 w 9833"/>
                <a:gd name="connsiteY40" fmla="*/ 9101 h 13778"/>
                <a:gd name="connsiteX41" fmla="*/ 8059 w 9833"/>
                <a:gd name="connsiteY41" fmla="*/ 8528 h 13778"/>
                <a:gd name="connsiteX42" fmla="*/ 9048 w 9833"/>
                <a:gd name="connsiteY42" fmla="*/ 5707 h 13778"/>
                <a:gd name="connsiteX43" fmla="*/ 9818 w 9833"/>
                <a:gd name="connsiteY43" fmla="*/ 2026 h 13778"/>
                <a:gd name="connsiteX44" fmla="*/ 8729 w 9833"/>
                <a:gd name="connsiteY44" fmla="*/ 1900 h 13778"/>
                <a:gd name="connsiteX45" fmla="*/ 7976 w 9833"/>
                <a:gd name="connsiteY45" fmla="*/ 4239 h 13778"/>
                <a:gd name="connsiteX46" fmla="*/ 7909 w 9833"/>
                <a:gd name="connsiteY46" fmla="*/ 4308 h 13778"/>
                <a:gd name="connsiteX47" fmla="*/ 7892 w 9833"/>
                <a:gd name="connsiteY47" fmla="*/ 4308 h 13778"/>
                <a:gd name="connsiteX48" fmla="*/ 7775 w 9833"/>
                <a:gd name="connsiteY48" fmla="*/ 4308 h 13778"/>
                <a:gd name="connsiteX49" fmla="*/ 7674 w 9833"/>
                <a:gd name="connsiteY49" fmla="*/ 4067 h 13778"/>
                <a:gd name="connsiteX50" fmla="*/ 8110 w 9833"/>
                <a:gd name="connsiteY50" fmla="*/ 959 h 13778"/>
                <a:gd name="connsiteX51" fmla="*/ 7021 w 9833"/>
                <a:gd name="connsiteY51" fmla="*/ 810 h 13778"/>
                <a:gd name="connsiteX0" fmla="*/ 7140 w 10000"/>
                <a:gd name="connsiteY0" fmla="*/ 588 h 10319"/>
                <a:gd name="connsiteX1" fmla="*/ 6492 w 10000"/>
                <a:gd name="connsiteY1" fmla="*/ 2677 h 10319"/>
                <a:gd name="connsiteX2" fmla="*/ 6459 w 10000"/>
                <a:gd name="connsiteY2" fmla="*/ 2760 h 10319"/>
                <a:gd name="connsiteX3" fmla="*/ 6272 w 10000"/>
                <a:gd name="connsiteY3" fmla="*/ 2885 h 10319"/>
                <a:gd name="connsiteX4" fmla="*/ 6169 w 10000"/>
                <a:gd name="connsiteY4" fmla="*/ 2760 h 10319"/>
                <a:gd name="connsiteX5" fmla="*/ 6101 w 10000"/>
                <a:gd name="connsiteY5" fmla="*/ 396 h 10319"/>
                <a:gd name="connsiteX6" fmla="*/ 4755 w 10000"/>
                <a:gd name="connsiteY6" fmla="*/ 314 h 10319"/>
                <a:gd name="connsiteX7" fmla="*/ 4721 w 10000"/>
                <a:gd name="connsiteY7" fmla="*/ 2727 h 10319"/>
                <a:gd name="connsiteX8" fmla="*/ 4483 w 10000"/>
                <a:gd name="connsiteY8" fmla="*/ 2702 h 10319"/>
                <a:gd name="connsiteX9" fmla="*/ 3835 w 10000"/>
                <a:gd name="connsiteY9" fmla="*/ 896 h 10319"/>
                <a:gd name="connsiteX10" fmla="*/ 2677 w 10000"/>
                <a:gd name="connsiteY10" fmla="*/ 946 h 10319"/>
                <a:gd name="connsiteX11" fmla="*/ 3052 w 10000"/>
                <a:gd name="connsiteY11" fmla="*/ 2827 h 10319"/>
                <a:gd name="connsiteX12" fmla="*/ 2711 w 10000"/>
                <a:gd name="connsiteY12" fmla="*/ 3643 h 10319"/>
                <a:gd name="connsiteX13" fmla="*/ 2660 w 10000"/>
                <a:gd name="connsiteY13" fmla="*/ 3651 h 10319"/>
                <a:gd name="connsiteX14" fmla="*/ 2353 w 10000"/>
                <a:gd name="connsiteY14" fmla="*/ 3518 h 10319"/>
                <a:gd name="connsiteX15" fmla="*/ 2336 w 10000"/>
                <a:gd name="connsiteY15" fmla="*/ 3518 h 10319"/>
                <a:gd name="connsiteX16" fmla="*/ 2336 w 10000"/>
                <a:gd name="connsiteY16" fmla="*/ 3501 h 10319"/>
                <a:gd name="connsiteX17" fmla="*/ 2320 w 10000"/>
                <a:gd name="connsiteY17" fmla="*/ 3501 h 10319"/>
                <a:gd name="connsiteX18" fmla="*/ 1927 w 10000"/>
                <a:gd name="connsiteY18" fmla="*/ 3035 h 10319"/>
                <a:gd name="connsiteX19" fmla="*/ 1280 w 10000"/>
                <a:gd name="connsiteY19" fmla="*/ 2411 h 10319"/>
                <a:gd name="connsiteX20" fmla="*/ 276 w 10000"/>
                <a:gd name="connsiteY20" fmla="*/ 2303 h 10319"/>
                <a:gd name="connsiteX21" fmla="*/ 105 w 10000"/>
                <a:gd name="connsiteY21" fmla="*/ 2369 h 10319"/>
                <a:gd name="connsiteX22" fmla="*/ 3 w 10000"/>
                <a:gd name="connsiteY22" fmla="*/ 2503 h 10319"/>
                <a:gd name="connsiteX23" fmla="*/ 258 w 10000"/>
                <a:gd name="connsiteY23" fmla="*/ 2794 h 10319"/>
                <a:gd name="connsiteX24" fmla="*/ 531 w 10000"/>
                <a:gd name="connsiteY24" fmla="*/ 3485 h 10319"/>
                <a:gd name="connsiteX25" fmla="*/ 633 w 10000"/>
                <a:gd name="connsiteY25" fmla="*/ 3676 h 10319"/>
                <a:gd name="connsiteX26" fmla="*/ 940 w 10000"/>
                <a:gd name="connsiteY26" fmla="*/ 4025 h 10319"/>
                <a:gd name="connsiteX27" fmla="*/ 1144 w 10000"/>
                <a:gd name="connsiteY27" fmla="*/ 4308 h 10319"/>
                <a:gd name="connsiteX28" fmla="*/ 1144 w 10000"/>
                <a:gd name="connsiteY28" fmla="*/ 4308 h 10319"/>
                <a:gd name="connsiteX29" fmla="*/ 1161 w 10000"/>
                <a:gd name="connsiteY29" fmla="*/ 4342 h 10319"/>
                <a:gd name="connsiteX30" fmla="*/ 1178 w 10000"/>
                <a:gd name="connsiteY30" fmla="*/ 4350 h 10319"/>
                <a:gd name="connsiteX31" fmla="*/ 1280 w 10000"/>
                <a:gd name="connsiteY31" fmla="*/ 4509 h 10319"/>
                <a:gd name="connsiteX32" fmla="*/ 1298 w 10000"/>
                <a:gd name="connsiteY32" fmla="*/ 4517 h 10319"/>
                <a:gd name="connsiteX33" fmla="*/ 1280 w 10000"/>
                <a:gd name="connsiteY33" fmla="*/ 4525 h 10319"/>
                <a:gd name="connsiteX34" fmla="*/ 1298 w 10000"/>
                <a:gd name="connsiteY34" fmla="*/ 4525 h 10319"/>
                <a:gd name="connsiteX35" fmla="*/ 1366 w 10000"/>
                <a:gd name="connsiteY35" fmla="*/ 4692 h 10319"/>
                <a:gd name="connsiteX36" fmla="*/ 2200 w 10000"/>
                <a:gd name="connsiteY36" fmla="*/ 5640 h 10319"/>
                <a:gd name="connsiteX37" fmla="*/ 3614 w 10000"/>
                <a:gd name="connsiteY37" fmla="*/ 6581 h 10319"/>
                <a:gd name="connsiteX38" fmla="*/ 3490 w 10000"/>
                <a:gd name="connsiteY38" fmla="*/ 10000 h 10319"/>
                <a:gd name="connsiteX39" fmla="*/ 7781 w 10000"/>
                <a:gd name="connsiteY39" fmla="*/ 9788 h 10319"/>
                <a:gd name="connsiteX40" fmla="*/ 7719 w 10000"/>
                <a:gd name="connsiteY40" fmla="*/ 6605 h 10319"/>
                <a:gd name="connsiteX41" fmla="*/ 8196 w 10000"/>
                <a:gd name="connsiteY41" fmla="*/ 6190 h 10319"/>
                <a:gd name="connsiteX42" fmla="*/ 9202 w 10000"/>
                <a:gd name="connsiteY42" fmla="*/ 4142 h 10319"/>
                <a:gd name="connsiteX43" fmla="*/ 9985 w 10000"/>
                <a:gd name="connsiteY43" fmla="*/ 1470 h 10319"/>
                <a:gd name="connsiteX44" fmla="*/ 8877 w 10000"/>
                <a:gd name="connsiteY44" fmla="*/ 1379 h 10319"/>
                <a:gd name="connsiteX45" fmla="*/ 8111 w 10000"/>
                <a:gd name="connsiteY45" fmla="*/ 3077 h 10319"/>
                <a:gd name="connsiteX46" fmla="*/ 8043 w 10000"/>
                <a:gd name="connsiteY46" fmla="*/ 3127 h 10319"/>
                <a:gd name="connsiteX47" fmla="*/ 8026 w 10000"/>
                <a:gd name="connsiteY47" fmla="*/ 3127 h 10319"/>
                <a:gd name="connsiteX48" fmla="*/ 7907 w 10000"/>
                <a:gd name="connsiteY48" fmla="*/ 3127 h 10319"/>
                <a:gd name="connsiteX49" fmla="*/ 7804 w 10000"/>
                <a:gd name="connsiteY49" fmla="*/ 2952 h 10319"/>
                <a:gd name="connsiteX50" fmla="*/ 8248 w 10000"/>
                <a:gd name="connsiteY50" fmla="*/ 696 h 10319"/>
                <a:gd name="connsiteX51" fmla="*/ 7140 w 10000"/>
                <a:gd name="connsiteY51" fmla="*/ 588 h 10319"/>
                <a:gd name="connsiteX0" fmla="*/ 7140 w 10000"/>
                <a:gd name="connsiteY0" fmla="*/ 588 h 10319"/>
                <a:gd name="connsiteX1" fmla="*/ 6492 w 10000"/>
                <a:gd name="connsiteY1" fmla="*/ 2677 h 10319"/>
                <a:gd name="connsiteX2" fmla="*/ 6459 w 10000"/>
                <a:gd name="connsiteY2" fmla="*/ 2760 h 10319"/>
                <a:gd name="connsiteX3" fmla="*/ 6272 w 10000"/>
                <a:gd name="connsiteY3" fmla="*/ 2885 h 10319"/>
                <a:gd name="connsiteX4" fmla="*/ 6169 w 10000"/>
                <a:gd name="connsiteY4" fmla="*/ 2760 h 10319"/>
                <a:gd name="connsiteX5" fmla="*/ 6101 w 10000"/>
                <a:gd name="connsiteY5" fmla="*/ 396 h 10319"/>
                <a:gd name="connsiteX6" fmla="*/ 4755 w 10000"/>
                <a:gd name="connsiteY6" fmla="*/ 314 h 10319"/>
                <a:gd name="connsiteX7" fmla="*/ 4721 w 10000"/>
                <a:gd name="connsiteY7" fmla="*/ 2727 h 10319"/>
                <a:gd name="connsiteX8" fmla="*/ 4483 w 10000"/>
                <a:gd name="connsiteY8" fmla="*/ 2702 h 10319"/>
                <a:gd name="connsiteX9" fmla="*/ 3835 w 10000"/>
                <a:gd name="connsiteY9" fmla="*/ 896 h 10319"/>
                <a:gd name="connsiteX10" fmla="*/ 2677 w 10000"/>
                <a:gd name="connsiteY10" fmla="*/ 946 h 10319"/>
                <a:gd name="connsiteX11" fmla="*/ 3052 w 10000"/>
                <a:gd name="connsiteY11" fmla="*/ 2827 h 10319"/>
                <a:gd name="connsiteX12" fmla="*/ 2711 w 10000"/>
                <a:gd name="connsiteY12" fmla="*/ 3643 h 10319"/>
                <a:gd name="connsiteX13" fmla="*/ 2660 w 10000"/>
                <a:gd name="connsiteY13" fmla="*/ 3651 h 10319"/>
                <a:gd name="connsiteX14" fmla="*/ 2353 w 10000"/>
                <a:gd name="connsiteY14" fmla="*/ 3518 h 10319"/>
                <a:gd name="connsiteX15" fmla="*/ 2336 w 10000"/>
                <a:gd name="connsiteY15" fmla="*/ 3518 h 10319"/>
                <a:gd name="connsiteX16" fmla="*/ 2336 w 10000"/>
                <a:gd name="connsiteY16" fmla="*/ 3501 h 10319"/>
                <a:gd name="connsiteX17" fmla="*/ 2320 w 10000"/>
                <a:gd name="connsiteY17" fmla="*/ 3501 h 10319"/>
                <a:gd name="connsiteX18" fmla="*/ 1927 w 10000"/>
                <a:gd name="connsiteY18" fmla="*/ 3035 h 10319"/>
                <a:gd name="connsiteX19" fmla="*/ 1280 w 10000"/>
                <a:gd name="connsiteY19" fmla="*/ 2411 h 10319"/>
                <a:gd name="connsiteX20" fmla="*/ 276 w 10000"/>
                <a:gd name="connsiteY20" fmla="*/ 2303 h 10319"/>
                <a:gd name="connsiteX21" fmla="*/ 105 w 10000"/>
                <a:gd name="connsiteY21" fmla="*/ 2369 h 10319"/>
                <a:gd name="connsiteX22" fmla="*/ 3 w 10000"/>
                <a:gd name="connsiteY22" fmla="*/ 2503 h 10319"/>
                <a:gd name="connsiteX23" fmla="*/ 258 w 10000"/>
                <a:gd name="connsiteY23" fmla="*/ 2794 h 10319"/>
                <a:gd name="connsiteX24" fmla="*/ 531 w 10000"/>
                <a:gd name="connsiteY24" fmla="*/ 3485 h 10319"/>
                <a:gd name="connsiteX25" fmla="*/ 633 w 10000"/>
                <a:gd name="connsiteY25" fmla="*/ 3676 h 10319"/>
                <a:gd name="connsiteX26" fmla="*/ 940 w 10000"/>
                <a:gd name="connsiteY26" fmla="*/ 4025 h 10319"/>
                <a:gd name="connsiteX27" fmla="*/ 1144 w 10000"/>
                <a:gd name="connsiteY27" fmla="*/ 4308 h 10319"/>
                <a:gd name="connsiteX28" fmla="*/ 1144 w 10000"/>
                <a:gd name="connsiteY28" fmla="*/ 4308 h 10319"/>
                <a:gd name="connsiteX29" fmla="*/ 1161 w 10000"/>
                <a:gd name="connsiteY29" fmla="*/ 4342 h 10319"/>
                <a:gd name="connsiteX30" fmla="*/ 1178 w 10000"/>
                <a:gd name="connsiteY30" fmla="*/ 4350 h 10319"/>
                <a:gd name="connsiteX31" fmla="*/ 1280 w 10000"/>
                <a:gd name="connsiteY31" fmla="*/ 4509 h 10319"/>
                <a:gd name="connsiteX32" fmla="*/ 1298 w 10000"/>
                <a:gd name="connsiteY32" fmla="*/ 4517 h 10319"/>
                <a:gd name="connsiteX33" fmla="*/ 1280 w 10000"/>
                <a:gd name="connsiteY33" fmla="*/ 4525 h 10319"/>
                <a:gd name="connsiteX34" fmla="*/ 1298 w 10000"/>
                <a:gd name="connsiteY34" fmla="*/ 4525 h 10319"/>
                <a:gd name="connsiteX35" fmla="*/ 1366 w 10000"/>
                <a:gd name="connsiteY35" fmla="*/ 4692 h 10319"/>
                <a:gd name="connsiteX36" fmla="*/ 2200 w 10000"/>
                <a:gd name="connsiteY36" fmla="*/ 5640 h 10319"/>
                <a:gd name="connsiteX37" fmla="*/ 3614 w 10000"/>
                <a:gd name="connsiteY37" fmla="*/ 6581 h 10319"/>
                <a:gd name="connsiteX38" fmla="*/ 3490 w 10000"/>
                <a:gd name="connsiteY38" fmla="*/ 10000 h 10319"/>
                <a:gd name="connsiteX39" fmla="*/ 7781 w 10000"/>
                <a:gd name="connsiteY39" fmla="*/ 9788 h 10319"/>
                <a:gd name="connsiteX40" fmla="*/ 7719 w 10000"/>
                <a:gd name="connsiteY40" fmla="*/ 6605 h 10319"/>
                <a:gd name="connsiteX41" fmla="*/ 8196 w 10000"/>
                <a:gd name="connsiteY41" fmla="*/ 6190 h 10319"/>
                <a:gd name="connsiteX42" fmla="*/ 9202 w 10000"/>
                <a:gd name="connsiteY42" fmla="*/ 4142 h 10319"/>
                <a:gd name="connsiteX43" fmla="*/ 9985 w 10000"/>
                <a:gd name="connsiteY43" fmla="*/ 1470 h 10319"/>
                <a:gd name="connsiteX44" fmla="*/ 8877 w 10000"/>
                <a:gd name="connsiteY44" fmla="*/ 1379 h 10319"/>
                <a:gd name="connsiteX45" fmla="*/ 8111 w 10000"/>
                <a:gd name="connsiteY45" fmla="*/ 3077 h 10319"/>
                <a:gd name="connsiteX46" fmla="*/ 8043 w 10000"/>
                <a:gd name="connsiteY46" fmla="*/ 3127 h 10319"/>
                <a:gd name="connsiteX47" fmla="*/ 8026 w 10000"/>
                <a:gd name="connsiteY47" fmla="*/ 3127 h 10319"/>
                <a:gd name="connsiteX48" fmla="*/ 7907 w 10000"/>
                <a:gd name="connsiteY48" fmla="*/ 3127 h 10319"/>
                <a:gd name="connsiteX49" fmla="*/ 7804 w 10000"/>
                <a:gd name="connsiteY49" fmla="*/ 2952 h 10319"/>
                <a:gd name="connsiteX50" fmla="*/ 8248 w 10000"/>
                <a:gd name="connsiteY50" fmla="*/ 696 h 10319"/>
                <a:gd name="connsiteX51" fmla="*/ 7140 w 10000"/>
                <a:gd name="connsiteY51" fmla="*/ 588 h 10319"/>
                <a:gd name="connsiteX0" fmla="*/ 7140 w 10000"/>
                <a:gd name="connsiteY0" fmla="*/ 588 h 10205"/>
                <a:gd name="connsiteX1" fmla="*/ 6492 w 10000"/>
                <a:gd name="connsiteY1" fmla="*/ 2677 h 10205"/>
                <a:gd name="connsiteX2" fmla="*/ 6459 w 10000"/>
                <a:gd name="connsiteY2" fmla="*/ 2760 h 10205"/>
                <a:gd name="connsiteX3" fmla="*/ 6272 w 10000"/>
                <a:gd name="connsiteY3" fmla="*/ 2885 h 10205"/>
                <a:gd name="connsiteX4" fmla="*/ 6169 w 10000"/>
                <a:gd name="connsiteY4" fmla="*/ 2760 h 10205"/>
                <a:gd name="connsiteX5" fmla="*/ 6101 w 10000"/>
                <a:gd name="connsiteY5" fmla="*/ 396 h 10205"/>
                <a:gd name="connsiteX6" fmla="*/ 4755 w 10000"/>
                <a:gd name="connsiteY6" fmla="*/ 314 h 10205"/>
                <a:gd name="connsiteX7" fmla="*/ 4721 w 10000"/>
                <a:gd name="connsiteY7" fmla="*/ 2727 h 10205"/>
                <a:gd name="connsiteX8" fmla="*/ 4483 w 10000"/>
                <a:gd name="connsiteY8" fmla="*/ 2702 h 10205"/>
                <a:gd name="connsiteX9" fmla="*/ 3835 w 10000"/>
                <a:gd name="connsiteY9" fmla="*/ 896 h 10205"/>
                <a:gd name="connsiteX10" fmla="*/ 2677 w 10000"/>
                <a:gd name="connsiteY10" fmla="*/ 946 h 10205"/>
                <a:gd name="connsiteX11" fmla="*/ 3052 w 10000"/>
                <a:gd name="connsiteY11" fmla="*/ 2827 h 10205"/>
                <a:gd name="connsiteX12" fmla="*/ 2711 w 10000"/>
                <a:gd name="connsiteY12" fmla="*/ 3643 h 10205"/>
                <a:gd name="connsiteX13" fmla="*/ 2660 w 10000"/>
                <a:gd name="connsiteY13" fmla="*/ 3651 h 10205"/>
                <a:gd name="connsiteX14" fmla="*/ 2353 w 10000"/>
                <a:gd name="connsiteY14" fmla="*/ 3518 h 10205"/>
                <a:gd name="connsiteX15" fmla="*/ 2336 w 10000"/>
                <a:gd name="connsiteY15" fmla="*/ 3518 h 10205"/>
                <a:gd name="connsiteX16" fmla="*/ 2336 w 10000"/>
                <a:gd name="connsiteY16" fmla="*/ 3501 h 10205"/>
                <a:gd name="connsiteX17" fmla="*/ 2320 w 10000"/>
                <a:gd name="connsiteY17" fmla="*/ 3501 h 10205"/>
                <a:gd name="connsiteX18" fmla="*/ 1927 w 10000"/>
                <a:gd name="connsiteY18" fmla="*/ 3035 h 10205"/>
                <a:gd name="connsiteX19" fmla="*/ 1280 w 10000"/>
                <a:gd name="connsiteY19" fmla="*/ 2411 h 10205"/>
                <a:gd name="connsiteX20" fmla="*/ 276 w 10000"/>
                <a:gd name="connsiteY20" fmla="*/ 2303 h 10205"/>
                <a:gd name="connsiteX21" fmla="*/ 105 w 10000"/>
                <a:gd name="connsiteY21" fmla="*/ 2369 h 10205"/>
                <a:gd name="connsiteX22" fmla="*/ 3 w 10000"/>
                <a:gd name="connsiteY22" fmla="*/ 2503 h 10205"/>
                <a:gd name="connsiteX23" fmla="*/ 258 w 10000"/>
                <a:gd name="connsiteY23" fmla="*/ 2794 h 10205"/>
                <a:gd name="connsiteX24" fmla="*/ 531 w 10000"/>
                <a:gd name="connsiteY24" fmla="*/ 3485 h 10205"/>
                <a:gd name="connsiteX25" fmla="*/ 633 w 10000"/>
                <a:gd name="connsiteY25" fmla="*/ 3676 h 10205"/>
                <a:gd name="connsiteX26" fmla="*/ 940 w 10000"/>
                <a:gd name="connsiteY26" fmla="*/ 4025 h 10205"/>
                <a:gd name="connsiteX27" fmla="*/ 1144 w 10000"/>
                <a:gd name="connsiteY27" fmla="*/ 4308 h 10205"/>
                <a:gd name="connsiteX28" fmla="*/ 1144 w 10000"/>
                <a:gd name="connsiteY28" fmla="*/ 4308 h 10205"/>
                <a:gd name="connsiteX29" fmla="*/ 1161 w 10000"/>
                <a:gd name="connsiteY29" fmla="*/ 4342 h 10205"/>
                <a:gd name="connsiteX30" fmla="*/ 1178 w 10000"/>
                <a:gd name="connsiteY30" fmla="*/ 4350 h 10205"/>
                <a:gd name="connsiteX31" fmla="*/ 1280 w 10000"/>
                <a:gd name="connsiteY31" fmla="*/ 4509 h 10205"/>
                <a:gd name="connsiteX32" fmla="*/ 1298 w 10000"/>
                <a:gd name="connsiteY32" fmla="*/ 4517 h 10205"/>
                <a:gd name="connsiteX33" fmla="*/ 1280 w 10000"/>
                <a:gd name="connsiteY33" fmla="*/ 4525 h 10205"/>
                <a:gd name="connsiteX34" fmla="*/ 1298 w 10000"/>
                <a:gd name="connsiteY34" fmla="*/ 4525 h 10205"/>
                <a:gd name="connsiteX35" fmla="*/ 1366 w 10000"/>
                <a:gd name="connsiteY35" fmla="*/ 4692 h 10205"/>
                <a:gd name="connsiteX36" fmla="*/ 2200 w 10000"/>
                <a:gd name="connsiteY36" fmla="*/ 5640 h 10205"/>
                <a:gd name="connsiteX37" fmla="*/ 3614 w 10000"/>
                <a:gd name="connsiteY37" fmla="*/ 6581 h 10205"/>
                <a:gd name="connsiteX38" fmla="*/ 3490 w 10000"/>
                <a:gd name="connsiteY38" fmla="*/ 10000 h 10205"/>
                <a:gd name="connsiteX39" fmla="*/ 7781 w 10000"/>
                <a:gd name="connsiteY39" fmla="*/ 9788 h 10205"/>
                <a:gd name="connsiteX40" fmla="*/ 7719 w 10000"/>
                <a:gd name="connsiteY40" fmla="*/ 6605 h 10205"/>
                <a:gd name="connsiteX41" fmla="*/ 8196 w 10000"/>
                <a:gd name="connsiteY41" fmla="*/ 6190 h 10205"/>
                <a:gd name="connsiteX42" fmla="*/ 9202 w 10000"/>
                <a:gd name="connsiteY42" fmla="*/ 4142 h 10205"/>
                <a:gd name="connsiteX43" fmla="*/ 9985 w 10000"/>
                <a:gd name="connsiteY43" fmla="*/ 1470 h 10205"/>
                <a:gd name="connsiteX44" fmla="*/ 8877 w 10000"/>
                <a:gd name="connsiteY44" fmla="*/ 1379 h 10205"/>
                <a:gd name="connsiteX45" fmla="*/ 8111 w 10000"/>
                <a:gd name="connsiteY45" fmla="*/ 3077 h 10205"/>
                <a:gd name="connsiteX46" fmla="*/ 8043 w 10000"/>
                <a:gd name="connsiteY46" fmla="*/ 3127 h 10205"/>
                <a:gd name="connsiteX47" fmla="*/ 8026 w 10000"/>
                <a:gd name="connsiteY47" fmla="*/ 3127 h 10205"/>
                <a:gd name="connsiteX48" fmla="*/ 7907 w 10000"/>
                <a:gd name="connsiteY48" fmla="*/ 3127 h 10205"/>
                <a:gd name="connsiteX49" fmla="*/ 7804 w 10000"/>
                <a:gd name="connsiteY49" fmla="*/ 2952 h 10205"/>
                <a:gd name="connsiteX50" fmla="*/ 8248 w 10000"/>
                <a:gd name="connsiteY50" fmla="*/ 696 h 10205"/>
                <a:gd name="connsiteX51" fmla="*/ 7140 w 10000"/>
                <a:gd name="connsiteY51" fmla="*/ 588 h 10205"/>
                <a:gd name="connsiteX0" fmla="*/ 7140 w 10000"/>
                <a:gd name="connsiteY0" fmla="*/ 588 h 10205"/>
                <a:gd name="connsiteX1" fmla="*/ 6492 w 10000"/>
                <a:gd name="connsiteY1" fmla="*/ 2677 h 10205"/>
                <a:gd name="connsiteX2" fmla="*/ 6459 w 10000"/>
                <a:gd name="connsiteY2" fmla="*/ 2760 h 10205"/>
                <a:gd name="connsiteX3" fmla="*/ 6272 w 10000"/>
                <a:gd name="connsiteY3" fmla="*/ 2885 h 10205"/>
                <a:gd name="connsiteX4" fmla="*/ 6169 w 10000"/>
                <a:gd name="connsiteY4" fmla="*/ 2760 h 10205"/>
                <a:gd name="connsiteX5" fmla="*/ 6101 w 10000"/>
                <a:gd name="connsiteY5" fmla="*/ 396 h 10205"/>
                <a:gd name="connsiteX6" fmla="*/ 4755 w 10000"/>
                <a:gd name="connsiteY6" fmla="*/ 314 h 10205"/>
                <a:gd name="connsiteX7" fmla="*/ 4721 w 10000"/>
                <a:gd name="connsiteY7" fmla="*/ 2727 h 10205"/>
                <a:gd name="connsiteX8" fmla="*/ 4483 w 10000"/>
                <a:gd name="connsiteY8" fmla="*/ 2702 h 10205"/>
                <a:gd name="connsiteX9" fmla="*/ 3835 w 10000"/>
                <a:gd name="connsiteY9" fmla="*/ 896 h 10205"/>
                <a:gd name="connsiteX10" fmla="*/ 2677 w 10000"/>
                <a:gd name="connsiteY10" fmla="*/ 946 h 10205"/>
                <a:gd name="connsiteX11" fmla="*/ 3052 w 10000"/>
                <a:gd name="connsiteY11" fmla="*/ 2827 h 10205"/>
                <a:gd name="connsiteX12" fmla="*/ 2711 w 10000"/>
                <a:gd name="connsiteY12" fmla="*/ 3643 h 10205"/>
                <a:gd name="connsiteX13" fmla="*/ 2660 w 10000"/>
                <a:gd name="connsiteY13" fmla="*/ 3651 h 10205"/>
                <a:gd name="connsiteX14" fmla="*/ 2353 w 10000"/>
                <a:gd name="connsiteY14" fmla="*/ 3518 h 10205"/>
                <a:gd name="connsiteX15" fmla="*/ 2336 w 10000"/>
                <a:gd name="connsiteY15" fmla="*/ 3518 h 10205"/>
                <a:gd name="connsiteX16" fmla="*/ 2336 w 10000"/>
                <a:gd name="connsiteY16" fmla="*/ 3501 h 10205"/>
                <a:gd name="connsiteX17" fmla="*/ 2320 w 10000"/>
                <a:gd name="connsiteY17" fmla="*/ 3501 h 10205"/>
                <a:gd name="connsiteX18" fmla="*/ 1927 w 10000"/>
                <a:gd name="connsiteY18" fmla="*/ 3035 h 10205"/>
                <a:gd name="connsiteX19" fmla="*/ 1280 w 10000"/>
                <a:gd name="connsiteY19" fmla="*/ 2411 h 10205"/>
                <a:gd name="connsiteX20" fmla="*/ 276 w 10000"/>
                <a:gd name="connsiteY20" fmla="*/ 2303 h 10205"/>
                <a:gd name="connsiteX21" fmla="*/ 105 w 10000"/>
                <a:gd name="connsiteY21" fmla="*/ 2369 h 10205"/>
                <a:gd name="connsiteX22" fmla="*/ 3 w 10000"/>
                <a:gd name="connsiteY22" fmla="*/ 2503 h 10205"/>
                <a:gd name="connsiteX23" fmla="*/ 258 w 10000"/>
                <a:gd name="connsiteY23" fmla="*/ 2794 h 10205"/>
                <a:gd name="connsiteX24" fmla="*/ 531 w 10000"/>
                <a:gd name="connsiteY24" fmla="*/ 3485 h 10205"/>
                <a:gd name="connsiteX25" fmla="*/ 633 w 10000"/>
                <a:gd name="connsiteY25" fmla="*/ 3676 h 10205"/>
                <a:gd name="connsiteX26" fmla="*/ 940 w 10000"/>
                <a:gd name="connsiteY26" fmla="*/ 4025 h 10205"/>
                <a:gd name="connsiteX27" fmla="*/ 1144 w 10000"/>
                <a:gd name="connsiteY27" fmla="*/ 4308 h 10205"/>
                <a:gd name="connsiteX28" fmla="*/ 1144 w 10000"/>
                <a:gd name="connsiteY28" fmla="*/ 4308 h 10205"/>
                <a:gd name="connsiteX29" fmla="*/ 1161 w 10000"/>
                <a:gd name="connsiteY29" fmla="*/ 4342 h 10205"/>
                <a:gd name="connsiteX30" fmla="*/ 1178 w 10000"/>
                <a:gd name="connsiteY30" fmla="*/ 4350 h 10205"/>
                <a:gd name="connsiteX31" fmla="*/ 1280 w 10000"/>
                <a:gd name="connsiteY31" fmla="*/ 4509 h 10205"/>
                <a:gd name="connsiteX32" fmla="*/ 1298 w 10000"/>
                <a:gd name="connsiteY32" fmla="*/ 4517 h 10205"/>
                <a:gd name="connsiteX33" fmla="*/ 1280 w 10000"/>
                <a:gd name="connsiteY33" fmla="*/ 4525 h 10205"/>
                <a:gd name="connsiteX34" fmla="*/ 1298 w 10000"/>
                <a:gd name="connsiteY34" fmla="*/ 4525 h 10205"/>
                <a:gd name="connsiteX35" fmla="*/ 1366 w 10000"/>
                <a:gd name="connsiteY35" fmla="*/ 4692 h 10205"/>
                <a:gd name="connsiteX36" fmla="*/ 2200 w 10000"/>
                <a:gd name="connsiteY36" fmla="*/ 5640 h 10205"/>
                <a:gd name="connsiteX37" fmla="*/ 3614 w 10000"/>
                <a:gd name="connsiteY37" fmla="*/ 6581 h 10205"/>
                <a:gd name="connsiteX38" fmla="*/ 3490 w 10000"/>
                <a:gd name="connsiteY38" fmla="*/ 10000 h 10205"/>
                <a:gd name="connsiteX39" fmla="*/ 7781 w 10000"/>
                <a:gd name="connsiteY39" fmla="*/ 9788 h 10205"/>
                <a:gd name="connsiteX40" fmla="*/ 7719 w 10000"/>
                <a:gd name="connsiteY40" fmla="*/ 6605 h 10205"/>
                <a:gd name="connsiteX41" fmla="*/ 8196 w 10000"/>
                <a:gd name="connsiteY41" fmla="*/ 6190 h 10205"/>
                <a:gd name="connsiteX42" fmla="*/ 9202 w 10000"/>
                <a:gd name="connsiteY42" fmla="*/ 4142 h 10205"/>
                <a:gd name="connsiteX43" fmla="*/ 9985 w 10000"/>
                <a:gd name="connsiteY43" fmla="*/ 1470 h 10205"/>
                <a:gd name="connsiteX44" fmla="*/ 8877 w 10000"/>
                <a:gd name="connsiteY44" fmla="*/ 1379 h 10205"/>
                <a:gd name="connsiteX45" fmla="*/ 8111 w 10000"/>
                <a:gd name="connsiteY45" fmla="*/ 3077 h 10205"/>
                <a:gd name="connsiteX46" fmla="*/ 8043 w 10000"/>
                <a:gd name="connsiteY46" fmla="*/ 3127 h 10205"/>
                <a:gd name="connsiteX47" fmla="*/ 8026 w 10000"/>
                <a:gd name="connsiteY47" fmla="*/ 3127 h 10205"/>
                <a:gd name="connsiteX48" fmla="*/ 7907 w 10000"/>
                <a:gd name="connsiteY48" fmla="*/ 3127 h 10205"/>
                <a:gd name="connsiteX49" fmla="*/ 7804 w 10000"/>
                <a:gd name="connsiteY49" fmla="*/ 2952 h 10205"/>
                <a:gd name="connsiteX50" fmla="*/ 8248 w 10000"/>
                <a:gd name="connsiteY50" fmla="*/ 696 h 10205"/>
                <a:gd name="connsiteX51" fmla="*/ 7140 w 10000"/>
                <a:gd name="connsiteY51" fmla="*/ 588 h 10205"/>
                <a:gd name="connsiteX0" fmla="*/ 7140 w 10000"/>
                <a:gd name="connsiteY0" fmla="*/ 588 h 10205"/>
                <a:gd name="connsiteX1" fmla="*/ 6492 w 10000"/>
                <a:gd name="connsiteY1" fmla="*/ 2677 h 10205"/>
                <a:gd name="connsiteX2" fmla="*/ 6459 w 10000"/>
                <a:gd name="connsiteY2" fmla="*/ 2760 h 10205"/>
                <a:gd name="connsiteX3" fmla="*/ 6272 w 10000"/>
                <a:gd name="connsiteY3" fmla="*/ 2885 h 10205"/>
                <a:gd name="connsiteX4" fmla="*/ 6169 w 10000"/>
                <a:gd name="connsiteY4" fmla="*/ 2760 h 10205"/>
                <a:gd name="connsiteX5" fmla="*/ 6101 w 10000"/>
                <a:gd name="connsiteY5" fmla="*/ 396 h 10205"/>
                <a:gd name="connsiteX6" fmla="*/ 4755 w 10000"/>
                <a:gd name="connsiteY6" fmla="*/ 314 h 10205"/>
                <a:gd name="connsiteX7" fmla="*/ 4721 w 10000"/>
                <a:gd name="connsiteY7" fmla="*/ 2727 h 10205"/>
                <a:gd name="connsiteX8" fmla="*/ 4483 w 10000"/>
                <a:gd name="connsiteY8" fmla="*/ 2702 h 10205"/>
                <a:gd name="connsiteX9" fmla="*/ 3835 w 10000"/>
                <a:gd name="connsiteY9" fmla="*/ 896 h 10205"/>
                <a:gd name="connsiteX10" fmla="*/ 2677 w 10000"/>
                <a:gd name="connsiteY10" fmla="*/ 946 h 10205"/>
                <a:gd name="connsiteX11" fmla="*/ 3052 w 10000"/>
                <a:gd name="connsiteY11" fmla="*/ 2827 h 10205"/>
                <a:gd name="connsiteX12" fmla="*/ 2711 w 10000"/>
                <a:gd name="connsiteY12" fmla="*/ 3643 h 10205"/>
                <a:gd name="connsiteX13" fmla="*/ 2660 w 10000"/>
                <a:gd name="connsiteY13" fmla="*/ 3651 h 10205"/>
                <a:gd name="connsiteX14" fmla="*/ 2353 w 10000"/>
                <a:gd name="connsiteY14" fmla="*/ 3518 h 10205"/>
                <a:gd name="connsiteX15" fmla="*/ 2336 w 10000"/>
                <a:gd name="connsiteY15" fmla="*/ 3518 h 10205"/>
                <a:gd name="connsiteX16" fmla="*/ 2336 w 10000"/>
                <a:gd name="connsiteY16" fmla="*/ 3501 h 10205"/>
                <a:gd name="connsiteX17" fmla="*/ 2320 w 10000"/>
                <a:gd name="connsiteY17" fmla="*/ 3501 h 10205"/>
                <a:gd name="connsiteX18" fmla="*/ 1927 w 10000"/>
                <a:gd name="connsiteY18" fmla="*/ 3035 h 10205"/>
                <a:gd name="connsiteX19" fmla="*/ 1280 w 10000"/>
                <a:gd name="connsiteY19" fmla="*/ 2411 h 10205"/>
                <a:gd name="connsiteX20" fmla="*/ 276 w 10000"/>
                <a:gd name="connsiteY20" fmla="*/ 2303 h 10205"/>
                <a:gd name="connsiteX21" fmla="*/ 105 w 10000"/>
                <a:gd name="connsiteY21" fmla="*/ 2369 h 10205"/>
                <a:gd name="connsiteX22" fmla="*/ 3 w 10000"/>
                <a:gd name="connsiteY22" fmla="*/ 2503 h 10205"/>
                <a:gd name="connsiteX23" fmla="*/ 258 w 10000"/>
                <a:gd name="connsiteY23" fmla="*/ 2794 h 10205"/>
                <a:gd name="connsiteX24" fmla="*/ 531 w 10000"/>
                <a:gd name="connsiteY24" fmla="*/ 3485 h 10205"/>
                <a:gd name="connsiteX25" fmla="*/ 633 w 10000"/>
                <a:gd name="connsiteY25" fmla="*/ 3676 h 10205"/>
                <a:gd name="connsiteX26" fmla="*/ 940 w 10000"/>
                <a:gd name="connsiteY26" fmla="*/ 4025 h 10205"/>
                <a:gd name="connsiteX27" fmla="*/ 1144 w 10000"/>
                <a:gd name="connsiteY27" fmla="*/ 4308 h 10205"/>
                <a:gd name="connsiteX28" fmla="*/ 1144 w 10000"/>
                <a:gd name="connsiteY28" fmla="*/ 4308 h 10205"/>
                <a:gd name="connsiteX29" fmla="*/ 1161 w 10000"/>
                <a:gd name="connsiteY29" fmla="*/ 4342 h 10205"/>
                <a:gd name="connsiteX30" fmla="*/ 1178 w 10000"/>
                <a:gd name="connsiteY30" fmla="*/ 4350 h 10205"/>
                <a:gd name="connsiteX31" fmla="*/ 1280 w 10000"/>
                <a:gd name="connsiteY31" fmla="*/ 4509 h 10205"/>
                <a:gd name="connsiteX32" fmla="*/ 1298 w 10000"/>
                <a:gd name="connsiteY32" fmla="*/ 4517 h 10205"/>
                <a:gd name="connsiteX33" fmla="*/ 1280 w 10000"/>
                <a:gd name="connsiteY33" fmla="*/ 4525 h 10205"/>
                <a:gd name="connsiteX34" fmla="*/ 1298 w 10000"/>
                <a:gd name="connsiteY34" fmla="*/ 4525 h 10205"/>
                <a:gd name="connsiteX35" fmla="*/ 1366 w 10000"/>
                <a:gd name="connsiteY35" fmla="*/ 4692 h 10205"/>
                <a:gd name="connsiteX36" fmla="*/ 2200 w 10000"/>
                <a:gd name="connsiteY36" fmla="*/ 5640 h 10205"/>
                <a:gd name="connsiteX37" fmla="*/ 3614 w 10000"/>
                <a:gd name="connsiteY37" fmla="*/ 6581 h 10205"/>
                <a:gd name="connsiteX38" fmla="*/ 3490 w 10000"/>
                <a:gd name="connsiteY38" fmla="*/ 10000 h 10205"/>
                <a:gd name="connsiteX39" fmla="*/ 7781 w 10000"/>
                <a:gd name="connsiteY39" fmla="*/ 9788 h 10205"/>
                <a:gd name="connsiteX40" fmla="*/ 7719 w 10000"/>
                <a:gd name="connsiteY40" fmla="*/ 6605 h 10205"/>
                <a:gd name="connsiteX41" fmla="*/ 8196 w 10000"/>
                <a:gd name="connsiteY41" fmla="*/ 6190 h 10205"/>
                <a:gd name="connsiteX42" fmla="*/ 9202 w 10000"/>
                <a:gd name="connsiteY42" fmla="*/ 4142 h 10205"/>
                <a:gd name="connsiteX43" fmla="*/ 9985 w 10000"/>
                <a:gd name="connsiteY43" fmla="*/ 1470 h 10205"/>
                <a:gd name="connsiteX44" fmla="*/ 8877 w 10000"/>
                <a:gd name="connsiteY44" fmla="*/ 1379 h 10205"/>
                <a:gd name="connsiteX45" fmla="*/ 8111 w 10000"/>
                <a:gd name="connsiteY45" fmla="*/ 3077 h 10205"/>
                <a:gd name="connsiteX46" fmla="*/ 8043 w 10000"/>
                <a:gd name="connsiteY46" fmla="*/ 3127 h 10205"/>
                <a:gd name="connsiteX47" fmla="*/ 8026 w 10000"/>
                <a:gd name="connsiteY47" fmla="*/ 3127 h 10205"/>
                <a:gd name="connsiteX48" fmla="*/ 7907 w 10000"/>
                <a:gd name="connsiteY48" fmla="*/ 3127 h 10205"/>
                <a:gd name="connsiteX49" fmla="*/ 7804 w 10000"/>
                <a:gd name="connsiteY49" fmla="*/ 2952 h 10205"/>
                <a:gd name="connsiteX50" fmla="*/ 8248 w 10000"/>
                <a:gd name="connsiteY50" fmla="*/ 696 h 10205"/>
                <a:gd name="connsiteX51" fmla="*/ 7140 w 10000"/>
                <a:gd name="connsiteY51" fmla="*/ 588 h 10205"/>
                <a:gd name="connsiteX0" fmla="*/ 7140 w 10000"/>
                <a:gd name="connsiteY0" fmla="*/ 588 h 10000"/>
                <a:gd name="connsiteX1" fmla="*/ 6492 w 10000"/>
                <a:gd name="connsiteY1" fmla="*/ 2677 h 10000"/>
                <a:gd name="connsiteX2" fmla="*/ 6459 w 10000"/>
                <a:gd name="connsiteY2" fmla="*/ 2760 h 10000"/>
                <a:gd name="connsiteX3" fmla="*/ 6272 w 10000"/>
                <a:gd name="connsiteY3" fmla="*/ 2885 h 10000"/>
                <a:gd name="connsiteX4" fmla="*/ 6169 w 10000"/>
                <a:gd name="connsiteY4" fmla="*/ 2760 h 10000"/>
                <a:gd name="connsiteX5" fmla="*/ 6101 w 10000"/>
                <a:gd name="connsiteY5" fmla="*/ 396 h 10000"/>
                <a:gd name="connsiteX6" fmla="*/ 4755 w 10000"/>
                <a:gd name="connsiteY6" fmla="*/ 314 h 10000"/>
                <a:gd name="connsiteX7" fmla="*/ 4721 w 10000"/>
                <a:gd name="connsiteY7" fmla="*/ 2727 h 10000"/>
                <a:gd name="connsiteX8" fmla="*/ 4483 w 10000"/>
                <a:gd name="connsiteY8" fmla="*/ 2702 h 10000"/>
                <a:gd name="connsiteX9" fmla="*/ 3835 w 10000"/>
                <a:gd name="connsiteY9" fmla="*/ 896 h 10000"/>
                <a:gd name="connsiteX10" fmla="*/ 2677 w 10000"/>
                <a:gd name="connsiteY10" fmla="*/ 946 h 10000"/>
                <a:gd name="connsiteX11" fmla="*/ 3052 w 10000"/>
                <a:gd name="connsiteY11" fmla="*/ 2827 h 10000"/>
                <a:gd name="connsiteX12" fmla="*/ 2711 w 10000"/>
                <a:gd name="connsiteY12" fmla="*/ 3643 h 10000"/>
                <a:gd name="connsiteX13" fmla="*/ 2660 w 10000"/>
                <a:gd name="connsiteY13" fmla="*/ 3651 h 10000"/>
                <a:gd name="connsiteX14" fmla="*/ 2353 w 10000"/>
                <a:gd name="connsiteY14" fmla="*/ 3518 h 10000"/>
                <a:gd name="connsiteX15" fmla="*/ 2336 w 10000"/>
                <a:gd name="connsiteY15" fmla="*/ 3518 h 10000"/>
                <a:gd name="connsiteX16" fmla="*/ 2336 w 10000"/>
                <a:gd name="connsiteY16" fmla="*/ 3501 h 10000"/>
                <a:gd name="connsiteX17" fmla="*/ 2320 w 10000"/>
                <a:gd name="connsiteY17" fmla="*/ 3501 h 10000"/>
                <a:gd name="connsiteX18" fmla="*/ 1927 w 10000"/>
                <a:gd name="connsiteY18" fmla="*/ 3035 h 10000"/>
                <a:gd name="connsiteX19" fmla="*/ 1280 w 10000"/>
                <a:gd name="connsiteY19" fmla="*/ 2411 h 10000"/>
                <a:gd name="connsiteX20" fmla="*/ 276 w 10000"/>
                <a:gd name="connsiteY20" fmla="*/ 2303 h 10000"/>
                <a:gd name="connsiteX21" fmla="*/ 105 w 10000"/>
                <a:gd name="connsiteY21" fmla="*/ 2369 h 10000"/>
                <a:gd name="connsiteX22" fmla="*/ 3 w 10000"/>
                <a:gd name="connsiteY22" fmla="*/ 2503 h 10000"/>
                <a:gd name="connsiteX23" fmla="*/ 258 w 10000"/>
                <a:gd name="connsiteY23" fmla="*/ 2794 h 10000"/>
                <a:gd name="connsiteX24" fmla="*/ 531 w 10000"/>
                <a:gd name="connsiteY24" fmla="*/ 3485 h 10000"/>
                <a:gd name="connsiteX25" fmla="*/ 633 w 10000"/>
                <a:gd name="connsiteY25" fmla="*/ 3676 h 10000"/>
                <a:gd name="connsiteX26" fmla="*/ 940 w 10000"/>
                <a:gd name="connsiteY26" fmla="*/ 4025 h 10000"/>
                <a:gd name="connsiteX27" fmla="*/ 1144 w 10000"/>
                <a:gd name="connsiteY27" fmla="*/ 4308 h 10000"/>
                <a:gd name="connsiteX28" fmla="*/ 1144 w 10000"/>
                <a:gd name="connsiteY28" fmla="*/ 4308 h 10000"/>
                <a:gd name="connsiteX29" fmla="*/ 1161 w 10000"/>
                <a:gd name="connsiteY29" fmla="*/ 4342 h 10000"/>
                <a:gd name="connsiteX30" fmla="*/ 1178 w 10000"/>
                <a:gd name="connsiteY30" fmla="*/ 4350 h 10000"/>
                <a:gd name="connsiteX31" fmla="*/ 1280 w 10000"/>
                <a:gd name="connsiteY31" fmla="*/ 4509 h 10000"/>
                <a:gd name="connsiteX32" fmla="*/ 1298 w 10000"/>
                <a:gd name="connsiteY32" fmla="*/ 4517 h 10000"/>
                <a:gd name="connsiteX33" fmla="*/ 1280 w 10000"/>
                <a:gd name="connsiteY33" fmla="*/ 4525 h 10000"/>
                <a:gd name="connsiteX34" fmla="*/ 1298 w 10000"/>
                <a:gd name="connsiteY34" fmla="*/ 4525 h 10000"/>
                <a:gd name="connsiteX35" fmla="*/ 1366 w 10000"/>
                <a:gd name="connsiteY35" fmla="*/ 4692 h 10000"/>
                <a:gd name="connsiteX36" fmla="*/ 2200 w 10000"/>
                <a:gd name="connsiteY36" fmla="*/ 5640 h 10000"/>
                <a:gd name="connsiteX37" fmla="*/ 3614 w 10000"/>
                <a:gd name="connsiteY37" fmla="*/ 6581 h 10000"/>
                <a:gd name="connsiteX38" fmla="*/ 3490 w 10000"/>
                <a:gd name="connsiteY38" fmla="*/ 10000 h 10000"/>
                <a:gd name="connsiteX39" fmla="*/ 7781 w 10000"/>
                <a:gd name="connsiteY39" fmla="*/ 9788 h 10000"/>
                <a:gd name="connsiteX40" fmla="*/ 7719 w 10000"/>
                <a:gd name="connsiteY40" fmla="*/ 6605 h 10000"/>
                <a:gd name="connsiteX41" fmla="*/ 8196 w 10000"/>
                <a:gd name="connsiteY41" fmla="*/ 6190 h 10000"/>
                <a:gd name="connsiteX42" fmla="*/ 9202 w 10000"/>
                <a:gd name="connsiteY42" fmla="*/ 4142 h 10000"/>
                <a:gd name="connsiteX43" fmla="*/ 9985 w 10000"/>
                <a:gd name="connsiteY43" fmla="*/ 1470 h 10000"/>
                <a:gd name="connsiteX44" fmla="*/ 8877 w 10000"/>
                <a:gd name="connsiteY44" fmla="*/ 1379 h 10000"/>
                <a:gd name="connsiteX45" fmla="*/ 8111 w 10000"/>
                <a:gd name="connsiteY45" fmla="*/ 3077 h 10000"/>
                <a:gd name="connsiteX46" fmla="*/ 8043 w 10000"/>
                <a:gd name="connsiteY46" fmla="*/ 3127 h 10000"/>
                <a:gd name="connsiteX47" fmla="*/ 8026 w 10000"/>
                <a:gd name="connsiteY47" fmla="*/ 3127 h 10000"/>
                <a:gd name="connsiteX48" fmla="*/ 7907 w 10000"/>
                <a:gd name="connsiteY48" fmla="*/ 3127 h 10000"/>
                <a:gd name="connsiteX49" fmla="*/ 7804 w 10000"/>
                <a:gd name="connsiteY49" fmla="*/ 2952 h 10000"/>
                <a:gd name="connsiteX50" fmla="*/ 8248 w 10000"/>
                <a:gd name="connsiteY50" fmla="*/ 696 h 10000"/>
                <a:gd name="connsiteX51" fmla="*/ 7140 w 10000"/>
                <a:gd name="connsiteY51" fmla="*/ 588 h 10000"/>
                <a:gd name="connsiteX0" fmla="*/ 7140 w 10000"/>
                <a:gd name="connsiteY0" fmla="*/ 588 h 10000"/>
                <a:gd name="connsiteX1" fmla="*/ 6492 w 10000"/>
                <a:gd name="connsiteY1" fmla="*/ 2677 h 10000"/>
                <a:gd name="connsiteX2" fmla="*/ 6459 w 10000"/>
                <a:gd name="connsiteY2" fmla="*/ 2760 h 10000"/>
                <a:gd name="connsiteX3" fmla="*/ 6272 w 10000"/>
                <a:gd name="connsiteY3" fmla="*/ 2885 h 10000"/>
                <a:gd name="connsiteX4" fmla="*/ 6169 w 10000"/>
                <a:gd name="connsiteY4" fmla="*/ 2760 h 10000"/>
                <a:gd name="connsiteX5" fmla="*/ 6101 w 10000"/>
                <a:gd name="connsiteY5" fmla="*/ 396 h 10000"/>
                <a:gd name="connsiteX6" fmla="*/ 4755 w 10000"/>
                <a:gd name="connsiteY6" fmla="*/ 314 h 10000"/>
                <a:gd name="connsiteX7" fmla="*/ 4721 w 10000"/>
                <a:gd name="connsiteY7" fmla="*/ 2727 h 10000"/>
                <a:gd name="connsiteX8" fmla="*/ 4483 w 10000"/>
                <a:gd name="connsiteY8" fmla="*/ 2702 h 10000"/>
                <a:gd name="connsiteX9" fmla="*/ 3835 w 10000"/>
                <a:gd name="connsiteY9" fmla="*/ 896 h 10000"/>
                <a:gd name="connsiteX10" fmla="*/ 2677 w 10000"/>
                <a:gd name="connsiteY10" fmla="*/ 946 h 10000"/>
                <a:gd name="connsiteX11" fmla="*/ 3052 w 10000"/>
                <a:gd name="connsiteY11" fmla="*/ 2827 h 10000"/>
                <a:gd name="connsiteX12" fmla="*/ 2711 w 10000"/>
                <a:gd name="connsiteY12" fmla="*/ 3643 h 10000"/>
                <a:gd name="connsiteX13" fmla="*/ 2660 w 10000"/>
                <a:gd name="connsiteY13" fmla="*/ 3651 h 10000"/>
                <a:gd name="connsiteX14" fmla="*/ 2353 w 10000"/>
                <a:gd name="connsiteY14" fmla="*/ 3518 h 10000"/>
                <a:gd name="connsiteX15" fmla="*/ 2336 w 10000"/>
                <a:gd name="connsiteY15" fmla="*/ 3518 h 10000"/>
                <a:gd name="connsiteX16" fmla="*/ 2336 w 10000"/>
                <a:gd name="connsiteY16" fmla="*/ 3501 h 10000"/>
                <a:gd name="connsiteX17" fmla="*/ 2320 w 10000"/>
                <a:gd name="connsiteY17" fmla="*/ 3501 h 10000"/>
                <a:gd name="connsiteX18" fmla="*/ 1927 w 10000"/>
                <a:gd name="connsiteY18" fmla="*/ 3035 h 10000"/>
                <a:gd name="connsiteX19" fmla="*/ 1280 w 10000"/>
                <a:gd name="connsiteY19" fmla="*/ 2411 h 10000"/>
                <a:gd name="connsiteX20" fmla="*/ 276 w 10000"/>
                <a:gd name="connsiteY20" fmla="*/ 2303 h 10000"/>
                <a:gd name="connsiteX21" fmla="*/ 105 w 10000"/>
                <a:gd name="connsiteY21" fmla="*/ 2369 h 10000"/>
                <a:gd name="connsiteX22" fmla="*/ 3 w 10000"/>
                <a:gd name="connsiteY22" fmla="*/ 2503 h 10000"/>
                <a:gd name="connsiteX23" fmla="*/ 258 w 10000"/>
                <a:gd name="connsiteY23" fmla="*/ 2794 h 10000"/>
                <a:gd name="connsiteX24" fmla="*/ 531 w 10000"/>
                <a:gd name="connsiteY24" fmla="*/ 3485 h 10000"/>
                <a:gd name="connsiteX25" fmla="*/ 633 w 10000"/>
                <a:gd name="connsiteY25" fmla="*/ 3676 h 10000"/>
                <a:gd name="connsiteX26" fmla="*/ 940 w 10000"/>
                <a:gd name="connsiteY26" fmla="*/ 4025 h 10000"/>
                <a:gd name="connsiteX27" fmla="*/ 1144 w 10000"/>
                <a:gd name="connsiteY27" fmla="*/ 4308 h 10000"/>
                <a:gd name="connsiteX28" fmla="*/ 1144 w 10000"/>
                <a:gd name="connsiteY28" fmla="*/ 4308 h 10000"/>
                <a:gd name="connsiteX29" fmla="*/ 1161 w 10000"/>
                <a:gd name="connsiteY29" fmla="*/ 4342 h 10000"/>
                <a:gd name="connsiteX30" fmla="*/ 1178 w 10000"/>
                <a:gd name="connsiteY30" fmla="*/ 4350 h 10000"/>
                <a:gd name="connsiteX31" fmla="*/ 1280 w 10000"/>
                <a:gd name="connsiteY31" fmla="*/ 4509 h 10000"/>
                <a:gd name="connsiteX32" fmla="*/ 1298 w 10000"/>
                <a:gd name="connsiteY32" fmla="*/ 4517 h 10000"/>
                <a:gd name="connsiteX33" fmla="*/ 1280 w 10000"/>
                <a:gd name="connsiteY33" fmla="*/ 4525 h 10000"/>
                <a:gd name="connsiteX34" fmla="*/ 1298 w 10000"/>
                <a:gd name="connsiteY34" fmla="*/ 4525 h 10000"/>
                <a:gd name="connsiteX35" fmla="*/ 1366 w 10000"/>
                <a:gd name="connsiteY35" fmla="*/ 4692 h 10000"/>
                <a:gd name="connsiteX36" fmla="*/ 2200 w 10000"/>
                <a:gd name="connsiteY36" fmla="*/ 5640 h 10000"/>
                <a:gd name="connsiteX37" fmla="*/ 3614 w 10000"/>
                <a:gd name="connsiteY37" fmla="*/ 6581 h 10000"/>
                <a:gd name="connsiteX38" fmla="*/ 3490 w 10000"/>
                <a:gd name="connsiteY38" fmla="*/ 10000 h 10000"/>
                <a:gd name="connsiteX39" fmla="*/ 7781 w 10000"/>
                <a:gd name="connsiteY39" fmla="*/ 9788 h 10000"/>
                <a:gd name="connsiteX40" fmla="*/ 7719 w 10000"/>
                <a:gd name="connsiteY40" fmla="*/ 6605 h 10000"/>
                <a:gd name="connsiteX41" fmla="*/ 8196 w 10000"/>
                <a:gd name="connsiteY41" fmla="*/ 6190 h 10000"/>
                <a:gd name="connsiteX42" fmla="*/ 9202 w 10000"/>
                <a:gd name="connsiteY42" fmla="*/ 4142 h 10000"/>
                <a:gd name="connsiteX43" fmla="*/ 9985 w 10000"/>
                <a:gd name="connsiteY43" fmla="*/ 1470 h 10000"/>
                <a:gd name="connsiteX44" fmla="*/ 8877 w 10000"/>
                <a:gd name="connsiteY44" fmla="*/ 1379 h 10000"/>
                <a:gd name="connsiteX45" fmla="*/ 8111 w 10000"/>
                <a:gd name="connsiteY45" fmla="*/ 3077 h 10000"/>
                <a:gd name="connsiteX46" fmla="*/ 8043 w 10000"/>
                <a:gd name="connsiteY46" fmla="*/ 3127 h 10000"/>
                <a:gd name="connsiteX47" fmla="*/ 8026 w 10000"/>
                <a:gd name="connsiteY47" fmla="*/ 3127 h 10000"/>
                <a:gd name="connsiteX48" fmla="*/ 7907 w 10000"/>
                <a:gd name="connsiteY48" fmla="*/ 3127 h 10000"/>
                <a:gd name="connsiteX49" fmla="*/ 7804 w 10000"/>
                <a:gd name="connsiteY49" fmla="*/ 2952 h 10000"/>
                <a:gd name="connsiteX50" fmla="*/ 8248 w 10000"/>
                <a:gd name="connsiteY50" fmla="*/ 696 h 10000"/>
                <a:gd name="connsiteX51" fmla="*/ 7140 w 10000"/>
                <a:gd name="connsiteY51" fmla="*/ 588 h 10000"/>
                <a:gd name="connsiteX0" fmla="*/ 7140 w 10000"/>
                <a:gd name="connsiteY0" fmla="*/ 588 h 9820"/>
                <a:gd name="connsiteX1" fmla="*/ 6492 w 10000"/>
                <a:gd name="connsiteY1" fmla="*/ 2677 h 9820"/>
                <a:gd name="connsiteX2" fmla="*/ 6459 w 10000"/>
                <a:gd name="connsiteY2" fmla="*/ 2760 h 9820"/>
                <a:gd name="connsiteX3" fmla="*/ 6272 w 10000"/>
                <a:gd name="connsiteY3" fmla="*/ 2885 h 9820"/>
                <a:gd name="connsiteX4" fmla="*/ 6169 w 10000"/>
                <a:gd name="connsiteY4" fmla="*/ 2760 h 9820"/>
                <a:gd name="connsiteX5" fmla="*/ 6101 w 10000"/>
                <a:gd name="connsiteY5" fmla="*/ 396 h 9820"/>
                <a:gd name="connsiteX6" fmla="*/ 4755 w 10000"/>
                <a:gd name="connsiteY6" fmla="*/ 314 h 9820"/>
                <a:gd name="connsiteX7" fmla="*/ 4721 w 10000"/>
                <a:gd name="connsiteY7" fmla="*/ 2727 h 9820"/>
                <a:gd name="connsiteX8" fmla="*/ 4483 w 10000"/>
                <a:gd name="connsiteY8" fmla="*/ 2702 h 9820"/>
                <a:gd name="connsiteX9" fmla="*/ 3835 w 10000"/>
                <a:gd name="connsiteY9" fmla="*/ 896 h 9820"/>
                <a:gd name="connsiteX10" fmla="*/ 2677 w 10000"/>
                <a:gd name="connsiteY10" fmla="*/ 946 h 9820"/>
                <a:gd name="connsiteX11" fmla="*/ 3052 w 10000"/>
                <a:gd name="connsiteY11" fmla="*/ 2827 h 9820"/>
                <a:gd name="connsiteX12" fmla="*/ 2711 w 10000"/>
                <a:gd name="connsiteY12" fmla="*/ 3643 h 9820"/>
                <a:gd name="connsiteX13" fmla="*/ 2660 w 10000"/>
                <a:gd name="connsiteY13" fmla="*/ 3651 h 9820"/>
                <a:gd name="connsiteX14" fmla="*/ 2353 w 10000"/>
                <a:gd name="connsiteY14" fmla="*/ 3518 h 9820"/>
                <a:gd name="connsiteX15" fmla="*/ 2336 w 10000"/>
                <a:gd name="connsiteY15" fmla="*/ 3518 h 9820"/>
                <a:gd name="connsiteX16" fmla="*/ 2336 w 10000"/>
                <a:gd name="connsiteY16" fmla="*/ 3501 h 9820"/>
                <a:gd name="connsiteX17" fmla="*/ 2320 w 10000"/>
                <a:gd name="connsiteY17" fmla="*/ 3501 h 9820"/>
                <a:gd name="connsiteX18" fmla="*/ 1927 w 10000"/>
                <a:gd name="connsiteY18" fmla="*/ 3035 h 9820"/>
                <a:gd name="connsiteX19" fmla="*/ 1280 w 10000"/>
                <a:gd name="connsiteY19" fmla="*/ 2411 h 9820"/>
                <a:gd name="connsiteX20" fmla="*/ 276 w 10000"/>
                <a:gd name="connsiteY20" fmla="*/ 2303 h 9820"/>
                <a:gd name="connsiteX21" fmla="*/ 105 w 10000"/>
                <a:gd name="connsiteY21" fmla="*/ 2369 h 9820"/>
                <a:gd name="connsiteX22" fmla="*/ 3 w 10000"/>
                <a:gd name="connsiteY22" fmla="*/ 2503 h 9820"/>
                <a:gd name="connsiteX23" fmla="*/ 258 w 10000"/>
                <a:gd name="connsiteY23" fmla="*/ 2794 h 9820"/>
                <a:gd name="connsiteX24" fmla="*/ 531 w 10000"/>
                <a:gd name="connsiteY24" fmla="*/ 3485 h 9820"/>
                <a:gd name="connsiteX25" fmla="*/ 633 w 10000"/>
                <a:gd name="connsiteY25" fmla="*/ 3676 h 9820"/>
                <a:gd name="connsiteX26" fmla="*/ 940 w 10000"/>
                <a:gd name="connsiteY26" fmla="*/ 4025 h 9820"/>
                <a:gd name="connsiteX27" fmla="*/ 1144 w 10000"/>
                <a:gd name="connsiteY27" fmla="*/ 4308 h 9820"/>
                <a:gd name="connsiteX28" fmla="*/ 1144 w 10000"/>
                <a:gd name="connsiteY28" fmla="*/ 4308 h 9820"/>
                <a:gd name="connsiteX29" fmla="*/ 1161 w 10000"/>
                <a:gd name="connsiteY29" fmla="*/ 4342 h 9820"/>
                <a:gd name="connsiteX30" fmla="*/ 1178 w 10000"/>
                <a:gd name="connsiteY30" fmla="*/ 4350 h 9820"/>
                <a:gd name="connsiteX31" fmla="*/ 1280 w 10000"/>
                <a:gd name="connsiteY31" fmla="*/ 4509 h 9820"/>
                <a:gd name="connsiteX32" fmla="*/ 1298 w 10000"/>
                <a:gd name="connsiteY32" fmla="*/ 4517 h 9820"/>
                <a:gd name="connsiteX33" fmla="*/ 1280 w 10000"/>
                <a:gd name="connsiteY33" fmla="*/ 4525 h 9820"/>
                <a:gd name="connsiteX34" fmla="*/ 1298 w 10000"/>
                <a:gd name="connsiteY34" fmla="*/ 4525 h 9820"/>
                <a:gd name="connsiteX35" fmla="*/ 1366 w 10000"/>
                <a:gd name="connsiteY35" fmla="*/ 4692 h 9820"/>
                <a:gd name="connsiteX36" fmla="*/ 2200 w 10000"/>
                <a:gd name="connsiteY36" fmla="*/ 5640 h 9820"/>
                <a:gd name="connsiteX37" fmla="*/ 3614 w 10000"/>
                <a:gd name="connsiteY37" fmla="*/ 6581 h 9820"/>
                <a:gd name="connsiteX38" fmla="*/ 3490 w 10000"/>
                <a:gd name="connsiteY38" fmla="*/ 9787 h 9820"/>
                <a:gd name="connsiteX39" fmla="*/ 7781 w 10000"/>
                <a:gd name="connsiteY39" fmla="*/ 9788 h 9820"/>
                <a:gd name="connsiteX40" fmla="*/ 7719 w 10000"/>
                <a:gd name="connsiteY40" fmla="*/ 6605 h 9820"/>
                <a:gd name="connsiteX41" fmla="*/ 8196 w 10000"/>
                <a:gd name="connsiteY41" fmla="*/ 6190 h 9820"/>
                <a:gd name="connsiteX42" fmla="*/ 9202 w 10000"/>
                <a:gd name="connsiteY42" fmla="*/ 4142 h 9820"/>
                <a:gd name="connsiteX43" fmla="*/ 9985 w 10000"/>
                <a:gd name="connsiteY43" fmla="*/ 1470 h 9820"/>
                <a:gd name="connsiteX44" fmla="*/ 8877 w 10000"/>
                <a:gd name="connsiteY44" fmla="*/ 1379 h 9820"/>
                <a:gd name="connsiteX45" fmla="*/ 8111 w 10000"/>
                <a:gd name="connsiteY45" fmla="*/ 3077 h 9820"/>
                <a:gd name="connsiteX46" fmla="*/ 8043 w 10000"/>
                <a:gd name="connsiteY46" fmla="*/ 3127 h 9820"/>
                <a:gd name="connsiteX47" fmla="*/ 8026 w 10000"/>
                <a:gd name="connsiteY47" fmla="*/ 3127 h 9820"/>
                <a:gd name="connsiteX48" fmla="*/ 7907 w 10000"/>
                <a:gd name="connsiteY48" fmla="*/ 3127 h 9820"/>
                <a:gd name="connsiteX49" fmla="*/ 7804 w 10000"/>
                <a:gd name="connsiteY49" fmla="*/ 2952 h 9820"/>
                <a:gd name="connsiteX50" fmla="*/ 8248 w 10000"/>
                <a:gd name="connsiteY50" fmla="*/ 696 h 9820"/>
                <a:gd name="connsiteX51" fmla="*/ 7140 w 10000"/>
                <a:gd name="connsiteY51" fmla="*/ 588 h 9820"/>
                <a:gd name="connsiteX0" fmla="*/ 7140 w 10000"/>
                <a:gd name="connsiteY0" fmla="*/ 599 h 10028"/>
                <a:gd name="connsiteX1" fmla="*/ 6492 w 10000"/>
                <a:gd name="connsiteY1" fmla="*/ 2726 h 10028"/>
                <a:gd name="connsiteX2" fmla="*/ 6459 w 10000"/>
                <a:gd name="connsiteY2" fmla="*/ 2811 h 10028"/>
                <a:gd name="connsiteX3" fmla="*/ 6272 w 10000"/>
                <a:gd name="connsiteY3" fmla="*/ 2938 h 10028"/>
                <a:gd name="connsiteX4" fmla="*/ 6169 w 10000"/>
                <a:gd name="connsiteY4" fmla="*/ 2811 h 10028"/>
                <a:gd name="connsiteX5" fmla="*/ 6101 w 10000"/>
                <a:gd name="connsiteY5" fmla="*/ 403 h 10028"/>
                <a:gd name="connsiteX6" fmla="*/ 4755 w 10000"/>
                <a:gd name="connsiteY6" fmla="*/ 320 h 10028"/>
                <a:gd name="connsiteX7" fmla="*/ 4721 w 10000"/>
                <a:gd name="connsiteY7" fmla="*/ 2777 h 10028"/>
                <a:gd name="connsiteX8" fmla="*/ 4483 w 10000"/>
                <a:gd name="connsiteY8" fmla="*/ 2752 h 10028"/>
                <a:gd name="connsiteX9" fmla="*/ 3835 w 10000"/>
                <a:gd name="connsiteY9" fmla="*/ 912 h 10028"/>
                <a:gd name="connsiteX10" fmla="*/ 2677 w 10000"/>
                <a:gd name="connsiteY10" fmla="*/ 963 h 10028"/>
                <a:gd name="connsiteX11" fmla="*/ 3052 w 10000"/>
                <a:gd name="connsiteY11" fmla="*/ 2879 h 10028"/>
                <a:gd name="connsiteX12" fmla="*/ 2711 w 10000"/>
                <a:gd name="connsiteY12" fmla="*/ 3710 h 10028"/>
                <a:gd name="connsiteX13" fmla="*/ 2660 w 10000"/>
                <a:gd name="connsiteY13" fmla="*/ 3718 h 10028"/>
                <a:gd name="connsiteX14" fmla="*/ 2353 w 10000"/>
                <a:gd name="connsiteY14" fmla="*/ 3582 h 10028"/>
                <a:gd name="connsiteX15" fmla="*/ 2336 w 10000"/>
                <a:gd name="connsiteY15" fmla="*/ 3582 h 10028"/>
                <a:gd name="connsiteX16" fmla="*/ 2336 w 10000"/>
                <a:gd name="connsiteY16" fmla="*/ 3565 h 10028"/>
                <a:gd name="connsiteX17" fmla="*/ 2320 w 10000"/>
                <a:gd name="connsiteY17" fmla="*/ 3565 h 10028"/>
                <a:gd name="connsiteX18" fmla="*/ 1927 w 10000"/>
                <a:gd name="connsiteY18" fmla="*/ 3091 h 10028"/>
                <a:gd name="connsiteX19" fmla="*/ 1280 w 10000"/>
                <a:gd name="connsiteY19" fmla="*/ 2455 h 10028"/>
                <a:gd name="connsiteX20" fmla="*/ 276 w 10000"/>
                <a:gd name="connsiteY20" fmla="*/ 2345 h 10028"/>
                <a:gd name="connsiteX21" fmla="*/ 105 w 10000"/>
                <a:gd name="connsiteY21" fmla="*/ 2412 h 10028"/>
                <a:gd name="connsiteX22" fmla="*/ 3 w 10000"/>
                <a:gd name="connsiteY22" fmla="*/ 2549 h 10028"/>
                <a:gd name="connsiteX23" fmla="*/ 258 w 10000"/>
                <a:gd name="connsiteY23" fmla="*/ 2845 h 10028"/>
                <a:gd name="connsiteX24" fmla="*/ 531 w 10000"/>
                <a:gd name="connsiteY24" fmla="*/ 3549 h 10028"/>
                <a:gd name="connsiteX25" fmla="*/ 633 w 10000"/>
                <a:gd name="connsiteY25" fmla="*/ 3743 h 10028"/>
                <a:gd name="connsiteX26" fmla="*/ 940 w 10000"/>
                <a:gd name="connsiteY26" fmla="*/ 4099 h 10028"/>
                <a:gd name="connsiteX27" fmla="*/ 1144 w 10000"/>
                <a:gd name="connsiteY27" fmla="*/ 4387 h 10028"/>
                <a:gd name="connsiteX28" fmla="*/ 1144 w 10000"/>
                <a:gd name="connsiteY28" fmla="*/ 4387 h 10028"/>
                <a:gd name="connsiteX29" fmla="*/ 1161 w 10000"/>
                <a:gd name="connsiteY29" fmla="*/ 4422 h 10028"/>
                <a:gd name="connsiteX30" fmla="*/ 1178 w 10000"/>
                <a:gd name="connsiteY30" fmla="*/ 4430 h 10028"/>
                <a:gd name="connsiteX31" fmla="*/ 1280 w 10000"/>
                <a:gd name="connsiteY31" fmla="*/ 4592 h 10028"/>
                <a:gd name="connsiteX32" fmla="*/ 1298 w 10000"/>
                <a:gd name="connsiteY32" fmla="*/ 4600 h 10028"/>
                <a:gd name="connsiteX33" fmla="*/ 1280 w 10000"/>
                <a:gd name="connsiteY33" fmla="*/ 4608 h 10028"/>
                <a:gd name="connsiteX34" fmla="*/ 1298 w 10000"/>
                <a:gd name="connsiteY34" fmla="*/ 4608 h 10028"/>
                <a:gd name="connsiteX35" fmla="*/ 1366 w 10000"/>
                <a:gd name="connsiteY35" fmla="*/ 4778 h 10028"/>
                <a:gd name="connsiteX36" fmla="*/ 2200 w 10000"/>
                <a:gd name="connsiteY36" fmla="*/ 5743 h 10028"/>
                <a:gd name="connsiteX37" fmla="*/ 3614 w 10000"/>
                <a:gd name="connsiteY37" fmla="*/ 6702 h 10028"/>
                <a:gd name="connsiteX38" fmla="*/ 3490 w 10000"/>
                <a:gd name="connsiteY38" fmla="*/ 10028 h 10028"/>
                <a:gd name="connsiteX39" fmla="*/ 7781 w 10000"/>
                <a:gd name="connsiteY39" fmla="*/ 9967 h 10028"/>
                <a:gd name="connsiteX40" fmla="*/ 7719 w 10000"/>
                <a:gd name="connsiteY40" fmla="*/ 6726 h 10028"/>
                <a:gd name="connsiteX41" fmla="*/ 8196 w 10000"/>
                <a:gd name="connsiteY41" fmla="*/ 6303 h 10028"/>
                <a:gd name="connsiteX42" fmla="*/ 9202 w 10000"/>
                <a:gd name="connsiteY42" fmla="*/ 4218 h 10028"/>
                <a:gd name="connsiteX43" fmla="*/ 9985 w 10000"/>
                <a:gd name="connsiteY43" fmla="*/ 1497 h 10028"/>
                <a:gd name="connsiteX44" fmla="*/ 8877 w 10000"/>
                <a:gd name="connsiteY44" fmla="*/ 1404 h 10028"/>
                <a:gd name="connsiteX45" fmla="*/ 8111 w 10000"/>
                <a:gd name="connsiteY45" fmla="*/ 3133 h 10028"/>
                <a:gd name="connsiteX46" fmla="*/ 8043 w 10000"/>
                <a:gd name="connsiteY46" fmla="*/ 3184 h 10028"/>
                <a:gd name="connsiteX47" fmla="*/ 8026 w 10000"/>
                <a:gd name="connsiteY47" fmla="*/ 3184 h 10028"/>
                <a:gd name="connsiteX48" fmla="*/ 7907 w 10000"/>
                <a:gd name="connsiteY48" fmla="*/ 3184 h 10028"/>
                <a:gd name="connsiteX49" fmla="*/ 7804 w 10000"/>
                <a:gd name="connsiteY49" fmla="*/ 3006 h 10028"/>
                <a:gd name="connsiteX50" fmla="*/ 8248 w 10000"/>
                <a:gd name="connsiteY50" fmla="*/ 709 h 10028"/>
                <a:gd name="connsiteX51" fmla="*/ 7140 w 10000"/>
                <a:gd name="connsiteY51" fmla="*/ 599 h 10028"/>
                <a:gd name="connsiteX0" fmla="*/ 7140 w 10000"/>
                <a:gd name="connsiteY0" fmla="*/ 599 h 10028"/>
                <a:gd name="connsiteX1" fmla="*/ 6492 w 10000"/>
                <a:gd name="connsiteY1" fmla="*/ 2726 h 10028"/>
                <a:gd name="connsiteX2" fmla="*/ 6459 w 10000"/>
                <a:gd name="connsiteY2" fmla="*/ 2811 h 10028"/>
                <a:gd name="connsiteX3" fmla="*/ 6272 w 10000"/>
                <a:gd name="connsiteY3" fmla="*/ 2938 h 10028"/>
                <a:gd name="connsiteX4" fmla="*/ 6169 w 10000"/>
                <a:gd name="connsiteY4" fmla="*/ 2811 h 10028"/>
                <a:gd name="connsiteX5" fmla="*/ 6101 w 10000"/>
                <a:gd name="connsiteY5" fmla="*/ 403 h 10028"/>
                <a:gd name="connsiteX6" fmla="*/ 4755 w 10000"/>
                <a:gd name="connsiteY6" fmla="*/ 320 h 10028"/>
                <a:gd name="connsiteX7" fmla="*/ 4721 w 10000"/>
                <a:gd name="connsiteY7" fmla="*/ 2777 h 10028"/>
                <a:gd name="connsiteX8" fmla="*/ 4483 w 10000"/>
                <a:gd name="connsiteY8" fmla="*/ 2752 h 10028"/>
                <a:gd name="connsiteX9" fmla="*/ 3835 w 10000"/>
                <a:gd name="connsiteY9" fmla="*/ 912 h 10028"/>
                <a:gd name="connsiteX10" fmla="*/ 2677 w 10000"/>
                <a:gd name="connsiteY10" fmla="*/ 963 h 10028"/>
                <a:gd name="connsiteX11" fmla="*/ 3052 w 10000"/>
                <a:gd name="connsiteY11" fmla="*/ 2879 h 10028"/>
                <a:gd name="connsiteX12" fmla="*/ 2711 w 10000"/>
                <a:gd name="connsiteY12" fmla="*/ 3710 h 10028"/>
                <a:gd name="connsiteX13" fmla="*/ 2660 w 10000"/>
                <a:gd name="connsiteY13" fmla="*/ 3718 h 10028"/>
                <a:gd name="connsiteX14" fmla="*/ 2353 w 10000"/>
                <a:gd name="connsiteY14" fmla="*/ 3582 h 10028"/>
                <a:gd name="connsiteX15" fmla="*/ 2336 w 10000"/>
                <a:gd name="connsiteY15" fmla="*/ 3582 h 10028"/>
                <a:gd name="connsiteX16" fmla="*/ 2336 w 10000"/>
                <a:gd name="connsiteY16" fmla="*/ 3565 h 10028"/>
                <a:gd name="connsiteX17" fmla="*/ 2320 w 10000"/>
                <a:gd name="connsiteY17" fmla="*/ 3565 h 10028"/>
                <a:gd name="connsiteX18" fmla="*/ 1927 w 10000"/>
                <a:gd name="connsiteY18" fmla="*/ 3091 h 10028"/>
                <a:gd name="connsiteX19" fmla="*/ 1280 w 10000"/>
                <a:gd name="connsiteY19" fmla="*/ 2455 h 10028"/>
                <a:gd name="connsiteX20" fmla="*/ 276 w 10000"/>
                <a:gd name="connsiteY20" fmla="*/ 2345 h 10028"/>
                <a:gd name="connsiteX21" fmla="*/ 105 w 10000"/>
                <a:gd name="connsiteY21" fmla="*/ 2412 h 10028"/>
                <a:gd name="connsiteX22" fmla="*/ 3 w 10000"/>
                <a:gd name="connsiteY22" fmla="*/ 2549 h 10028"/>
                <a:gd name="connsiteX23" fmla="*/ 258 w 10000"/>
                <a:gd name="connsiteY23" fmla="*/ 2845 h 10028"/>
                <a:gd name="connsiteX24" fmla="*/ 531 w 10000"/>
                <a:gd name="connsiteY24" fmla="*/ 3549 h 10028"/>
                <a:gd name="connsiteX25" fmla="*/ 633 w 10000"/>
                <a:gd name="connsiteY25" fmla="*/ 3743 h 10028"/>
                <a:gd name="connsiteX26" fmla="*/ 940 w 10000"/>
                <a:gd name="connsiteY26" fmla="*/ 4099 h 10028"/>
                <a:gd name="connsiteX27" fmla="*/ 1144 w 10000"/>
                <a:gd name="connsiteY27" fmla="*/ 4387 h 10028"/>
                <a:gd name="connsiteX28" fmla="*/ 1144 w 10000"/>
                <a:gd name="connsiteY28" fmla="*/ 4387 h 10028"/>
                <a:gd name="connsiteX29" fmla="*/ 1161 w 10000"/>
                <a:gd name="connsiteY29" fmla="*/ 4422 h 10028"/>
                <a:gd name="connsiteX30" fmla="*/ 1178 w 10000"/>
                <a:gd name="connsiteY30" fmla="*/ 4430 h 10028"/>
                <a:gd name="connsiteX31" fmla="*/ 1280 w 10000"/>
                <a:gd name="connsiteY31" fmla="*/ 4592 h 10028"/>
                <a:gd name="connsiteX32" fmla="*/ 1298 w 10000"/>
                <a:gd name="connsiteY32" fmla="*/ 4600 h 10028"/>
                <a:gd name="connsiteX33" fmla="*/ 1280 w 10000"/>
                <a:gd name="connsiteY33" fmla="*/ 4608 h 10028"/>
                <a:gd name="connsiteX34" fmla="*/ 1298 w 10000"/>
                <a:gd name="connsiteY34" fmla="*/ 4608 h 10028"/>
                <a:gd name="connsiteX35" fmla="*/ 1366 w 10000"/>
                <a:gd name="connsiteY35" fmla="*/ 4778 h 10028"/>
                <a:gd name="connsiteX36" fmla="*/ 2200 w 10000"/>
                <a:gd name="connsiteY36" fmla="*/ 5743 h 10028"/>
                <a:gd name="connsiteX37" fmla="*/ 3614 w 10000"/>
                <a:gd name="connsiteY37" fmla="*/ 6702 h 10028"/>
                <a:gd name="connsiteX38" fmla="*/ 3490 w 10000"/>
                <a:gd name="connsiteY38" fmla="*/ 10028 h 10028"/>
                <a:gd name="connsiteX39" fmla="*/ 7781 w 10000"/>
                <a:gd name="connsiteY39" fmla="*/ 9967 h 10028"/>
                <a:gd name="connsiteX40" fmla="*/ 7719 w 10000"/>
                <a:gd name="connsiteY40" fmla="*/ 6726 h 10028"/>
                <a:gd name="connsiteX41" fmla="*/ 8196 w 10000"/>
                <a:gd name="connsiteY41" fmla="*/ 6303 h 10028"/>
                <a:gd name="connsiteX42" fmla="*/ 9202 w 10000"/>
                <a:gd name="connsiteY42" fmla="*/ 4218 h 10028"/>
                <a:gd name="connsiteX43" fmla="*/ 9985 w 10000"/>
                <a:gd name="connsiteY43" fmla="*/ 1497 h 10028"/>
                <a:gd name="connsiteX44" fmla="*/ 8877 w 10000"/>
                <a:gd name="connsiteY44" fmla="*/ 1404 h 10028"/>
                <a:gd name="connsiteX45" fmla="*/ 8111 w 10000"/>
                <a:gd name="connsiteY45" fmla="*/ 3133 h 10028"/>
                <a:gd name="connsiteX46" fmla="*/ 8043 w 10000"/>
                <a:gd name="connsiteY46" fmla="*/ 3184 h 10028"/>
                <a:gd name="connsiteX47" fmla="*/ 8026 w 10000"/>
                <a:gd name="connsiteY47" fmla="*/ 3184 h 10028"/>
                <a:gd name="connsiteX48" fmla="*/ 7907 w 10000"/>
                <a:gd name="connsiteY48" fmla="*/ 3184 h 10028"/>
                <a:gd name="connsiteX49" fmla="*/ 7804 w 10000"/>
                <a:gd name="connsiteY49" fmla="*/ 3006 h 10028"/>
                <a:gd name="connsiteX50" fmla="*/ 8248 w 10000"/>
                <a:gd name="connsiteY50" fmla="*/ 709 h 10028"/>
                <a:gd name="connsiteX51" fmla="*/ 7140 w 10000"/>
                <a:gd name="connsiteY51" fmla="*/ 599 h 10028"/>
                <a:gd name="connsiteX0" fmla="*/ 7140 w 10000"/>
                <a:gd name="connsiteY0" fmla="*/ 599 h 10028"/>
                <a:gd name="connsiteX1" fmla="*/ 6492 w 10000"/>
                <a:gd name="connsiteY1" fmla="*/ 2726 h 10028"/>
                <a:gd name="connsiteX2" fmla="*/ 6459 w 10000"/>
                <a:gd name="connsiteY2" fmla="*/ 2811 h 10028"/>
                <a:gd name="connsiteX3" fmla="*/ 6272 w 10000"/>
                <a:gd name="connsiteY3" fmla="*/ 2938 h 10028"/>
                <a:gd name="connsiteX4" fmla="*/ 6169 w 10000"/>
                <a:gd name="connsiteY4" fmla="*/ 2811 h 10028"/>
                <a:gd name="connsiteX5" fmla="*/ 6101 w 10000"/>
                <a:gd name="connsiteY5" fmla="*/ 403 h 10028"/>
                <a:gd name="connsiteX6" fmla="*/ 4755 w 10000"/>
                <a:gd name="connsiteY6" fmla="*/ 320 h 10028"/>
                <a:gd name="connsiteX7" fmla="*/ 4721 w 10000"/>
                <a:gd name="connsiteY7" fmla="*/ 2777 h 10028"/>
                <a:gd name="connsiteX8" fmla="*/ 4483 w 10000"/>
                <a:gd name="connsiteY8" fmla="*/ 2752 h 10028"/>
                <a:gd name="connsiteX9" fmla="*/ 3835 w 10000"/>
                <a:gd name="connsiteY9" fmla="*/ 912 h 10028"/>
                <a:gd name="connsiteX10" fmla="*/ 2677 w 10000"/>
                <a:gd name="connsiteY10" fmla="*/ 963 h 10028"/>
                <a:gd name="connsiteX11" fmla="*/ 3052 w 10000"/>
                <a:gd name="connsiteY11" fmla="*/ 2879 h 10028"/>
                <a:gd name="connsiteX12" fmla="*/ 2711 w 10000"/>
                <a:gd name="connsiteY12" fmla="*/ 3710 h 10028"/>
                <a:gd name="connsiteX13" fmla="*/ 2660 w 10000"/>
                <a:gd name="connsiteY13" fmla="*/ 3718 h 10028"/>
                <a:gd name="connsiteX14" fmla="*/ 2353 w 10000"/>
                <a:gd name="connsiteY14" fmla="*/ 3582 h 10028"/>
                <a:gd name="connsiteX15" fmla="*/ 2336 w 10000"/>
                <a:gd name="connsiteY15" fmla="*/ 3582 h 10028"/>
                <a:gd name="connsiteX16" fmla="*/ 2336 w 10000"/>
                <a:gd name="connsiteY16" fmla="*/ 3565 h 10028"/>
                <a:gd name="connsiteX17" fmla="*/ 2320 w 10000"/>
                <a:gd name="connsiteY17" fmla="*/ 3565 h 10028"/>
                <a:gd name="connsiteX18" fmla="*/ 1927 w 10000"/>
                <a:gd name="connsiteY18" fmla="*/ 3091 h 10028"/>
                <a:gd name="connsiteX19" fmla="*/ 1280 w 10000"/>
                <a:gd name="connsiteY19" fmla="*/ 2455 h 10028"/>
                <a:gd name="connsiteX20" fmla="*/ 276 w 10000"/>
                <a:gd name="connsiteY20" fmla="*/ 2345 h 10028"/>
                <a:gd name="connsiteX21" fmla="*/ 105 w 10000"/>
                <a:gd name="connsiteY21" fmla="*/ 2412 h 10028"/>
                <a:gd name="connsiteX22" fmla="*/ 3 w 10000"/>
                <a:gd name="connsiteY22" fmla="*/ 2549 h 10028"/>
                <a:gd name="connsiteX23" fmla="*/ 258 w 10000"/>
                <a:gd name="connsiteY23" fmla="*/ 2845 h 10028"/>
                <a:gd name="connsiteX24" fmla="*/ 531 w 10000"/>
                <a:gd name="connsiteY24" fmla="*/ 3549 h 10028"/>
                <a:gd name="connsiteX25" fmla="*/ 633 w 10000"/>
                <a:gd name="connsiteY25" fmla="*/ 3743 h 10028"/>
                <a:gd name="connsiteX26" fmla="*/ 940 w 10000"/>
                <a:gd name="connsiteY26" fmla="*/ 4099 h 10028"/>
                <a:gd name="connsiteX27" fmla="*/ 1144 w 10000"/>
                <a:gd name="connsiteY27" fmla="*/ 4387 h 10028"/>
                <a:gd name="connsiteX28" fmla="*/ 1144 w 10000"/>
                <a:gd name="connsiteY28" fmla="*/ 4387 h 10028"/>
                <a:gd name="connsiteX29" fmla="*/ 1161 w 10000"/>
                <a:gd name="connsiteY29" fmla="*/ 4422 h 10028"/>
                <a:gd name="connsiteX30" fmla="*/ 1178 w 10000"/>
                <a:gd name="connsiteY30" fmla="*/ 4430 h 10028"/>
                <a:gd name="connsiteX31" fmla="*/ 1280 w 10000"/>
                <a:gd name="connsiteY31" fmla="*/ 4592 h 10028"/>
                <a:gd name="connsiteX32" fmla="*/ 1298 w 10000"/>
                <a:gd name="connsiteY32" fmla="*/ 4600 h 10028"/>
                <a:gd name="connsiteX33" fmla="*/ 1280 w 10000"/>
                <a:gd name="connsiteY33" fmla="*/ 4608 h 10028"/>
                <a:gd name="connsiteX34" fmla="*/ 1298 w 10000"/>
                <a:gd name="connsiteY34" fmla="*/ 4608 h 10028"/>
                <a:gd name="connsiteX35" fmla="*/ 1366 w 10000"/>
                <a:gd name="connsiteY35" fmla="*/ 4778 h 10028"/>
                <a:gd name="connsiteX36" fmla="*/ 2200 w 10000"/>
                <a:gd name="connsiteY36" fmla="*/ 5743 h 10028"/>
                <a:gd name="connsiteX37" fmla="*/ 3614 w 10000"/>
                <a:gd name="connsiteY37" fmla="*/ 6702 h 10028"/>
                <a:gd name="connsiteX38" fmla="*/ 3490 w 10000"/>
                <a:gd name="connsiteY38" fmla="*/ 10028 h 10028"/>
                <a:gd name="connsiteX39" fmla="*/ 7781 w 10000"/>
                <a:gd name="connsiteY39" fmla="*/ 9967 h 10028"/>
                <a:gd name="connsiteX40" fmla="*/ 7719 w 10000"/>
                <a:gd name="connsiteY40" fmla="*/ 6726 h 10028"/>
                <a:gd name="connsiteX41" fmla="*/ 8196 w 10000"/>
                <a:gd name="connsiteY41" fmla="*/ 6303 h 10028"/>
                <a:gd name="connsiteX42" fmla="*/ 9202 w 10000"/>
                <a:gd name="connsiteY42" fmla="*/ 4218 h 10028"/>
                <a:gd name="connsiteX43" fmla="*/ 9985 w 10000"/>
                <a:gd name="connsiteY43" fmla="*/ 1497 h 10028"/>
                <a:gd name="connsiteX44" fmla="*/ 8877 w 10000"/>
                <a:gd name="connsiteY44" fmla="*/ 1404 h 10028"/>
                <a:gd name="connsiteX45" fmla="*/ 8111 w 10000"/>
                <a:gd name="connsiteY45" fmla="*/ 3133 h 10028"/>
                <a:gd name="connsiteX46" fmla="*/ 8043 w 10000"/>
                <a:gd name="connsiteY46" fmla="*/ 3184 h 10028"/>
                <a:gd name="connsiteX47" fmla="*/ 8026 w 10000"/>
                <a:gd name="connsiteY47" fmla="*/ 3184 h 10028"/>
                <a:gd name="connsiteX48" fmla="*/ 7907 w 10000"/>
                <a:gd name="connsiteY48" fmla="*/ 3184 h 10028"/>
                <a:gd name="connsiteX49" fmla="*/ 7804 w 10000"/>
                <a:gd name="connsiteY49" fmla="*/ 3006 h 10028"/>
                <a:gd name="connsiteX50" fmla="*/ 8248 w 10000"/>
                <a:gd name="connsiteY50" fmla="*/ 709 h 10028"/>
                <a:gd name="connsiteX51" fmla="*/ 7140 w 10000"/>
                <a:gd name="connsiteY51" fmla="*/ 599 h 10028"/>
                <a:gd name="connsiteX0" fmla="*/ 7140 w 10000"/>
                <a:gd name="connsiteY0" fmla="*/ 599 h 10029"/>
                <a:gd name="connsiteX1" fmla="*/ 6492 w 10000"/>
                <a:gd name="connsiteY1" fmla="*/ 2726 h 10029"/>
                <a:gd name="connsiteX2" fmla="*/ 6459 w 10000"/>
                <a:gd name="connsiteY2" fmla="*/ 2811 h 10029"/>
                <a:gd name="connsiteX3" fmla="*/ 6272 w 10000"/>
                <a:gd name="connsiteY3" fmla="*/ 2938 h 10029"/>
                <a:gd name="connsiteX4" fmla="*/ 6169 w 10000"/>
                <a:gd name="connsiteY4" fmla="*/ 2811 h 10029"/>
                <a:gd name="connsiteX5" fmla="*/ 6101 w 10000"/>
                <a:gd name="connsiteY5" fmla="*/ 403 h 10029"/>
                <a:gd name="connsiteX6" fmla="*/ 4755 w 10000"/>
                <a:gd name="connsiteY6" fmla="*/ 320 h 10029"/>
                <a:gd name="connsiteX7" fmla="*/ 4721 w 10000"/>
                <a:gd name="connsiteY7" fmla="*/ 2777 h 10029"/>
                <a:gd name="connsiteX8" fmla="*/ 4483 w 10000"/>
                <a:gd name="connsiteY8" fmla="*/ 2752 h 10029"/>
                <a:gd name="connsiteX9" fmla="*/ 3835 w 10000"/>
                <a:gd name="connsiteY9" fmla="*/ 912 h 10029"/>
                <a:gd name="connsiteX10" fmla="*/ 2677 w 10000"/>
                <a:gd name="connsiteY10" fmla="*/ 963 h 10029"/>
                <a:gd name="connsiteX11" fmla="*/ 3052 w 10000"/>
                <a:gd name="connsiteY11" fmla="*/ 2879 h 10029"/>
                <a:gd name="connsiteX12" fmla="*/ 2711 w 10000"/>
                <a:gd name="connsiteY12" fmla="*/ 3710 h 10029"/>
                <a:gd name="connsiteX13" fmla="*/ 2660 w 10000"/>
                <a:gd name="connsiteY13" fmla="*/ 3718 h 10029"/>
                <a:gd name="connsiteX14" fmla="*/ 2353 w 10000"/>
                <a:gd name="connsiteY14" fmla="*/ 3582 h 10029"/>
                <a:gd name="connsiteX15" fmla="*/ 2336 w 10000"/>
                <a:gd name="connsiteY15" fmla="*/ 3582 h 10029"/>
                <a:gd name="connsiteX16" fmla="*/ 2336 w 10000"/>
                <a:gd name="connsiteY16" fmla="*/ 3565 h 10029"/>
                <a:gd name="connsiteX17" fmla="*/ 2320 w 10000"/>
                <a:gd name="connsiteY17" fmla="*/ 3565 h 10029"/>
                <a:gd name="connsiteX18" fmla="*/ 1927 w 10000"/>
                <a:gd name="connsiteY18" fmla="*/ 3091 h 10029"/>
                <a:gd name="connsiteX19" fmla="*/ 1280 w 10000"/>
                <a:gd name="connsiteY19" fmla="*/ 2455 h 10029"/>
                <a:gd name="connsiteX20" fmla="*/ 276 w 10000"/>
                <a:gd name="connsiteY20" fmla="*/ 2345 h 10029"/>
                <a:gd name="connsiteX21" fmla="*/ 105 w 10000"/>
                <a:gd name="connsiteY21" fmla="*/ 2412 h 10029"/>
                <a:gd name="connsiteX22" fmla="*/ 3 w 10000"/>
                <a:gd name="connsiteY22" fmla="*/ 2549 h 10029"/>
                <a:gd name="connsiteX23" fmla="*/ 258 w 10000"/>
                <a:gd name="connsiteY23" fmla="*/ 2845 h 10029"/>
                <a:gd name="connsiteX24" fmla="*/ 531 w 10000"/>
                <a:gd name="connsiteY24" fmla="*/ 3549 h 10029"/>
                <a:gd name="connsiteX25" fmla="*/ 633 w 10000"/>
                <a:gd name="connsiteY25" fmla="*/ 3743 h 10029"/>
                <a:gd name="connsiteX26" fmla="*/ 940 w 10000"/>
                <a:gd name="connsiteY26" fmla="*/ 4099 h 10029"/>
                <a:gd name="connsiteX27" fmla="*/ 1144 w 10000"/>
                <a:gd name="connsiteY27" fmla="*/ 4387 h 10029"/>
                <a:gd name="connsiteX28" fmla="*/ 1144 w 10000"/>
                <a:gd name="connsiteY28" fmla="*/ 4387 h 10029"/>
                <a:gd name="connsiteX29" fmla="*/ 1161 w 10000"/>
                <a:gd name="connsiteY29" fmla="*/ 4422 h 10029"/>
                <a:gd name="connsiteX30" fmla="*/ 1178 w 10000"/>
                <a:gd name="connsiteY30" fmla="*/ 4430 h 10029"/>
                <a:gd name="connsiteX31" fmla="*/ 1280 w 10000"/>
                <a:gd name="connsiteY31" fmla="*/ 4592 h 10029"/>
                <a:gd name="connsiteX32" fmla="*/ 1298 w 10000"/>
                <a:gd name="connsiteY32" fmla="*/ 4600 h 10029"/>
                <a:gd name="connsiteX33" fmla="*/ 1280 w 10000"/>
                <a:gd name="connsiteY33" fmla="*/ 4608 h 10029"/>
                <a:gd name="connsiteX34" fmla="*/ 1298 w 10000"/>
                <a:gd name="connsiteY34" fmla="*/ 4608 h 10029"/>
                <a:gd name="connsiteX35" fmla="*/ 1366 w 10000"/>
                <a:gd name="connsiteY35" fmla="*/ 4778 h 10029"/>
                <a:gd name="connsiteX36" fmla="*/ 2200 w 10000"/>
                <a:gd name="connsiteY36" fmla="*/ 5743 h 10029"/>
                <a:gd name="connsiteX37" fmla="*/ 3614 w 10000"/>
                <a:gd name="connsiteY37" fmla="*/ 6702 h 10029"/>
                <a:gd name="connsiteX38" fmla="*/ 3490 w 10000"/>
                <a:gd name="connsiteY38" fmla="*/ 10028 h 10029"/>
                <a:gd name="connsiteX39" fmla="*/ 7843 w 10000"/>
                <a:gd name="connsiteY39" fmla="*/ 10029 h 10029"/>
                <a:gd name="connsiteX40" fmla="*/ 7719 w 10000"/>
                <a:gd name="connsiteY40" fmla="*/ 6726 h 10029"/>
                <a:gd name="connsiteX41" fmla="*/ 8196 w 10000"/>
                <a:gd name="connsiteY41" fmla="*/ 6303 h 10029"/>
                <a:gd name="connsiteX42" fmla="*/ 9202 w 10000"/>
                <a:gd name="connsiteY42" fmla="*/ 4218 h 10029"/>
                <a:gd name="connsiteX43" fmla="*/ 9985 w 10000"/>
                <a:gd name="connsiteY43" fmla="*/ 1497 h 10029"/>
                <a:gd name="connsiteX44" fmla="*/ 8877 w 10000"/>
                <a:gd name="connsiteY44" fmla="*/ 1404 h 10029"/>
                <a:gd name="connsiteX45" fmla="*/ 8111 w 10000"/>
                <a:gd name="connsiteY45" fmla="*/ 3133 h 10029"/>
                <a:gd name="connsiteX46" fmla="*/ 8043 w 10000"/>
                <a:gd name="connsiteY46" fmla="*/ 3184 h 10029"/>
                <a:gd name="connsiteX47" fmla="*/ 8026 w 10000"/>
                <a:gd name="connsiteY47" fmla="*/ 3184 h 10029"/>
                <a:gd name="connsiteX48" fmla="*/ 7907 w 10000"/>
                <a:gd name="connsiteY48" fmla="*/ 3184 h 10029"/>
                <a:gd name="connsiteX49" fmla="*/ 7804 w 10000"/>
                <a:gd name="connsiteY49" fmla="*/ 3006 h 10029"/>
                <a:gd name="connsiteX50" fmla="*/ 8248 w 10000"/>
                <a:gd name="connsiteY50" fmla="*/ 709 h 10029"/>
                <a:gd name="connsiteX51" fmla="*/ 7140 w 10000"/>
                <a:gd name="connsiteY51" fmla="*/ 599 h 10029"/>
                <a:gd name="connsiteX0" fmla="*/ 7140 w 10000"/>
                <a:gd name="connsiteY0" fmla="*/ 599 h 10029"/>
                <a:gd name="connsiteX1" fmla="*/ 6492 w 10000"/>
                <a:gd name="connsiteY1" fmla="*/ 2726 h 10029"/>
                <a:gd name="connsiteX2" fmla="*/ 6459 w 10000"/>
                <a:gd name="connsiteY2" fmla="*/ 2811 h 10029"/>
                <a:gd name="connsiteX3" fmla="*/ 6272 w 10000"/>
                <a:gd name="connsiteY3" fmla="*/ 2938 h 10029"/>
                <a:gd name="connsiteX4" fmla="*/ 6169 w 10000"/>
                <a:gd name="connsiteY4" fmla="*/ 2811 h 10029"/>
                <a:gd name="connsiteX5" fmla="*/ 6101 w 10000"/>
                <a:gd name="connsiteY5" fmla="*/ 403 h 10029"/>
                <a:gd name="connsiteX6" fmla="*/ 4755 w 10000"/>
                <a:gd name="connsiteY6" fmla="*/ 320 h 10029"/>
                <a:gd name="connsiteX7" fmla="*/ 4721 w 10000"/>
                <a:gd name="connsiteY7" fmla="*/ 2777 h 10029"/>
                <a:gd name="connsiteX8" fmla="*/ 4483 w 10000"/>
                <a:gd name="connsiteY8" fmla="*/ 2752 h 10029"/>
                <a:gd name="connsiteX9" fmla="*/ 3835 w 10000"/>
                <a:gd name="connsiteY9" fmla="*/ 912 h 10029"/>
                <a:gd name="connsiteX10" fmla="*/ 2677 w 10000"/>
                <a:gd name="connsiteY10" fmla="*/ 963 h 10029"/>
                <a:gd name="connsiteX11" fmla="*/ 3052 w 10000"/>
                <a:gd name="connsiteY11" fmla="*/ 2879 h 10029"/>
                <a:gd name="connsiteX12" fmla="*/ 2711 w 10000"/>
                <a:gd name="connsiteY12" fmla="*/ 3710 h 10029"/>
                <a:gd name="connsiteX13" fmla="*/ 2660 w 10000"/>
                <a:gd name="connsiteY13" fmla="*/ 3718 h 10029"/>
                <a:gd name="connsiteX14" fmla="*/ 2353 w 10000"/>
                <a:gd name="connsiteY14" fmla="*/ 3582 h 10029"/>
                <a:gd name="connsiteX15" fmla="*/ 2336 w 10000"/>
                <a:gd name="connsiteY15" fmla="*/ 3582 h 10029"/>
                <a:gd name="connsiteX16" fmla="*/ 2336 w 10000"/>
                <a:gd name="connsiteY16" fmla="*/ 3565 h 10029"/>
                <a:gd name="connsiteX17" fmla="*/ 2320 w 10000"/>
                <a:gd name="connsiteY17" fmla="*/ 3565 h 10029"/>
                <a:gd name="connsiteX18" fmla="*/ 1927 w 10000"/>
                <a:gd name="connsiteY18" fmla="*/ 3091 h 10029"/>
                <a:gd name="connsiteX19" fmla="*/ 1280 w 10000"/>
                <a:gd name="connsiteY19" fmla="*/ 2455 h 10029"/>
                <a:gd name="connsiteX20" fmla="*/ 276 w 10000"/>
                <a:gd name="connsiteY20" fmla="*/ 2345 h 10029"/>
                <a:gd name="connsiteX21" fmla="*/ 105 w 10000"/>
                <a:gd name="connsiteY21" fmla="*/ 2412 h 10029"/>
                <a:gd name="connsiteX22" fmla="*/ 3 w 10000"/>
                <a:gd name="connsiteY22" fmla="*/ 2549 h 10029"/>
                <a:gd name="connsiteX23" fmla="*/ 258 w 10000"/>
                <a:gd name="connsiteY23" fmla="*/ 2845 h 10029"/>
                <a:gd name="connsiteX24" fmla="*/ 531 w 10000"/>
                <a:gd name="connsiteY24" fmla="*/ 3549 h 10029"/>
                <a:gd name="connsiteX25" fmla="*/ 633 w 10000"/>
                <a:gd name="connsiteY25" fmla="*/ 3743 h 10029"/>
                <a:gd name="connsiteX26" fmla="*/ 940 w 10000"/>
                <a:gd name="connsiteY26" fmla="*/ 4099 h 10029"/>
                <a:gd name="connsiteX27" fmla="*/ 1144 w 10000"/>
                <a:gd name="connsiteY27" fmla="*/ 4387 h 10029"/>
                <a:gd name="connsiteX28" fmla="*/ 1144 w 10000"/>
                <a:gd name="connsiteY28" fmla="*/ 4387 h 10029"/>
                <a:gd name="connsiteX29" fmla="*/ 1161 w 10000"/>
                <a:gd name="connsiteY29" fmla="*/ 4422 h 10029"/>
                <a:gd name="connsiteX30" fmla="*/ 1178 w 10000"/>
                <a:gd name="connsiteY30" fmla="*/ 4430 h 10029"/>
                <a:gd name="connsiteX31" fmla="*/ 1280 w 10000"/>
                <a:gd name="connsiteY31" fmla="*/ 4592 h 10029"/>
                <a:gd name="connsiteX32" fmla="*/ 1298 w 10000"/>
                <a:gd name="connsiteY32" fmla="*/ 4600 h 10029"/>
                <a:gd name="connsiteX33" fmla="*/ 1280 w 10000"/>
                <a:gd name="connsiteY33" fmla="*/ 4608 h 10029"/>
                <a:gd name="connsiteX34" fmla="*/ 1298 w 10000"/>
                <a:gd name="connsiteY34" fmla="*/ 4608 h 10029"/>
                <a:gd name="connsiteX35" fmla="*/ 1366 w 10000"/>
                <a:gd name="connsiteY35" fmla="*/ 4778 h 10029"/>
                <a:gd name="connsiteX36" fmla="*/ 2200 w 10000"/>
                <a:gd name="connsiteY36" fmla="*/ 5743 h 10029"/>
                <a:gd name="connsiteX37" fmla="*/ 3614 w 10000"/>
                <a:gd name="connsiteY37" fmla="*/ 6702 h 10029"/>
                <a:gd name="connsiteX38" fmla="*/ 3490 w 10000"/>
                <a:gd name="connsiteY38" fmla="*/ 10028 h 10029"/>
                <a:gd name="connsiteX39" fmla="*/ 7843 w 10000"/>
                <a:gd name="connsiteY39" fmla="*/ 10029 h 10029"/>
                <a:gd name="connsiteX40" fmla="*/ 7719 w 10000"/>
                <a:gd name="connsiteY40" fmla="*/ 6726 h 10029"/>
                <a:gd name="connsiteX41" fmla="*/ 8196 w 10000"/>
                <a:gd name="connsiteY41" fmla="*/ 6303 h 10029"/>
                <a:gd name="connsiteX42" fmla="*/ 9202 w 10000"/>
                <a:gd name="connsiteY42" fmla="*/ 4218 h 10029"/>
                <a:gd name="connsiteX43" fmla="*/ 9985 w 10000"/>
                <a:gd name="connsiteY43" fmla="*/ 1497 h 10029"/>
                <a:gd name="connsiteX44" fmla="*/ 8877 w 10000"/>
                <a:gd name="connsiteY44" fmla="*/ 1404 h 10029"/>
                <a:gd name="connsiteX45" fmla="*/ 8111 w 10000"/>
                <a:gd name="connsiteY45" fmla="*/ 3133 h 10029"/>
                <a:gd name="connsiteX46" fmla="*/ 8043 w 10000"/>
                <a:gd name="connsiteY46" fmla="*/ 3184 h 10029"/>
                <a:gd name="connsiteX47" fmla="*/ 8026 w 10000"/>
                <a:gd name="connsiteY47" fmla="*/ 3184 h 10029"/>
                <a:gd name="connsiteX48" fmla="*/ 7907 w 10000"/>
                <a:gd name="connsiteY48" fmla="*/ 3184 h 10029"/>
                <a:gd name="connsiteX49" fmla="*/ 7804 w 10000"/>
                <a:gd name="connsiteY49" fmla="*/ 3006 h 10029"/>
                <a:gd name="connsiteX50" fmla="*/ 8248 w 10000"/>
                <a:gd name="connsiteY50" fmla="*/ 709 h 10029"/>
                <a:gd name="connsiteX51" fmla="*/ 7140 w 10000"/>
                <a:gd name="connsiteY51" fmla="*/ 599 h 10029"/>
                <a:gd name="connsiteX0" fmla="*/ 7140 w 10000"/>
                <a:gd name="connsiteY0" fmla="*/ 599 h 10029"/>
                <a:gd name="connsiteX1" fmla="*/ 6492 w 10000"/>
                <a:gd name="connsiteY1" fmla="*/ 2726 h 10029"/>
                <a:gd name="connsiteX2" fmla="*/ 6459 w 10000"/>
                <a:gd name="connsiteY2" fmla="*/ 2811 h 10029"/>
                <a:gd name="connsiteX3" fmla="*/ 6272 w 10000"/>
                <a:gd name="connsiteY3" fmla="*/ 2938 h 10029"/>
                <a:gd name="connsiteX4" fmla="*/ 6169 w 10000"/>
                <a:gd name="connsiteY4" fmla="*/ 2811 h 10029"/>
                <a:gd name="connsiteX5" fmla="*/ 6101 w 10000"/>
                <a:gd name="connsiteY5" fmla="*/ 403 h 10029"/>
                <a:gd name="connsiteX6" fmla="*/ 4755 w 10000"/>
                <a:gd name="connsiteY6" fmla="*/ 320 h 10029"/>
                <a:gd name="connsiteX7" fmla="*/ 4721 w 10000"/>
                <a:gd name="connsiteY7" fmla="*/ 2777 h 10029"/>
                <a:gd name="connsiteX8" fmla="*/ 4483 w 10000"/>
                <a:gd name="connsiteY8" fmla="*/ 2752 h 10029"/>
                <a:gd name="connsiteX9" fmla="*/ 3835 w 10000"/>
                <a:gd name="connsiteY9" fmla="*/ 912 h 10029"/>
                <a:gd name="connsiteX10" fmla="*/ 2677 w 10000"/>
                <a:gd name="connsiteY10" fmla="*/ 963 h 10029"/>
                <a:gd name="connsiteX11" fmla="*/ 3052 w 10000"/>
                <a:gd name="connsiteY11" fmla="*/ 2879 h 10029"/>
                <a:gd name="connsiteX12" fmla="*/ 2711 w 10000"/>
                <a:gd name="connsiteY12" fmla="*/ 3710 h 10029"/>
                <a:gd name="connsiteX13" fmla="*/ 2660 w 10000"/>
                <a:gd name="connsiteY13" fmla="*/ 3718 h 10029"/>
                <a:gd name="connsiteX14" fmla="*/ 2353 w 10000"/>
                <a:gd name="connsiteY14" fmla="*/ 3582 h 10029"/>
                <a:gd name="connsiteX15" fmla="*/ 2336 w 10000"/>
                <a:gd name="connsiteY15" fmla="*/ 3582 h 10029"/>
                <a:gd name="connsiteX16" fmla="*/ 2336 w 10000"/>
                <a:gd name="connsiteY16" fmla="*/ 3565 h 10029"/>
                <a:gd name="connsiteX17" fmla="*/ 2320 w 10000"/>
                <a:gd name="connsiteY17" fmla="*/ 3565 h 10029"/>
                <a:gd name="connsiteX18" fmla="*/ 1927 w 10000"/>
                <a:gd name="connsiteY18" fmla="*/ 3091 h 10029"/>
                <a:gd name="connsiteX19" fmla="*/ 1280 w 10000"/>
                <a:gd name="connsiteY19" fmla="*/ 2455 h 10029"/>
                <a:gd name="connsiteX20" fmla="*/ 276 w 10000"/>
                <a:gd name="connsiteY20" fmla="*/ 2345 h 10029"/>
                <a:gd name="connsiteX21" fmla="*/ 105 w 10000"/>
                <a:gd name="connsiteY21" fmla="*/ 2412 h 10029"/>
                <a:gd name="connsiteX22" fmla="*/ 3 w 10000"/>
                <a:gd name="connsiteY22" fmla="*/ 2549 h 10029"/>
                <a:gd name="connsiteX23" fmla="*/ 258 w 10000"/>
                <a:gd name="connsiteY23" fmla="*/ 2845 h 10029"/>
                <a:gd name="connsiteX24" fmla="*/ 531 w 10000"/>
                <a:gd name="connsiteY24" fmla="*/ 3549 h 10029"/>
                <a:gd name="connsiteX25" fmla="*/ 633 w 10000"/>
                <a:gd name="connsiteY25" fmla="*/ 3743 h 10029"/>
                <a:gd name="connsiteX26" fmla="*/ 940 w 10000"/>
                <a:gd name="connsiteY26" fmla="*/ 4099 h 10029"/>
                <a:gd name="connsiteX27" fmla="*/ 1144 w 10000"/>
                <a:gd name="connsiteY27" fmla="*/ 4387 h 10029"/>
                <a:gd name="connsiteX28" fmla="*/ 1144 w 10000"/>
                <a:gd name="connsiteY28" fmla="*/ 4387 h 10029"/>
                <a:gd name="connsiteX29" fmla="*/ 1161 w 10000"/>
                <a:gd name="connsiteY29" fmla="*/ 4422 h 10029"/>
                <a:gd name="connsiteX30" fmla="*/ 1178 w 10000"/>
                <a:gd name="connsiteY30" fmla="*/ 4430 h 10029"/>
                <a:gd name="connsiteX31" fmla="*/ 1280 w 10000"/>
                <a:gd name="connsiteY31" fmla="*/ 4592 h 10029"/>
                <a:gd name="connsiteX32" fmla="*/ 1298 w 10000"/>
                <a:gd name="connsiteY32" fmla="*/ 4600 h 10029"/>
                <a:gd name="connsiteX33" fmla="*/ 1280 w 10000"/>
                <a:gd name="connsiteY33" fmla="*/ 4608 h 10029"/>
                <a:gd name="connsiteX34" fmla="*/ 1298 w 10000"/>
                <a:gd name="connsiteY34" fmla="*/ 4608 h 10029"/>
                <a:gd name="connsiteX35" fmla="*/ 1366 w 10000"/>
                <a:gd name="connsiteY35" fmla="*/ 4778 h 10029"/>
                <a:gd name="connsiteX36" fmla="*/ 2200 w 10000"/>
                <a:gd name="connsiteY36" fmla="*/ 5743 h 10029"/>
                <a:gd name="connsiteX37" fmla="*/ 3614 w 10000"/>
                <a:gd name="connsiteY37" fmla="*/ 6702 h 10029"/>
                <a:gd name="connsiteX38" fmla="*/ 3490 w 10000"/>
                <a:gd name="connsiteY38" fmla="*/ 10028 h 10029"/>
                <a:gd name="connsiteX39" fmla="*/ 7843 w 10000"/>
                <a:gd name="connsiteY39" fmla="*/ 10029 h 10029"/>
                <a:gd name="connsiteX40" fmla="*/ 7719 w 10000"/>
                <a:gd name="connsiteY40" fmla="*/ 6726 h 10029"/>
                <a:gd name="connsiteX41" fmla="*/ 8196 w 10000"/>
                <a:gd name="connsiteY41" fmla="*/ 6303 h 10029"/>
                <a:gd name="connsiteX42" fmla="*/ 9202 w 10000"/>
                <a:gd name="connsiteY42" fmla="*/ 4218 h 10029"/>
                <a:gd name="connsiteX43" fmla="*/ 9985 w 10000"/>
                <a:gd name="connsiteY43" fmla="*/ 1497 h 10029"/>
                <a:gd name="connsiteX44" fmla="*/ 8877 w 10000"/>
                <a:gd name="connsiteY44" fmla="*/ 1404 h 10029"/>
                <a:gd name="connsiteX45" fmla="*/ 8111 w 10000"/>
                <a:gd name="connsiteY45" fmla="*/ 3133 h 10029"/>
                <a:gd name="connsiteX46" fmla="*/ 8043 w 10000"/>
                <a:gd name="connsiteY46" fmla="*/ 3184 h 10029"/>
                <a:gd name="connsiteX47" fmla="*/ 8026 w 10000"/>
                <a:gd name="connsiteY47" fmla="*/ 3184 h 10029"/>
                <a:gd name="connsiteX48" fmla="*/ 7907 w 10000"/>
                <a:gd name="connsiteY48" fmla="*/ 3184 h 10029"/>
                <a:gd name="connsiteX49" fmla="*/ 7804 w 10000"/>
                <a:gd name="connsiteY49" fmla="*/ 3006 h 10029"/>
                <a:gd name="connsiteX50" fmla="*/ 8248 w 10000"/>
                <a:gd name="connsiteY50" fmla="*/ 709 h 10029"/>
                <a:gd name="connsiteX51" fmla="*/ 7140 w 10000"/>
                <a:gd name="connsiteY51" fmla="*/ 599 h 100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10000" h="10029">
                  <a:moveTo>
                    <a:pt x="7140" y="599"/>
                  </a:moveTo>
                  <a:cubicBezTo>
                    <a:pt x="7055" y="828"/>
                    <a:pt x="6492" y="2726"/>
                    <a:pt x="6492" y="2726"/>
                  </a:cubicBezTo>
                  <a:cubicBezTo>
                    <a:pt x="6476" y="2760"/>
                    <a:pt x="6476" y="2786"/>
                    <a:pt x="6459" y="2811"/>
                  </a:cubicBezTo>
                  <a:cubicBezTo>
                    <a:pt x="6442" y="2871"/>
                    <a:pt x="6373" y="2912"/>
                    <a:pt x="6272" y="2938"/>
                  </a:cubicBezTo>
                  <a:cubicBezTo>
                    <a:pt x="6186" y="2904"/>
                    <a:pt x="6169" y="2862"/>
                    <a:pt x="6169" y="2811"/>
                  </a:cubicBezTo>
                  <a:cubicBezTo>
                    <a:pt x="6169" y="2463"/>
                    <a:pt x="6084" y="454"/>
                    <a:pt x="6101" y="403"/>
                  </a:cubicBezTo>
                  <a:cubicBezTo>
                    <a:pt x="6118" y="-88"/>
                    <a:pt x="4874" y="-147"/>
                    <a:pt x="4755" y="320"/>
                  </a:cubicBezTo>
                  <a:cubicBezTo>
                    <a:pt x="4755" y="320"/>
                    <a:pt x="4705" y="2481"/>
                    <a:pt x="4721" y="2777"/>
                  </a:cubicBezTo>
                  <a:cubicBezTo>
                    <a:pt x="4721" y="2921"/>
                    <a:pt x="4448" y="2862"/>
                    <a:pt x="4483" y="2752"/>
                  </a:cubicBezTo>
                  <a:lnTo>
                    <a:pt x="3835" y="912"/>
                  </a:lnTo>
                  <a:cubicBezTo>
                    <a:pt x="3784" y="513"/>
                    <a:pt x="2626" y="471"/>
                    <a:pt x="2677" y="963"/>
                  </a:cubicBezTo>
                  <a:lnTo>
                    <a:pt x="3052" y="2879"/>
                  </a:lnTo>
                  <a:cubicBezTo>
                    <a:pt x="3222" y="3481"/>
                    <a:pt x="2729" y="3701"/>
                    <a:pt x="2711" y="3710"/>
                  </a:cubicBezTo>
                  <a:cubicBezTo>
                    <a:pt x="2694" y="3710"/>
                    <a:pt x="2677" y="3718"/>
                    <a:pt x="2660" y="3718"/>
                  </a:cubicBezTo>
                  <a:cubicBezTo>
                    <a:pt x="2507" y="3710"/>
                    <a:pt x="2404" y="3667"/>
                    <a:pt x="2353" y="3582"/>
                  </a:cubicBezTo>
                  <a:lnTo>
                    <a:pt x="2336" y="3582"/>
                  </a:lnTo>
                  <a:lnTo>
                    <a:pt x="2336" y="3565"/>
                  </a:lnTo>
                  <a:lnTo>
                    <a:pt x="2320" y="3565"/>
                  </a:lnTo>
                  <a:cubicBezTo>
                    <a:pt x="2183" y="3404"/>
                    <a:pt x="2047" y="3252"/>
                    <a:pt x="1927" y="3091"/>
                  </a:cubicBezTo>
                  <a:cubicBezTo>
                    <a:pt x="1757" y="2879"/>
                    <a:pt x="1621" y="2616"/>
                    <a:pt x="1280" y="2455"/>
                  </a:cubicBezTo>
                  <a:cubicBezTo>
                    <a:pt x="1008" y="2353"/>
                    <a:pt x="599" y="2277"/>
                    <a:pt x="276" y="2345"/>
                  </a:cubicBezTo>
                  <a:cubicBezTo>
                    <a:pt x="224" y="2362"/>
                    <a:pt x="156" y="2387"/>
                    <a:pt x="105" y="2412"/>
                  </a:cubicBezTo>
                  <a:cubicBezTo>
                    <a:pt x="54" y="2438"/>
                    <a:pt x="37" y="2540"/>
                    <a:pt x="3" y="2549"/>
                  </a:cubicBezTo>
                  <a:cubicBezTo>
                    <a:pt x="-32" y="2549"/>
                    <a:pt x="241" y="2820"/>
                    <a:pt x="258" y="2845"/>
                  </a:cubicBezTo>
                  <a:cubicBezTo>
                    <a:pt x="445" y="3074"/>
                    <a:pt x="445" y="3312"/>
                    <a:pt x="531" y="3549"/>
                  </a:cubicBezTo>
                  <a:cubicBezTo>
                    <a:pt x="564" y="3616"/>
                    <a:pt x="582" y="3675"/>
                    <a:pt x="633" y="3743"/>
                  </a:cubicBezTo>
                  <a:cubicBezTo>
                    <a:pt x="735" y="3845"/>
                    <a:pt x="821" y="3989"/>
                    <a:pt x="940" y="4099"/>
                  </a:cubicBezTo>
                  <a:lnTo>
                    <a:pt x="1144" y="4387"/>
                  </a:lnTo>
                  <a:lnTo>
                    <a:pt x="1144" y="4387"/>
                  </a:lnTo>
                  <a:cubicBezTo>
                    <a:pt x="1150" y="4398"/>
                    <a:pt x="1155" y="4410"/>
                    <a:pt x="1161" y="4422"/>
                  </a:cubicBezTo>
                  <a:cubicBezTo>
                    <a:pt x="1167" y="4425"/>
                    <a:pt x="1172" y="4427"/>
                    <a:pt x="1178" y="4430"/>
                  </a:cubicBezTo>
                  <a:cubicBezTo>
                    <a:pt x="1195" y="4481"/>
                    <a:pt x="1230" y="4541"/>
                    <a:pt x="1280" y="4592"/>
                  </a:cubicBezTo>
                  <a:cubicBezTo>
                    <a:pt x="1286" y="4595"/>
                    <a:pt x="1292" y="4597"/>
                    <a:pt x="1298" y="4600"/>
                  </a:cubicBezTo>
                  <a:cubicBezTo>
                    <a:pt x="1292" y="4603"/>
                    <a:pt x="1286" y="4605"/>
                    <a:pt x="1280" y="4608"/>
                  </a:cubicBezTo>
                  <a:lnTo>
                    <a:pt x="1298" y="4608"/>
                  </a:lnTo>
                  <a:cubicBezTo>
                    <a:pt x="1314" y="4667"/>
                    <a:pt x="1331" y="4718"/>
                    <a:pt x="1366" y="4778"/>
                  </a:cubicBezTo>
                  <a:cubicBezTo>
                    <a:pt x="1518" y="5125"/>
                    <a:pt x="1791" y="5447"/>
                    <a:pt x="2200" y="5743"/>
                  </a:cubicBezTo>
                  <a:cubicBezTo>
                    <a:pt x="2558" y="6082"/>
                    <a:pt x="3631" y="6261"/>
                    <a:pt x="3614" y="6702"/>
                  </a:cubicBezTo>
                  <a:cubicBezTo>
                    <a:pt x="3614" y="7244"/>
                    <a:pt x="3541" y="9113"/>
                    <a:pt x="3490" y="10028"/>
                  </a:cubicBezTo>
                  <a:lnTo>
                    <a:pt x="7843" y="10029"/>
                  </a:lnTo>
                  <a:cubicBezTo>
                    <a:pt x="7741" y="8834"/>
                    <a:pt x="7660" y="7347"/>
                    <a:pt x="7719" y="6726"/>
                  </a:cubicBezTo>
                  <a:cubicBezTo>
                    <a:pt x="7778" y="6105"/>
                    <a:pt x="7327" y="6836"/>
                    <a:pt x="8196" y="6303"/>
                  </a:cubicBezTo>
                  <a:cubicBezTo>
                    <a:pt x="9065" y="5770"/>
                    <a:pt x="9134" y="4853"/>
                    <a:pt x="9202" y="4218"/>
                  </a:cubicBezTo>
                  <a:cubicBezTo>
                    <a:pt x="9270" y="3710"/>
                    <a:pt x="9866" y="1820"/>
                    <a:pt x="9985" y="1497"/>
                  </a:cubicBezTo>
                  <a:cubicBezTo>
                    <a:pt x="10138" y="1082"/>
                    <a:pt x="9099" y="946"/>
                    <a:pt x="8877" y="1404"/>
                  </a:cubicBezTo>
                  <a:lnTo>
                    <a:pt x="8111" y="3133"/>
                  </a:lnTo>
                  <a:cubicBezTo>
                    <a:pt x="8088" y="3150"/>
                    <a:pt x="8066" y="3167"/>
                    <a:pt x="8043" y="3184"/>
                  </a:cubicBezTo>
                  <a:lnTo>
                    <a:pt x="8026" y="3184"/>
                  </a:lnTo>
                  <a:cubicBezTo>
                    <a:pt x="7991" y="3209"/>
                    <a:pt x="7941" y="3209"/>
                    <a:pt x="7907" y="3184"/>
                  </a:cubicBezTo>
                  <a:cubicBezTo>
                    <a:pt x="7822" y="3133"/>
                    <a:pt x="7804" y="3057"/>
                    <a:pt x="7804" y="3006"/>
                  </a:cubicBezTo>
                  <a:cubicBezTo>
                    <a:pt x="7804" y="3006"/>
                    <a:pt x="8180" y="1040"/>
                    <a:pt x="8248" y="709"/>
                  </a:cubicBezTo>
                  <a:cubicBezTo>
                    <a:pt x="8332" y="260"/>
                    <a:pt x="7277" y="217"/>
                    <a:pt x="7140" y="599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121"/>
            <p:cNvSpPr>
              <a:spLocks/>
            </p:cNvSpPr>
            <p:nvPr/>
          </p:nvSpPr>
          <p:spPr bwMode="auto">
            <a:xfrm rot="10800000">
              <a:off x="1573044" y="5620226"/>
              <a:ext cx="1730592" cy="3483909"/>
            </a:xfrm>
            <a:custGeom>
              <a:avLst/>
              <a:gdLst>
                <a:gd name="T0" fmla="*/ 421 w 597"/>
                <a:gd name="T1" fmla="*/ 88 h 872"/>
                <a:gd name="T2" fmla="*/ 383 w 597"/>
                <a:gd name="T3" fmla="*/ 339 h 872"/>
                <a:gd name="T4" fmla="*/ 381 w 597"/>
                <a:gd name="T5" fmla="*/ 349 h 872"/>
                <a:gd name="T6" fmla="*/ 370 w 597"/>
                <a:gd name="T7" fmla="*/ 364 h 872"/>
                <a:gd name="T8" fmla="*/ 364 w 597"/>
                <a:gd name="T9" fmla="*/ 349 h 872"/>
                <a:gd name="T10" fmla="*/ 360 w 597"/>
                <a:gd name="T11" fmla="*/ 65 h 872"/>
                <a:gd name="T12" fmla="*/ 281 w 597"/>
                <a:gd name="T13" fmla="*/ 55 h 872"/>
                <a:gd name="T14" fmla="*/ 279 w 597"/>
                <a:gd name="T15" fmla="*/ 345 h 872"/>
                <a:gd name="T16" fmla="*/ 265 w 597"/>
                <a:gd name="T17" fmla="*/ 342 h 872"/>
                <a:gd name="T18" fmla="*/ 227 w 597"/>
                <a:gd name="T19" fmla="*/ 125 h 872"/>
                <a:gd name="T20" fmla="*/ 159 w 597"/>
                <a:gd name="T21" fmla="*/ 131 h 872"/>
                <a:gd name="T22" fmla="*/ 181 w 597"/>
                <a:gd name="T23" fmla="*/ 357 h 872"/>
                <a:gd name="T24" fmla="*/ 161 w 597"/>
                <a:gd name="T25" fmla="*/ 455 h 872"/>
                <a:gd name="T26" fmla="*/ 158 w 597"/>
                <a:gd name="T27" fmla="*/ 456 h 872"/>
                <a:gd name="T28" fmla="*/ 140 w 597"/>
                <a:gd name="T29" fmla="*/ 440 h 872"/>
                <a:gd name="T30" fmla="*/ 139 w 597"/>
                <a:gd name="T31" fmla="*/ 440 h 872"/>
                <a:gd name="T32" fmla="*/ 139 w 597"/>
                <a:gd name="T33" fmla="*/ 438 h 872"/>
                <a:gd name="T34" fmla="*/ 138 w 597"/>
                <a:gd name="T35" fmla="*/ 438 h 872"/>
                <a:gd name="T36" fmla="*/ 115 w 597"/>
                <a:gd name="T37" fmla="*/ 382 h 872"/>
                <a:gd name="T38" fmla="*/ 77 w 597"/>
                <a:gd name="T39" fmla="*/ 307 h 872"/>
                <a:gd name="T40" fmla="*/ 18 w 597"/>
                <a:gd name="T41" fmla="*/ 294 h 872"/>
                <a:gd name="T42" fmla="*/ 8 w 597"/>
                <a:gd name="T43" fmla="*/ 302 h 872"/>
                <a:gd name="T44" fmla="*/ 2 w 597"/>
                <a:gd name="T45" fmla="*/ 318 h 872"/>
                <a:gd name="T46" fmla="*/ 17 w 597"/>
                <a:gd name="T47" fmla="*/ 353 h 872"/>
                <a:gd name="T48" fmla="*/ 33 w 597"/>
                <a:gd name="T49" fmla="*/ 436 h 872"/>
                <a:gd name="T50" fmla="*/ 39 w 597"/>
                <a:gd name="T51" fmla="*/ 459 h 872"/>
                <a:gd name="T52" fmla="*/ 57 w 597"/>
                <a:gd name="T53" fmla="*/ 501 h 872"/>
                <a:gd name="T54" fmla="*/ 69 w 597"/>
                <a:gd name="T55" fmla="*/ 535 h 872"/>
                <a:gd name="T56" fmla="*/ 69 w 597"/>
                <a:gd name="T57" fmla="*/ 535 h 872"/>
                <a:gd name="T58" fmla="*/ 70 w 597"/>
                <a:gd name="T59" fmla="*/ 539 h 872"/>
                <a:gd name="T60" fmla="*/ 71 w 597"/>
                <a:gd name="T61" fmla="*/ 540 h 872"/>
                <a:gd name="T62" fmla="*/ 77 w 597"/>
                <a:gd name="T63" fmla="*/ 559 h 872"/>
                <a:gd name="T64" fmla="*/ 78 w 597"/>
                <a:gd name="T65" fmla="*/ 560 h 872"/>
                <a:gd name="T66" fmla="*/ 77 w 597"/>
                <a:gd name="T67" fmla="*/ 561 h 872"/>
                <a:gd name="T68" fmla="*/ 78 w 597"/>
                <a:gd name="T69" fmla="*/ 561 h 872"/>
                <a:gd name="T70" fmla="*/ 82 w 597"/>
                <a:gd name="T71" fmla="*/ 581 h 872"/>
                <a:gd name="T72" fmla="*/ 131 w 597"/>
                <a:gd name="T73" fmla="*/ 695 h 872"/>
                <a:gd name="T74" fmla="*/ 214 w 597"/>
                <a:gd name="T75" fmla="*/ 808 h 872"/>
                <a:gd name="T76" fmla="*/ 214 w 597"/>
                <a:gd name="T77" fmla="*/ 872 h 872"/>
                <a:gd name="T78" fmla="*/ 455 w 597"/>
                <a:gd name="T79" fmla="*/ 872 h 872"/>
                <a:gd name="T80" fmla="*/ 455 w 597"/>
                <a:gd name="T81" fmla="*/ 811 h 872"/>
                <a:gd name="T82" fmla="*/ 483 w 597"/>
                <a:gd name="T83" fmla="*/ 761 h 872"/>
                <a:gd name="T84" fmla="*/ 542 w 597"/>
                <a:gd name="T85" fmla="*/ 515 h 872"/>
                <a:gd name="T86" fmla="*/ 588 w 597"/>
                <a:gd name="T87" fmla="*/ 194 h 872"/>
                <a:gd name="T88" fmla="*/ 523 w 597"/>
                <a:gd name="T89" fmla="*/ 183 h 872"/>
                <a:gd name="T90" fmla="*/ 478 w 597"/>
                <a:gd name="T91" fmla="*/ 387 h 872"/>
                <a:gd name="T92" fmla="*/ 474 w 597"/>
                <a:gd name="T93" fmla="*/ 393 h 872"/>
                <a:gd name="T94" fmla="*/ 473 w 597"/>
                <a:gd name="T95" fmla="*/ 393 h 872"/>
                <a:gd name="T96" fmla="*/ 466 w 597"/>
                <a:gd name="T97" fmla="*/ 393 h 872"/>
                <a:gd name="T98" fmla="*/ 460 w 597"/>
                <a:gd name="T99" fmla="*/ 372 h 872"/>
                <a:gd name="T100" fmla="*/ 486 w 597"/>
                <a:gd name="T101" fmla="*/ 101 h 872"/>
                <a:gd name="T102" fmla="*/ 421 w 597"/>
                <a:gd name="T103" fmla="*/ 88 h 872"/>
                <a:gd name="connsiteX0" fmla="*/ 7021 w 9833"/>
                <a:gd name="connsiteY0" fmla="*/ 810 h 13778"/>
                <a:gd name="connsiteX1" fmla="*/ 6384 w 9833"/>
                <a:gd name="connsiteY1" fmla="*/ 3689 h 13778"/>
                <a:gd name="connsiteX2" fmla="*/ 6351 w 9833"/>
                <a:gd name="connsiteY2" fmla="*/ 3803 h 13778"/>
                <a:gd name="connsiteX3" fmla="*/ 6167 w 9833"/>
                <a:gd name="connsiteY3" fmla="*/ 3975 h 13778"/>
                <a:gd name="connsiteX4" fmla="*/ 6066 w 9833"/>
                <a:gd name="connsiteY4" fmla="*/ 3803 h 13778"/>
                <a:gd name="connsiteX5" fmla="*/ 5999 w 9833"/>
                <a:gd name="connsiteY5" fmla="*/ 546 h 13778"/>
                <a:gd name="connsiteX6" fmla="*/ 4676 w 9833"/>
                <a:gd name="connsiteY6" fmla="*/ 432 h 13778"/>
                <a:gd name="connsiteX7" fmla="*/ 4642 w 9833"/>
                <a:gd name="connsiteY7" fmla="*/ 3757 h 13778"/>
                <a:gd name="connsiteX8" fmla="*/ 4408 w 9833"/>
                <a:gd name="connsiteY8" fmla="*/ 3723 h 13778"/>
                <a:gd name="connsiteX9" fmla="*/ 3771 w 9833"/>
                <a:gd name="connsiteY9" fmla="*/ 1234 h 13778"/>
                <a:gd name="connsiteX10" fmla="*/ 2632 w 9833"/>
                <a:gd name="connsiteY10" fmla="*/ 1303 h 13778"/>
                <a:gd name="connsiteX11" fmla="*/ 3001 w 9833"/>
                <a:gd name="connsiteY11" fmla="*/ 3895 h 13778"/>
                <a:gd name="connsiteX12" fmla="*/ 2666 w 9833"/>
                <a:gd name="connsiteY12" fmla="*/ 5019 h 13778"/>
                <a:gd name="connsiteX13" fmla="*/ 2616 w 9833"/>
                <a:gd name="connsiteY13" fmla="*/ 5030 h 13778"/>
                <a:gd name="connsiteX14" fmla="*/ 2314 w 9833"/>
                <a:gd name="connsiteY14" fmla="*/ 4847 h 13778"/>
                <a:gd name="connsiteX15" fmla="*/ 2297 w 9833"/>
                <a:gd name="connsiteY15" fmla="*/ 4847 h 13778"/>
                <a:gd name="connsiteX16" fmla="*/ 2297 w 9833"/>
                <a:gd name="connsiteY16" fmla="*/ 4824 h 13778"/>
                <a:gd name="connsiteX17" fmla="*/ 2281 w 9833"/>
                <a:gd name="connsiteY17" fmla="*/ 4824 h 13778"/>
                <a:gd name="connsiteX18" fmla="*/ 1895 w 9833"/>
                <a:gd name="connsiteY18" fmla="*/ 4182 h 13778"/>
                <a:gd name="connsiteX19" fmla="*/ 1259 w 9833"/>
                <a:gd name="connsiteY19" fmla="*/ 3322 h 13778"/>
                <a:gd name="connsiteX20" fmla="*/ 271 w 9833"/>
                <a:gd name="connsiteY20" fmla="*/ 3173 h 13778"/>
                <a:gd name="connsiteX21" fmla="*/ 103 w 9833"/>
                <a:gd name="connsiteY21" fmla="*/ 3264 h 13778"/>
                <a:gd name="connsiteX22" fmla="*/ 3 w 9833"/>
                <a:gd name="connsiteY22" fmla="*/ 3448 h 13778"/>
                <a:gd name="connsiteX23" fmla="*/ 254 w 9833"/>
                <a:gd name="connsiteY23" fmla="*/ 3849 h 13778"/>
                <a:gd name="connsiteX24" fmla="*/ 522 w 9833"/>
                <a:gd name="connsiteY24" fmla="*/ 4801 h 13778"/>
                <a:gd name="connsiteX25" fmla="*/ 622 w 9833"/>
                <a:gd name="connsiteY25" fmla="*/ 5065 h 13778"/>
                <a:gd name="connsiteX26" fmla="*/ 924 w 9833"/>
                <a:gd name="connsiteY26" fmla="*/ 5546 h 13778"/>
                <a:gd name="connsiteX27" fmla="*/ 1125 w 9833"/>
                <a:gd name="connsiteY27" fmla="*/ 5936 h 13778"/>
                <a:gd name="connsiteX28" fmla="*/ 1125 w 9833"/>
                <a:gd name="connsiteY28" fmla="*/ 5936 h 13778"/>
                <a:gd name="connsiteX29" fmla="*/ 1142 w 9833"/>
                <a:gd name="connsiteY29" fmla="*/ 5982 h 13778"/>
                <a:gd name="connsiteX30" fmla="*/ 1158 w 9833"/>
                <a:gd name="connsiteY30" fmla="*/ 5994 h 13778"/>
                <a:gd name="connsiteX31" fmla="*/ 1259 w 9833"/>
                <a:gd name="connsiteY31" fmla="*/ 6212 h 13778"/>
                <a:gd name="connsiteX32" fmla="*/ 1276 w 9833"/>
                <a:gd name="connsiteY32" fmla="*/ 6223 h 13778"/>
                <a:gd name="connsiteX33" fmla="*/ 1259 w 9833"/>
                <a:gd name="connsiteY33" fmla="*/ 6234 h 13778"/>
                <a:gd name="connsiteX34" fmla="*/ 1276 w 9833"/>
                <a:gd name="connsiteY34" fmla="*/ 6234 h 13778"/>
                <a:gd name="connsiteX35" fmla="*/ 1343 w 9833"/>
                <a:gd name="connsiteY35" fmla="*/ 6464 h 13778"/>
                <a:gd name="connsiteX36" fmla="*/ 2163 w 9833"/>
                <a:gd name="connsiteY36" fmla="*/ 7771 h 13778"/>
                <a:gd name="connsiteX37" fmla="*/ 3554 w 9833"/>
                <a:gd name="connsiteY37" fmla="*/ 9067 h 13778"/>
                <a:gd name="connsiteX38" fmla="*/ 3432 w 9833"/>
                <a:gd name="connsiteY38" fmla="*/ 13778 h 13778"/>
                <a:gd name="connsiteX39" fmla="*/ 7590 w 9833"/>
                <a:gd name="connsiteY39" fmla="*/ 9801 h 13778"/>
                <a:gd name="connsiteX40" fmla="*/ 7590 w 9833"/>
                <a:gd name="connsiteY40" fmla="*/ 9101 h 13778"/>
                <a:gd name="connsiteX41" fmla="*/ 8059 w 9833"/>
                <a:gd name="connsiteY41" fmla="*/ 8528 h 13778"/>
                <a:gd name="connsiteX42" fmla="*/ 9048 w 9833"/>
                <a:gd name="connsiteY42" fmla="*/ 5707 h 13778"/>
                <a:gd name="connsiteX43" fmla="*/ 9818 w 9833"/>
                <a:gd name="connsiteY43" fmla="*/ 2026 h 13778"/>
                <a:gd name="connsiteX44" fmla="*/ 8729 w 9833"/>
                <a:gd name="connsiteY44" fmla="*/ 1900 h 13778"/>
                <a:gd name="connsiteX45" fmla="*/ 7976 w 9833"/>
                <a:gd name="connsiteY45" fmla="*/ 4239 h 13778"/>
                <a:gd name="connsiteX46" fmla="*/ 7909 w 9833"/>
                <a:gd name="connsiteY46" fmla="*/ 4308 h 13778"/>
                <a:gd name="connsiteX47" fmla="*/ 7892 w 9833"/>
                <a:gd name="connsiteY47" fmla="*/ 4308 h 13778"/>
                <a:gd name="connsiteX48" fmla="*/ 7775 w 9833"/>
                <a:gd name="connsiteY48" fmla="*/ 4308 h 13778"/>
                <a:gd name="connsiteX49" fmla="*/ 7674 w 9833"/>
                <a:gd name="connsiteY49" fmla="*/ 4067 h 13778"/>
                <a:gd name="connsiteX50" fmla="*/ 8110 w 9833"/>
                <a:gd name="connsiteY50" fmla="*/ 959 h 13778"/>
                <a:gd name="connsiteX51" fmla="*/ 7021 w 9833"/>
                <a:gd name="connsiteY51" fmla="*/ 810 h 13778"/>
                <a:gd name="connsiteX0" fmla="*/ 7140 w 10000"/>
                <a:gd name="connsiteY0" fmla="*/ 588 h 10319"/>
                <a:gd name="connsiteX1" fmla="*/ 6492 w 10000"/>
                <a:gd name="connsiteY1" fmla="*/ 2677 h 10319"/>
                <a:gd name="connsiteX2" fmla="*/ 6459 w 10000"/>
                <a:gd name="connsiteY2" fmla="*/ 2760 h 10319"/>
                <a:gd name="connsiteX3" fmla="*/ 6272 w 10000"/>
                <a:gd name="connsiteY3" fmla="*/ 2885 h 10319"/>
                <a:gd name="connsiteX4" fmla="*/ 6169 w 10000"/>
                <a:gd name="connsiteY4" fmla="*/ 2760 h 10319"/>
                <a:gd name="connsiteX5" fmla="*/ 6101 w 10000"/>
                <a:gd name="connsiteY5" fmla="*/ 396 h 10319"/>
                <a:gd name="connsiteX6" fmla="*/ 4755 w 10000"/>
                <a:gd name="connsiteY6" fmla="*/ 314 h 10319"/>
                <a:gd name="connsiteX7" fmla="*/ 4721 w 10000"/>
                <a:gd name="connsiteY7" fmla="*/ 2727 h 10319"/>
                <a:gd name="connsiteX8" fmla="*/ 4483 w 10000"/>
                <a:gd name="connsiteY8" fmla="*/ 2702 h 10319"/>
                <a:gd name="connsiteX9" fmla="*/ 3835 w 10000"/>
                <a:gd name="connsiteY9" fmla="*/ 896 h 10319"/>
                <a:gd name="connsiteX10" fmla="*/ 2677 w 10000"/>
                <a:gd name="connsiteY10" fmla="*/ 946 h 10319"/>
                <a:gd name="connsiteX11" fmla="*/ 3052 w 10000"/>
                <a:gd name="connsiteY11" fmla="*/ 2827 h 10319"/>
                <a:gd name="connsiteX12" fmla="*/ 2711 w 10000"/>
                <a:gd name="connsiteY12" fmla="*/ 3643 h 10319"/>
                <a:gd name="connsiteX13" fmla="*/ 2660 w 10000"/>
                <a:gd name="connsiteY13" fmla="*/ 3651 h 10319"/>
                <a:gd name="connsiteX14" fmla="*/ 2353 w 10000"/>
                <a:gd name="connsiteY14" fmla="*/ 3518 h 10319"/>
                <a:gd name="connsiteX15" fmla="*/ 2336 w 10000"/>
                <a:gd name="connsiteY15" fmla="*/ 3518 h 10319"/>
                <a:gd name="connsiteX16" fmla="*/ 2336 w 10000"/>
                <a:gd name="connsiteY16" fmla="*/ 3501 h 10319"/>
                <a:gd name="connsiteX17" fmla="*/ 2320 w 10000"/>
                <a:gd name="connsiteY17" fmla="*/ 3501 h 10319"/>
                <a:gd name="connsiteX18" fmla="*/ 1927 w 10000"/>
                <a:gd name="connsiteY18" fmla="*/ 3035 h 10319"/>
                <a:gd name="connsiteX19" fmla="*/ 1280 w 10000"/>
                <a:gd name="connsiteY19" fmla="*/ 2411 h 10319"/>
                <a:gd name="connsiteX20" fmla="*/ 276 w 10000"/>
                <a:gd name="connsiteY20" fmla="*/ 2303 h 10319"/>
                <a:gd name="connsiteX21" fmla="*/ 105 w 10000"/>
                <a:gd name="connsiteY21" fmla="*/ 2369 h 10319"/>
                <a:gd name="connsiteX22" fmla="*/ 3 w 10000"/>
                <a:gd name="connsiteY22" fmla="*/ 2503 h 10319"/>
                <a:gd name="connsiteX23" fmla="*/ 258 w 10000"/>
                <a:gd name="connsiteY23" fmla="*/ 2794 h 10319"/>
                <a:gd name="connsiteX24" fmla="*/ 531 w 10000"/>
                <a:gd name="connsiteY24" fmla="*/ 3485 h 10319"/>
                <a:gd name="connsiteX25" fmla="*/ 633 w 10000"/>
                <a:gd name="connsiteY25" fmla="*/ 3676 h 10319"/>
                <a:gd name="connsiteX26" fmla="*/ 940 w 10000"/>
                <a:gd name="connsiteY26" fmla="*/ 4025 h 10319"/>
                <a:gd name="connsiteX27" fmla="*/ 1144 w 10000"/>
                <a:gd name="connsiteY27" fmla="*/ 4308 h 10319"/>
                <a:gd name="connsiteX28" fmla="*/ 1144 w 10000"/>
                <a:gd name="connsiteY28" fmla="*/ 4308 h 10319"/>
                <a:gd name="connsiteX29" fmla="*/ 1161 w 10000"/>
                <a:gd name="connsiteY29" fmla="*/ 4342 h 10319"/>
                <a:gd name="connsiteX30" fmla="*/ 1178 w 10000"/>
                <a:gd name="connsiteY30" fmla="*/ 4350 h 10319"/>
                <a:gd name="connsiteX31" fmla="*/ 1280 w 10000"/>
                <a:gd name="connsiteY31" fmla="*/ 4509 h 10319"/>
                <a:gd name="connsiteX32" fmla="*/ 1298 w 10000"/>
                <a:gd name="connsiteY32" fmla="*/ 4517 h 10319"/>
                <a:gd name="connsiteX33" fmla="*/ 1280 w 10000"/>
                <a:gd name="connsiteY33" fmla="*/ 4525 h 10319"/>
                <a:gd name="connsiteX34" fmla="*/ 1298 w 10000"/>
                <a:gd name="connsiteY34" fmla="*/ 4525 h 10319"/>
                <a:gd name="connsiteX35" fmla="*/ 1366 w 10000"/>
                <a:gd name="connsiteY35" fmla="*/ 4692 h 10319"/>
                <a:gd name="connsiteX36" fmla="*/ 2200 w 10000"/>
                <a:gd name="connsiteY36" fmla="*/ 5640 h 10319"/>
                <a:gd name="connsiteX37" fmla="*/ 3614 w 10000"/>
                <a:gd name="connsiteY37" fmla="*/ 6581 h 10319"/>
                <a:gd name="connsiteX38" fmla="*/ 3490 w 10000"/>
                <a:gd name="connsiteY38" fmla="*/ 10000 h 10319"/>
                <a:gd name="connsiteX39" fmla="*/ 7781 w 10000"/>
                <a:gd name="connsiteY39" fmla="*/ 9788 h 10319"/>
                <a:gd name="connsiteX40" fmla="*/ 7719 w 10000"/>
                <a:gd name="connsiteY40" fmla="*/ 6605 h 10319"/>
                <a:gd name="connsiteX41" fmla="*/ 8196 w 10000"/>
                <a:gd name="connsiteY41" fmla="*/ 6190 h 10319"/>
                <a:gd name="connsiteX42" fmla="*/ 9202 w 10000"/>
                <a:gd name="connsiteY42" fmla="*/ 4142 h 10319"/>
                <a:gd name="connsiteX43" fmla="*/ 9985 w 10000"/>
                <a:gd name="connsiteY43" fmla="*/ 1470 h 10319"/>
                <a:gd name="connsiteX44" fmla="*/ 8877 w 10000"/>
                <a:gd name="connsiteY44" fmla="*/ 1379 h 10319"/>
                <a:gd name="connsiteX45" fmla="*/ 8111 w 10000"/>
                <a:gd name="connsiteY45" fmla="*/ 3077 h 10319"/>
                <a:gd name="connsiteX46" fmla="*/ 8043 w 10000"/>
                <a:gd name="connsiteY46" fmla="*/ 3127 h 10319"/>
                <a:gd name="connsiteX47" fmla="*/ 8026 w 10000"/>
                <a:gd name="connsiteY47" fmla="*/ 3127 h 10319"/>
                <a:gd name="connsiteX48" fmla="*/ 7907 w 10000"/>
                <a:gd name="connsiteY48" fmla="*/ 3127 h 10319"/>
                <a:gd name="connsiteX49" fmla="*/ 7804 w 10000"/>
                <a:gd name="connsiteY49" fmla="*/ 2952 h 10319"/>
                <a:gd name="connsiteX50" fmla="*/ 8248 w 10000"/>
                <a:gd name="connsiteY50" fmla="*/ 696 h 10319"/>
                <a:gd name="connsiteX51" fmla="*/ 7140 w 10000"/>
                <a:gd name="connsiteY51" fmla="*/ 588 h 10319"/>
                <a:gd name="connsiteX0" fmla="*/ 7140 w 10000"/>
                <a:gd name="connsiteY0" fmla="*/ 588 h 10319"/>
                <a:gd name="connsiteX1" fmla="*/ 6492 w 10000"/>
                <a:gd name="connsiteY1" fmla="*/ 2677 h 10319"/>
                <a:gd name="connsiteX2" fmla="*/ 6459 w 10000"/>
                <a:gd name="connsiteY2" fmla="*/ 2760 h 10319"/>
                <a:gd name="connsiteX3" fmla="*/ 6272 w 10000"/>
                <a:gd name="connsiteY3" fmla="*/ 2885 h 10319"/>
                <a:gd name="connsiteX4" fmla="*/ 6169 w 10000"/>
                <a:gd name="connsiteY4" fmla="*/ 2760 h 10319"/>
                <a:gd name="connsiteX5" fmla="*/ 6101 w 10000"/>
                <a:gd name="connsiteY5" fmla="*/ 396 h 10319"/>
                <a:gd name="connsiteX6" fmla="*/ 4755 w 10000"/>
                <a:gd name="connsiteY6" fmla="*/ 314 h 10319"/>
                <a:gd name="connsiteX7" fmla="*/ 4721 w 10000"/>
                <a:gd name="connsiteY7" fmla="*/ 2727 h 10319"/>
                <a:gd name="connsiteX8" fmla="*/ 4483 w 10000"/>
                <a:gd name="connsiteY8" fmla="*/ 2702 h 10319"/>
                <a:gd name="connsiteX9" fmla="*/ 3835 w 10000"/>
                <a:gd name="connsiteY9" fmla="*/ 896 h 10319"/>
                <a:gd name="connsiteX10" fmla="*/ 2677 w 10000"/>
                <a:gd name="connsiteY10" fmla="*/ 946 h 10319"/>
                <a:gd name="connsiteX11" fmla="*/ 3052 w 10000"/>
                <a:gd name="connsiteY11" fmla="*/ 2827 h 10319"/>
                <a:gd name="connsiteX12" fmla="*/ 2711 w 10000"/>
                <a:gd name="connsiteY12" fmla="*/ 3643 h 10319"/>
                <a:gd name="connsiteX13" fmla="*/ 2660 w 10000"/>
                <a:gd name="connsiteY13" fmla="*/ 3651 h 10319"/>
                <a:gd name="connsiteX14" fmla="*/ 2353 w 10000"/>
                <a:gd name="connsiteY14" fmla="*/ 3518 h 10319"/>
                <a:gd name="connsiteX15" fmla="*/ 2336 w 10000"/>
                <a:gd name="connsiteY15" fmla="*/ 3518 h 10319"/>
                <a:gd name="connsiteX16" fmla="*/ 2336 w 10000"/>
                <a:gd name="connsiteY16" fmla="*/ 3501 h 10319"/>
                <a:gd name="connsiteX17" fmla="*/ 2320 w 10000"/>
                <a:gd name="connsiteY17" fmla="*/ 3501 h 10319"/>
                <a:gd name="connsiteX18" fmla="*/ 1927 w 10000"/>
                <a:gd name="connsiteY18" fmla="*/ 3035 h 10319"/>
                <a:gd name="connsiteX19" fmla="*/ 1280 w 10000"/>
                <a:gd name="connsiteY19" fmla="*/ 2411 h 10319"/>
                <a:gd name="connsiteX20" fmla="*/ 276 w 10000"/>
                <a:gd name="connsiteY20" fmla="*/ 2303 h 10319"/>
                <a:gd name="connsiteX21" fmla="*/ 105 w 10000"/>
                <a:gd name="connsiteY21" fmla="*/ 2369 h 10319"/>
                <a:gd name="connsiteX22" fmla="*/ 3 w 10000"/>
                <a:gd name="connsiteY22" fmla="*/ 2503 h 10319"/>
                <a:gd name="connsiteX23" fmla="*/ 258 w 10000"/>
                <a:gd name="connsiteY23" fmla="*/ 2794 h 10319"/>
                <a:gd name="connsiteX24" fmla="*/ 531 w 10000"/>
                <a:gd name="connsiteY24" fmla="*/ 3485 h 10319"/>
                <a:gd name="connsiteX25" fmla="*/ 633 w 10000"/>
                <a:gd name="connsiteY25" fmla="*/ 3676 h 10319"/>
                <a:gd name="connsiteX26" fmla="*/ 940 w 10000"/>
                <a:gd name="connsiteY26" fmla="*/ 4025 h 10319"/>
                <a:gd name="connsiteX27" fmla="*/ 1144 w 10000"/>
                <a:gd name="connsiteY27" fmla="*/ 4308 h 10319"/>
                <a:gd name="connsiteX28" fmla="*/ 1144 w 10000"/>
                <a:gd name="connsiteY28" fmla="*/ 4308 h 10319"/>
                <a:gd name="connsiteX29" fmla="*/ 1161 w 10000"/>
                <a:gd name="connsiteY29" fmla="*/ 4342 h 10319"/>
                <a:gd name="connsiteX30" fmla="*/ 1178 w 10000"/>
                <a:gd name="connsiteY30" fmla="*/ 4350 h 10319"/>
                <a:gd name="connsiteX31" fmla="*/ 1280 w 10000"/>
                <a:gd name="connsiteY31" fmla="*/ 4509 h 10319"/>
                <a:gd name="connsiteX32" fmla="*/ 1298 w 10000"/>
                <a:gd name="connsiteY32" fmla="*/ 4517 h 10319"/>
                <a:gd name="connsiteX33" fmla="*/ 1280 w 10000"/>
                <a:gd name="connsiteY33" fmla="*/ 4525 h 10319"/>
                <a:gd name="connsiteX34" fmla="*/ 1298 w 10000"/>
                <a:gd name="connsiteY34" fmla="*/ 4525 h 10319"/>
                <a:gd name="connsiteX35" fmla="*/ 1366 w 10000"/>
                <a:gd name="connsiteY35" fmla="*/ 4692 h 10319"/>
                <a:gd name="connsiteX36" fmla="*/ 2200 w 10000"/>
                <a:gd name="connsiteY36" fmla="*/ 5640 h 10319"/>
                <a:gd name="connsiteX37" fmla="*/ 3614 w 10000"/>
                <a:gd name="connsiteY37" fmla="*/ 6581 h 10319"/>
                <a:gd name="connsiteX38" fmla="*/ 3490 w 10000"/>
                <a:gd name="connsiteY38" fmla="*/ 10000 h 10319"/>
                <a:gd name="connsiteX39" fmla="*/ 7781 w 10000"/>
                <a:gd name="connsiteY39" fmla="*/ 9788 h 10319"/>
                <a:gd name="connsiteX40" fmla="*/ 7719 w 10000"/>
                <a:gd name="connsiteY40" fmla="*/ 6605 h 10319"/>
                <a:gd name="connsiteX41" fmla="*/ 8196 w 10000"/>
                <a:gd name="connsiteY41" fmla="*/ 6190 h 10319"/>
                <a:gd name="connsiteX42" fmla="*/ 9202 w 10000"/>
                <a:gd name="connsiteY42" fmla="*/ 4142 h 10319"/>
                <a:gd name="connsiteX43" fmla="*/ 9985 w 10000"/>
                <a:gd name="connsiteY43" fmla="*/ 1470 h 10319"/>
                <a:gd name="connsiteX44" fmla="*/ 8877 w 10000"/>
                <a:gd name="connsiteY44" fmla="*/ 1379 h 10319"/>
                <a:gd name="connsiteX45" fmla="*/ 8111 w 10000"/>
                <a:gd name="connsiteY45" fmla="*/ 3077 h 10319"/>
                <a:gd name="connsiteX46" fmla="*/ 8043 w 10000"/>
                <a:gd name="connsiteY46" fmla="*/ 3127 h 10319"/>
                <a:gd name="connsiteX47" fmla="*/ 8026 w 10000"/>
                <a:gd name="connsiteY47" fmla="*/ 3127 h 10319"/>
                <a:gd name="connsiteX48" fmla="*/ 7907 w 10000"/>
                <a:gd name="connsiteY48" fmla="*/ 3127 h 10319"/>
                <a:gd name="connsiteX49" fmla="*/ 7804 w 10000"/>
                <a:gd name="connsiteY49" fmla="*/ 2952 h 10319"/>
                <a:gd name="connsiteX50" fmla="*/ 8248 w 10000"/>
                <a:gd name="connsiteY50" fmla="*/ 696 h 10319"/>
                <a:gd name="connsiteX51" fmla="*/ 7140 w 10000"/>
                <a:gd name="connsiteY51" fmla="*/ 588 h 10319"/>
                <a:gd name="connsiteX0" fmla="*/ 7140 w 10000"/>
                <a:gd name="connsiteY0" fmla="*/ 588 h 10205"/>
                <a:gd name="connsiteX1" fmla="*/ 6492 w 10000"/>
                <a:gd name="connsiteY1" fmla="*/ 2677 h 10205"/>
                <a:gd name="connsiteX2" fmla="*/ 6459 w 10000"/>
                <a:gd name="connsiteY2" fmla="*/ 2760 h 10205"/>
                <a:gd name="connsiteX3" fmla="*/ 6272 w 10000"/>
                <a:gd name="connsiteY3" fmla="*/ 2885 h 10205"/>
                <a:gd name="connsiteX4" fmla="*/ 6169 w 10000"/>
                <a:gd name="connsiteY4" fmla="*/ 2760 h 10205"/>
                <a:gd name="connsiteX5" fmla="*/ 6101 w 10000"/>
                <a:gd name="connsiteY5" fmla="*/ 396 h 10205"/>
                <a:gd name="connsiteX6" fmla="*/ 4755 w 10000"/>
                <a:gd name="connsiteY6" fmla="*/ 314 h 10205"/>
                <a:gd name="connsiteX7" fmla="*/ 4721 w 10000"/>
                <a:gd name="connsiteY7" fmla="*/ 2727 h 10205"/>
                <a:gd name="connsiteX8" fmla="*/ 4483 w 10000"/>
                <a:gd name="connsiteY8" fmla="*/ 2702 h 10205"/>
                <a:gd name="connsiteX9" fmla="*/ 3835 w 10000"/>
                <a:gd name="connsiteY9" fmla="*/ 896 h 10205"/>
                <a:gd name="connsiteX10" fmla="*/ 2677 w 10000"/>
                <a:gd name="connsiteY10" fmla="*/ 946 h 10205"/>
                <a:gd name="connsiteX11" fmla="*/ 3052 w 10000"/>
                <a:gd name="connsiteY11" fmla="*/ 2827 h 10205"/>
                <a:gd name="connsiteX12" fmla="*/ 2711 w 10000"/>
                <a:gd name="connsiteY12" fmla="*/ 3643 h 10205"/>
                <a:gd name="connsiteX13" fmla="*/ 2660 w 10000"/>
                <a:gd name="connsiteY13" fmla="*/ 3651 h 10205"/>
                <a:gd name="connsiteX14" fmla="*/ 2353 w 10000"/>
                <a:gd name="connsiteY14" fmla="*/ 3518 h 10205"/>
                <a:gd name="connsiteX15" fmla="*/ 2336 w 10000"/>
                <a:gd name="connsiteY15" fmla="*/ 3518 h 10205"/>
                <a:gd name="connsiteX16" fmla="*/ 2336 w 10000"/>
                <a:gd name="connsiteY16" fmla="*/ 3501 h 10205"/>
                <a:gd name="connsiteX17" fmla="*/ 2320 w 10000"/>
                <a:gd name="connsiteY17" fmla="*/ 3501 h 10205"/>
                <a:gd name="connsiteX18" fmla="*/ 1927 w 10000"/>
                <a:gd name="connsiteY18" fmla="*/ 3035 h 10205"/>
                <a:gd name="connsiteX19" fmla="*/ 1280 w 10000"/>
                <a:gd name="connsiteY19" fmla="*/ 2411 h 10205"/>
                <a:gd name="connsiteX20" fmla="*/ 276 w 10000"/>
                <a:gd name="connsiteY20" fmla="*/ 2303 h 10205"/>
                <a:gd name="connsiteX21" fmla="*/ 105 w 10000"/>
                <a:gd name="connsiteY21" fmla="*/ 2369 h 10205"/>
                <a:gd name="connsiteX22" fmla="*/ 3 w 10000"/>
                <a:gd name="connsiteY22" fmla="*/ 2503 h 10205"/>
                <a:gd name="connsiteX23" fmla="*/ 258 w 10000"/>
                <a:gd name="connsiteY23" fmla="*/ 2794 h 10205"/>
                <a:gd name="connsiteX24" fmla="*/ 531 w 10000"/>
                <a:gd name="connsiteY24" fmla="*/ 3485 h 10205"/>
                <a:gd name="connsiteX25" fmla="*/ 633 w 10000"/>
                <a:gd name="connsiteY25" fmla="*/ 3676 h 10205"/>
                <a:gd name="connsiteX26" fmla="*/ 940 w 10000"/>
                <a:gd name="connsiteY26" fmla="*/ 4025 h 10205"/>
                <a:gd name="connsiteX27" fmla="*/ 1144 w 10000"/>
                <a:gd name="connsiteY27" fmla="*/ 4308 h 10205"/>
                <a:gd name="connsiteX28" fmla="*/ 1144 w 10000"/>
                <a:gd name="connsiteY28" fmla="*/ 4308 h 10205"/>
                <a:gd name="connsiteX29" fmla="*/ 1161 w 10000"/>
                <a:gd name="connsiteY29" fmla="*/ 4342 h 10205"/>
                <a:gd name="connsiteX30" fmla="*/ 1178 w 10000"/>
                <a:gd name="connsiteY30" fmla="*/ 4350 h 10205"/>
                <a:gd name="connsiteX31" fmla="*/ 1280 w 10000"/>
                <a:gd name="connsiteY31" fmla="*/ 4509 h 10205"/>
                <a:gd name="connsiteX32" fmla="*/ 1298 w 10000"/>
                <a:gd name="connsiteY32" fmla="*/ 4517 h 10205"/>
                <a:gd name="connsiteX33" fmla="*/ 1280 w 10000"/>
                <a:gd name="connsiteY33" fmla="*/ 4525 h 10205"/>
                <a:gd name="connsiteX34" fmla="*/ 1298 w 10000"/>
                <a:gd name="connsiteY34" fmla="*/ 4525 h 10205"/>
                <a:gd name="connsiteX35" fmla="*/ 1366 w 10000"/>
                <a:gd name="connsiteY35" fmla="*/ 4692 h 10205"/>
                <a:gd name="connsiteX36" fmla="*/ 2200 w 10000"/>
                <a:gd name="connsiteY36" fmla="*/ 5640 h 10205"/>
                <a:gd name="connsiteX37" fmla="*/ 3614 w 10000"/>
                <a:gd name="connsiteY37" fmla="*/ 6581 h 10205"/>
                <a:gd name="connsiteX38" fmla="*/ 3490 w 10000"/>
                <a:gd name="connsiteY38" fmla="*/ 10000 h 10205"/>
                <a:gd name="connsiteX39" fmla="*/ 7781 w 10000"/>
                <a:gd name="connsiteY39" fmla="*/ 9788 h 10205"/>
                <a:gd name="connsiteX40" fmla="*/ 7719 w 10000"/>
                <a:gd name="connsiteY40" fmla="*/ 6605 h 10205"/>
                <a:gd name="connsiteX41" fmla="*/ 8196 w 10000"/>
                <a:gd name="connsiteY41" fmla="*/ 6190 h 10205"/>
                <a:gd name="connsiteX42" fmla="*/ 9202 w 10000"/>
                <a:gd name="connsiteY42" fmla="*/ 4142 h 10205"/>
                <a:gd name="connsiteX43" fmla="*/ 9985 w 10000"/>
                <a:gd name="connsiteY43" fmla="*/ 1470 h 10205"/>
                <a:gd name="connsiteX44" fmla="*/ 8877 w 10000"/>
                <a:gd name="connsiteY44" fmla="*/ 1379 h 10205"/>
                <a:gd name="connsiteX45" fmla="*/ 8111 w 10000"/>
                <a:gd name="connsiteY45" fmla="*/ 3077 h 10205"/>
                <a:gd name="connsiteX46" fmla="*/ 8043 w 10000"/>
                <a:gd name="connsiteY46" fmla="*/ 3127 h 10205"/>
                <a:gd name="connsiteX47" fmla="*/ 8026 w 10000"/>
                <a:gd name="connsiteY47" fmla="*/ 3127 h 10205"/>
                <a:gd name="connsiteX48" fmla="*/ 7907 w 10000"/>
                <a:gd name="connsiteY48" fmla="*/ 3127 h 10205"/>
                <a:gd name="connsiteX49" fmla="*/ 7804 w 10000"/>
                <a:gd name="connsiteY49" fmla="*/ 2952 h 10205"/>
                <a:gd name="connsiteX50" fmla="*/ 8248 w 10000"/>
                <a:gd name="connsiteY50" fmla="*/ 696 h 10205"/>
                <a:gd name="connsiteX51" fmla="*/ 7140 w 10000"/>
                <a:gd name="connsiteY51" fmla="*/ 588 h 10205"/>
                <a:gd name="connsiteX0" fmla="*/ 7140 w 10000"/>
                <a:gd name="connsiteY0" fmla="*/ 588 h 10205"/>
                <a:gd name="connsiteX1" fmla="*/ 6492 w 10000"/>
                <a:gd name="connsiteY1" fmla="*/ 2677 h 10205"/>
                <a:gd name="connsiteX2" fmla="*/ 6459 w 10000"/>
                <a:gd name="connsiteY2" fmla="*/ 2760 h 10205"/>
                <a:gd name="connsiteX3" fmla="*/ 6272 w 10000"/>
                <a:gd name="connsiteY3" fmla="*/ 2885 h 10205"/>
                <a:gd name="connsiteX4" fmla="*/ 6169 w 10000"/>
                <a:gd name="connsiteY4" fmla="*/ 2760 h 10205"/>
                <a:gd name="connsiteX5" fmla="*/ 6101 w 10000"/>
                <a:gd name="connsiteY5" fmla="*/ 396 h 10205"/>
                <a:gd name="connsiteX6" fmla="*/ 4755 w 10000"/>
                <a:gd name="connsiteY6" fmla="*/ 314 h 10205"/>
                <a:gd name="connsiteX7" fmla="*/ 4721 w 10000"/>
                <a:gd name="connsiteY7" fmla="*/ 2727 h 10205"/>
                <a:gd name="connsiteX8" fmla="*/ 4483 w 10000"/>
                <a:gd name="connsiteY8" fmla="*/ 2702 h 10205"/>
                <a:gd name="connsiteX9" fmla="*/ 3835 w 10000"/>
                <a:gd name="connsiteY9" fmla="*/ 896 h 10205"/>
                <a:gd name="connsiteX10" fmla="*/ 2677 w 10000"/>
                <a:gd name="connsiteY10" fmla="*/ 946 h 10205"/>
                <a:gd name="connsiteX11" fmla="*/ 3052 w 10000"/>
                <a:gd name="connsiteY11" fmla="*/ 2827 h 10205"/>
                <a:gd name="connsiteX12" fmla="*/ 2711 w 10000"/>
                <a:gd name="connsiteY12" fmla="*/ 3643 h 10205"/>
                <a:gd name="connsiteX13" fmla="*/ 2660 w 10000"/>
                <a:gd name="connsiteY13" fmla="*/ 3651 h 10205"/>
                <a:gd name="connsiteX14" fmla="*/ 2353 w 10000"/>
                <a:gd name="connsiteY14" fmla="*/ 3518 h 10205"/>
                <a:gd name="connsiteX15" fmla="*/ 2336 w 10000"/>
                <a:gd name="connsiteY15" fmla="*/ 3518 h 10205"/>
                <a:gd name="connsiteX16" fmla="*/ 2336 w 10000"/>
                <a:gd name="connsiteY16" fmla="*/ 3501 h 10205"/>
                <a:gd name="connsiteX17" fmla="*/ 2320 w 10000"/>
                <a:gd name="connsiteY17" fmla="*/ 3501 h 10205"/>
                <a:gd name="connsiteX18" fmla="*/ 1927 w 10000"/>
                <a:gd name="connsiteY18" fmla="*/ 3035 h 10205"/>
                <a:gd name="connsiteX19" fmla="*/ 1280 w 10000"/>
                <a:gd name="connsiteY19" fmla="*/ 2411 h 10205"/>
                <a:gd name="connsiteX20" fmla="*/ 276 w 10000"/>
                <a:gd name="connsiteY20" fmla="*/ 2303 h 10205"/>
                <a:gd name="connsiteX21" fmla="*/ 105 w 10000"/>
                <a:gd name="connsiteY21" fmla="*/ 2369 h 10205"/>
                <a:gd name="connsiteX22" fmla="*/ 3 w 10000"/>
                <a:gd name="connsiteY22" fmla="*/ 2503 h 10205"/>
                <a:gd name="connsiteX23" fmla="*/ 258 w 10000"/>
                <a:gd name="connsiteY23" fmla="*/ 2794 h 10205"/>
                <a:gd name="connsiteX24" fmla="*/ 531 w 10000"/>
                <a:gd name="connsiteY24" fmla="*/ 3485 h 10205"/>
                <a:gd name="connsiteX25" fmla="*/ 633 w 10000"/>
                <a:gd name="connsiteY25" fmla="*/ 3676 h 10205"/>
                <a:gd name="connsiteX26" fmla="*/ 940 w 10000"/>
                <a:gd name="connsiteY26" fmla="*/ 4025 h 10205"/>
                <a:gd name="connsiteX27" fmla="*/ 1144 w 10000"/>
                <a:gd name="connsiteY27" fmla="*/ 4308 h 10205"/>
                <a:gd name="connsiteX28" fmla="*/ 1144 w 10000"/>
                <a:gd name="connsiteY28" fmla="*/ 4308 h 10205"/>
                <a:gd name="connsiteX29" fmla="*/ 1161 w 10000"/>
                <a:gd name="connsiteY29" fmla="*/ 4342 h 10205"/>
                <a:gd name="connsiteX30" fmla="*/ 1178 w 10000"/>
                <a:gd name="connsiteY30" fmla="*/ 4350 h 10205"/>
                <a:gd name="connsiteX31" fmla="*/ 1280 w 10000"/>
                <a:gd name="connsiteY31" fmla="*/ 4509 h 10205"/>
                <a:gd name="connsiteX32" fmla="*/ 1298 w 10000"/>
                <a:gd name="connsiteY32" fmla="*/ 4517 h 10205"/>
                <a:gd name="connsiteX33" fmla="*/ 1280 w 10000"/>
                <a:gd name="connsiteY33" fmla="*/ 4525 h 10205"/>
                <a:gd name="connsiteX34" fmla="*/ 1298 w 10000"/>
                <a:gd name="connsiteY34" fmla="*/ 4525 h 10205"/>
                <a:gd name="connsiteX35" fmla="*/ 1366 w 10000"/>
                <a:gd name="connsiteY35" fmla="*/ 4692 h 10205"/>
                <a:gd name="connsiteX36" fmla="*/ 2200 w 10000"/>
                <a:gd name="connsiteY36" fmla="*/ 5640 h 10205"/>
                <a:gd name="connsiteX37" fmla="*/ 3614 w 10000"/>
                <a:gd name="connsiteY37" fmla="*/ 6581 h 10205"/>
                <a:gd name="connsiteX38" fmla="*/ 3490 w 10000"/>
                <a:gd name="connsiteY38" fmla="*/ 10000 h 10205"/>
                <a:gd name="connsiteX39" fmla="*/ 7781 w 10000"/>
                <a:gd name="connsiteY39" fmla="*/ 9788 h 10205"/>
                <a:gd name="connsiteX40" fmla="*/ 7719 w 10000"/>
                <a:gd name="connsiteY40" fmla="*/ 6605 h 10205"/>
                <a:gd name="connsiteX41" fmla="*/ 8196 w 10000"/>
                <a:gd name="connsiteY41" fmla="*/ 6190 h 10205"/>
                <a:gd name="connsiteX42" fmla="*/ 9202 w 10000"/>
                <a:gd name="connsiteY42" fmla="*/ 4142 h 10205"/>
                <a:gd name="connsiteX43" fmla="*/ 9985 w 10000"/>
                <a:gd name="connsiteY43" fmla="*/ 1470 h 10205"/>
                <a:gd name="connsiteX44" fmla="*/ 8877 w 10000"/>
                <a:gd name="connsiteY44" fmla="*/ 1379 h 10205"/>
                <a:gd name="connsiteX45" fmla="*/ 8111 w 10000"/>
                <a:gd name="connsiteY45" fmla="*/ 3077 h 10205"/>
                <a:gd name="connsiteX46" fmla="*/ 8043 w 10000"/>
                <a:gd name="connsiteY46" fmla="*/ 3127 h 10205"/>
                <a:gd name="connsiteX47" fmla="*/ 8026 w 10000"/>
                <a:gd name="connsiteY47" fmla="*/ 3127 h 10205"/>
                <a:gd name="connsiteX48" fmla="*/ 7907 w 10000"/>
                <a:gd name="connsiteY48" fmla="*/ 3127 h 10205"/>
                <a:gd name="connsiteX49" fmla="*/ 7804 w 10000"/>
                <a:gd name="connsiteY49" fmla="*/ 2952 h 10205"/>
                <a:gd name="connsiteX50" fmla="*/ 8248 w 10000"/>
                <a:gd name="connsiteY50" fmla="*/ 696 h 10205"/>
                <a:gd name="connsiteX51" fmla="*/ 7140 w 10000"/>
                <a:gd name="connsiteY51" fmla="*/ 588 h 10205"/>
                <a:gd name="connsiteX0" fmla="*/ 7140 w 10000"/>
                <a:gd name="connsiteY0" fmla="*/ 588 h 10205"/>
                <a:gd name="connsiteX1" fmla="*/ 6492 w 10000"/>
                <a:gd name="connsiteY1" fmla="*/ 2677 h 10205"/>
                <a:gd name="connsiteX2" fmla="*/ 6459 w 10000"/>
                <a:gd name="connsiteY2" fmla="*/ 2760 h 10205"/>
                <a:gd name="connsiteX3" fmla="*/ 6272 w 10000"/>
                <a:gd name="connsiteY3" fmla="*/ 2885 h 10205"/>
                <a:gd name="connsiteX4" fmla="*/ 6169 w 10000"/>
                <a:gd name="connsiteY4" fmla="*/ 2760 h 10205"/>
                <a:gd name="connsiteX5" fmla="*/ 6101 w 10000"/>
                <a:gd name="connsiteY5" fmla="*/ 396 h 10205"/>
                <a:gd name="connsiteX6" fmla="*/ 4755 w 10000"/>
                <a:gd name="connsiteY6" fmla="*/ 314 h 10205"/>
                <a:gd name="connsiteX7" fmla="*/ 4721 w 10000"/>
                <a:gd name="connsiteY7" fmla="*/ 2727 h 10205"/>
                <a:gd name="connsiteX8" fmla="*/ 4483 w 10000"/>
                <a:gd name="connsiteY8" fmla="*/ 2702 h 10205"/>
                <a:gd name="connsiteX9" fmla="*/ 3835 w 10000"/>
                <a:gd name="connsiteY9" fmla="*/ 896 h 10205"/>
                <a:gd name="connsiteX10" fmla="*/ 2677 w 10000"/>
                <a:gd name="connsiteY10" fmla="*/ 946 h 10205"/>
                <a:gd name="connsiteX11" fmla="*/ 3052 w 10000"/>
                <a:gd name="connsiteY11" fmla="*/ 2827 h 10205"/>
                <a:gd name="connsiteX12" fmla="*/ 2711 w 10000"/>
                <a:gd name="connsiteY12" fmla="*/ 3643 h 10205"/>
                <a:gd name="connsiteX13" fmla="*/ 2660 w 10000"/>
                <a:gd name="connsiteY13" fmla="*/ 3651 h 10205"/>
                <a:gd name="connsiteX14" fmla="*/ 2353 w 10000"/>
                <a:gd name="connsiteY14" fmla="*/ 3518 h 10205"/>
                <a:gd name="connsiteX15" fmla="*/ 2336 w 10000"/>
                <a:gd name="connsiteY15" fmla="*/ 3518 h 10205"/>
                <a:gd name="connsiteX16" fmla="*/ 2336 w 10000"/>
                <a:gd name="connsiteY16" fmla="*/ 3501 h 10205"/>
                <a:gd name="connsiteX17" fmla="*/ 2320 w 10000"/>
                <a:gd name="connsiteY17" fmla="*/ 3501 h 10205"/>
                <a:gd name="connsiteX18" fmla="*/ 1927 w 10000"/>
                <a:gd name="connsiteY18" fmla="*/ 3035 h 10205"/>
                <a:gd name="connsiteX19" fmla="*/ 1280 w 10000"/>
                <a:gd name="connsiteY19" fmla="*/ 2411 h 10205"/>
                <a:gd name="connsiteX20" fmla="*/ 276 w 10000"/>
                <a:gd name="connsiteY20" fmla="*/ 2303 h 10205"/>
                <a:gd name="connsiteX21" fmla="*/ 105 w 10000"/>
                <a:gd name="connsiteY21" fmla="*/ 2369 h 10205"/>
                <a:gd name="connsiteX22" fmla="*/ 3 w 10000"/>
                <a:gd name="connsiteY22" fmla="*/ 2503 h 10205"/>
                <a:gd name="connsiteX23" fmla="*/ 258 w 10000"/>
                <a:gd name="connsiteY23" fmla="*/ 2794 h 10205"/>
                <a:gd name="connsiteX24" fmla="*/ 531 w 10000"/>
                <a:gd name="connsiteY24" fmla="*/ 3485 h 10205"/>
                <a:gd name="connsiteX25" fmla="*/ 633 w 10000"/>
                <a:gd name="connsiteY25" fmla="*/ 3676 h 10205"/>
                <a:gd name="connsiteX26" fmla="*/ 940 w 10000"/>
                <a:gd name="connsiteY26" fmla="*/ 4025 h 10205"/>
                <a:gd name="connsiteX27" fmla="*/ 1144 w 10000"/>
                <a:gd name="connsiteY27" fmla="*/ 4308 h 10205"/>
                <a:gd name="connsiteX28" fmla="*/ 1144 w 10000"/>
                <a:gd name="connsiteY28" fmla="*/ 4308 h 10205"/>
                <a:gd name="connsiteX29" fmla="*/ 1161 w 10000"/>
                <a:gd name="connsiteY29" fmla="*/ 4342 h 10205"/>
                <a:gd name="connsiteX30" fmla="*/ 1178 w 10000"/>
                <a:gd name="connsiteY30" fmla="*/ 4350 h 10205"/>
                <a:gd name="connsiteX31" fmla="*/ 1280 w 10000"/>
                <a:gd name="connsiteY31" fmla="*/ 4509 h 10205"/>
                <a:gd name="connsiteX32" fmla="*/ 1298 w 10000"/>
                <a:gd name="connsiteY32" fmla="*/ 4517 h 10205"/>
                <a:gd name="connsiteX33" fmla="*/ 1280 w 10000"/>
                <a:gd name="connsiteY33" fmla="*/ 4525 h 10205"/>
                <a:gd name="connsiteX34" fmla="*/ 1298 w 10000"/>
                <a:gd name="connsiteY34" fmla="*/ 4525 h 10205"/>
                <a:gd name="connsiteX35" fmla="*/ 1366 w 10000"/>
                <a:gd name="connsiteY35" fmla="*/ 4692 h 10205"/>
                <a:gd name="connsiteX36" fmla="*/ 2200 w 10000"/>
                <a:gd name="connsiteY36" fmla="*/ 5640 h 10205"/>
                <a:gd name="connsiteX37" fmla="*/ 3614 w 10000"/>
                <a:gd name="connsiteY37" fmla="*/ 6581 h 10205"/>
                <a:gd name="connsiteX38" fmla="*/ 3490 w 10000"/>
                <a:gd name="connsiteY38" fmla="*/ 10000 h 10205"/>
                <a:gd name="connsiteX39" fmla="*/ 7781 w 10000"/>
                <a:gd name="connsiteY39" fmla="*/ 9788 h 10205"/>
                <a:gd name="connsiteX40" fmla="*/ 7719 w 10000"/>
                <a:gd name="connsiteY40" fmla="*/ 6605 h 10205"/>
                <a:gd name="connsiteX41" fmla="*/ 8196 w 10000"/>
                <a:gd name="connsiteY41" fmla="*/ 6190 h 10205"/>
                <a:gd name="connsiteX42" fmla="*/ 9202 w 10000"/>
                <a:gd name="connsiteY42" fmla="*/ 4142 h 10205"/>
                <a:gd name="connsiteX43" fmla="*/ 9985 w 10000"/>
                <a:gd name="connsiteY43" fmla="*/ 1470 h 10205"/>
                <a:gd name="connsiteX44" fmla="*/ 8877 w 10000"/>
                <a:gd name="connsiteY44" fmla="*/ 1379 h 10205"/>
                <a:gd name="connsiteX45" fmla="*/ 8111 w 10000"/>
                <a:gd name="connsiteY45" fmla="*/ 3077 h 10205"/>
                <a:gd name="connsiteX46" fmla="*/ 8043 w 10000"/>
                <a:gd name="connsiteY46" fmla="*/ 3127 h 10205"/>
                <a:gd name="connsiteX47" fmla="*/ 8026 w 10000"/>
                <a:gd name="connsiteY47" fmla="*/ 3127 h 10205"/>
                <a:gd name="connsiteX48" fmla="*/ 7907 w 10000"/>
                <a:gd name="connsiteY48" fmla="*/ 3127 h 10205"/>
                <a:gd name="connsiteX49" fmla="*/ 7804 w 10000"/>
                <a:gd name="connsiteY49" fmla="*/ 2952 h 10205"/>
                <a:gd name="connsiteX50" fmla="*/ 8248 w 10000"/>
                <a:gd name="connsiteY50" fmla="*/ 696 h 10205"/>
                <a:gd name="connsiteX51" fmla="*/ 7140 w 10000"/>
                <a:gd name="connsiteY51" fmla="*/ 588 h 10205"/>
                <a:gd name="connsiteX0" fmla="*/ 7140 w 10000"/>
                <a:gd name="connsiteY0" fmla="*/ 588 h 10000"/>
                <a:gd name="connsiteX1" fmla="*/ 6492 w 10000"/>
                <a:gd name="connsiteY1" fmla="*/ 2677 h 10000"/>
                <a:gd name="connsiteX2" fmla="*/ 6459 w 10000"/>
                <a:gd name="connsiteY2" fmla="*/ 2760 h 10000"/>
                <a:gd name="connsiteX3" fmla="*/ 6272 w 10000"/>
                <a:gd name="connsiteY3" fmla="*/ 2885 h 10000"/>
                <a:gd name="connsiteX4" fmla="*/ 6169 w 10000"/>
                <a:gd name="connsiteY4" fmla="*/ 2760 h 10000"/>
                <a:gd name="connsiteX5" fmla="*/ 6101 w 10000"/>
                <a:gd name="connsiteY5" fmla="*/ 396 h 10000"/>
                <a:gd name="connsiteX6" fmla="*/ 4755 w 10000"/>
                <a:gd name="connsiteY6" fmla="*/ 314 h 10000"/>
                <a:gd name="connsiteX7" fmla="*/ 4721 w 10000"/>
                <a:gd name="connsiteY7" fmla="*/ 2727 h 10000"/>
                <a:gd name="connsiteX8" fmla="*/ 4483 w 10000"/>
                <a:gd name="connsiteY8" fmla="*/ 2702 h 10000"/>
                <a:gd name="connsiteX9" fmla="*/ 3835 w 10000"/>
                <a:gd name="connsiteY9" fmla="*/ 896 h 10000"/>
                <a:gd name="connsiteX10" fmla="*/ 2677 w 10000"/>
                <a:gd name="connsiteY10" fmla="*/ 946 h 10000"/>
                <a:gd name="connsiteX11" fmla="*/ 3052 w 10000"/>
                <a:gd name="connsiteY11" fmla="*/ 2827 h 10000"/>
                <a:gd name="connsiteX12" fmla="*/ 2711 w 10000"/>
                <a:gd name="connsiteY12" fmla="*/ 3643 h 10000"/>
                <a:gd name="connsiteX13" fmla="*/ 2660 w 10000"/>
                <a:gd name="connsiteY13" fmla="*/ 3651 h 10000"/>
                <a:gd name="connsiteX14" fmla="*/ 2353 w 10000"/>
                <a:gd name="connsiteY14" fmla="*/ 3518 h 10000"/>
                <a:gd name="connsiteX15" fmla="*/ 2336 w 10000"/>
                <a:gd name="connsiteY15" fmla="*/ 3518 h 10000"/>
                <a:gd name="connsiteX16" fmla="*/ 2336 w 10000"/>
                <a:gd name="connsiteY16" fmla="*/ 3501 h 10000"/>
                <a:gd name="connsiteX17" fmla="*/ 2320 w 10000"/>
                <a:gd name="connsiteY17" fmla="*/ 3501 h 10000"/>
                <a:gd name="connsiteX18" fmla="*/ 1927 w 10000"/>
                <a:gd name="connsiteY18" fmla="*/ 3035 h 10000"/>
                <a:gd name="connsiteX19" fmla="*/ 1280 w 10000"/>
                <a:gd name="connsiteY19" fmla="*/ 2411 h 10000"/>
                <a:gd name="connsiteX20" fmla="*/ 276 w 10000"/>
                <a:gd name="connsiteY20" fmla="*/ 2303 h 10000"/>
                <a:gd name="connsiteX21" fmla="*/ 105 w 10000"/>
                <a:gd name="connsiteY21" fmla="*/ 2369 h 10000"/>
                <a:gd name="connsiteX22" fmla="*/ 3 w 10000"/>
                <a:gd name="connsiteY22" fmla="*/ 2503 h 10000"/>
                <a:gd name="connsiteX23" fmla="*/ 258 w 10000"/>
                <a:gd name="connsiteY23" fmla="*/ 2794 h 10000"/>
                <a:gd name="connsiteX24" fmla="*/ 531 w 10000"/>
                <a:gd name="connsiteY24" fmla="*/ 3485 h 10000"/>
                <a:gd name="connsiteX25" fmla="*/ 633 w 10000"/>
                <a:gd name="connsiteY25" fmla="*/ 3676 h 10000"/>
                <a:gd name="connsiteX26" fmla="*/ 940 w 10000"/>
                <a:gd name="connsiteY26" fmla="*/ 4025 h 10000"/>
                <a:gd name="connsiteX27" fmla="*/ 1144 w 10000"/>
                <a:gd name="connsiteY27" fmla="*/ 4308 h 10000"/>
                <a:gd name="connsiteX28" fmla="*/ 1144 w 10000"/>
                <a:gd name="connsiteY28" fmla="*/ 4308 h 10000"/>
                <a:gd name="connsiteX29" fmla="*/ 1161 w 10000"/>
                <a:gd name="connsiteY29" fmla="*/ 4342 h 10000"/>
                <a:gd name="connsiteX30" fmla="*/ 1178 w 10000"/>
                <a:gd name="connsiteY30" fmla="*/ 4350 h 10000"/>
                <a:gd name="connsiteX31" fmla="*/ 1280 w 10000"/>
                <a:gd name="connsiteY31" fmla="*/ 4509 h 10000"/>
                <a:gd name="connsiteX32" fmla="*/ 1298 w 10000"/>
                <a:gd name="connsiteY32" fmla="*/ 4517 h 10000"/>
                <a:gd name="connsiteX33" fmla="*/ 1280 w 10000"/>
                <a:gd name="connsiteY33" fmla="*/ 4525 h 10000"/>
                <a:gd name="connsiteX34" fmla="*/ 1298 w 10000"/>
                <a:gd name="connsiteY34" fmla="*/ 4525 h 10000"/>
                <a:gd name="connsiteX35" fmla="*/ 1366 w 10000"/>
                <a:gd name="connsiteY35" fmla="*/ 4692 h 10000"/>
                <a:gd name="connsiteX36" fmla="*/ 2200 w 10000"/>
                <a:gd name="connsiteY36" fmla="*/ 5640 h 10000"/>
                <a:gd name="connsiteX37" fmla="*/ 3614 w 10000"/>
                <a:gd name="connsiteY37" fmla="*/ 6581 h 10000"/>
                <a:gd name="connsiteX38" fmla="*/ 3490 w 10000"/>
                <a:gd name="connsiteY38" fmla="*/ 10000 h 10000"/>
                <a:gd name="connsiteX39" fmla="*/ 7781 w 10000"/>
                <a:gd name="connsiteY39" fmla="*/ 9788 h 10000"/>
                <a:gd name="connsiteX40" fmla="*/ 7719 w 10000"/>
                <a:gd name="connsiteY40" fmla="*/ 6605 h 10000"/>
                <a:gd name="connsiteX41" fmla="*/ 8196 w 10000"/>
                <a:gd name="connsiteY41" fmla="*/ 6190 h 10000"/>
                <a:gd name="connsiteX42" fmla="*/ 9202 w 10000"/>
                <a:gd name="connsiteY42" fmla="*/ 4142 h 10000"/>
                <a:gd name="connsiteX43" fmla="*/ 9985 w 10000"/>
                <a:gd name="connsiteY43" fmla="*/ 1470 h 10000"/>
                <a:gd name="connsiteX44" fmla="*/ 8877 w 10000"/>
                <a:gd name="connsiteY44" fmla="*/ 1379 h 10000"/>
                <a:gd name="connsiteX45" fmla="*/ 8111 w 10000"/>
                <a:gd name="connsiteY45" fmla="*/ 3077 h 10000"/>
                <a:gd name="connsiteX46" fmla="*/ 8043 w 10000"/>
                <a:gd name="connsiteY46" fmla="*/ 3127 h 10000"/>
                <a:gd name="connsiteX47" fmla="*/ 8026 w 10000"/>
                <a:gd name="connsiteY47" fmla="*/ 3127 h 10000"/>
                <a:gd name="connsiteX48" fmla="*/ 7907 w 10000"/>
                <a:gd name="connsiteY48" fmla="*/ 3127 h 10000"/>
                <a:gd name="connsiteX49" fmla="*/ 7804 w 10000"/>
                <a:gd name="connsiteY49" fmla="*/ 2952 h 10000"/>
                <a:gd name="connsiteX50" fmla="*/ 8248 w 10000"/>
                <a:gd name="connsiteY50" fmla="*/ 696 h 10000"/>
                <a:gd name="connsiteX51" fmla="*/ 7140 w 10000"/>
                <a:gd name="connsiteY51" fmla="*/ 588 h 10000"/>
                <a:gd name="connsiteX0" fmla="*/ 7140 w 10000"/>
                <a:gd name="connsiteY0" fmla="*/ 588 h 10000"/>
                <a:gd name="connsiteX1" fmla="*/ 6492 w 10000"/>
                <a:gd name="connsiteY1" fmla="*/ 2677 h 10000"/>
                <a:gd name="connsiteX2" fmla="*/ 6459 w 10000"/>
                <a:gd name="connsiteY2" fmla="*/ 2760 h 10000"/>
                <a:gd name="connsiteX3" fmla="*/ 6272 w 10000"/>
                <a:gd name="connsiteY3" fmla="*/ 2885 h 10000"/>
                <a:gd name="connsiteX4" fmla="*/ 6169 w 10000"/>
                <a:gd name="connsiteY4" fmla="*/ 2760 h 10000"/>
                <a:gd name="connsiteX5" fmla="*/ 6101 w 10000"/>
                <a:gd name="connsiteY5" fmla="*/ 396 h 10000"/>
                <a:gd name="connsiteX6" fmla="*/ 4755 w 10000"/>
                <a:gd name="connsiteY6" fmla="*/ 314 h 10000"/>
                <a:gd name="connsiteX7" fmla="*/ 4721 w 10000"/>
                <a:gd name="connsiteY7" fmla="*/ 2727 h 10000"/>
                <a:gd name="connsiteX8" fmla="*/ 4483 w 10000"/>
                <a:gd name="connsiteY8" fmla="*/ 2702 h 10000"/>
                <a:gd name="connsiteX9" fmla="*/ 3835 w 10000"/>
                <a:gd name="connsiteY9" fmla="*/ 896 h 10000"/>
                <a:gd name="connsiteX10" fmla="*/ 2677 w 10000"/>
                <a:gd name="connsiteY10" fmla="*/ 946 h 10000"/>
                <a:gd name="connsiteX11" fmla="*/ 3052 w 10000"/>
                <a:gd name="connsiteY11" fmla="*/ 2827 h 10000"/>
                <a:gd name="connsiteX12" fmla="*/ 2711 w 10000"/>
                <a:gd name="connsiteY12" fmla="*/ 3643 h 10000"/>
                <a:gd name="connsiteX13" fmla="*/ 2660 w 10000"/>
                <a:gd name="connsiteY13" fmla="*/ 3651 h 10000"/>
                <a:gd name="connsiteX14" fmla="*/ 2353 w 10000"/>
                <a:gd name="connsiteY14" fmla="*/ 3518 h 10000"/>
                <a:gd name="connsiteX15" fmla="*/ 2336 w 10000"/>
                <a:gd name="connsiteY15" fmla="*/ 3518 h 10000"/>
                <a:gd name="connsiteX16" fmla="*/ 2336 w 10000"/>
                <a:gd name="connsiteY16" fmla="*/ 3501 h 10000"/>
                <a:gd name="connsiteX17" fmla="*/ 2320 w 10000"/>
                <a:gd name="connsiteY17" fmla="*/ 3501 h 10000"/>
                <a:gd name="connsiteX18" fmla="*/ 1927 w 10000"/>
                <a:gd name="connsiteY18" fmla="*/ 3035 h 10000"/>
                <a:gd name="connsiteX19" fmla="*/ 1280 w 10000"/>
                <a:gd name="connsiteY19" fmla="*/ 2411 h 10000"/>
                <a:gd name="connsiteX20" fmla="*/ 276 w 10000"/>
                <a:gd name="connsiteY20" fmla="*/ 2303 h 10000"/>
                <a:gd name="connsiteX21" fmla="*/ 105 w 10000"/>
                <a:gd name="connsiteY21" fmla="*/ 2369 h 10000"/>
                <a:gd name="connsiteX22" fmla="*/ 3 w 10000"/>
                <a:gd name="connsiteY22" fmla="*/ 2503 h 10000"/>
                <a:gd name="connsiteX23" fmla="*/ 258 w 10000"/>
                <a:gd name="connsiteY23" fmla="*/ 2794 h 10000"/>
                <a:gd name="connsiteX24" fmla="*/ 531 w 10000"/>
                <a:gd name="connsiteY24" fmla="*/ 3485 h 10000"/>
                <a:gd name="connsiteX25" fmla="*/ 633 w 10000"/>
                <a:gd name="connsiteY25" fmla="*/ 3676 h 10000"/>
                <a:gd name="connsiteX26" fmla="*/ 940 w 10000"/>
                <a:gd name="connsiteY26" fmla="*/ 4025 h 10000"/>
                <a:gd name="connsiteX27" fmla="*/ 1144 w 10000"/>
                <a:gd name="connsiteY27" fmla="*/ 4308 h 10000"/>
                <a:gd name="connsiteX28" fmla="*/ 1144 w 10000"/>
                <a:gd name="connsiteY28" fmla="*/ 4308 h 10000"/>
                <a:gd name="connsiteX29" fmla="*/ 1161 w 10000"/>
                <a:gd name="connsiteY29" fmla="*/ 4342 h 10000"/>
                <a:gd name="connsiteX30" fmla="*/ 1178 w 10000"/>
                <a:gd name="connsiteY30" fmla="*/ 4350 h 10000"/>
                <a:gd name="connsiteX31" fmla="*/ 1280 w 10000"/>
                <a:gd name="connsiteY31" fmla="*/ 4509 h 10000"/>
                <a:gd name="connsiteX32" fmla="*/ 1298 w 10000"/>
                <a:gd name="connsiteY32" fmla="*/ 4517 h 10000"/>
                <a:gd name="connsiteX33" fmla="*/ 1280 w 10000"/>
                <a:gd name="connsiteY33" fmla="*/ 4525 h 10000"/>
                <a:gd name="connsiteX34" fmla="*/ 1298 w 10000"/>
                <a:gd name="connsiteY34" fmla="*/ 4525 h 10000"/>
                <a:gd name="connsiteX35" fmla="*/ 1366 w 10000"/>
                <a:gd name="connsiteY35" fmla="*/ 4692 h 10000"/>
                <a:gd name="connsiteX36" fmla="*/ 2200 w 10000"/>
                <a:gd name="connsiteY36" fmla="*/ 5640 h 10000"/>
                <a:gd name="connsiteX37" fmla="*/ 3614 w 10000"/>
                <a:gd name="connsiteY37" fmla="*/ 6581 h 10000"/>
                <a:gd name="connsiteX38" fmla="*/ 3490 w 10000"/>
                <a:gd name="connsiteY38" fmla="*/ 10000 h 10000"/>
                <a:gd name="connsiteX39" fmla="*/ 7781 w 10000"/>
                <a:gd name="connsiteY39" fmla="*/ 9788 h 10000"/>
                <a:gd name="connsiteX40" fmla="*/ 7719 w 10000"/>
                <a:gd name="connsiteY40" fmla="*/ 6605 h 10000"/>
                <a:gd name="connsiteX41" fmla="*/ 8196 w 10000"/>
                <a:gd name="connsiteY41" fmla="*/ 6190 h 10000"/>
                <a:gd name="connsiteX42" fmla="*/ 9202 w 10000"/>
                <a:gd name="connsiteY42" fmla="*/ 4142 h 10000"/>
                <a:gd name="connsiteX43" fmla="*/ 9985 w 10000"/>
                <a:gd name="connsiteY43" fmla="*/ 1470 h 10000"/>
                <a:gd name="connsiteX44" fmla="*/ 8877 w 10000"/>
                <a:gd name="connsiteY44" fmla="*/ 1379 h 10000"/>
                <a:gd name="connsiteX45" fmla="*/ 8111 w 10000"/>
                <a:gd name="connsiteY45" fmla="*/ 3077 h 10000"/>
                <a:gd name="connsiteX46" fmla="*/ 8043 w 10000"/>
                <a:gd name="connsiteY46" fmla="*/ 3127 h 10000"/>
                <a:gd name="connsiteX47" fmla="*/ 8026 w 10000"/>
                <a:gd name="connsiteY47" fmla="*/ 3127 h 10000"/>
                <a:gd name="connsiteX48" fmla="*/ 7907 w 10000"/>
                <a:gd name="connsiteY48" fmla="*/ 3127 h 10000"/>
                <a:gd name="connsiteX49" fmla="*/ 7804 w 10000"/>
                <a:gd name="connsiteY49" fmla="*/ 2952 h 10000"/>
                <a:gd name="connsiteX50" fmla="*/ 8248 w 10000"/>
                <a:gd name="connsiteY50" fmla="*/ 696 h 10000"/>
                <a:gd name="connsiteX51" fmla="*/ 7140 w 10000"/>
                <a:gd name="connsiteY51" fmla="*/ 588 h 10000"/>
                <a:gd name="connsiteX0" fmla="*/ 7140 w 10000"/>
                <a:gd name="connsiteY0" fmla="*/ 588 h 9820"/>
                <a:gd name="connsiteX1" fmla="*/ 6492 w 10000"/>
                <a:gd name="connsiteY1" fmla="*/ 2677 h 9820"/>
                <a:gd name="connsiteX2" fmla="*/ 6459 w 10000"/>
                <a:gd name="connsiteY2" fmla="*/ 2760 h 9820"/>
                <a:gd name="connsiteX3" fmla="*/ 6272 w 10000"/>
                <a:gd name="connsiteY3" fmla="*/ 2885 h 9820"/>
                <a:gd name="connsiteX4" fmla="*/ 6169 w 10000"/>
                <a:gd name="connsiteY4" fmla="*/ 2760 h 9820"/>
                <a:gd name="connsiteX5" fmla="*/ 6101 w 10000"/>
                <a:gd name="connsiteY5" fmla="*/ 396 h 9820"/>
                <a:gd name="connsiteX6" fmla="*/ 4755 w 10000"/>
                <a:gd name="connsiteY6" fmla="*/ 314 h 9820"/>
                <a:gd name="connsiteX7" fmla="*/ 4721 w 10000"/>
                <a:gd name="connsiteY7" fmla="*/ 2727 h 9820"/>
                <a:gd name="connsiteX8" fmla="*/ 4483 w 10000"/>
                <a:gd name="connsiteY8" fmla="*/ 2702 h 9820"/>
                <a:gd name="connsiteX9" fmla="*/ 3835 w 10000"/>
                <a:gd name="connsiteY9" fmla="*/ 896 h 9820"/>
                <a:gd name="connsiteX10" fmla="*/ 2677 w 10000"/>
                <a:gd name="connsiteY10" fmla="*/ 946 h 9820"/>
                <a:gd name="connsiteX11" fmla="*/ 3052 w 10000"/>
                <a:gd name="connsiteY11" fmla="*/ 2827 h 9820"/>
                <a:gd name="connsiteX12" fmla="*/ 2711 w 10000"/>
                <a:gd name="connsiteY12" fmla="*/ 3643 h 9820"/>
                <a:gd name="connsiteX13" fmla="*/ 2660 w 10000"/>
                <a:gd name="connsiteY13" fmla="*/ 3651 h 9820"/>
                <a:gd name="connsiteX14" fmla="*/ 2353 w 10000"/>
                <a:gd name="connsiteY14" fmla="*/ 3518 h 9820"/>
                <a:gd name="connsiteX15" fmla="*/ 2336 w 10000"/>
                <a:gd name="connsiteY15" fmla="*/ 3518 h 9820"/>
                <a:gd name="connsiteX16" fmla="*/ 2336 w 10000"/>
                <a:gd name="connsiteY16" fmla="*/ 3501 h 9820"/>
                <a:gd name="connsiteX17" fmla="*/ 2320 w 10000"/>
                <a:gd name="connsiteY17" fmla="*/ 3501 h 9820"/>
                <a:gd name="connsiteX18" fmla="*/ 1927 w 10000"/>
                <a:gd name="connsiteY18" fmla="*/ 3035 h 9820"/>
                <a:gd name="connsiteX19" fmla="*/ 1280 w 10000"/>
                <a:gd name="connsiteY19" fmla="*/ 2411 h 9820"/>
                <a:gd name="connsiteX20" fmla="*/ 276 w 10000"/>
                <a:gd name="connsiteY20" fmla="*/ 2303 h 9820"/>
                <a:gd name="connsiteX21" fmla="*/ 105 w 10000"/>
                <a:gd name="connsiteY21" fmla="*/ 2369 h 9820"/>
                <a:gd name="connsiteX22" fmla="*/ 3 w 10000"/>
                <a:gd name="connsiteY22" fmla="*/ 2503 h 9820"/>
                <a:gd name="connsiteX23" fmla="*/ 258 w 10000"/>
                <a:gd name="connsiteY23" fmla="*/ 2794 h 9820"/>
                <a:gd name="connsiteX24" fmla="*/ 531 w 10000"/>
                <a:gd name="connsiteY24" fmla="*/ 3485 h 9820"/>
                <a:gd name="connsiteX25" fmla="*/ 633 w 10000"/>
                <a:gd name="connsiteY25" fmla="*/ 3676 h 9820"/>
                <a:gd name="connsiteX26" fmla="*/ 940 w 10000"/>
                <a:gd name="connsiteY26" fmla="*/ 4025 h 9820"/>
                <a:gd name="connsiteX27" fmla="*/ 1144 w 10000"/>
                <a:gd name="connsiteY27" fmla="*/ 4308 h 9820"/>
                <a:gd name="connsiteX28" fmla="*/ 1144 w 10000"/>
                <a:gd name="connsiteY28" fmla="*/ 4308 h 9820"/>
                <a:gd name="connsiteX29" fmla="*/ 1161 w 10000"/>
                <a:gd name="connsiteY29" fmla="*/ 4342 h 9820"/>
                <a:gd name="connsiteX30" fmla="*/ 1178 w 10000"/>
                <a:gd name="connsiteY30" fmla="*/ 4350 h 9820"/>
                <a:gd name="connsiteX31" fmla="*/ 1280 w 10000"/>
                <a:gd name="connsiteY31" fmla="*/ 4509 h 9820"/>
                <a:gd name="connsiteX32" fmla="*/ 1298 w 10000"/>
                <a:gd name="connsiteY32" fmla="*/ 4517 h 9820"/>
                <a:gd name="connsiteX33" fmla="*/ 1280 w 10000"/>
                <a:gd name="connsiteY33" fmla="*/ 4525 h 9820"/>
                <a:gd name="connsiteX34" fmla="*/ 1298 w 10000"/>
                <a:gd name="connsiteY34" fmla="*/ 4525 h 9820"/>
                <a:gd name="connsiteX35" fmla="*/ 1366 w 10000"/>
                <a:gd name="connsiteY35" fmla="*/ 4692 h 9820"/>
                <a:gd name="connsiteX36" fmla="*/ 2200 w 10000"/>
                <a:gd name="connsiteY36" fmla="*/ 5640 h 9820"/>
                <a:gd name="connsiteX37" fmla="*/ 3614 w 10000"/>
                <a:gd name="connsiteY37" fmla="*/ 6581 h 9820"/>
                <a:gd name="connsiteX38" fmla="*/ 3490 w 10000"/>
                <a:gd name="connsiteY38" fmla="*/ 9787 h 9820"/>
                <a:gd name="connsiteX39" fmla="*/ 7781 w 10000"/>
                <a:gd name="connsiteY39" fmla="*/ 9788 h 9820"/>
                <a:gd name="connsiteX40" fmla="*/ 7719 w 10000"/>
                <a:gd name="connsiteY40" fmla="*/ 6605 h 9820"/>
                <a:gd name="connsiteX41" fmla="*/ 8196 w 10000"/>
                <a:gd name="connsiteY41" fmla="*/ 6190 h 9820"/>
                <a:gd name="connsiteX42" fmla="*/ 9202 w 10000"/>
                <a:gd name="connsiteY42" fmla="*/ 4142 h 9820"/>
                <a:gd name="connsiteX43" fmla="*/ 9985 w 10000"/>
                <a:gd name="connsiteY43" fmla="*/ 1470 h 9820"/>
                <a:gd name="connsiteX44" fmla="*/ 8877 w 10000"/>
                <a:gd name="connsiteY44" fmla="*/ 1379 h 9820"/>
                <a:gd name="connsiteX45" fmla="*/ 8111 w 10000"/>
                <a:gd name="connsiteY45" fmla="*/ 3077 h 9820"/>
                <a:gd name="connsiteX46" fmla="*/ 8043 w 10000"/>
                <a:gd name="connsiteY46" fmla="*/ 3127 h 9820"/>
                <a:gd name="connsiteX47" fmla="*/ 8026 w 10000"/>
                <a:gd name="connsiteY47" fmla="*/ 3127 h 9820"/>
                <a:gd name="connsiteX48" fmla="*/ 7907 w 10000"/>
                <a:gd name="connsiteY48" fmla="*/ 3127 h 9820"/>
                <a:gd name="connsiteX49" fmla="*/ 7804 w 10000"/>
                <a:gd name="connsiteY49" fmla="*/ 2952 h 9820"/>
                <a:gd name="connsiteX50" fmla="*/ 8248 w 10000"/>
                <a:gd name="connsiteY50" fmla="*/ 696 h 9820"/>
                <a:gd name="connsiteX51" fmla="*/ 7140 w 10000"/>
                <a:gd name="connsiteY51" fmla="*/ 588 h 9820"/>
                <a:gd name="connsiteX0" fmla="*/ 7140 w 10000"/>
                <a:gd name="connsiteY0" fmla="*/ 599 h 10028"/>
                <a:gd name="connsiteX1" fmla="*/ 6492 w 10000"/>
                <a:gd name="connsiteY1" fmla="*/ 2726 h 10028"/>
                <a:gd name="connsiteX2" fmla="*/ 6459 w 10000"/>
                <a:gd name="connsiteY2" fmla="*/ 2811 h 10028"/>
                <a:gd name="connsiteX3" fmla="*/ 6272 w 10000"/>
                <a:gd name="connsiteY3" fmla="*/ 2938 h 10028"/>
                <a:gd name="connsiteX4" fmla="*/ 6169 w 10000"/>
                <a:gd name="connsiteY4" fmla="*/ 2811 h 10028"/>
                <a:gd name="connsiteX5" fmla="*/ 6101 w 10000"/>
                <a:gd name="connsiteY5" fmla="*/ 403 h 10028"/>
                <a:gd name="connsiteX6" fmla="*/ 4755 w 10000"/>
                <a:gd name="connsiteY6" fmla="*/ 320 h 10028"/>
                <a:gd name="connsiteX7" fmla="*/ 4721 w 10000"/>
                <a:gd name="connsiteY7" fmla="*/ 2777 h 10028"/>
                <a:gd name="connsiteX8" fmla="*/ 4483 w 10000"/>
                <a:gd name="connsiteY8" fmla="*/ 2752 h 10028"/>
                <a:gd name="connsiteX9" fmla="*/ 3835 w 10000"/>
                <a:gd name="connsiteY9" fmla="*/ 912 h 10028"/>
                <a:gd name="connsiteX10" fmla="*/ 2677 w 10000"/>
                <a:gd name="connsiteY10" fmla="*/ 963 h 10028"/>
                <a:gd name="connsiteX11" fmla="*/ 3052 w 10000"/>
                <a:gd name="connsiteY11" fmla="*/ 2879 h 10028"/>
                <a:gd name="connsiteX12" fmla="*/ 2711 w 10000"/>
                <a:gd name="connsiteY12" fmla="*/ 3710 h 10028"/>
                <a:gd name="connsiteX13" fmla="*/ 2660 w 10000"/>
                <a:gd name="connsiteY13" fmla="*/ 3718 h 10028"/>
                <a:gd name="connsiteX14" fmla="*/ 2353 w 10000"/>
                <a:gd name="connsiteY14" fmla="*/ 3582 h 10028"/>
                <a:gd name="connsiteX15" fmla="*/ 2336 w 10000"/>
                <a:gd name="connsiteY15" fmla="*/ 3582 h 10028"/>
                <a:gd name="connsiteX16" fmla="*/ 2336 w 10000"/>
                <a:gd name="connsiteY16" fmla="*/ 3565 h 10028"/>
                <a:gd name="connsiteX17" fmla="*/ 2320 w 10000"/>
                <a:gd name="connsiteY17" fmla="*/ 3565 h 10028"/>
                <a:gd name="connsiteX18" fmla="*/ 1927 w 10000"/>
                <a:gd name="connsiteY18" fmla="*/ 3091 h 10028"/>
                <a:gd name="connsiteX19" fmla="*/ 1280 w 10000"/>
                <a:gd name="connsiteY19" fmla="*/ 2455 h 10028"/>
                <a:gd name="connsiteX20" fmla="*/ 276 w 10000"/>
                <a:gd name="connsiteY20" fmla="*/ 2345 h 10028"/>
                <a:gd name="connsiteX21" fmla="*/ 105 w 10000"/>
                <a:gd name="connsiteY21" fmla="*/ 2412 h 10028"/>
                <a:gd name="connsiteX22" fmla="*/ 3 w 10000"/>
                <a:gd name="connsiteY22" fmla="*/ 2549 h 10028"/>
                <a:gd name="connsiteX23" fmla="*/ 258 w 10000"/>
                <a:gd name="connsiteY23" fmla="*/ 2845 h 10028"/>
                <a:gd name="connsiteX24" fmla="*/ 531 w 10000"/>
                <a:gd name="connsiteY24" fmla="*/ 3549 h 10028"/>
                <a:gd name="connsiteX25" fmla="*/ 633 w 10000"/>
                <a:gd name="connsiteY25" fmla="*/ 3743 h 10028"/>
                <a:gd name="connsiteX26" fmla="*/ 940 w 10000"/>
                <a:gd name="connsiteY26" fmla="*/ 4099 h 10028"/>
                <a:gd name="connsiteX27" fmla="*/ 1144 w 10000"/>
                <a:gd name="connsiteY27" fmla="*/ 4387 h 10028"/>
                <a:gd name="connsiteX28" fmla="*/ 1144 w 10000"/>
                <a:gd name="connsiteY28" fmla="*/ 4387 h 10028"/>
                <a:gd name="connsiteX29" fmla="*/ 1161 w 10000"/>
                <a:gd name="connsiteY29" fmla="*/ 4422 h 10028"/>
                <a:gd name="connsiteX30" fmla="*/ 1178 w 10000"/>
                <a:gd name="connsiteY30" fmla="*/ 4430 h 10028"/>
                <a:gd name="connsiteX31" fmla="*/ 1280 w 10000"/>
                <a:gd name="connsiteY31" fmla="*/ 4592 h 10028"/>
                <a:gd name="connsiteX32" fmla="*/ 1298 w 10000"/>
                <a:gd name="connsiteY32" fmla="*/ 4600 h 10028"/>
                <a:gd name="connsiteX33" fmla="*/ 1280 w 10000"/>
                <a:gd name="connsiteY33" fmla="*/ 4608 h 10028"/>
                <a:gd name="connsiteX34" fmla="*/ 1298 w 10000"/>
                <a:gd name="connsiteY34" fmla="*/ 4608 h 10028"/>
                <a:gd name="connsiteX35" fmla="*/ 1366 w 10000"/>
                <a:gd name="connsiteY35" fmla="*/ 4778 h 10028"/>
                <a:gd name="connsiteX36" fmla="*/ 2200 w 10000"/>
                <a:gd name="connsiteY36" fmla="*/ 5743 h 10028"/>
                <a:gd name="connsiteX37" fmla="*/ 3614 w 10000"/>
                <a:gd name="connsiteY37" fmla="*/ 6702 h 10028"/>
                <a:gd name="connsiteX38" fmla="*/ 3490 w 10000"/>
                <a:gd name="connsiteY38" fmla="*/ 10028 h 10028"/>
                <a:gd name="connsiteX39" fmla="*/ 7781 w 10000"/>
                <a:gd name="connsiteY39" fmla="*/ 9967 h 10028"/>
                <a:gd name="connsiteX40" fmla="*/ 7719 w 10000"/>
                <a:gd name="connsiteY40" fmla="*/ 6726 h 10028"/>
                <a:gd name="connsiteX41" fmla="*/ 8196 w 10000"/>
                <a:gd name="connsiteY41" fmla="*/ 6303 h 10028"/>
                <a:gd name="connsiteX42" fmla="*/ 9202 w 10000"/>
                <a:gd name="connsiteY42" fmla="*/ 4218 h 10028"/>
                <a:gd name="connsiteX43" fmla="*/ 9985 w 10000"/>
                <a:gd name="connsiteY43" fmla="*/ 1497 h 10028"/>
                <a:gd name="connsiteX44" fmla="*/ 8877 w 10000"/>
                <a:gd name="connsiteY44" fmla="*/ 1404 h 10028"/>
                <a:gd name="connsiteX45" fmla="*/ 8111 w 10000"/>
                <a:gd name="connsiteY45" fmla="*/ 3133 h 10028"/>
                <a:gd name="connsiteX46" fmla="*/ 8043 w 10000"/>
                <a:gd name="connsiteY46" fmla="*/ 3184 h 10028"/>
                <a:gd name="connsiteX47" fmla="*/ 8026 w 10000"/>
                <a:gd name="connsiteY47" fmla="*/ 3184 h 10028"/>
                <a:gd name="connsiteX48" fmla="*/ 7907 w 10000"/>
                <a:gd name="connsiteY48" fmla="*/ 3184 h 10028"/>
                <a:gd name="connsiteX49" fmla="*/ 7804 w 10000"/>
                <a:gd name="connsiteY49" fmla="*/ 3006 h 10028"/>
                <a:gd name="connsiteX50" fmla="*/ 8248 w 10000"/>
                <a:gd name="connsiteY50" fmla="*/ 709 h 10028"/>
                <a:gd name="connsiteX51" fmla="*/ 7140 w 10000"/>
                <a:gd name="connsiteY51" fmla="*/ 599 h 10028"/>
                <a:gd name="connsiteX0" fmla="*/ 7140 w 10000"/>
                <a:gd name="connsiteY0" fmla="*/ 599 h 10028"/>
                <a:gd name="connsiteX1" fmla="*/ 6492 w 10000"/>
                <a:gd name="connsiteY1" fmla="*/ 2726 h 10028"/>
                <a:gd name="connsiteX2" fmla="*/ 6459 w 10000"/>
                <a:gd name="connsiteY2" fmla="*/ 2811 h 10028"/>
                <a:gd name="connsiteX3" fmla="*/ 6272 w 10000"/>
                <a:gd name="connsiteY3" fmla="*/ 2938 h 10028"/>
                <a:gd name="connsiteX4" fmla="*/ 6169 w 10000"/>
                <a:gd name="connsiteY4" fmla="*/ 2811 h 10028"/>
                <a:gd name="connsiteX5" fmla="*/ 6101 w 10000"/>
                <a:gd name="connsiteY5" fmla="*/ 403 h 10028"/>
                <a:gd name="connsiteX6" fmla="*/ 4755 w 10000"/>
                <a:gd name="connsiteY6" fmla="*/ 320 h 10028"/>
                <a:gd name="connsiteX7" fmla="*/ 4721 w 10000"/>
                <a:gd name="connsiteY7" fmla="*/ 2777 h 10028"/>
                <a:gd name="connsiteX8" fmla="*/ 4483 w 10000"/>
                <a:gd name="connsiteY8" fmla="*/ 2752 h 10028"/>
                <a:gd name="connsiteX9" fmla="*/ 3835 w 10000"/>
                <a:gd name="connsiteY9" fmla="*/ 912 h 10028"/>
                <a:gd name="connsiteX10" fmla="*/ 2677 w 10000"/>
                <a:gd name="connsiteY10" fmla="*/ 963 h 10028"/>
                <a:gd name="connsiteX11" fmla="*/ 3052 w 10000"/>
                <a:gd name="connsiteY11" fmla="*/ 2879 h 10028"/>
                <a:gd name="connsiteX12" fmla="*/ 2711 w 10000"/>
                <a:gd name="connsiteY12" fmla="*/ 3710 h 10028"/>
                <a:gd name="connsiteX13" fmla="*/ 2660 w 10000"/>
                <a:gd name="connsiteY13" fmla="*/ 3718 h 10028"/>
                <a:gd name="connsiteX14" fmla="*/ 2353 w 10000"/>
                <a:gd name="connsiteY14" fmla="*/ 3582 h 10028"/>
                <a:gd name="connsiteX15" fmla="*/ 2336 w 10000"/>
                <a:gd name="connsiteY15" fmla="*/ 3582 h 10028"/>
                <a:gd name="connsiteX16" fmla="*/ 2336 w 10000"/>
                <a:gd name="connsiteY16" fmla="*/ 3565 h 10028"/>
                <a:gd name="connsiteX17" fmla="*/ 2320 w 10000"/>
                <a:gd name="connsiteY17" fmla="*/ 3565 h 10028"/>
                <a:gd name="connsiteX18" fmla="*/ 1927 w 10000"/>
                <a:gd name="connsiteY18" fmla="*/ 3091 h 10028"/>
                <a:gd name="connsiteX19" fmla="*/ 1280 w 10000"/>
                <a:gd name="connsiteY19" fmla="*/ 2455 h 10028"/>
                <a:gd name="connsiteX20" fmla="*/ 276 w 10000"/>
                <a:gd name="connsiteY20" fmla="*/ 2345 h 10028"/>
                <a:gd name="connsiteX21" fmla="*/ 105 w 10000"/>
                <a:gd name="connsiteY21" fmla="*/ 2412 h 10028"/>
                <a:gd name="connsiteX22" fmla="*/ 3 w 10000"/>
                <a:gd name="connsiteY22" fmla="*/ 2549 h 10028"/>
                <a:gd name="connsiteX23" fmla="*/ 258 w 10000"/>
                <a:gd name="connsiteY23" fmla="*/ 2845 h 10028"/>
                <a:gd name="connsiteX24" fmla="*/ 531 w 10000"/>
                <a:gd name="connsiteY24" fmla="*/ 3549 h 10028"/>
                <a:gd name="connsiteX25" fmla="*/ 633 w 10000"/>
                <a:gd name="connsiteY25" fmla="*/ 3743 h 10028"/>
                <a:gd name="connsiteX26" fmla="*/ 940 w 10000"/>
                <a:gd name="connsiteY26" fmla="*/ 4099 h 10028"/>
                <a:gd name="connsiteX27" fmla="*/ 1144 w 10000"/>
                <a:gd name="connsiteY27" fmla="*/ 4387 h 10028"/>
                <a:gd name="connsiteX28" fmla="*/ 1144 w 10000"/>
                <a:gd name="connsiteY28" fmla="*/ 4387 h 10028"/>
                <a:gd name="connsiteX29" fmla="*/ 1161 w 10000"/>
                <a:gd name="connsiteY29" fmla="*/ 4422 h 10028"/>
                <a:gd name="connsiteX30" fmla="*/ 1178 w 10000"/>
                <a:gd name="connsiteY30" fmla="*/ 4430 h 10028"/>
                <a:gd name="connsiteX31" fmla="*/ 1280 w 10000"/>
                <a:gd name="connsiteY31" fmla="*/ 4592 h 10028"/>
                <a:gd name="connsiteX32" fmla="*/ 1298 w 10000"/>
                <a:gd name="connsiteY32" fmla="*/ 4600 h 10028"/>
                <a:gd name="connsiteX33" fmla="*/ 1280 w 10000"/>
                <a:gd name="connsiteY33" fmla="*/ 4608 h 10028"/>
                <a:gd name="connsiteX34" fmla="*/ 1298 w 10000"/>
                <a:gd name="connsiteY34" fmla="*/ 4608 h 10028"/>
                <a:gd name="connsiteX35" fmla="*/ 1366 w 10000"/>
                <a:gd name="connsiteY35" fmla="*/ 4778 h 10028"/>
                <a:gd name="connsiteX36" fmla="*/ 2200 w 10000"/>
                <a:gd name="connsiteY36" fmla="*/ 5743 h 10028"/>
                <a:gd name="connsiteX37" fmla="*/ 3614 w 10000"/>
                <a:gd name="connsiteY37" fmla="*/ 6702 h 10028"/>
                <a:gd name="connsiteX38" fmla="*/ 3490 w 10000"/>
                <a:gd name="connsiteY38" fmla="*/ 10028 h 10028"/>
                <a:gd name="connsiteX39" fmla="*/ 7781 w 10000"/>
                <a:gd name="connsiteY39" fmla="*/ 9967 h 10028"/>
                <a:gd name="connsiteX40" fmla="*/ 7719 w 10000"/>
                <a:gd name="connsiteY40" fmla="*/ 6726 h 10028"/>
                <a:gd name="connsiteX41" fmla="*/ 8196 w 10000"/>
                <a:gd name="connsiteY41" fmla="*/ 6303 h 10028"/>
                <a:gd name="connsiteX42" fmla="*/ 9202 w 10000"/>
                <a:gd name="connsiteY42" fmla="*/ 4218 h 10028"/>
                <a:gd name="connsiteX43" fmla="*/ 9985 w 10000"/>
                <a:gd name="connsiteY43" fmla="*/ 1497 h 10028"/>
                <a:gd name="connsiteX44" fmla="*/ 8877 w 10000"/>
                <a:gd name="connsiteY44" fmla="*/ 1404 h 10028"/>
                <a:gd name="connsiteX45" fmla="*/ 8111 w 10000"/>
                <a:gd name="connsiteY45" fmla="*/ 3133 h 10028"/>
                <a:gd name="connsiteX46" fmla="*/ 8043 w 10000"/>
                <a:gd name="connsiteY46" fmla="*/ 3184 h 10028"/>
                <a:gd name="connsiteX47" fmla="*/ 8026 w 10000"/>
                <a:gd name="connsiteY47" fmla="*/ 3184 h 10028"/>
                <a:gd name="connsiteX48" fmla="*/ 7907 w 10000"/>
                <a:gd name="connsiteY48" fmla="*/ 3184 h 10028"/>
                <a:gd name="connsiteX49" fmla="*/ 7804 w 10000"/>
                <a:gd name="connsiteY49" fmla="*/ 3006 h 10028"/>
                <a:gd name="connsiteX50" fmla="*/ 8248 w 10000"/>
                <a:gd name="connsiteY50" fmla="*/ 709 h 10028"/>
                <a:gd name="connsiteX51" fmla="*/ 7140 w 10000"/>
                <a:gd name="connsiteY51" fmla="*/ 599 h 10028"/>
                <a:gd name="connsiteX0" fmla="*/ 7140 w 10000"/>
                <a:gd name="connsiteY0" fmla="*/ 599 h 10028"/>
                <a:gd name="connsiteX1" fmla="*/ 6492 w 10000"/>
                <a:gd name="connsiteY1" fmla="*/ 2726 h 10028"/>
                <a:gd name="connsiteX2" fmla="*/ 6459 w 10000"/>
                <a:gd name="connsiteY2" fmla="*/ 2811 h 10028"/>
                <a:gd name="connsiteX3" fmla="*/ 6272 w 10000"/>
                <a:gd name="connsiteY3" fmla="*/ 2938 h 10028"/>
                <a:gd name="connsiteX4" fmla="*/ 6169 w 10000"/>
                <a:gd name="connsiteY4" fmla="*/ 2811 h 10028"/>
                <a:gd name="connsiteX5" fmla="*/ 6101 w 10000"/>
                <a:gd name="connsiteY5" fmla="*/ 403 h 10028"/>
                <a:gd name="connsiteX6" fmla="*/ 4755 w 10000"/>
                <a:gd name="connsiteY6" fmla="*/ 320 h 10028"/>
                <a:gd name="connsiteX7" fmla="*/ 4721 w 10000"/>
                <a:gd name="connsiteY7" fmla="*/ 2777 h 10028"/>
                <a:gd name="connsiteX8" fmla="*/ 4483 w 10000"/>
                <a:gd name="connsiteY8" fmla="*/ 2752 h 10028"/>
                <a:gd name="connsiteX9" fmla="*/ 3835 w 10000"/>
                <a:gd name="connsiteY9" fmla="*/ 912 h 10028"/>
                <a:gd name="connsiteX10" fmla="*/ 2677 w 10000"/>
                <a:gd name="connsiteY10" fmla="*/ 963 h 10028"/>
                <a:gd name="connsiteX11" fmla="*/ 3052 w 10000"/>
                <a:gd name="connsiteY11" fmla="*/ 2879 h 10028"/>
                <a:gd name="connsiteX12" fmla="*/ 2711 w 10000"/>
                <a:gd name="connsiteY12" fmla="*/ 3710 h 10028"/>
                <a:gd name="connsiteX13" fmla="*/ 2660 w 10000"/>
                <a:gd name="connsiteY13" fmla="*/ 3718 h 10028"/>
                <a:gd name="connsiteX14" fmla="*/ 2353 w 10000"/>
                <a:gd name="connsiteY14" fmla="*/ 3582 h 10028"/>
                <a:gd name="connsiteX15" fmla="*/ 2336 w 10000"/>
                <a:gd name="connsiteY15" fmla="*/ 3582 h 10028"/>
                <a:gd name="connsiteX16" fmla="*/ 2336 w 10000"/>
                <a:gd name="connsiteY16" fmla="*/ 3565 h 10028"/>
                <a:gd name="connsiteX17" fmla="*/ 2320 w 10000"/>
                <a:gd name="connsiteY17" fmla="*/ 3565 h 10028"/>
                <a:gd name="connsiteX18" fmla="*/ 1927 w 10000"/>
                <a:gd name="connsiteY18" fmla="*/ 3091 h 10028"/>
                <a:gd name="connsiteX19" fmla="*/ 1280 w 10000"/>
                <a:gd name="connsiteY19" fmla="*/ 2455 h 10028"/>
                <a:gd name="connsiteX20" fmla="*/ 276 w 10000"/>
                <a:gd name="connsiteY20" fmla="*/ 2345 h 10028"/>
                <a:gd name="connsiteX21" fmla="*/ 105 w 10000"/>
                <a:gd name="connsiteY21" fmla="*/ 2412 h 10028"/>
                <a:gd name="connsiteX22" fmla="*/ 3 w 10000"/>
                <a:gd name="connsiteY22" fmla="*/ 2549 h 10028"/>
                <a:gd name="connsiteX23" fmla="*/ 258 w 10000"/>
                <a:gd name="connsiteY23" fmla="*/ 2845 h 10028"/>
                <a:gd name="connsiteX24" fmla="*/ 531 w 10000"/>
                <a:gd name="connsiteY24" fmla="*/ 3549 h 10028"/>
                <a:gd name="connsiteX25" fmla="*/ 633 w 10000"/>
                <a:gd name="connsiteY25" fmla="*/ 3743 h 10028"/>
                <a:gd name="connsiteX26" fmla="*/ 940 w 10000"/>
                <a:gd name="connsiteY26" fmla="*/ 4099 h 10028"/>
                <a:gd name="connsiteX27" fmla="*/ 1144 w 10000"/>
                <a:gd name="connsiteY27" fmla="*/ 4387 h 10028"/>
                <a:gd name="connsiteX28" fmla="*/ 1144 w 10000"/>
                <a:gd name="connsiteY28" fmla="*/ 4387 h 10028"/>
                <a:gd name="connsiteX29" fmla="*/ 1161 w 10000"/>
                <a:gd name="connsiteY29" fmla="*/ 4422 h 10028"/>
                <a:gd name="connsiteX30" fmla="*/ 1178 w 10000"/>
                <a:gd name="connsiteY30" fmla="*/ 4430 h 10028"/>
                <a:gd name="connsiteX31" fmla="*/ 1280 w 10000"/>
                <a:gd name="connsiteY31" fmla="*/ 4592 h 10028"/>
                <a:gd name="connsiteX32" fmla="*/ 1298 w 10000"/>
                <a:gd name="connsiteY32" fmla="*/ 4600 h 10028"/>
                <a:gd name="connsiteX33" fmla="*/ 1280 w 10000"/>
                <a:gd name="connsiteY33" fmla="*/ 4608 h 10028"/>
                <a:gd name="connsiteX34" fmla="*/ 1298 w 10000"/>
                <a:gd name="connsiteY34" fmla="*/ 4608 h 10028"/>
                <a:gd name="connsiteX35" fmla="*/ 1366 w 10000"/>
                <a:gd name="connsiteY35" fmla="*/ 4778 h 10028"/>
                <a:gd name="connsiteX36" fmla="*/ 2200 w 10000"/>
                <a:gd name="connsiteY36" fmla="*/ 5743 h 10028"/>
                <a:gd name="connsiteX37" fmla="*/ 3614 w 10000"/>
                <a:gd name="connsiteY37" fmla="*/ 6702 h 10028"/>
                <a:gd name="connsiteX38" fmla="*/ 3490 w 10000"/>
                <a:gd name="connsiteY38" fmla="*/ 10028 h 10028"/>
                <a:gd name="connsiteX39" fmla="*/ 7781 w 10000"/>
                <a:gd name="connsiteY39" fmla="*/ 9967 h 10028"/>
                <a:gd name="connsiteX40" fmla="*/ 7719 w 10000"/>
                <a:gd name="connsiteY40" fmla="*/ 6726 h 10028"/>
                <a:gd name="connsiteX41" fmla="*/ 8196 w 10000"/>
                <a:gd name="connsiteY41" fmla="*/ 6303 h 10028"/>
                <a:gd name="connsiteX42" fmla="*/ 9202 w 10000"/>
                <a:gd name="connsiteY42" fmla="*/ 4218 h 10028"/>
                <a:gd name="connsiteX43" fmla="*/ 9985 w 10000"/>
                <a:gd name="connsiteY43" fmla="*/ 1497 h 10028"/>
                <a:gd name="connsiteX44" fmla="*/ 8877 w 10000"/>
                <a:gd name="connsiteY44" fmla="*/ 1404 h 10028"/>
                <a:gd name="connsiteX45" fmla="*/ 8111 w 10000"/>
                <a:gd name="connsiteY45" fmla="*/ 3133 h 10028"/>
                <a:gd name="connsiteX46" fmla="*/ 8043 w 10000"/>
                <a:gd name="connsiteY46" fmla="*/ 3184 h 10028"/>
                <a:gd name="connsiteX47" fmla="*/ 8026 w 10000"/>
                <a:gd name="connsiteY47" fmla="*/ 3184 h 10028"/>
                <a:gd name="connsiteX48" fmla="*/ 7907 w 10000"/>
                <a:gd name="connsiteY48" fmla="*/ 3184 h 10028"/>
                <a:gd name="connsiteX49" fmla="*/ 7804 w 10000"/>
                <a:gd name="connsiteY49" fmla="*/ 3006 h 10028"/>
                <a:gd name="connsiteX50" fmla="*/ 8248 w 10000"/>
                <a:gd name="connsiteY50" fmla="*/ 709 h 10028"/>
                <a:gd name="connsiteX51" fmla="*/ 7140 w 10000"/>
                <a:gd name="connsiteY51" fmla="*/ 599 h 10028"/>
                <a:gd name="connsiteX0" fmla="*/ 7140 w 10000"/>
                <a:gd name="connsiteY0" fmla="*/ 599 h 10029"/>
                <a:gd name="connsiteX1" fmla="*/ 6492 w 10000"/>
                <a:gd name="connsiteY1" fmla="*/ 2726 h 10029"/>
                <a:gd name="connsiteX2" fmla="*/ 6459 w 10000"/>
                <a:gd name="connsiteY2" fmla="*/ 2811 h 10029"/>
                <a:gd name="connsiteX3" fmla="*/ 6272 w 10000"/>
                <a:gd name="connsiteY3" fmla="*/ 2938 h 10029"/>
                <a:gd name="connsiteX4" fmla="*/ 6169 w 10000"/>
                <a:gd name="connsiteY4" fmla="*/ 2811 h 10029"/>
                <a:gd name="connsiteX5" fmla="*/ 6101 w 10000"/>
                <a:gd name="connsiteY5" fmla="*/ 403 h 10029"/>
                <a:gd name="connsiteX6" fmla="*/ 4755 w 10000"/>
                <a:gd name="connsiteY6" fmla="*/ 320 h 10029"/>
                <a:gd name="connsiteX7" fmla="*/ 4721 w 10000"/>
                <a:gd name="connsiteY7" fmla="*/ 2777 h 10029"/>
                <a:gd name="connsiteX8" fmla="*/ 4483 w 10000"/>
                <a:gd name="connsiteY8" fmla="*/ 2752 h 10029"/>
                <a:gd name="connsiteX9" fmla="*/ 3835 w 10000"/>
                <a:gd name="connsiteY9" fmla="*/ 912 h 10029"/>
                <a:gd name="connsiteX10" fmla="*/ 2677 w 10000"/>
                <a:gd name="connsiteY10" fmla="*/ 963 h 10029"/>
                <a:gd name="connsiteX11" fmla="*/ 3052 w 10000"/>
                <a:gd name="connsiteY11" fmla="*/ 2879 h 10029"/>
                <a:gd name="connsiteX12" fmla="*/ 2711 w 10000"/>
                <a:gd name="connsiteY12" fmla="*/ 3710 h 10029"/>
                <a:gd name="connsiteX13" fmla="*/ 2660 w 10000"/>
                <a:gd name="connsiteY13" fmla="*/ 3718 h 10029"/>
                <a:gd name="connsiteX14" fmla="*/ 2353 w 10000"/>
                <a:gd name="connsiteY14" fmla="*/ 3582 h 10029"/>
                <a:gd name="connsiteX15" fmla="*/ 2336 w 10000"/>
                <a:gd name="connsiteY15" fmla="*/ 3582 h 10029"/>
                <a:gd name="connsiteX16" fmla="*/ 2336 w 10000"/>
                <a:gd name="connsiteY16" fmla="*/ 3565 h 10029"/>
                <a:gd name="connsiteX17" fmla="*/ 2320 w 10000"/>
                <a:gd name="connsiteY17" fmla="*/ 3565 h 10029"/>
                <a:gd name="connsiteX18" fmla="*/ 1927 w 10000"/>
                <a:gd name="connsiteY18" fmla="*/ 3091 h 10029"/>
                <a:gd name="connsiteX19" fmla="*/ 1280 w 10000"/>
                <a:gd name="connsiteY19" fmla="*/ 2455 h 10029"/>
                <a:gd name="connsiteX20" fmla="*/ 276 w 10000"/>
                <a:gd name="connsiteY20" fmla="*/ 2345 h 10029"/>
                <a:gd name="connsiteX21" fmla="*/ 105 w 10000"/>
                <a:gd name="connsiteY21" fmla="*/ 2412 h 10029"/>
                <a:gd name="connsiteX22" fmla="*/ 3 w 10000"/>
                <a:gd name="connsiteY22" fmla="*/ 2549 h 10029"/>
                <a:gd name="connsiteX23" fmla="*/ 258 w 10000"/>
                <a:gd name="connsiteY23" fmla="*/ 2845 h 10029"/>
                <a:gd name="connsiteX24" fmla="*/ 531 w 10000"/>
                <a:gd name="connsiteY24" fmla="*/ 3549 h 10029"/>
                <a:gd name="connsiteX25" fmla="*/ 633 w 10000"/>
                <a:gd name="connsiteY25" fmla="*/ 3743 h 10029"/>
                <a:gd name="connsiteX26" fmla="*/ 940 w 10000"/>
                <a:gd name="connsiteY26" fmla="*/ 4099 h 10029"/>
                <a:gd name="connsiteX27" fmla="*/ 1144 w 10000"/>
                <a:gd name="connsiteY27" fmla="*/ 4387 h 10029"/>
                <a:gd name="connsiteX28" fmla="*/ 1144 w 10000"/>
                <a:gd name="connsiteY28" fmla="*/ 4387 h 10029"/>
                <a:gd name="connsiteX29" fmla="*/ 1161 w 10000"/>
                <a:gd name="connsiteY29" fmla="*/ 4422 h 10029"/>
                <a:gd name="connsiteX30" fmla="*/ 1178 w 10000"/>
                <a:gd name="connsiteY30" fmla="*/ 4430 h 10029"/>
                <a:gd name="connsiteX31" fmla="*/ 1280 w 10000"/>
                <a:gd name="connsiteY31" fmla="*/ 4592 h 10029"/>
                <a:gd name="connsiteX32" fmla="*/ 1298 w 10000"/>
                <a:gd name="connsiteY32" fmla="*/ 4600 h 10029"/>
                <a:gd name="connsiteX33" fmla="*/ 1280 w 10000"/>
                <a:gd name="connsiteY33" fmla="*/ 4608 h 10029"/>
                <a:gd name="connsiteX34" fmla="*/ 1298 w 10000"/>
                <a:gd name="connsiteY34" fmla="*/ 4608 h 10029"/>
                <a:gd name="connsiteX35" fmla="*/ 1366 w 10000"/>
                <a:gd name="connsiteY35" fmla="*/ 4778 h 10029"/>
                <a:gd name="connsiteX36" fmla="*/ 2200 w 10000"/>
                <a:gd name="connsiteY36" fmla="*/ 5743 h 10029"/>
                <a:gd name="connsiteX37" fmla="*/ 3614 w 10000"/>
                <a:gd name="connsiteY37" fmla="*/ 6702 h 10029"/>
                <a:gd name="connsiteX38" fmla="*/ 3490 w 10000"/>
                <a:gd name="connsiteY38" fmla="*/ 10028 h 10029"/>
                <a:gd name="connsiteX39" fmla="*/ 7843 w 10000"/>
                <a:gd name="connsiteY39" fmla="*/ 10029 h 10029"/>
                <a:gd name="connsiteX40" fmla="*/ 7719 w 10000"/>
                <a:gd name="connsiteY40" fmla="*/ 6726 h 10029"/>
                <a:gd name="connsiteX41" fmla="*/ 8196 w 10000"/>
                <a:gd name="connsiteY41" fmla="*/ 6303 h 10029"/>
                <a:gd name="connsiteX42" fmla="*/ 9202 w 10000"/>
                <a:gd name="connsiteY42" fmla="*/ 4218 h 10029"/>
                <a:gd name="connsiteX43" fmla="*/ 9985 w 10000"/>
                <a:gd name="connsiteY43" fmla="*/ 1497 h 10029"/>
                <a:gd name="connsiteX44" fmla="*/ 8877 w 10000"/>
                <a:gd name="connsiteY44" fmla="*/ 1404 h 10029"/>
                <a:gd name="connsiteX45" fmla="*/ 8111 w 10000"/>
                <a:gd name="connsiteY45" fmla="*/ 3133 h 10029"/>
                <a:gd name="connsiteX46" fmla="*/ 8043 w 10000"/>
                <a:gd name="connsiteY46" fmla="*/ 3184 h 10029"/>
                <a:gd name="connsiteX47" fmla="*/ 8026 w 10000"/>
                <a:gd name="connsiteY47" fmla="*/ 3184 h 10029"/>
                <a:gd name="connsiteX48" fmla="*/ 7907 w 10000"/>
                <a:gd name="connsiteY48" fmla="*/ 3184 h 10029"/>
                <a:gd name="connsiteX49" fmla="*/ 7804 w 10000"/>
                <a:gd name="connsiteY49" fmla="*/ 3006 h 10029"/>
                <a:gd name="connsiteX50" fmla="*/ 8248 w 10000"/>
                <a:gd name="connsiteY50" fmla="*/ 709 h 10029"/>
                <a:gd name="connsiteX51" fmla="*/ 7140 w 10000"/>
                <a:gd name="connsiteY51" fmla="*/ 599 h 10029"/>
                <a:gd name="connsiteX0" fmla="*/ 7140 w 10000"/>
                <a:gd name="connsiteY0" fmla="*/ 599 h 10029"/>
                <a:gd name="connsiteX1" fmla="*/ 6492 w 10000"/>
                <a:gd name="connsiteY1" fmla="*/ 2726 h 10029"/>
                <a:gd name="connsiteX2" fmla="*/ 6459 w 10000"/>
                <a:gd name="connsiteY2" fmla="*/ 2811 h 10029"/>
                <a:gd name="connsiteX3" fmla="*/ 6272 w 10000"/>
                <a:gd name="connsiteY3" fmla="*/ 2938 h 10029"/>
                <a:gd name="connsiteX4" fmla="*/ 6169 w 10000"/>
                <a:gd name="connsiteY4" fmla="*/ 2811 h 10029"/>
                <a:gd name="connsiteX5" fmla="*/ 6101 w 10000"/>
                <a:gd name="connsiteY5" fmla="*/ 403 h 10029"/>
                <a:gd name="connsiteX6" fmla="*/ 4755 w 10000"/>
                <a:gd name="connsiteY6" fmla="*/ 320 h 10029"/>
                <a:gd name="connsiteX7" fmla="*/ 4721 w 10000"/>
                <a:gd name="connsiteY7" fmla="*/ 2777 h 10029"/>
                <a:gd name="connsiteX8" fmla="*/ 4483 w 10000"/>
                <a:gd name="connsiteY8" fmla="*/ 2752 h 10029"/>
                <a:gd name="connsiteX9" fmla="*/ 3835 w 10000"/>
                <a:gd name="connsiteY9" fmla="*/ 912 h 10029"/>
                <a:gd name="connsiteX10" fmla="*/ 2677 w 10000"/>
                <a:gd name="connsiteY10" fmla="*/ 963 h 10029"/>
                <a:gd name="connsiteX11" fmla="*/ 3052 w 10000"/>
                <a:gd name="connsiteY11" fmla="*/ 2879 h 10029"/>
                <a:gd name="connsiteX12" fmla="*/ 2711 w 10000"/>
                <a:gd name="connsiteY12" fmla="*/ 3710 h 10029"/>
                <a:gd name="connsiteX13" fmla="*/ 2660 w 10000"/>
                <a:gd name="connsiteY13" fmla="*/ 3718 h 10029"/>
                <a:gd name="connsiteX14" fmla="*/ 2353 w 10000"/>
                <a:gd name="connsiteY14" fmla="*/ 3582 h 10029"/>
                <a:gd name="connsiteX15" fmla="*/ 2336 w 10000"/>
                <a:gd name="connsiteY15" fmla="*/ 3582 h 10029"/>
                <a:gd name="connsiteX16" fmla="*/ 2336 w 10000"/>
                <a:gd name="connsiteY16" fmla="*/ 3565 h 10029"/>
                <a:gd name="connsiteX17" fmla="*/ 2320 w 10000"/>
                <a:gd name="connsiteY17" fmla="*/ 3565 h 10029"/>
                <a:gd name="connsiteX18" fmla="*/ 1927 w 10000"/>
                <a:gd name="connsiteY18" fmla="*/ 3091 h 10029"/>
                <a:gd name="connsiteX19" fmla="*/ 1280 w 10000"/>
                <a:gd name="connsiteY19" fmla="*/ 2455 h 10029"/>
                <a:gd name="connsiteX20" fmla="*/ 276 w 10000"/>
                <a:gd name="connsiteY20" fmla="*/ 2345 h 10029"/>
                <a:gd name="connsiteX21" fmla="*/ 105 w 10000"/>
                <a:gd name="connsiteY21" fmla="*/ 2412 h 10029"/>
                <a:gd name="connsiteX22" fmla="*/ 3 w 10000"/>
                <a:gd name="connsiteY22" fmla="*/ 2549 h 10029"/>
                <a:gd name="connsiteX23" fmla="*/ 258 w 10000"/>
                <a:gd name="connsiteY23" fmla="*/ 2845 h 10029"/>
                <a:gd name="connsiteX24" fmla="*/ 531 w 10000"/>
                <a:gd name="connsiteY24" fmla="*/ 3549 h 10029"/>
                <a:gd name="connsiteX25" fmla="*/ 633 w 10000"/>
                <a:gd name="connsiteY25" fmla="*/ 3743 h 10029"/>
                <a:gd name="connsiteX26" fmla="*/ 940 w 10000"/>
                <a:gd name="connsiteY26" fmla="*/ 4099 h 10029"/>
                <a:gd name="connsiteX27" fmla="*/ 1144 w 10000"/>
                <a:gd name="connsiteY27" fmla="*/ 4387 h 10029"/>
                <a:gd name="connsiteX28" fmla="*/ 1144 w 10000"/>
                <a:gd name="connsiteY28" fmla="*/ 4387 h 10029"/>
                <a:gd name="connsiteX29" fmla="*/ 1161 w 10000"/>
                <a:gd name="connsiteY29" fmla="*/ 4422 h 10029"/>
                <a:gd name="connsiteX30" fmla="*/ 1178 w 10000"/>
                <a:gd name="connsiteY30" fmla="*/ 4430 h 10029"/>
                <a:gd name="connsiteX31" fmla="*/ 1280 w 10000"/>
                <a:gd name="connsiteY31" fmla="*/ 4592 h 10029"/>
                <a:gd name="connsiteX32" fmla="*/ 1298 w 10000"/>
                <a:gd name="connsiteY32" fmla="*/ 4600 h 10029"/>
                <a:gd name="connsiteX33" fmla="*/ 1280 w 10000"/>
                <a:gd name="connsiteY33" fmla="*/ 4608 h 10029"/>
                <a:gd name="connsiteX34" fmla="*/ 1298 w 10000"/>
                <a:gd name="connsiteY34" fmla="*/ 4608 h 10029"/>
                <a:gd name="connsiteX35" fmla="*/ 1366 w 10000"/>
                <a:gd name="connsiteY35" fmla="*/ 4778 h 10029"/>
                <a:gd name="connsiteX36" fmla="*/ 2200 w 10000"/>
                <a:gd name="connsiteY36" fmla="*/ 5743 h 10029"/>
                <a:gd name="connsiteX37" fmla="*/ 3614 w 10000"/>
                <a:gd name="connsiteY37" fmla="*/ 6702 h 10029"/>
                <a:gd name="connsiteX38" fmla="*/ 3490 w 10000"/>
                <a:gd name="connsiteY38" fmla="*/ 10028 h 10029"/>
                <a:gd name="connsiteX39" fmla="*/ 7843 w 10000"/>
                <a:gd name="connsiteY39" fmla="*/ 10029 h 10029"/>
                <a:gd name="connsiteX40" fmla="*/ 7719 w 10000"/>
                <a:gd name="connsiteY40" fmla="*/ 6726 h 10029"/>
                <a:gd name="connsiteX41" fmla="*/ 8196 w 10000"/>
                <a:gd name="connsiteY41" fmla="*/ 6303 h 10029"/>
                <a:gd name="connsiteX42" fmla="*/ 9202 w 10000"/>
                <a:gd name="connsiteY42" fmla="*/ 4218 h 10029"/>
                <a:gd name="connsiteX43" fmla="*/ 9985 w 10000"/>
                <a:gd name="connsiteY43" fmla="*/ 1497 h 10029"/>
                <a:gd name="connsiteX44" fmla="*/ 8877 w 10000"/>
                <a:gd name="connsiteY44" fmla="*/ 1404 h 10029"/>
                <a:gd name="connsiteX45" fmla="*/ 8111 w 10000"/>
                <a:gd name="connsiteY45" fmla="*/ 3133 h 10029"/>
                <a:gd name="connsiteX46" fmla="*/ 8043 w 10000"/>
                <a:gd name="connsiteY46" fmla="*/ 3184 h 10029"/>
                <a:gd name="connsiteX47" fmla="*/ 8026 w 10000"/>
                <a:gd name="connsiteY47" fmla="*/ 3184 h 10029"/>
                <a:gd name="connsiteX48" fmla="*/ 7907 w 10000"/>
                <a:gd name="connsiteY48" fmla="*/ 3184 h 10029"/>
                <a:gd name="connsiteX49" fmla="*/ 7804 w 10000"/>
                <a:gd name="connsiteY49" fmla="*/ 3006 h 10029"/>
                <a:gd name="connsiteX50" fmla="*/ 8248 w 10000"/>
                <a:gd name="connsiteY50" fmla="*/ 709 h 10029"/>
                <a:gd name="connsiteX51" fmla="*/ 7140 w 10000"/>
                <a:gd name="connsiteY51" fmla="*/ 599 h 10029"/>
                <a:gd name="connsiteX0" fmla="*/ 7140 w 10000"/>
                <a:gd name="connsiteY0" fmla="*/ 599 h 10029"/>
                <a:gd name="connsiteX1" fmla="*/ 6492 w 10000"/>
                <a:gd name="connsiteY1" fmla="*/ 2726 h 10029"/>
                <a:gd name="connsiteX2" fmla="*/ 6459 w 10000"/>
                <a:gd name="connsiteY2" fmla="*/ 2811 h 10029"/>
                <a:gd name="connsiteX3" fmla="*/ 6272 w 10000"/>
                <a:gd name="connsiteY3" fmla="*/ 2938 h 10029"/>
                <a:gd name="connsiteX4" fmla="*/ 6169 w 10000"/>
                <a:gd name="connsiteY4" fmla="*/ 2811 h 10029"/>
                <a:gd name="connsiteX5" fmla="*/ 6101 w 10000"/>
                <a:gd name="connsiteY5" fmla="*/ 403 h 10029"/>
                <a:gd name="connsiteX6" fmla="*/ 4755 w 10000"/>
                <a:gd name="connsiteY6" fmla="*/ 320 h 10029"/>
                <a:gd name="connsiteX7" fmla="*/ 4721 w 10000"/>
                <a:gd name="connsiteY7" fmla="*/ 2777 h 10029"/>
                <a:gd name="connsiteX8" fmla="*/ 4483 w 10000"/>
                <a:gd name="connsiteY8" fmla="*/ 2752 h 10029"/>
                <a:gd name="connsiteX9" fmla="*/ 3835 w 10000"/>
                <a:gd name="connsiteY9" fmla="*/ 912 h 10029"/>
                <a:gd name="connsiteX10" fmla="*/ 2677 w 10000"/>
                <a:gd name="connsiteY10" fmla="*/ 963 h 10029"/>
                <a:gd name="connsiteX11" fmla="*/ 3052 w 10000"/>
                <a:gd name="connsiteY11" fmla="*/ 2879 h 10029"/>
                <a:gd name="connsiteX12" fmla="*/ 2711 w 10000"/>
                <a:gd name="connsiteY12" fmla="*/ 3710 h 10029"/>
                <a:gd name="connsiteX13" fmla="*/ 2660 w 10000"/>
                <a:gd name="connsiteY13" fmla="*/ 3718 h 10029"/>
                <a:gd name="connsiteX14" fmla="*/ 2353 w 10000"/>
                <a:gd name="connsiteY14" fmla="*/ 3582 h 10029"/>
                <a:gd name="connsiteX15" fmla="*/ 2336 w 10000"/>
                <a:gd name="connsiteY15" fmla="*/ 3582 h 10029"/>
                <a:gd name="connsiteX16" fmla="*/ 2336 w 10000"/>
                <a:gd name="connsiteY16" fmla="*/ 3565 h 10029"/>
                <a:gd name="connsiteX17" fmla="*/ 2320 w 10000"/>
                <a:gd name="connsiteY17" fmla="*/ 3565 h 10029"/>
                <a:gd name="connsiteX18" fmla="*/ 1927 w 10000"/>
                <a:gd name="connsiteY18" fmla="*/ 3091 h 10029"/>
                <a:gd name="connsiteX19" fmla="*/ 1280 w 10000"/>
                <a:gd name="connsiteY19" fmla="*/ 2455 h 10029"/>
                <a:gd name="connsiteX20" fmla="*/ 276 w 10000"/>
                <a:gd name="connsiteY20" fmla="*/ 2345 h 10029"/>
                <a:gd name="connsiteX21" fmla="*/ 105 w 10000"/>
                <a:gd name="connsiteY21" fmla="*/ 2412 h 10029"/>
                <a:gd name="connsiteX22" fmla="*/ 3 w 10000"/>
                <a:gd name="connsiteY22" fmla="*/ 2549 h 10029"/>
                <a:gd name="connsiteX23" fmla="*/ 258 w 10000"/>
                <a:gd name="connsiteY23" fmla="*/ 2845 h 10029"/>
                <a:gd name="connsiteX24" fmla="*/ 531 w 10000"/>
                <a:gd name="connsiteY24" fmla="*/ 3549 h 10029"/>
                <a:gd name="connsiteX25" fmla="*/ 633 w 10000"/>
                <a:gd name="connsiteY25" fmla="*/ 3743 h 10029"/>
                <a:gd name="connsiteX26" fmla="*/ 940 w 10000"/>
                <a:gd name="connsiteY26" fmla="*/ 4099 h 10029"/>
                <a:gd name="connsiteX27" fmla="*/ 1144 w 10000"/>
                <a:gd name="connsiteY27" fmla="*/ 4387 h 10029"/>
                <a:gd name="connsiteX28" fmla="*/ 1144 w 10000"/>
                <a:gd name="connsiteY28" fmla="*/ 4387 h 10029"/>
                <a:gd name="connsiteX29" fmla="*/ 1161 w 10000"/>
                <a:gd name="connsiteY29" fmla="*/ 4422 h 10029"/>
                <a:gd name="connsiteX30" fmla="*/ 1178 w 10000"/>
                <a:gd name="connsiteY30" fmla="*/ 4430 h 10029"/>
                <a:gd name="connsiteX31" fmla="*/ 1280 w 10000"/>
                <a:gd name="connsiteY31" fmla="*/ 4592 h 10029"/>
                <a:gd name="connsiteX32" fmla="*/ 1298 w 10000"/>
                <a:gd name="connsiteY32" fmla="*/ 4600 h 10029"/>
                <a:gd name="connsiteX33" fmla="*/ 1280 w 10000"/>
                <a:gd name="connsiteY33" fmla="*/ 4608 h 10029"/>
                <a:gd name="connsiteX34" fmla="*/ 1298 w 10000"/>
                <a:gd name="connsiteY34" fmla="*/ 4608 h 10029"/>
                <a:gd name="connsiteX35" fmla="*/ 1366 w 10000"/>
                <a:gd name="connsiteY35" fmla="*/ 4778 h 10029"/>
                <a:gd name="connsiteX36" fmla="*/ 2200 w 10000"/>
                <a:gd name="connsiteY36" fmla="*/ 5743 h 10029"/>
                <a:gd name="connsiteX37" fmla="*/ 3614 w 10000"/>
                <a:gd name="connsiteY37" fmla="*/ 6702 h 10029"/>
                <a:gd name="connsiteX38" fmla="*/ 3490 w 10000"/>
                <a:gd name="connsiteY38" fmla="*/ 10028 h 10029"/>
                <a:gd name="connsiteX39" fmla="*/ 7843 w 10000"/>
                <a:gd name="connsiteY39" fmla="*/ 10029 h 10029"/>
                <a:gd name="connsiteX40" fmla="*/ 7719 w 10000"/>
                <a:gd name="connsiteY40" fmla="*/ 6726 h 10029"/>
                <a:gd name="connsiteX41" fmla="*/ 8196 w 10000"/>
                <a:gd name="connsiteY41" fmla="*/ 6303 h 10029"/>
                <a:gd name="connsiteX42" fmla="*/ 9202 w 10000"/>
                <a:gd name="connsiteY42" fmla="*/ 4218 h 10029"/>
                <a:gd name="connsiteX43" fmla="*/ 9985 w 10000"/>
                <a:gd name="connsiteY43" fmla="*/ 1497 h 10029"/>
                <a:gd name="connsiteX44" fmla="*/ 8877 w 10000"/>
                <a:gd name="connsiteY44" fmla="*/ 1404 h 10029"/>
                <a:gd name="connsiteX45" fmla="*/ 8111 w 10000"/>
                <a:gd name="connsiteY45" fmla="*/ 3133 h 10029"/>
                <a:gd name="connsiteX46" fmla="*/ 8043 w 10000"/>
                <a:gd name="connsiteY46" fmla="*/ 3184 h 10029"/>
                <a:gd name="connsiteX47" fmla="*/ 8026 w 10000"/>
                <a:gd name="connsiteY47" fmla="*/ 3184 h 10029"/>
                <a:gd name="connsiteX48" fmla="*/ 7907 w 10000"/>
                <a:gd name="connsiteY48" fmla="*/ 3184 h 10029"/>
                <a:gd name="connsiteX49" fmla="*/ 7804 w 10000"/>
                <a:gd name="connsiteY49" fmla="*/ 3006 h 10029"/>
                <a:gd name="connsiteX50" fmla="*/ 8248 w 10000"/>
                <a:gd name="connsiteY50" fmla="*/ 709 h 10029"/>
                <a:gd name="connsiteX51" fmla="*/ 7140 w 10000"/>
                <a:gd name="connsiteY51" fmla="*/ 599 h 100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10000" h="10029">
                  <a:moveTo>
                    <a:pt x="7140" y="599"/>
                  </a:moveTo>
                  <a:cubicBezTo>
                    <a:pt x="7055" y="828"/>
                    <a:pt x="6492" y="2726"/>
                    <a:pt x="6492" y="2726"/>
                  </a:cubicBezTo>
                  <a:cubicBezTo>
                    <a:pt x="6476" y="2760"/>
                    <a:pt x="6476" y="2786"/>
                    <a:pt x="6459" y="2811"/>
                  </a:cubicBezTo>
                  <a:cubicBezTo>
                    <a:pt x="6442" y="2871"/>
                    <a:pt x="6373" y="2912"/>
                    <a:pt x="6272" y="2938"/>
                  </a:cubicBezTo>
                  <a:cubicBezTo>
                    <a:pt x="6186" y="2904"/>
                    <a:pt x="6169" y="2862"/>
                    <a:pt x="6169" y="2811"/>
                  </a:cubicBezTo>
                  <a:cubicBezTo>
                    <a:pt x="6169" y="2463"/>
                    <a:pt x="6084" y="454"/>
                    <a:pt x="6101" y="403"/>
                  </a:cubicBezTo>
                  <a:cubicBezTo>
                    <a:pt x="6118" y="-88"/>
                    <a:pt x="4874" y="-147"/>
                    <a:pt x="4755" y="320"/>
                  </a:cubicBezTo>
                  <a:cubicBezTo>
                    <a:pt x="4755" y="320"/>
                    <a:pt x="4705" y="2481"/>
                    <a:pt x="4721" y="2777"/>
                  </a:cubicBezTo>
                  <a:cubicBezTo>
                    <a:pt x="4721" y="2921"/>
                    <a:pt x="4448" y="2862"/>
                    <a:pt x="4483" y="2752"/>
                  </a:cubicBezTo>
                  <a:lnTo>
                    <a:pt x="3835" y="912"/>
                  </a:lnTo>
                  <a:cubicBezTo>
                    <a:pt x="3784" y="513"/>
                    <a:pt x="2626" y="471"/>
                    <a:pt x="2677" y="963"/>
                  </a:cubicBezTo>
                  <a:lnTo>
                    <a:pt x="3052" y="2879"/>
                  </a:lnTo>
                  <a:cubicBezTo>
                    <a:pt x="3222" y="3481"/>
                    <a:pt x="2729" y="3701"/>
                    <a:pt x="2711" y="3710"/>
                  </a:cubicBezTo>
                  <a:cubicBezTo>
                    <a:pt x="2694" y="3710"/>
                    <a:pt x="2677" y="3718"/>
                    <a:pt x="2660" y="3718"/>
                  </a:cubicBezTo>
                  <a:cubicBezTo>
                    <a:pt x="2507" y="3710"/>
                    <a:pt x="2404" y="3667"/>
                    <a:pt x="2353" y="3582"/>
                  </a:cubicBezTo>
                  <a:lnTo>
                    <a:pt x="2336" y="3582"/>
                  </a:lnTo>
                  <a:lnTo>
                    <a:pt x="2336" y="3565"/>
                  </a:lnTo>
                  <a:lnTo>
                    <a:pt x="2320" y="3565"/>
                  </a:lnTo>
                  <a:cubicBezTo>
                    <a:pt x="2183" y="3404"/>
                    <a:pt x="2047" y="3252"/>
                    <a:pt x="1927" y="3091"/>
                  </a:cubicBezTo>
                  <a:cubicBezTo>
                    <a:pt x="1757" y="2879"/>
                    <a:pt x="1621" y="2616"/>
                    <a:pt x="1280" y="2455"/>
                  </a:cubicBezTo>
                  <a:cubicBezTo>
                    <a:pt x="1008" y="2353"/>
                    <a:pt x="599" y="2277"/>
                    <a:pt x="276" y="2345"/>
                  </a:cubicBezTo>
                  <a:cubicBezTo>
                    <a:pt x="224" y="2362"/>
                    <a:pt x="156" y="2387"/>
                    <a:pt x="105" y="2412"/>
                  </a:cubicBezTo>
                  <a:cubicBezTo>
                    <a:pt x="54" y="2438"/>
                    <a:pt x="37" y="2540"/>
                    <a:pt x="3" y="2549"/>
                  </a:cubicBezTo>
                  <a:cubicBezTo>
                    <a:pt x="-32" y="2549"/>
                    <a:pt x="241" y="2820"/>
                    <a:pt x="258" y="2845"/>
                  </a:cubicBezTo>
                  <a:cubicBezTo>
                    <a:pt x="445" y="3074"/>
                    <a:pt x="445" y="3312"/>
                    <a:pt x="531" y="3549"/>
                  </a:cubicBezTo>
                  <a:cubicBezTo>
                    <a:pt x="564" y="3616"/>
                    <a:pt x="582" y="3675"/>
                    <a:pt x="633" y="3743"/>
                  </a:cubicBezTo>
                  <a:cubicBezTo>
                    <a:pt x="735" y="3845"/>
                    <a:pt x="821" y="3989"/>
                    <a:pt x="940" y="4099"/>
                  </a:cubicBezTo>
                  <a:lnTo>
                    <a:pt x="1144" y="4387"/>
                  </a:lnTo>
                  <a:lnTo>
                    <a:pt x="1144" y="4387"/>
                  </a:lnTo>
                  <a:cubicBezTo>
                    <a:pt x="1150" y="4398"/>
                    <a:pt x="1155" y="4410"/>
                    <a:pt x="1161" y="4422"/>
                  </a:cubicBezTo>
                  <a:cubicBezTo>
                    <a:pt x="1167" y="4425"/>
                    <a:pt x="1172" y="4427"/>
                    <a:pt x="1178" y="4430"/>
                  </a:cubicBezTo>
                  <a:cubicBezTo>
                    <a:pt x="1195" y="4481"/>
                    <a:pt x="1230" y="4541"/>
                    <a:pt x="1280" y="4592"/>
                  </a:cubicBezTo>
                  <a:cubicBezTo>
                    <a:pt x="1286" y="4595"/>
                    <a:pt x="1292" y="4597"/>
                    <a:pt x="1298" y="4600"/>
                  </a:cubicBezTo>
                  <a:cubicBezTo>
                    <a:pt x="1292" y="4603"/>
                    <a:pt x="1286" y="4605"/>
                    <a:pt x="1280" y="4608"/>
                  </a:cubicBezTo>
                  <a:lnTo>
                    <a:pt x="1298" y="4608"/>
                  </a:lnTo>
                  <a:cubicBezTo>
                    <a:pt x="1314" y="4667"/>
                    <a:pt x="1331" y="4718"/>
                    <a:pt x="1366" y="4778"/>
                  </a:cubicBezTo>
                  <a:cubicBezTo>
                    <a:pt x="1518" y="5125"/>
                    <a:pt x="1791" y="5447"/>
                    <a:pt x="2200" y="5743"/>
                  </a:cubicBezTo>
                  <a:cubicBezTo>
                    <a:pt x="2558" y="6082"/>
                    <a:pt x="3631" y="6261"/>
                    <a:pt x="3614" y="6702"/>
                  </a:cubicBezTo>
                  <a:cubicBezTo>
                    <a:pt x="3614" y="7244"/>
                    <a:pt x="3541" y="9113"/>
                    <a:pt x="3490" y="10028"/>
                  </a:cubicBezTo>
                  <a:lnTo>
                    <a:pt x="7843" y="10029"/>
                  </a:lnTo>
                  <a:cubicBezTo>
                    <a:pt x="7741" y="8834"/>
                    <a:pt x="7660" y="7347"/>
                    <a:pt x="7719" y="6726"/>
                  </a:cubicBezTo>
                  <a:cubicBezTo>
                    <a:pt x="7778" y="6105"/>
                    <a:pt x="7327" y="6836"/>
                    <a:pt x="8196" y="6303"/>
                  </a:cubicBezTo>
                  <a:cubicBezTo>
                    <a:pt x="9065" y="5770"/>
                    <a:pt x="9134" y="4853"/>
                    <a:pt x="9202" y="4218"/>
                  </a:cubicBezTo>
                  <a:cubicBezTo>
                    <a:pt x="9270" y="3710"/>
                    <a:pt x="9866" y="1820"/>
                    <a:pt x="9985" y="1497"/>
                  </a:cubicBezTo>
                  <a:cubicBezTo>
                    <a:pt x="10138" y="1082"/>
                    <a:pt x="9099" y="946"/>
                    <a:pt x="8877" y="1404"/>
                  </a:cubicBezTo>
                  <a:lnTo>
                    <a:pt x="8111" y="3133"/>
                  </a:lnTo>
                  <a:cubicBezTo>
                    <a:pt x="8088" y="3150"/>
                    <a:pt x="8066" y="3167"/>
                    <a:pt x="8043" y="3184"/>
                  </a:cubicBezTo>
                  <a:lnTo>
                    <a:pt x="8026" y="3184"/>
                  </a:lnTo>
                  <a:cubicBezTo>
                    <a:pt x="7991" y="3209"/>
                    <a:pt x="7941" y="3209"/>
                    <a:pt x="7907" y="3184"/>
                  </a:cubicBezTo>
                  <a:cubicBezTo>
                    <a:pt x="7822" y="3133"/>
                    <a:pt x="7804" y="3057"/>
                    <a:pt x="7804" y="3006"/>
                  </a:cubicBezTo>
                  <a:cubicBezTo>
                    <a:pt x="7804" y="3006"/>
                    <a:pt x="8180" y="1040"/>
                    <a:pt x="8248" y="709"/>
                  </a:cubicBezTo>
                  <a:cubicBezTo>
                    <a:pt x="8332" y="260"/>
                    <a:pt x="7277" y="217"/>
                    <a:pt x="7140" y="599"/>
                  </a:cubicBezTo>
                </a:path>
              </a:pathLst>
            </a:custGeom>
            <a:no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0" name="Freeform 46"/>
          <p:cNvSpPr>
            <a:spLocks/>
          </p:cNvSpPr>
          <p:nvPr/>
        </p:nvSpPr>
        <p:spPr bwMode="auto">
          <a:xfrm rot="18670130">
            <a:off x="10125975" y="2299474"/>
            <a:ext cx="2075406" cy="2693323"/>
          </a:xfrm>
          <a:custGeom>
            <a:avLst/>
            <a:gdLst>
              <a:gd name="T0" fmla="*/ 219 w 653"/>
              <a:gd name="T1" fmla="*/ 530 h 770"/>
              <a:gd name="T2" fmla="*/ 252 w 653"/>
              <a:gd name="T3" fmla="*/ 589 h 770"/>
              <a:gd name="T4" fmla="*/ 277 w 653"/>
              <a:gd name="T5" fmla="*/ 616 h 770"/>
              <a:gd name="T6" fmla="*/ 318 w 653"/>
              <a:gd name="T7" fmla="*/ 650 h 770"/>
              <a:gd name="T8" fmla="*/ 348 w 653"/>
              <a:gd name="T9" fmla="*/ 685 h 770"/>
              <a:gd name="T10" fmla="*/ 370 w 653"/>
              <a:gd name="T11" fmla="*/ 751 h 770"/>
              <a:gd name="T12" fmla="*/ 372 w 653"/>
              <a:gd name="T13" fmla="*/ 766 h 770"/>
              <a:gd name="T14" fmla="*/ 404 w 653"/>
              <a:gd name="T15" fmla="*/ 768 h 770"/>
              <a:gd name="T16" fmla="*/ 452 w 653"/>
              <a:gd name="T17" fmla="*/ 768 h 770"/>
              <a:gd name="T18" fmla="*/ 653 w 653"/>
              <a:gd name="T19" fmla="*/ 768 h 770"/>
              <a:gd name="T20" fmla="*/ 638 w 653"/>
              <a:gd name="T21" fmla="*/ 743 h 770"/>
              <a:gd name="T22" fmla="*/ 621 w 653"/>
              <a:gd name="T23" fmla="*/ 708 h 770"/>
              <a:gd name="T24" fmla="*/ 611 w 653"/>
              <a:gd name="T25" fmla="*/ 682 h 770"/>
              <a:gd name="T26" fmla="*/ 601 w 653"/>
              <a:gd name="T27" fmla="*/ 649 h 770"/>
              <a:gd name="T28" fmla="*/ 593 w 653"/>
              <a:gd name="T29" fmla="*/ 619 h 770"/>
              <a:gd name="T30" fmla="*/ 590 w 653"/>
              <a:gd name="T31" fmla="*/ 561 h 770"/>
              <a:gd name="T32" fmla="*/ 584 w 653"/>
              <a:gd name="T33" fmla="*/ 450 h 770"/>
              <a:gd name="T34" fmla="*/ 565 w 653"/>
              <a:gd name="T35" fmla="*/ 333 h 770"/>
              <a:gd name="T36" fmla="*/ 566 w 653"/>
              <a:gd name="T37" fmla="*/ 247 h 770"/>
              <a:gd name="T38" fmla="*/ 536 w 653"/>
              <a:gd name="T39" fmla="*/ 205 h 770"/>
              <a:gd name="T40" fmla="*/ 520 w 653"/>
              <a:gd name="T41" fmla="*/ 195 h 770"/>
              <a:gd name="T42" fmla="*/ 501 w 653"/>
              <a:gd name="T43" fmla="*/ 180 h 770"/>
              <a:gd name="T44" fmla="*/ 446 w 653"/>
              <a:gd name="T45" fmla="*/ 141 h 770"/>
              <a:gd name="T46" fmla="*/ 388 w 653"/>
              <a:gd name="T47" fmla="*/ 81 h 770"/>
              <a:gd name="T48" fmla="*/ 367 w 653"/>
              <a:gd name="T49" fmla="*/ 55 h 770"/>
              <a:gd name="T50" fmla="*/ 285 w 653"/>
              <a:gd name="T51" fmla="*/ 14 h 770"/>
              <a:gd name="T52" fmla="*/ 239 w 653"/>
              <a:gd name="T53" fmla="*/ 12 h 770"/>
              <a:gd name="T54" fmla="*/ 151 w 653"/>
              <a:gd name="T55" fmla="*/ 1 h 770"/>
              <a:gd name="T56" fmla="*/ 114 w 653"/>
              <a:gd name="T57" fmla="*/ 11 h 770"/>
              <a:gd name="T58" fmla="*/ 64 w 653"/>
              <a:gd name="T59" fmla="*/ 31 h 770"/>
              <a:gd name="T60" fmla="*/ 60 w 653"/>
              <a:gd name="T61" fmla="*/ 82 h 770"/>
              <a:gd name="T62" fmla="*/ 121 w 653"/>
              <a:gd name="T63" fmla="*/ 97 h 770"/>
              <a:gd name="T64" fmla="*/ 154 w 653"/>
              <a:gd name="T65" fmla="*/ 109 h 770"/>
              <a:gd name="T66" fmla="*/ 171 w 653"/>
              <a:gd name="T67" fmla="*/ 125 h 770"/>
              <a:gd name="T68" fmla="*/ 227 w 653"/>
              <a:gd name="T69" fmla="*/ 187 h 770"/>
              <a:gd name="T70" fmla="*/ 262 w 653"/>
              <a:gd name="T71" fmla="*/ 221 h 770"/>
              <a:gd name="T72" fmla="*/ 294 w 653"/>
              <a:gd name="T73" fmla="*/ 292 h 770"/>
              <a:gd name="T74" fmla="*/ 252 w 653"/>
              <a:gd name="T75" fmla="*/ 393 h 770"/>
              <a:gd name="T76" fmla="*/ 183 w 653"/>
              <a:gd name="T77" fmla="*/ 375 h 770"/>
              <a:gd name="T78" fmla="*/ 120 w 653"/>
              <a:gd name="T79" fmla="*/ 337 h 770"/>
              <a:gd name="T80" fmla="*/ 18 w 653"/>
              <a:gd name="T81" fmla="*/ 321 h 770"/>
              <a:gd name="T82" fmla="*/ 17 w 653"/>
              <a:gd name="T83" fmla="*/ 363 h 770"/>
              <a:gd name="T84" fmla="*/ 52 w 653"/>
              <a:gd name="T85" fmla="*/ 388 h 770"/>
              <a:gd name="T86" fmla="*/ 125 w 653"/>
              <a:gd name="T87" fmla="*/ 456 h 770"/>
              <a:gd name="T88" fmla="*/ 169 w 653"/>
              <a:gd name="T89" fmla="*/ 486 h 770"/>
              <a:gd name="T90" fmla="*/ 211 w 653"/>
              <a:gd name="T91" fmla="*/ 520 h 770"/>
              <a:gd name="connsiteX0" fmla="*/ 3246 w 9998"/>
              <a:gd name="connsiteY0" fmla="*/ 6872 h 11434"/>
              <a:gd name="connsiteX1" fmla="*/ 3751 w 9998"/>
              <a:gd name="connsiteY1" fmla="*/ 7638 h 11434"/>
              <a:gd name="connsiteX2" fmla="*/ 4134 w 9998"/>
              <a:gd name="connsiteY2" fmla="*/ 7989 h 11434"/>
              <a:gd name="connsiteX3" fmla="*/ 4762 w 9998"/>
              <a:gd name="connsiteY3" fmla="*/ 8431 h 11434"/>
              <a:gd name="connsiteX4" fmla="*/ 5221 w 9998"/>
              <a:gd name="connsiteY4" fmla="*/ 8885 h 11434"/>
              <a:gd name="connsiteX5" fmla="*/ 5558 w 9998"/>
              <a:gd name="connsiteY5" fmla="*/ 9742 h 11434"/>
              <a:gd name="connsiteX6" fmla="*/ 5589 w 9998"/>
              <a:gd name="connsiteY6" fmla="*/ 9937 h 11434"/>
              <a:gd name="connsiteX7" fmla="*/ 6079 w 9998"/>
              <a:gd name="connsiteY7" fmla="*/ 9963 h 11434"/>
              <a:gd name="connsiteX8" fmla="*/ 7784 w 9998"/>
              <a:gd name="connsiteY8" fmla="*/ 11434 h 11434"/>
              <a:gd name="connsiteX9" fmla="*/ 9892 w 9998"/>
              <a:gd name="connsiteY9" fmla="*/ 9963 h 11434"/>
              <a:gd name="connsiteX10" fmla="*/ 9662 w 9998"/>
              <a:gd name="connsiteY10" fmla="*/ 9638 h 11434"/>
              <a:gd name="connsiteX11" fmla="*/ 9402 w 9998"/>
              <a:gd name="connsiteY11" fmla="*/ 9184 h 11434"/>
              <a:gd name="connsiteX12" fmla="*/ 9249 w 9998"/>
              <a:gd name="connsiteY12" fmla="*/ 8846 h 11434"/>
              <a:gd name="connsiteX13" fmla="*/ 9096 w 9998"/>
              <a:gd name="connsiteY13" fmla="*/ 8418 h 11434"/>
              <a:gd name="connsiteX14" fmla="*/ 8973 w 9998"/>
              <a:gd name="connsiteY14" fmla="*/ 8028 h 11434"/>
              <a:gd name="connsiteX15" fmla="*/ 8927 w 9998"/>
              <a:gd name="connsiteY15" fmla="*/ 7275 h 11434"/>
              <a:gd name="connsiteX16" fmla="*/ 8835 w 9998"/>
              <a:gd name="connsiteY16" fmla="*/ 5833 h 11434"/>
              <a:gd name="connsiteX17" fmla="*/ 8544 w 9998"/>
              <a:gd name="connsiteY17" fmla="*/ 4314 h 11434"/>
              <a:gd name="connsiteX18" fmla="*/ 8560 w 9998"/>
              <a:gd name="connsiteY18" fmla="*/ 3197 h 11434"/>
              <a:gd name="connsiteX19" fmla="*/ 8100 w 9998"/>
              <a:gd name="connsiteY19" fmla="*/ 2651 h 11434"/>
              <a:gd name="connsiteX20" fmla="*/ 7855 w 9998"/>
              <a:gd name="connsiteY20" fmla="*/ 2521 h 11434"/>
              <a:gd name="connsiteX21" fmla="*/ 7564 w 9998"/>
              <a:gd name="connsiteY21" fmla="*/ 2327 h 11434"/>
              <a:gd name="connsiteX22" fmla="*/ 6722 w 9998"/>
              <a:gd name="connsiteY22" fmla="*/ 1820 h 11434"/>
              <a:gd name="connsiteX23" fmla="*/ 5834 w 9998"/>
              <a:gd name="connsiteY23" fmla="*/ 1041 h 11434"/>
              <a:gd name="connsiteX24" fmla="*/ 5512 w 9998"/>
              <a:gd name="connsiteY24" fmla="*/ 703 h 11434"/>
              <a:gd name="connsiteX25" fmla="*/ 4256 w 9998"/>
              <a:gd name="connsiteY25" fmla="*/ 171 h 11434"/>
              <a:gd name="connsiteX26" fmla="*/ 3552 w 9998"/>
              <a:gd name="connsiteY26" fmla="*/ 145 h 11434"/>
              <a:gd name="connsiteX27" fmla="*/ 2204 w 9998"/>
              <a:gd name="connsiteY27" fmla="*/ 2 h 11434"/>
              <a:gd name="connsiteX28" fmla="*/ 1638 w 9998"/>
              <a:gd name="connsiteY28" fmla="*/ 132 h 11434"/>
              <a:gd name="connsiteX29" fmla="*/ 872 w 9998"/>
              <a:gd name="connsiteY29" fmla="*/ 392 h 11434"/>
              <a:gd name="connsiteX30" fmla="*/ 811 w 9998"/>
              <a:gd name="connsiteY30" fmla="*/ 1054 h 11434"/>
              <a:gd name="connsiteX31" fmla="*/ 1745 w 9998"/>
              <a:gd name="connsiteY31" fmla="*/ 1249 h 11434"/>
              <a:gd name="connsiteX32" fmla="*/ 2250 w 9998"/>
              <a:gd name="connsiteY32" fmla="*/ 1405 h 11434"/>
              <a:gd name="connsiteX33" fmla="*/ 2511 w 9998"/>
              <a:gd name="connsiteY33" fmla="*/ 1612 h 11434"/>
              <a:gd name="connsiteX34" fmla="*/ 3368 w 9998"/>
              <a:gd name="connsiteY34" fmla="*/ 2418 h 11434"/>
              <a:gd name="connsiteX35" fmla="*/ 3904 w 9998"/>
              <a:gd name="connsiteY35" fmla="*/ 2859 h 11434"/>
              <a:gd name="connsiteX36" fmla="*/ 4394 w 9998"/>
              <a:gd name="connsiteY36" fmla="*/ 3781 h 11434"/>
              <a:gd name="connsiteX37" fmla="*/ 3751 w 9998"/>
              <a:gd name="connsiteY37" fmla="*/ 5093 h 11434"/>
              <a:gd name="connsiteX38" fmla="*/ 2694 w 9998"/>
              <a:gd name="connsiteY38" fmla="*/ 4859 h 11434"/>
              <a:gd name="connsiteX39" fmla="*/ 1730 w 9998"/>
              <a:gd name="connsiteY39" fmla="*/ 4366 h 11434"/>
              <a:gd name="connsiteX40" fmla="*/ 168 w 9998"/>
              <a:gd name="connsiteY40" fmla="*/ 4158 h 11434"/>
              <a:gd name="connsiteX41" fmla="*/ 152 w 9998"/>
              <a:gd name="connsiteY41" fmla="*/ 4703 h 11434"/>
              <a:gd name="connsiteX42" fmla="*/ 688 w 9998"/>
              <a:gd name="connsiteY42" fmla="*/ 5028 h 11434"/>
              <a:gd name="connsiteX43" fmla="*/ 1806 w 9998"/>
              <a:gd name="connsiteY43" fmla="*/ 5911 h 11434"/>
              <a:gd name="connsiteX44" fmla="*/ 2480 w 9998"/>
              <a:gd name="connsiteY44" fmla="*/ 6301 h 11434"/>
              <a:gd name="connsiteX45" fmla="*/ 3123 w 9998"/>
              <a:gd name="connsiteY45" fmla="*/ 6742 h 11434"/>
              <a:gd name="connsiteX0" fmla="*/ 3247 w 10000"/>
              <a:gd name="connsiteY0" fmla="*/ 6009 h 10318"/>
              <a:gd name="connsiteX1" fmla="*/ 3752 w 10000"/>
              <a:gd name="connsiteY1" fmla="*/ 6679 h 10318"/>
              <a:gd name="connsiteX2" fmla="*/ 4135 w 10000"/>
              <a:gd name="connsiteY2" fmla="*/ 6986 h 10318"/>
              <a:gd name="connsiteX3" fmla="*/ 4763 w 10000"/>
              <a:gd name="connsiteY3" fmla="*/ 7373 h 10318"/>
              <a:gd name="connsiteX4" fmla="*/ 5222 w 10000"/>
              <a:gd name="connsiteY4" fmla="*/ 7770 h 10318"/>
              <a:gd name="connsiteX5" fmla="*/ 5559 w 10000"/>
              <a:gd name="connsiteY5" fmla="*/ 8519 h 10318"/>
              <a:gd name="connsiteX6" fmla="*/ 5590 w 10000"/>
              <a:gd name="connsiteY6" fmla="*/ 8690 h 10318"/>
              <a:gd name="connsiteX7" fmla="*/ 7004 w 10000"/>
              <a:gd name="connsiteY7" fmla="*/ 10223 h 10318"/>
              <a:gd name="connsiteX8" fmla="*/ 7786 w 10000"/>
              <a:gd name="connsiteY8" fmla="*/ 9999 h 10318"/>
              <a:gd name="connsiteX9" fmla="*/ 9894 w 10000"/>
              <a:gd name="connsiteY9" fmla="*/ 8712 h 10318"/>
              <a:gd name="connsiteX10" fmla="*/ 9664 w 10000"/>
              <a:gd name="connsiteY10" fmla="*/ 8428 h 10318"/>
              <a:gd name="connsiteX11" fmla="*/ 9404 w 10000"/>
              <a:gd name="connsiteY11" fmla="*/ 8031 h 10318"/>
              <a:gd name="connsiteX12" fmla="*/ 9251 w 10000"/>
              <a:gd name="connsiteY12" fmla="*/ 7736 h 10318"/>
              <a:gd name="connsiteX13" fmla="*/ 9098 w 10000"/>
              <a:gd name="connsiteY13" fmla="*/ 7361 h 10318"/>
              <a:gd name="connsiteX14" fmla="*/ 8975 w 10000"/>
              <a:gd name="connsiteY14" fmla="*/ 7020 h 10318"/>
              <a:gd name="connsiteX15" fmla="*/ 8929 w 10000"/>
              <a:gd name="connsiteY15" fmla="*/ 6362 h 10318"/>
              <a:gd name="connsiteX16" fmla="*/ 8837 w 10000"/>
              <a:gd name="connsiteY16" fmla="*/ 5100 h 10318"/>
              <a:gd name="connsiteX17" fmla="*/ 8546 w 10000"/>
              <a:gd name="connsiteY17" fmla="*/ 3772 h 10318"/>
              <a:gd name="connsiteX18" fmla="*/ 8562 w 10000"/>
              <a:gd name="connsiteY18" fmla="*/ 2795 h 10318"/>
              <a:gd name="connsiteX19" fmla="*/ 8102 w 10000"/>
              <a:gd name="connsiteY19" fmla="*/ 2318 h 10318"/>
              <a:gd name="connsiteX20" fmla="*/ 7857 w 10000"/>
              <a:gd name="connsiteY20" fmla="*/ 2204 h 10318"/>
              <a:gd name="connsiteX21" fmla="*/ 7566 w 10000"/>
              <a:gd name="connsiteY21" fmla="*/ 2034 h 10318"/>
              <a:gd name="connsiteX22" fmla="*/ 6723 w 10000"/>
              <a:gd name="connsiteY22" fmla="*/ 1591 h 10318"/>
              <a:gd name="connsiteX23" fmla="*/ 5835 w 10000"/>
              <a:gd name="connsiteY23" fmla="*/ 909 h 10318"/>
              <a:gd name="connsiteX24" fmla="*/ 5513 w 10000"/>
              <a:gd name="connsiteY24" fmla="*/ 614 h 10318"/>
              <a:gd name="connsiteX25" fmla="*/ 4257 w 10000"/>
              <a:gd name="connsiteY25" fmla="*/ 149 h 10318"/>
              <a:gd name="connsiteX26" fmla="*/ 3553 w 10000"/>
              <a:gd name="connsiteY26" fmla="*/ 126 h 10318"/>
              <a:gd name="connsiteX27" fmla="*/ 2204 w 10000"/>
              <a:gd name="connsiteY27" fmla="*/ 1 h 10318"/>
              <a:gd name="connsiteX28" fmla="*/ 1638 w 10000"/>
              <a:gd name="connsiteY28" fmla="*/ 114 h 10318"/>
              <a:gd name="connsiteX29" fmla="*/ 872 w 10000"/>
              <a:gd name="connsiteY29" fmla="*/ 342 h 10318"/>
              <a:gd name="connsiteX30" fmla="*/ 811 w 10000"/>
              <a:gd name="connsiteY30" fmla="*/ 921 h 10318"/>
              <a:gd name="connsiteX31" fmla="*/ 1745 w 10000"/>
              <a:gd name="connsiteY31" fmla="*/ 1091 h 10318"/>
              <a:gd name="connsiteX32" fmla="*/ 2250 w 10000"/>
              <a:gd name="connsiteY32" fmla="*/ 1228 h 10318"/>
              <a:gd name="connsiteX33" fmla="*/ 2512 w 10000"/>
              <a:gd name="connsiteY33" fmla="*/ 1409 h 10318"/>
              <a:gd name="connsiteX34" fmla="*/ 3369 w 10000"/>
              <a:gd name="connsiteY34" fmla="*/ 2114 h 10318"/>
              <a:gd name="connsiteX35" fmla="*/ 3905 w 10000"/>
              <a:gd name="connsiteY35" fmla="*/ 2499 h 10318"/>
              <a:gd name="connsiteX36" fmla="*/ 4395 w 10000"/>
              <a:gd name="connsiteY36" fmla="*/ 3306 h 10318"/>
              <a:gd name="connsiteX37" fmla="*/ 3752 w 10000"/>
              <a:gd name="connsiteY37" fmla="*/ 4453 h 10318"/>
              <a:gd name="connsiteX38" fmla="*/ 2695 w 10000"/>
              <a:gd name="connsiteY38" fmla="*/ 4249 h 10318"/>
              <a:gd name="connsiteX39" fmla="*/ 1730 w 10000"/>
              <a:gd name="connsiteY39" fmla="*/ 3817 h 10318"/>
              <a:gd name="connsiteX40" fmla="*/ 168 w 10000"/>
              <a:gd name="connsiteY40" fmla="*/ 3636 h 10318"/>
              <a:gd name="connsiteX41" fmla="*/ 152 w 10000"/>
              <a:gd name="connsiteY41" fmla="*/ 4112 h 10318"/>
              <a:gd name="connsiteX42" fmla="*/ 688 w 10000"/>
              <a:gd name="connsiteY42" fmla="*/ 4396 h 10318"/>
              <a:gd name="connsiteX43" fmla="*/ 1806 w 10000"/>
              <a:gd name="connsiteY43" fmla="*/ 5169 h 10318"/>
              <a:gd name="connsiteX44" fmla="*/ 2480 w 10000"/>
              <a:gd name="connsiteY44" fmla="*/ 5510 h 10318"/>
              <a:gd name="connsiteX45" fmla="*/ 3124 w 10000"/>
              <a:gd name="connsiteY45" fmla="*/ 5895 h 10318"/>
              <a:gd name="connsiteX0" fmla="*/ 3247 w 10000"/>
              <a:gd name="connsiteY0" fmla="*/ 6009 h 10358"/>
              <a:gd name="connsiteX1" fmla="*/ 3752 w 10000"/>
              <a:gd name="connsiteY1" fmla="*/ 6679 h 10358"/>
              <a:gd name="connsiteX2" fmla="*/ 4135 w 10000"/>
              <a:gd name="connsiteY2" fmla="*/ 6986 h 10358"/>
              <a:gd name="connsiteX3" fmla="*/ 4763 w 10000"/>
              <a:gd name="connsiteY3" fmla="*/ 7373 h 10358"/>
              <a:gd name="connsiteX4" fmla="*/ 5222 w 10000"/>
              <a:gd name="connsiteY4" fmla="*/ 7770 h 10358"/>
              <a:gd name="connsiteX5" fmla="*/ 5559 w 10000"/>
              <a:gd name="connsiteY5" fmla="*/ 8519 h 10358"/>
              <a:gd name="connsiteX6" fmla="*/ 6557 w 10000"/>
              <a:gd name="connsiteY6" fmla="*/ 10348 h 10358"/>
              <a:gd name="connsiteX7" fmla="*/ 7004 w 10000"/>
              <a:gd name="connsiteY7" fmla="*/ 10223 h 10358"/>
              <a:gd name="connsiteX8" fmla="*/ 7786 w 10000"/>
              <a:gd name="connsiteY8" fmla="*/ 9999 h 10358"/>
              <a:gd name="connsiteX9" fmla="*/ 9894 w 10000"/>
              <a:gd name="connsiteY9" fmla="*/ 8712 h 10358"/>
              <a:gd name="connsiteX10" fmla="*/ 9664 w 10000"/>
              <a:gd name="connsiteY10" fmla="*/ 8428 h 10358"/>
              <a:gd name="connsiteX11" fmla="*/ 9404 w 10000"/>
              <a:gd name="connsiteY11" fmla="*/ 8031 h 10358"/>
              <a:gd name="connsiteX12" fmla="*/ 9251 w 10000"/>
              <a:gd name="connsiteY12" fmla="*/ 7736 h 10358"/>
              <a:gd name="connsiteX13" fmla="*/ 9098 w 10000"/>
              <a:gd name="connsiteY13" fmla="*/ 7361 h 10358"/>
              <a:gd name="connsiteX14" fmla="*/ 8975 w 10000"/>
              <a:gd name="connsiteY14" fmla="*/ 7020 h 10358"/>
              <a:gd name="connsiteX15" fmla="*/ 8929 w 10000"/>
              <a:gd name="connsiteY15" fmla="*/ 6362 h 10358"/>
              <a:gd name="connsiteX16" fmla="*/ 8837 w 10000"/>
              <a:gd name="connsiteY16" fmla="*/ 5100 h 10358"/>
              <a:gd name="connsiteX17" fmla="*/ 8546 w 10000"/>
              <a:gd name="connsiteY17" fmla="*/ 3772 h 10358"/>
              <a:gd name="connsiteX18" fmla="*/ 8562 w 10000"/>
              <a:gd name="connsiteY18" fmla="*/ 2795 h 10358"/>
              <a:gd name="connsiteX19" fmla="*/ 8102 w 10000"/>
              <a:gd name="connsiteY19" fmla="*/ 2318 h 10358"/>
              <a:gd name="connsiteX20" fmla="*/ 7857 w 10000"/>
              <a:gd name="connsiteY20" fmla="*/ 2204 h 10358"/>
              <a:gd name="connsiteX21" fmla="*/ 7566 w 10000"/>
              <a:gd name="connsiteY21" fmla="*/ 2034 h 10358"/>
              <a:gd name="connsiteX22" fmla="*/ 6723 w 10000"/>
              <a:gd name="connsiteY22" fmla="*/ 1591 h 10358"/>
              <a:gd name="connsiteX23" fmla="*/ 5835 w 10000"/>
              <a:gd name="connsiteY23" fmla="*/ 909 h 10358"/>
              <a:gd name="connsiteX24" fmla="*/ 5513 w 10000"/>
              <a:gd name="connsiteY24" fmla="*/ 614 h 10358"/>
              <a:gd name="connsiteX25" fmla="*/ 4257 w 10000"/>
              <a:gd name="connsiteY25" fmla="*/ 149 h 10358"/>
              <a:gd name="connsiteX26" fmla="*/ 3553 w 10000"/>
              <a:gd name="connsiteY26" fmla="*/ 126 h 10358"/>
              <a:gd name="connsiteX27" fmla="*/ 2204 w 10000"/>
              <a:gd name="connsiteY27" fmla="*/ 1 h 10358"/>
              <a:gd name="connsiteX28" fmla="*/ 1638 w 10000"/>
              <a:gd name="connsiteY28" fmla="*/ 114 h 10358"/>
              <a:gd name="connsiteX29" fmla="*/ 872 w 10000"/>
              <a:gd name="connsiteY29" fmla="*/ 342 h 10358"/>
              <a:gd name="connsiteX30" fmla="*/ 811 w 10000"/>
              <a:gd name="connsiteY30" fmla="*/ 921 h 10358"/>
              <a:gd name="connsiteX31" fmla="*/ 1745 w 10000"/>
              <a:gd name="connsiteY31" fmla="*/ 1091 h 10358"/>
              <a:gd name="connsiteX32" fmla="*/ 2250 w 10000"/>
              <a:gd name="connsiteY32" fmla="*/ 1228 h 10358"/>
              <a:gd name="connsiteX33" fmla="*/ 2512 w 10000"/>
              <a:gd name="connsiteY33" fmla="*/ 1409 h 10358"/>
              <a:gd name="connsiteX34" fmla="*/ 3369 w 10000"/>
              <a:gd name="connsiteY34" fmla="*/ 2114 h 10358"/>
              <a:gd name="connsiteX35" fmla="*/ 3905 w 10000"/>
              <a:gd name="connsiteY35" fmla="*/ 2499 h 10358"/>
              <a:gd name="connsiteX36" fmla="*/ 4395 w 10000"/>
              <a:gd name="connsiteY36" fmla="*/ 3306 h 10358"/>
              <a:gd name="connsiteX37" fmla="*/ 3752 w 10000"/>
              <a:gd name="connsiteY37" fmla="*/ 4453 h 10358"/>
              <a:gd name="connsiteX38" fmla="*/ 2695 w 10000"/>
              <a:gd name="connsiteY38" fmla="*/ 4249 h 10358"/>
              <a:gd name="connsiteX39" fmla="*/ 1730 w 10000"/>
              <a:gd name="connsiteY39" fmla="*/ 3817 h 10358"/>
              <a:gd name="connsiteX40" fmla="*/ 168 w 10000"/>
              <a:gd name="connsiteY40" fmla="*/ 3636 h 10358"/>
              <a:gd name="connsiteX41" fmla="*/ 152 w 10000"/>
              <a:gd name="connsiteY41" fmla="*/ 4112 h 10358"/>
              <a:gd name="connsiteX42" fmla="*/ 688 w 10000"/>
              <a:gd name="connsiteY42" fmla="*/ 4396 h 10358"/>
              <a:gd name="connsiteX43" fmla="*/ 1806 w 10000"/>
              <a:gd name="connsiteY43" fmla="*/ 5169 h 10358"/>
              <a:gd name="connsiteX44" fmla="*/ 2480 w 10000"/>
              <a:gd name="connsiteY44" fmla="*/ 5510 h 10358"/>
              <a:gd name="connsiteX45" fmla="*/ 3124 w 10000"/>
              <a:gd name="connsiteY45" fmla="*/ 5895 h 10358"/>
              <a:gd name="connsiteX0" fmla="*/ 3247 w 10000"/>
              <a:gd name="connsiteY0" fmla="*/ 6009 h 11324"/>
              <a:gd name="connsiteX1" fmla="*/ 3752 w 10000"/>
              <a:gd name="connsiteY1" fmla="*/ 6679 h 11324"/>
              <a:gd name="connsiteX2" fmla="*/ 4135 w 10000"/>
              <a:gd name="connsiteY2" fmla="*/ 6986 h 11324"/>
              <a:gd name="connsiteX3" fmla="*/ 4763 w 10000"/>
              <a:gd name="connsiteY3" fmla="*/ 7373 h 11324"/>
              <a:gd name="connsiteX4" fmla="*/ 5222 w 10000"/>
              <a:gd name="connsiteY4" fmla="*/ 7770 h 11324"/>
              <a:gd name="connsiteX5" fmla="*/ 5559 w 10000"/>
              <a:gd name="connsiteY5" fmla="*/ 8519 h 11324"/>
              <a:gd name="connsiteX6" fmla="*/ 7171 w 10000"/>
              <a:gd name="connsiteY6" fmla="*/ 11323 h 11324"/>
              <a:gd name="connsiteX7" fmla="*/ 7004 w 10000"/>
              <a:gd name="connsiteY7" fmla="*/ 10223 h 11324"/>
              <a:gd name="connsiteX8" fmla="*/ 7786 w 10000"/>
              <a:gd name="connsiteY8" fmla="*/ 9999 h 11324"/>
              <a:gd name="connsiteX9" fmla="*/ 9894 w 10000"/>
              <a:gd name="connsiteY9" fmla="*/ 8712 h 11324"/>
              <a:gd name="connsiteX10" fmla="*/ 9664 w 10000"/>
              <a:gd name="connsiteY10" fmla="*/ 8428 h 11324"/>
              <a:gd name="connsiteX11" fmla="*/ 9404 w 10000"/>
              <a:gd name="connsiteY11" fmla="*/ 8031 h 11324"/>
              <a:gd name="connsiteX12" fmla="*/ 9251 w 10000"/>
              <a:gd name="connsiteY12" fmla="*/ 7736 h 11324"/>
              <a:gd name="connsiteX13" fmla="*/ 9098 w 10000"/>
              <a:gd name="connsiteY13" fmla="*/ 7361 h 11324"/>
              <a:gd name="connsiteX14" fmla="*/ 8975 w 10000"/>
              <a:gd name="connsiteY14" fmla="*/ 7020 h 11324"/>
              <a:gd name="connsiteX15" fmla="*/ 8929 w 10000"/>
              <a:gd name="connsiteY15" fmla="*/ 6362 h 11324"/>
              <a:gd name="connsiteX16" fmla="*/ 8837 w 10000"/>
              <a:gd name="connsiteY16" fmla="*/ 5100 h 11324"/>
              <a:gd name="connsiteX17" fmla="*/ 8546 w 10000"/>
              <a:gd name="connsiteY17" fmla="*/ 3772 h 11324"/>
              <a:gd name="connsiteX18" fmla="*/ 8562 w 10000"/>
              <a:gd name="connsiteY18" fmla="*/ 2795 h 11324"/>
              <a:gd name="connsiteX19" fmla="*/ 8102 w 10000"/>
              <a:gd name="connsiteY19" fmla="*/ 2318 h 11324"/>
              <a:gd name="connsiteX20" fmla="*/ 7857 w 10000"/>
              <a:gd name="connsiteY20" fmla="*/ 2204 h 11324"/>
              <a:gd name="connsiteX21" fmla="*/ 7566 w 10000"/>
              <a:gd name="connsiteY21" fmla="*/ 2034 h 11324"/>
              <a:gd name="connsiteX22" fmla="*/ 6723 w 10000"/>
              <a:gd name="connsiteY22" fmla="*/ 1591 h 11324"/>
              <a:gd name="connsiteX23" fmla="*/ 5835 w 10000"/>
              <a:gd name="connsiteY23" fmla="*/ 909 h 11324"/>
              <a:gd name="connsiteX24" fmla="*/ 5513 w 10000"/>
              <a:gd name="connsiteY24" fmla="*/ 614 h 11324"/>
              <a:gd name="connsiteX25" fmla="*/ 4257 w 10000"/>
              <a:gd name="connsiteY25" fmla="*/ 149 h 11324"/>
              <a:gd name="connsiteX26" fmla="*/ 3553 w 10000"/>
              <a:gd name="connsiteY26" fmla="*/ 126 h 11324"/>
              <a:gd name="connsiteX27" fmla="*/ 2204 w 10000"/>
              <a:gd name="connsiteY27" fmla="*/ 1 h 11324"/>
              <a:gd name="connsiteX28" fmla="*/ 1638 w 10000"/>
              <a:gd name="connsiteY28" fmla="*/ 114 h 11324"/>
              <a:gd name="connsiteX29" fmla="*/ 872 w 10000"/>
              <a:gd name="connsiteY29" fmla="*/ 342 h 11324"/>
              <a:gd name="connsiteX30" fmla="*/ 811 w 10000"/>
              <a:gd name="connsiteY30" fmla="*/ 921 h 11324"/>
              <a:gd name="connsiteX31" fmla="*/ 1745 w 10000"/>
              <a:gd name="connsiteY31" fmla="*/ 1091 h 11324"/>
              <a:gd name="connsiteX32" fmla="*/ 2250 w 10000"/>
              <a:gd name="connsiteY32" fmla="*/ 1228 h 11324"/>
              <a:gd name="connsiteX33" fmla="*/ 2512 w 10000"/>
              <a:gd name="connsiteY33" fmla="*/ 1409 h 11324"/>
              <a:gd name="connsiteX34" fmla="*/ 3369 w 10000"/>
              <a:gd name="connsiteY34" fmla="*/ 2114 h 11324"/>
              <a:gd name="connsiteX35" fmla="*/ 3905 w 10000"/>
              <a:gd name="connsiteY35" fmla="*/ 2499 h 11324"/>
              <a:gd name="connsiteX36" fmla="*/ 4395 w 10000"/>
              <a:gd name="connsiteY36" fmla="*/ 3306 h 11324"/>
              <a:gd name="connsiteX37" fmla="*/ 3752 w 10000"/>
              <a:gd name="connsiteY37" fmla="*/ 4453 h 11324"/>
              <a:gd name="connsiteX38" fmla="*/ 2695 w 10000"/>
              <a:gd name="connsiteY38" fmla="*/ 4249 h 11324"/>
              <a:gd name="connsiteX39" fmla="*/ 1730 w 10000"/>
              <a:gd name="connsiteY39" fmla="*/ 3817 h 11324"/>
              <a:gd name="connsiteX40" fmla="*/ 168 w 10000"/>
              <a:gd name="connsiteY40" fmla="*/ 3636 h 11324"/>
              <a:gd name="connsiteX41" fmla="*/ 152 w 10000"/>
              <a:gd name="connsiteY41" fmla="*/ 4112 h 11324"/>
              <a:gd name="connsiteX42" fmla="*/ 688 w 10000"/>
              <a:gd name="connsiteY42" fmla="*/ 4396 h 11324"/>
              <a:gd name="connsiteX43" fmla="*/ 1806 w 10000"/>
              <a:gd name="connsiteY43" fmla="*/ 5169 h 11324"/>
              <a:gd name="connsiteX44" fmla="*/ 2480 w 10000"/>
              <a:gd name="connsiteY44" fmla="*/ 5510 h 11324"/>
              <a:gd name="connsiteX45" fmla="*/ 3124 w 10000"/>
              <a:gd name="connsiteY45" fmla="*/ 5895 h 11324"/>
              <a:gd name="connsiteX0" fmla="*/ 3247 w 9937"/>
              <a:gd name="connsiteY0" fmla="*/ 6009 h 11324"/>
              <a:gd name="connsiteX1" fmla="*/ 3752 w 9937"/>
              <a:gd name="connsiteY1" fmla="*/ 6679 h 11324"/>
              <a:gd name="connsiteX2" fmla="*/ 4135 w 9937"/>
              <a:gd name="connsiteY2" fmla="*/ 6986 h 11324"/>
              <a:gd name="connsiteX3" fmla="*/ 4763 w 9937"/>
              <a:gd name="connsiteY3" fmla="*/ 7373 h 11324"/>
              <a:gd name="connsiteX4" fmla="*/ 5222 w 9937"/>
              <a:gd name="connsiteY4" fmla="*/ 7770 h 11324"/>
              <a:gd name="connsiteX5" fmla="*/ 5559 w 9937"/>
              <a:gd name="connsiteY5" fmla="*/ 8519 h 11324"/>
              <a:gd name="connsiteX6" fmla="*/ 7171 w 9937"/>
              <a:gd name="connsiteY6" fmla="*/ 11323 h 11324"/>
              <a:gd name="connsiteX7" fmla="*/ 7004 w 9937"/>
              <a:gd name="connsiteY7" fmla="*/ 10223 h 11324"/>
              <a:gd name="connsiteX8" fmla="*/ 8722 w 9937"/>
              <a:gd name="connsiteY8" fmla="*/ 10240 h 11324"/>
              <a:gd name="connsiteX9" fmla="*/ 9894 w 9937"/>
              <a:gd name="connsiteY9" fmla="*/ 8712 h 11324"/>
              <a:gd name="connsiteX10" fmla="*/ 9664 w 9937"/>
              <a:gd name="connsiteY10" fmla="*/ 8428 h 11324"/>
              <a:gd name="connsiteX11" fmla="*/ 9404 w 9937"/>
              <a:gd name="connsiteY11" fmla="*/ 8031 h 11324"/>
              <a:gd name="connsiteX12" fmla="*/ 9251 w 9937"/>
              <a:gd name="connsiteY12" fmla="*/ 7736 h 11324"/>
              <a:gd name="connsiteX13" fmla="*/ 9098 w 9937"/>
              <a:gd name="connsiteY13" fmla="*/ 7361 h 11324"/>
              <a:gd name="connsiteX14" fmla="*/ 8975 w 9937"/>
              <a:gd name="connsiteY14" fmla="*/ 7020 h 11324"/>
              <a:gd name="connsiteX15" fmla="*/ 8929 w 9937"/>
              <a:gd name="connsiteY15" fmla="*/ 6362 h 11324"/>
              <a:gd name="connsiteX16" fmla="*/ 8837 w 9937"/>
              <a:gd name="connsiteY16" fmla="*/ 5100 h 11324"/>
              <a:gd name="connsiteX17" fmla="*/ 8546 w 9937"/>
              <a:gd name="connsiteY17" fmla="*/ 3772 h 11324"/>
              <a:gd name="connsiteX18" fmla="*/ 8562 w 9937"/>
              <a:gd name="connsiteY18" fmla="*/ 2795 h 11324"/>
              <a:gd name="connsiteX19" fmla="*/ 8102 w 9937"/>
              <a:gd name="connsiteY19" fmla="*/ 2318 h 11324"/>
              <a:gd name="connsiteX20" fmla="*/ 7857 w 9937"/>
              <a:gd name="connsiteY20" fmla="*/ 2204 h 11324"/>
              <a:gd name="connsiteX21" fmla="*/ 7566 w 9937"/>
              <a:gd name="connsiteY21" fmla="*/ 2034 h 11324"/>
              <a:gd name="connsiteX22" fmla="*/ 6723 w 9937"/>
              <a:gd name="connsiteY22" fmla="*/ 1591 h 11324"/>
              <a:gd name="connsiteX23" fmla="*/ 5835 w 9937"/>
              <a:gd name="connsiteY23" fmla="*/ 909 h 11324"/>
              <a:gd name="connsiteX24" fmla="*/ 5513 w 9937"/>
              <a:gd name="connsiteY24" fmla="*/ 614 h 11324"/>
              <a:gd name="connsiteX25" fmla="*/ 4257 w 9937"/>
              <a:gd name="connsiteY25" fmla="*/ 149 h 11324"/>
              <a:gd name="connsiteX26" fmla="*/ 3553 w 9937"/>
              <a:gd name="connsiteY26" fmla="*/ 126 h 11324"/>
              <a:gd name="connsiteX27" fmla="*/ 2204 w 9937"/>
              <a:gd name="connsiteY27" fmla="*/ 1 h 11324"/>
              <a:gd name="connsiteX28" fmla="*/ 1638 w 9937"/>
              <a:gd name="connsiteY28" fmla="*/ 114 h 11324"/>
              <a:gd name="connsiteX29" fmla="*/ 872 w 9937"/>
              <a:gd name="connsiteY29" fmla="*/ 342 h 11324"/>
              <a:gd name="connsiteX30" fmla="*/ 811 w 9937"/>
              <a:gd name="connsiteY30" fmla="*/ 921 h 11324"/>
              <a:gd name="connsiteX31" fmla="*/ 1745 w 9937"/>
              <a:gd name="connsiteY31" fmla="*/ 1091 h 11324"/>
              <a:gd name="connsiteX32" fmla="*/ 2250 w 9937"/>
              <a:gd name="connsiteY32" fmla="*/ 1228 h 11324"/>
              <a:gd name="connsiteX33" fmla="*/ 2512 w 9937"/>
              <a:gd name="connsiteY33" fmla="*/ 1409 h 11324"/>
              <a:gd name="connsiteX34" fmla="*/ 3369 w 9937"/>
              <a:gd name="connsiteY34" fmla="*/ 2114 h 11324"/>
              <a:gd name="connsiteX35" fmla="*/ 3905 w 9937"/>
              <a:gd name="connsiteY35" fmla="*/ 2499 h 11324"/>
              <a:gd name="connsiteX36" fmla="*/ 4395 w 9937"/>
              <a:gd name="connsiteY36" fmla="*/ 3306 h 11324"/>
              <a:gd name="connsiteX37" fmla="*/ 3752 w 9937"/>
              <a:gd name="connsiteY37" fmla="*/ 4453 h 11324"/>
              <a:gd name="connsiteX38" fmla="*/ 2695 w 9937"/>
              <a:gd name="connsiteY38" fmla="*/ 4249 h 11324"/>
              <a:gd name="connsiteX39" fmla="*/ 1730 w 9937"/>
              <a:gd name="connsiteY39" fmla="*/ 3817 h 11324"/>
              <a:gd name="connsiteX40" fmla="*/ 168 w 9937"/>
              <a:gd name="connsiteY40" fmla="*/ 3636 h 11324"/>
              <a:gd name="connsiteX41" fmla="*/ 152 w 9937"/>
              <a:gd name="connsiteY41" fmla="*/ 4112 h 11324"/>
              <a:gd name="connsiteX42" fmla="*/ 688 w 9937"/>
              <a:gd name="connsiteY42" fmla="*/ 4396 h 11324"/>
              <a:gd name="connsiteX43" fmla="*/ 1806 w 9937"/>
              <a:gd name="connsiteY43" fmla="*/ 5169 h 11324"/>
              <a:gd name="connsiteX44" fmla="*/ 2480 w 9937"/>
              <a:gd name="connsiteY44" fmla="*/ 5510 h 11324"/>
              <a:gd name="connsiteX45" fmla="*/ 3124 w 9937"/>
              <a:gd name="connsiteY45" fmla="*/ 5895 h 11324"/>
              <a:gd name="connsiteX0" fmla="*/ 3268 w 10001"/>
              <a:gd name="connsiteY0" fmla="*/ 5306 h 10002"/>
              <a:gd name="connsiteX1" fmla="*/ 3776 w 10001"/>
              <a:gd name="connsiteY1" fmla="*/ 5898 h 10002"/>
              <a:gd name="connsiteX2" fmla="*/ 4161 w 10001"/>
              <a:gd name="connsiteY2" fmla="*/ 6169 h 10002"/>
              <a:gd name="connsiteX3" fmla="*/ 4793 w 10001"/>
              <a:gd name="connsiteY3" fmla="*/ 6511 h 10002"/>
              <a:gd name="connsiteX4" fmla="*/ 5255 w 10001"/>
              <a:gd name="connsiteY4" fmla="*/ 6862 h 10002"/>
              <a:gd name="connsiteX5" fmla="*/ 5594 w 10001"/>
              <a:gd name="connsiteY5" fmla="*/ 7523 h 10002"/>
              <a:gd name="connsiteX6" fmla="*/ 7216 w 10001"/>
              <a:gd name="connsiteY6" fmla="*/ 9999 h 10002"/>
              <a:gd name="connsiteX7" fmla="*/ 7970 w 10001"/>
              <a:gd name="connsiteY7" fmla="*/ 9589 h 10002"/>
              <a:gd name="connsiteX8" fmla="*/ 8777 w 10001"/>
              <a:gd name="connsiteY8" fmla="*/ 9043 h 10002"/>
              <a:gd name="connsiteX9" fmla="*/ 9957 w 10001"/>
              <a:gd name="connsiteY9" fmla="*/ 7693 h 10002"/>
              <a:gd name="connsiteX10" fmla="*/ 9725 w 10001"/>
              <a:gd name="connsiteY10" fmla="*/ 7443 h 10002"/>
              <a:gd name="connsiteX11" fmla="*/ 9464 w 10001"/>
              <a:gd name="connsiteY11" fmla="*/ 7092 h 10002"/>
              <a:gd name="connsiteX12" fmla="*/ 9310 w 10001"/>
              <a:gd name="connsiteY12" fmla="*/ 6832 h 10002"/>
              <a:gd name="connsiteX13" fmla="*/ 9156 w 10001"/>
              <a:gd name="connsiteY13" fmla="*/ 6500 h 10002"/>
              <a:gd name="connsiteX14" fmla="*/ 9032 w 10001"/>
              <a:gd name="connsiteY14" fmla="*/ 6199 h 10002"/>
              <a:gd name="connsiteX15" fmla="*/ 8986 w 10001"/>
              <a:gd name="connsiteY15" fmla="*/ 5618 h 10002"/>
              <a:gd name="connsiteX16" fmla="*/ 8893 w 10001"/>
              <a:gd name="connsiteY16" fmla="*/ 4504 h 10002"/>
              <a:gd name="connsiteX17" fmla="*/ 8600 w 10001"/>
              <a:gd name="connsiteY17" fmla="*/ 3331 h 10002"/>
              <a:gd name="connsiteX18" fmla="*/ 8616 w 10001"/>
              <a:gd name="connsiteY18" fmla="*/ 2468 h 10002"/>
              <a:gd name="connsiteX19" fmla="*/ 8153 w 10001"/>
              <a:gd name="connsiteY19" fmla="*/ 2047 h 10002"/>
              <a:gd name="connsiteX20" fmla="*/ 7907 w 10001"/>
              <a:gd name="connsiteY20" fmla="*/ 1946 h 10002"/>
              <a:gd name="connsiteX21" fmla="*/ 7614 w 10001"/>
              <a:gd name="connsiteY21" fmla="*/ 1796 h 10002"/>
              <a:gd name="connsiteX22" fmla="*/ 6766 w 10001"/>
              <a:gd name="connsiteY22" fmla="*/ 1405 h 10002"/>
              <a:gd name="connsiteX23" fmla="*/ 5872 w 10001"/>
              <a:gd name="connsiteY23" fmla="*/ 803 h 10002"/>
              <a:gd name="connsiteX24" fmla="*/ 5548 w 10001"/>
              <a:gd name="connsiteY24" fmla="*/ 542 h 10002"/>
              <a:gd name="connsiteX25" fmla="*/ 4284 w 10001"/>
              <a:gd name="connsiteY25" fmla="*/ 132 h 10002"/>
              <a:gd name="connsiteX26" fmla="*/ 3576 w 10001"/>
              <a:gd name="connsiteY26" fmla="*/ 111 h 10002"/>
              <a:gd name="connsiteX27" fmla="*/ 2218 w 10001"/>
              <a:gd name="connsiteY27" fmla="*/ 1 h 10002"/>
              <a:gd name="connsiteX28" fmla="*/ 1648 w 10001"/>
              <a:gd name="connsiteY28" fmla="*/ 101 h 10002"/>
              <a:gd name="connsiteX29" fmla="*/ 878 w 10001"/>
              <a:gd name="connsiteY29" fmla="*/ 302 h 10002"/>
              <a:gd name="connsiteX30" fmla="*/ 816 w 10001"/>
              <a:gd name="connsiteY30" fmla="*/ 813 h 10002"/>
              <a:gd name="connsiteX31" fmla="*/ 1756 w 10001"/>
              <a:gd name="connsiteY31" fmla="*/ 963 h 10002"/>
              <a:gd name="connsiteX32" fmla="*/ 2264 w 10001"/>
              <a:gd name="connsiteY32" fmla="*/ 1084 h 10002"/>
              <a:gd name="connsiteX33" fmla="*/ 2528 w 10001"/>
              <a:gd name="connsiteY33" fmla="*/ 1244 h 10002"/>
              <a:gd name="connsiteX34" fmla="*/ 3390 w 10001"/>
              <a:gd name="connsiteY34" fmla="*/ 1867 h 10002"/>
              <a:gd name="connsiteX35" fmla="*/ 3930 w 10001"/>
              <a:gd name="connsiteY35" fmla="*/ 2207 h 10002"/>
              <a:gd name="connsiteX36" fmla="*/ 4423 w 10001"/>
              <a:gd name="connsiteY36" fmla="*/ 2919 h 10002"/>
              <a:gd name="connsiteX37" fmla="*/ 3776 w 10001"/>
              <a:gd name="connsiteY37" fmla="*/ 3932 h 10002"/>
              <a:gd name="connsiteX38" fmla="*/ 2712 w 10001"/>
              <a:gd name="connsiteY38" fmla="*/ 3752 h 10002"/>
              <a:gd name="connsiteX39" fmla="*/ 1741 w 10001"/>
              <a:gd name="connsiteY39" fmla="*/ 3371 h 10002"/>
              <a:gd name="connsiteX40" fmla="*/ 169 w 10001"/>
              <a:gd name="connsiteY40" fmla="*/ 3211 h 10002"/>
              <a:gd name="connsiteX41" fmla="*/ 153 w 10001"/>
              <a:gd name="connsiteY41" fmla="*/ 3631 h 10002"/>
              <a:gd name="connsiteX42" fmla="*/ 692 w 10001"/>
              <a:gd name="connsiteY42" fmla="*/ 3882 h 10002"/>
              <a:gd name="connsiteX43" fmla="*/ 1817 w 10001"/>
              <a:gd name="connsiteY43" fmla="*/ 4565 h 10002"/>
              <a:gd name="connsiteX44" fmla="*/ 2496 w 10001"/>
              <a:gd name="connsiteY44" fmla="*/ 4866 h 10002"/>
              <a:gd name="connsiteX45" fmla="*/ 3144 w 10001"/>
              <a:gd name="connsiteY45" fmla="*/ 5206 h 10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10001" h="10002">
                <a:moveTo>
                  <a:pt x="3268" y="5306"/>
                </a:moveTo>
                <a:cubicBezTo>
                  <a:pt x="3437" y="5467"/>
                  <a:pt x="3529" y="5768"/>
                  <a:pt x="3776" y="5898"/>
                </a:cubicBezTo>
                <a:cubicBezTo>
                  <a:pt x="3915" y="5969"/>
                  <a:pt x="4037" y="6099"/>
                  <a:pt x="4161" y="6169"/>
                </a:cubicBezTo>
                <a:cubicBezTo>
                  <a:pt x="4377" y="6289"/>
                  <a:pt x="4608" y="6390"/>
                  <a:pt x="4793" y="6511"/>
                </a:cubicBezTo>
                <a:cubicBezTo>
                  <a:pt x="4993" y="6620"/>
                  <a:pt x="5147" y="6721"/>
                  <a:pt x="5255" y="6862"/>
                </a:cubicBezTo>
                <a:cubicBezTo>
                  <a:pt x="5455" y="7062"/>
                  <a:pt x="5564" y="7313"/>
                  <a:pt x="5594" y="7523"/>
                </a:cubicBezTo>
                <a:cubicBezTo>
                  <a:pt x="5609" y="7583"/>
                  <a:pt x="7232" y="9939"/>
                  <a:pt x="7216" y="9999"/>
                </a:cubicBezTo>
                <a:cubicBezTo>
                  <a:pt x="7200" y="10039"/>
                  <a:pt x="7711" y="9749"/>
                  <a:pt x="7970" y="9589"/>
                </a:cubicBezTo>
                <a:cubicBezTo>
                  <a:pt x="8231" y="9430"/>
                  <a:pt x="8446" y="9359"/>
                  <a:pt x="8777" y="9043"/>
                </a:cubicBezTo>
                <a:cubicBezTo>
                  <a:pt x="9108" y="8727"/>
                  <a:pt x="9799" y="7960"/>
                  <a:pt x="9957" y="7693"/>
                </a:cubicBezTo>
                <a:cubicBezTo>
                  <a:pt x="10115" y="7427"/>
                  <a:pt x="9803" y="7523"/>
                  <a:pt x="9725" y="7443"/>
                </a:cubicBezTo>
                <a:cubicBezTo>
                  <a:pt x="9649" y="7343"/>
                  <a:pt x="9541" y="7213"/>
                  <a:pt x="9464" y="7092"/>
                </a:cubicBezTo>
                <a:cubicBezTo>
                  <a:pt x="9417" y="7012"/>
                  <a:pt x="9356" y="6922"/>
                  <a:pt x="9310" y="6832"/>
                </a:cubicBezTo>
                <a:cubicBezTo>
                  <a:pt x="9248" y="6711"/>
                  <a:pt x="9248" y="6610"/>
                  <a:pt x="9156" y="6500"/>
                </a:cubicBezTo>
                <a:cubicBezTo>
                  <a:pt x="9078" y="6420"/>
                  <a:pt x="9093" y="6280"/>
                  <a:pt x="9032" y="6199"/>
                </a:cubicBezTo>
                <a:cubicBezTo>
                  <a:pt x="8924" y="6049"/>
                  <a:pt x="8986" y="5797"/>
                  <a:pt x="8986" y="5618"/>
                </a:cubicBezTo>
                <a:cubicBezTo>
                  <a:pt x="8971" y="5246"/>
                  <a:pt x="8955" y="4875"/>
                  <a:pt x="8893" y="4504"/>
                </a:cubicBezTo>
                <a:cubicBezTo>
                  <a:pt x="8817" y="4113"/>
                  <a:pt x="8570" y="3702"/>
                  <a:pt x="8600" y="3331"/>
                </a:cubicBezTo>
                <a:cubicBezTo>
                  <a:pt x="8616" y="3050"/>
                  <a:pt x="8709" y="2738"/>
                  <a:pt x="8616" y="2468"/>
                </a:cubicBezTo>
                <a:cubicBezTo>
                  <a:pt x="8539" y="2287"/>
                  <a:pt x="8354" y="2157"/>
                  <a:pt x="8153" y="2047"/>
                </a:cubicBezTo>
                <a:cubicBezTo>
                  <a:pt x="8077" y="2006"/>
                  <a:pt x="7984" y="1986"/>
                  <a:pt x="7907" y="1946"/>
                </a:cubicBezTo>
                <a:cubicBezTo>
                  <a:pt x="7877" y="1917"/>
                  <a:pt x="7676" y="1816"/>
                  <a:pt x="7614" y="1796"/>
                </a:cubicBezTo>
                <a:cubicBezTo>
                  <a:pt x="7320" y="1726"/>
                  <a:pt x="6766" y="1394"/>
                  <a:pt x="6766" y="1405"/>
                </a:cubicBezTo>
                <a:cubicBezTo>
                  <a:pt x="6411" y="1234"/>
                  <a:pt x="6211" y="984"/>
                  <a:pt x="5872" y="803"/>
                </a:cubicBezTo>
                <a:cubicBezTo>
                  <a:pt x="5748" y="743"/>
                  <a:pt x="5641" y="612"/>
                  <a:pt x="5548" y="542"/>
                </a:cubicBezTo>
                <a:cubicBezTo>
                  <a:pt x="5225" y="291"/>
                  <a:pt x="4823" y="132"/>
                  <a:pt x="4284" y="132"/>
                </a:cubicBezTo>
                <a:cubicBezTo>
                  <a:pt x="4054" y="132"/>
                  <a:pt x="3791" y="132"/>
                  <a:pt x="3576" y="111"/>
                </a:cubicBezTo>
                <a:cubicBezTo>
                  <a:pt x="3144" y="81"/>
                  <a:pt x="2651" y="-10"/>
                  <a:pt x="2218" y="1"/>
                </a:cubicBezTo>
                <a:cubicBezTo>
                  <a:pt x="2003" y="1"/>
                  <a:pt x="1864" y="41"/>
                  <a:pt x="1648" y="101"/>
                </a:cubicBezTo>
                <a:cubicBezTo>
                  <a:pt x="1432" y="212"/>
                  <a:pt x="1124" y="242"/>
                  <a:pt x="878" y="302"/>
                </a:cubicBezTo>
                <a:cubicBezTo>
                  <a:pt x="553" y="381"/>
                  <a:pt x="553" y="673"/>
                  <a:pt x="816" y="813"/>
                </a:cubicBezTo>
                <a:cubicBezTo>
                  <a:pt x="1063" y="944"/>
                  <a:pt x="1448" y="933"/>
                  <a:pt x="1756" y="963"/>
                </a:cubicBezTo>
                <a:cubicBezTo>
                  <a:pt x="1941" y="984"/>
                  <a:pt x="2110" y="993"/>
                  <a:pt x="2264" y="1084"/>
                </a:cubicBezTo>
                <a:cubicBezTo>
                  <a:pt x="2342" y="1124"/>
                  <a:pt x="2418" y="1214"/>
                  <a:pt x="2528" y="1244"/>
                </a:cubicBezTo>
                <a:cubicBezTo>
                  <a:pt x="2913" y="1385"/>
                  <a:pt x="3098" y="1656"/>
                  <a:pt x="3390" y="1867"/>
                </a:cubicBezTo>
                <a:cubicBezTo>
                  <a:pt x="3560" y="1986"/>
                  <a:pt x="3761" y="2096"/>
                  <a:pt x="3930" y="2207"/>
                </a:cubicBezTo>
                <a:cubicBezTo>
                  <a:pt x="4208" y="2388"/>
                  <a:pt x="4346" y="2679"/>
                  <a:pt x="4423" y="2919"/>
                </a:cubicBezTo>
                <a:cubicBezTo>
                  <a:pt x="4547" y="3321"/>
                  <a:pt x="4469" y="3782"/>
                  <a:pt x="3776" y="3932"/>
                </a:cubicBezTo>
                <a:cubicBezTo>
                  <a:pt x="3406" y="4013"/>
                  <a:pt x="2975" y="3932"/>
                  <a:pt x="2712" y="3752"/>
                </a:cubicBezTo>
                <a:cubicBezTo>
                  <a:pt x="2388" y="3622"/>
                  <a:pt x="2049" y="3511"/>
                  <a:pt x="1741" y="3371"/>
                </a:cubicBezTo>
                <a:cubicBezTo>
                  <a:pt x="1324" y="3161"/>
                  <a:pt x="646" y="2899"/>
                  <a:pt x="169" y="3211"/>
                </a:cubicBezTo>
                <a:cubicBezTo>
                  <a:pt x="15" y="3321"/>
                  <a:pt x="-109" y="3551"/>
                  <a:pt x="153" y="3631"/>
                </a:cubicBezTo>
                <a:cubicBezTo>
                  <a:pt x="353" y="3712"/>
                  <a:pt x="508" y="3782"/>
                  <a:pt x="692" y="3882"/>
                </a:cubicBezTo>
                <a:cubicBezTo>
                  <a:pt x="1093" y="4083"/>
                  <a:pt x="1386" y="4384"/>
                  <a:pt x="1817" y="4565"/>
                </a:cubicBezTo>
                <a:cubicBezTo>
                  <a:pt x="2049" y="4655"/>
                  <a:pt x="2264" y="4775"/>
                  <a:pt x="2496" y="4866"/>
                </a:cubicBezTo>
                <a:cubicBezTo>
                  <a:pt x="2728" y="4966"/>
                  <a:pt x="2944" y="5086"/>
                  <a:pt x="3144" y="5206"/>
                </a:cubicBezTo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7967463" y="2608433"/>
            <a:ext cx="4550882" cy="3149574"/>
            <a:chOff x="8297769" y="4474123"/>
            <a:chExt cx="4550882" cy="3149574"/>
          </a:xfrm>
        </p:grpSpPr>
        <p:pic>
          <p:nvPicPr>
            <p:cNvPr id="51" name="图片 50"/>
            <p:cNvPicPr>
              <a:picLocks noChangeAspect="1"/>
            </p:cNvPicPr>
            <p:nvPr/>
          </p:nvPicPr>
          <p:blipFill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2925" b="100000" l="9889" r="97075">
                          <a14:foregroundMark x1="28273" y1="29666" x2="76741" y2="32869"/>
                          <a14:foregroundMark x1="37883" y1="90529" x2="45265" y2="98468"/>
                          <a14:foregroundMark x1="79805" y1="73677" x2="69916" y2="98886"/>
                          <a14:foregroundMark x1="27716" y1="23259" x2="82033" y2="30223"/>
                          <a14:foregroundMark x1="41504" y1="84819" x2="54596" y2="88440"/>
                          <a14:foregroundMark x1="16017" y1="42479" x2="77855" y2="47493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297769" y="5147898"/>
              <a:ext cx="2475799" cy="2475799"/>
            </a:xfrm>
            <a:prstGeom prst="rect">
              <a:avLst/>
            </a:prstGeom>
          </p:spPr>
        </p:pic>
        <p:sp>
          <p:nvSpPr>
            <p:cNvPr id="58" name="Freeform 46"/>
            <p:cNvSpPr>
              <a:spLocks/>
            </p:cNvSpPr>
            <p:nvPr/>
          </p:nvSpPr>
          <p:spPr bwMode="auto">
            <a:xfrm rot="18670130">
              <a:off x="10464287" y="4165164"/>
              <a:ext cx="2075406" cy="2693323"/>
            </a:xfrm>
            <a:custGeom>
              <a:avLst/>
              <a:gdLst>
                <a:gd name="T0" fmla="*/ 219 w 653"/>
                <a:gd name="T1" fmla="*/ 530 h 770"/>
                <a:gd name="T2" fmla="*/ 252 w 653"/>
                <a:gd name="T3" fmla="*/ 589 h 770"/>
                <a:gd name="T4" fmla="*/ 277 w 653"/>
                <a:gd name="T5" fmla="*/ 616 h 770"/>
                <a:gd name="T6" fmla="*/ 318 w 653"/>
                <a:gd name="T7" fmla="*/ 650 h 770"/>
                <a:gd name="T8" fmla="*/ 348 w 653"/>
                <a:gd name="T9" fmla="*/ 685 h 770"/>
                <a:gd name="T10" fmla="*/ 370 w 653"/>
                <a:gd name="T11" fmla="*/ 751 h 770"/>
                <a:gd name="T12" fmla="*/ 372 w 653"/>
                <a:gd name="T13" fmla="*/ 766 h 770"/>
                <a:gd name="T14" fmla="*/ 404 w 653"/>
                <a:gd name="T15" fmla="*/ 768 h 770"/>
                <a:gd name="T16" fmla="*/ 452 w 653"/>
                <a:gd name="T17" fmla="*/ 768 h 770"/>
                <a:gd name="T18" fmla="*/ 653 w 653"/>
                <a:gd name="T19" fmla="*/ 768 h 770"/>
                <a:gd name="T20" fmla="*/ 638 w 653"/>
                <a:gd name="T21" fmla="*/ 743 h 770"/>
                <a:gd name="T22" fmla="*/ 621 w 653"/>
                <a:gd name="T23" fmla="*/ 708 h 770"/>
                <a:gd name="T24" fmla="*/ 611 w 653"/>
                <a:gd name="T25" fmla="*/ 682 h 770"/>
                <a:gd name="T26" fmla="*/ 601 w 653"/>
                <a:gd name="T27" fmla="*/ 649 h 770"/>
                <a:gd name="T28" fmla="*/ 593 w 653"/>
                <a:gd name="T29" fmla="*/ 619 h 770"/>
                <a:gd name="T30" fmla="*/ 590 w 653"/>
                <a:gd name="T31" fmla="*/ 561 h 770"/>
                <a:gd name="T32" fmla="*/ 584 w 653"/>
                <a:gd name="T33" fmla="*/ 450 h 770"/>
                <a:gd name="T34" fmla="*/ 565 w 653"/>
                <a:gd name="T35" fmla="*/ 333 h 770"/>
                <a:gd name="T36" fmla="*/ 566 w 653"/>
                <a:gd name="T37" fmla="*/ 247 h 770"/>
                <a:gd name="T38" fmla="*/ 536 w 653"/>
                <a:gd name="T39" fmla="*/ 205 h 770"/>
                <a:gd name="T40" fmla="*/ 520 w 653"/>
                <a:gd name="T41" fmla="*/ 195 h 770"/>
                <a:gd name="T42" fmla="*/ 501 w 653"/>
                <a:gd name="T43" fmla="*/ 180 h 770"/>
                <a:gd name="T44" fmla="*/ 446 w 653"/>
                <a:gd name="T45" fmla="*/ 141 h 770"/>
                <a:gd name="T46" fmla="*/ 388 w 653"/>
                <a:gd name="T47" fmla="*/ 81 h 770"/>
                <a:gd name="T48" fmla="*/ 367 w 653"/>
                <a:gd name="T49" fmla="*/ 55 h 770"/>
                <a:gd name="T50" fmla="*/ 285 w 653"/>
                <a:gd name="T51" fmla="*/ 14 h 770"/>
                <a:gd name="T52" fmla="*/ 239 w 653"/>
                <a:gd name="T53" fmla="*/ 12 h 770"/>
                <a:gd name="T54" fmla="*/ 151 w 653"/>
                <a:gd name="T55" fmla="*/ 1 h 770"/>
                <a:gd name="T56" fmla="*/ 114 w 653"/>
                <a:gd name="T57" fmla="*/ 11 h 770"/>
                <a:gd name="T58" fmla="*/ 64 w 653"/>
                <a:gd name="T59" fmla="*/ 31 h 770"/>
                <a:gd name="T60" fmla="*/ 60 w 653"/>
                <a:gd name="T61" fmla="*/ 82 h 770"/>
                <a:gd name="T62" fmla="*/ 121 w 653"/>
                <a:gd name="T63" fmla="*/ 97 h 770"/>
                <a:gd name="T64" fmla="*/ 154 w 653"/>
                <a:gd name="T65" fmla="*/ 109 h 770"/>
                <a:gd name="T66" fmla="*/ 171 w 653"/>
                <a:gd name="T67" fmla="*/ 125 h 770"/>
                <a:gd name="T68" fmla="*/ 227 w 653"/>
                <a:gd name="T69" fmla="*/ 187 h 770"/>
                <a:gd name="T70" fmla="*/ 262 w 653"/>
                <a:gd name="T71" fmla="*/ 221 h 770"/>
                <a:gd name="T72" fmla="*/ 294 w 653"/>
                <a:gd name="T73" fmla="*/ 292 h 770"/>
                <a:gd name="T74" fmla="*/ 252 w 653"/>
                <a:gd name="T75" fmla="*/ 393 h 770"/>
                <a:gd name="T76" fmla="*/ 183 w 653"/>
                <a:gd name="T77" fmla="*/ 375 h 770"/>
                <a:gd name="T78" fmla="*/ 120 w 653"/>
                <a:gd name="T79" fmla="*/ 337 h 770"/>
                <a:gd name="T80" fmla="*/ 18 w 653"/>
                <a:gd name="T81" fmla="*/ 321 h 770"/>
                <a:gd name="T82" fmla="*/ 17 w 653"/>
                <a:gd name="T83" fmla="*/ 363 h 770"/>
                <a:gd name="T84" fmla="*/ 52 w 653"/>
                <a:gd name="T85" fmla="*/ 388 h 770"/>
                <a:gd name="T86" fmla="*/ 125 w 653"/>
                <a:gd name="T87" fmla="*/ 456 h 770"/>
                <a:gd name="T88" fmla="*/ 169 w 653"/>
                <a:gd name="T89" fmla="*/ 486 h 770"/>
                <a:gd name="T90" fmla="*/ 211 w 653"/>
                <a:gd name="T91" fmla="*/ 520 h 770"/>
                <a:gd name="connsiteX0" fmla="*/ 3246 w 9998"/>
                <a:gd name="connsiteY0" fmla="*/ 6872 h 11434"/>
                <a:gd name="connsiteX1" fmla="*/ 3751 w 9998"/>
                <a:gd name="connsiteY1" fmla="*/ 7638 h 11434"/>
                <a:gd name="connsiteX2" fmla="*/ 4134 w 9998"/>
                <a:gd name="connsiteY2" fmla="*/ 7989 h 11434"/>
                <a:gd name="connsiteX3" fmla="*/ 4762 w 9998"/>
                <a:gd name="connsiteY3" fmla="*/ 8431 h 11434"/>
                <a:gd name="connsiteX4" fmla="*/ 5221 w 9998"/>
                <a:gd name="connsiteY4" fmla="*/ 8885 h 11434"/>
                <a:gd name="connsiteX5" fmla="*/ 5558 w 9998"/>
                <a:gd name="connsiteY5" fmla="*/ 9742 h 11434"/>
                <a:gd name="connsiteX6" fmla="*/ 5589 w 9998"/>
                <a:gd name="connsiteY6" fmla="*/ 9937 h 11434"/>
                <a:gd name="connsiteX7" fmla="*/ 6079 w 9998"/>
                <a:gd name="connsiteY7" fmla="*/ 9963 h 11434"/>
                <a:gd name="connsiteX8" fmla="*/ 7784 w 9998"/>
                <a:gd name="connsiteY8" fmla="*/ 11434 h 11434"/>
                <a:gd name="connsiteX9" fmla="*/ 9892 w 9998"/>
                <a:gd name="connsiteY9" fmla="*/ 9963 h 11434"/>
                <a:gd name="connsiteX10" fmla="*/ 9662 w 9998"/>
                <a:gd name="connsiteY10" fmla="*/ 9638 h 11434"/>
                <a:gd name="connsiteX11" fmla="*/ 9402 w 9998"/>
                <a:gd name="connsiteY11" fmla="*/ 9184 h 11434"/>
                <a:gd name="connsiteX12" fmla="*/ 9249 w 9998"/>
                <a:gd name="connsiteY12" fmla="*/ 8846 h 11434"/>
                <a:gd name="connsiteX13" fmla="*/ 9096 w 9998"/>
                <a:gd name="connsiteY13" fmla="*/ 8418 h 11434"/>
                <a:gd name="connsiteX14" fmla="*/ 8973 w 9998"/>
                <a:gd name="connsiteY14" fmla="*/ 8028 h 11434"/>
                <a:gd name="connsiteX15" fmla="*/ 8927 w 9998"/>
                <a:gd name="connsiteY15" fmla="*/ 7275 h 11434"/>
                <a:gd name="connsiteX16" fmla="*/ 8835 w 9998"/>
                <a:gd name="connsiteY16" fmla="*/ 5833 h 11434"/>
                <a:gd name="connsiteX17" fmla="*/ 8544 w 9998"/>
                <a:gd name="connsiteY17" fmla="*/ 4314 h 11434"/>
                <a:gd name="connsiteX18" fmla="*/ 8560 w 9998"/>
                <a:gd name="connsiteY18" fmla="*/ 3197 h 11434"/>
                <a:gd name="connsiteX19" fmla="*/ 8100 w 9998"/>
                <a:gd name="connsiteY19" fmla="*/ 2651 h 11434"/>
                <a:gd name="connsiteX20" fmla="*/ 7855 w 9998"/>
                <a:gd name="connsiteY20" fmla="*/ 2521 h 11434"/>
                <a:gd name="connsiteX21" fmla="*/ 7564 w 9998"/>
                <a:gd name="connsiteY21" fmla="*/ 2327 h 11434"/>
                <a:gd name="connsiteX22" fmla="*/ 6722 w 9998"/>
                <a:gd name="connsiteY22" fmla="*/ 1820 h 11434"/>
                <a:gd name="connsiteX23" fmla="*/ 5834 w 9998"/>
                <a:gd name="connsiteY23" fmla="*/ 1041 h 11434"/>
                <a:gd name="connsiteX24" fmla="*/ 5512 w 9998"/>
                <a:gd name="connsiteY24" fmla="*/ 703 h 11434"/>
                <a:gd name="connsiteX25" fmla="*/ 4256 w 9998"/>
                <a:gd name="connsiteY25" fmla="*/ 171 h 11434"/>
                <a:gd name="connsiteX26" fmla="*/ 3552 w 9998"/>
                <a:gd name="connsiteY26" fmla="*/ 145 h 11434"/>
                <a:gd name="connsiteX27" fmla="*/ 2204 w 9998"/>
                <a:gd name="connsiteY27" fmla="*/ 2 h 11434"/>
                <a:gd name="connsiteX28" fmla="*/ 1638 w 9998"/>
                <a:gd name="connsiteY28" fmla="*/ 132 h 11434"/>
                <a:gd name="connsiteX29" fmla="*/ 872 w 9998"/>
                <a:gd name="connsiteY29" fmla="*/ 392 h 11434"/>
                <a:gd name="connsiteX30" fmla="*/ 811 w 9998"/>
                <a:gd name="connsiteY30" fmla="*/ 1054 h 11434"/>
                <a:gd name="connsiteX31" fmla="*/ 1745 w 9998"/>
                <a:gd name="connsiteY31" fmla="*/ 1249 h 11434"/>
                <a:gd name="connsiteX32" fmla="*/ 2250 w 9998"/>
                <a:gd name="connsiteY32" fmla="*/ 1405 h 11434"/>
                <a:gd name="connsiteX33" fmla="*/ 2511 w 9998"/>
                <a:gd name="connsiteY33" fmla="*/ 1612 h 11434"/>
                <a:gd name="connsiteX34" fmla="*/ 3368 w 9998"/>
                <a:gd name="connsiteY34" fmla="*/ 2418 h 11434"/>
                <a:gd name="connsiteX35" fmla="*/ 3904 w 9998"/>
                <a:gd name="connsiteY35" fmla="*/ 2859 h 11434"/>
                <a:gd name="connsiteX36" fmla="*/ 4394 w 9998"/>
                <a:gd name="connsiteY36" fmla="*/ 3781 h 11434"/>
                <a:gd name="connsiteX37" fmla="*/ 3751 w 9998"/>
                <a:gd name="connsiteY37" fmla="*/ 5093 h 11434"/>
                <a:gd name="connsiteX38" fmla="*/ 2694 w 9998"/>
                <a:gd name="connsiteY38" fmla="*/ 4859 h 11434"/>
                <a:gd name="connsiteX39" fmla="*/ 1730 w 9998"/>
                <a:gd name="connsiteY39" fmla="*/ 4366 h 11434"/>
                <a:gd name="connsiteX40" fmla="*/ 168 w 9998"/>
                <a:gd name="connsiteY40" fmla="*/ 4158 h 11434"/>
                <a:gd name="connsiteX41" fmla="*/ 152 w 9998"/>
                <a:gd name="connsiteY41" fmla="*/ 4703 h 11434"/>
                <a:gd name="connsiteX42" fmla="*/ 688 w 9998"/>
                <a:gd name="connsiteY42" fmla="*/ 5028 h 11434"/>
                <a:gd name="connsiteX43" fmla="*/ 1806 w 9998"/>
                <a:gd name="connsiteY43" fmla="*/ 5911 h 11434"/>
                <a:gd name="connsiteX44" fmla="*/ 2480 w 9998"/>
                <a:gd name="connsiteY44" fmla="*/ 6301 h 11434"/>
                <a:gd name="connsiteX45" fmla="*/ 3123 w 9998"/>
                <a:gd name="connsiteY45" fmla="*/ 6742 h 11434"/>
                <a:gd name="connsiteX0" fmla="*/ 3247 w 10000"/>
                <a:gd name="connsiteY0" fmla="*/ 6009 h 10318"/>
                <a:gd name="connsiteX1" fmla="*/ 3752 w 10000"/>
                <a:gd name="connsiteY1" fmla="*/ 6679 h 10318"/>
                <a:gd name="connsiteX2" fmla="*/ 4135 w 10000"/>
                <a:gd name="connsiteY2" fmla="*/ 6986 h 10318"/>
                <a:gd name="connsiteX3" fmla="*/ 4763 w 10000"/>
                <a:gd name="connsiteY3" fmla="*/ 7373 h 10318"/>
                <a:gd name="connsiteX4" fmla="*/ 5222 w 10000"/>
                <a:gd name="connsiteY4" fmla="*/ 7770 h 10318"/>
                <a:gd name="connsiteX5" fmla="*/ 5559 w 10000"/>
                <a:gd name="connsiteY5" fmla="*/ 8519 h 10318"/>
                <a:gd name="connsiteX6" fmla="*/ 5590 w 10000"/>
                <a:gd name="connsiteY6" fmla="*/ 8690 h 10318"/>
                <a:gd name="connsiteX7" fmla="*/ 7004 w 10000"/>
                <a:gd name="connsiteY7" fmla="*/ 10223 h 10318"/>
                <a:gd name="connsiteX8" fmla="*/ 7786 w 10000"/>
                <a:gd name="connsiteY8" fmla="*/ 9999 h 10318"/>
                <a:gd name="connsiteX9" fmla="*/ 9894 w 10000"/>
                <a:gd name="connsiteY9" fmla="*/ 8712 h 10318"/>
                <a:gd name="connsiteX10" fmla="*/ 9664 w 10000"/>
                <a:gd name="connsiteY10" fmla="*/ 8428 h 10318"/>
                <a:gd name="connsiteX11" fmla="*/ 9404 w 10000"/>
                <a:gd name="connsiteY11" fmla="*/ 8031 h 10318"/>
                <a:gd name="connsiteX12" fmla="*/ 9251 w 10000"/>
                <a:gd name="connsiteY12" fmla="*/ 7736 h 10318"/>
                <a:gd name="connsiteX13" fmla="*/ 9098 w 10000"/>
                <a:gd name="connsiteY13" fmla="*/ 7361 h 10318"/>
                <a:gd name="connsiteX14" fmla="*/ 8975 w 10000"/>
                <a:gd name="connsiteY14" fmla="*/ 7020 h 10318"/>
                <a:gd name="connsiteX15" fmla="*/ 8929 w 10000"/>
                <a:gd name="connsiteY15" fmla="*/ 6362 h 10318"/>
                <a:gd name="connsiteX16" fmla="*/ 8837 w 10000"/>
                <a:gd name="connsiteY16" fmla="*/ 5100 h 10318"/>
                <a:gd name="connsiteX17" fmla="*/ 8546 w 10000"/>
                <a:gd name="connsiteY17" fmla="*/ 3772 h 10318"/>
                <a:gd name="connsiteX18" fmla="*/ 8562 w 10000"/>
                <a:gd name="connsiteY18" fmla="*/ 2795 h 10318"/>
                <a:gd name="connsiteX19" fmla="*/ 8102 w 10000"/>
                <a:gd name="connsiteY19" fmla="*/ 2318 h 10318"/>
                <a:gd name="connsiteX20" fmla="*/ 7857 w 10000"/>
                <a:gd name="connsiteY20" fmla="*/ 2204 h 10318"/>
                <a:gd name="connsiteX21" fmla="*/ 7566 w 10000"/>
                <a:gd name="connsiteY21" fmla="*/ 2034 h 10318"/>
                <a:gd name="connsiteX22" fmla="*/ 6723 w 10000"/>
                <a:gd name="connsiteY22" fmla="*/ 1591 h 10318"/>
                <a:gd name="connsiteX23" fmla="*/ 5835 w 10000"/>
                <a:gd name="connsiteY23" fmla="*/ 909 h 10318"/>
                <a:gd name="connsiteX24" fmla="*/ 5513 w 10000"/>
                <a:gd name="connsiteY24" fmla="*/ 614 h 10318"/>
                <a:gd name="connsiteX25" fmla="*/ 4257 w 10000"/>
                <a:gd name="connsiteY25" fmla="*/ 149 h 10318"/>
                <a:gd name="connsiteX26" fmla="*/ 3553 w 10000"/>
                <a:gd name="connsiteY26" fmla="*/ 126 h 10318"/>
                <a:gd name="connsiteX27" fmla="*/ 2204 w 10000"/>
                <a:gd name="connsiteY27" fmla="*/ 1 h 10318"/>
                <a:gd name="connsiteX28" fmla="*/ 1638 w 10000"/>
                <a:gd name="connsiteY28" fmla="*/ 114 h 10318"/>
                <a:gd name="connsiteX29" fmla="*/ 872 w 10000"/>
                <a:gd name="connsiteY29" fmla="*/ 342 h 10318"/>
                <a:gd name="connsiteX30" fmla="*/ 811 w 10000"/>
                <a:gd name="connsiteY30" fmla="*/ 921 h 10318"/>
                <a:gd name="connsiteX31" fmla="*/ 1745 w 10000"/>
                <a:gd name="connsiteY31" fmla="*/ 1091 h 10318"/>
                <a:gd name="connsiteX32" fmla="*/ 2250 w 10000"/>
                <a:gd name="connsiteY32" fmla="*/ 1228 h 10318"/>
                <a:gd name="connsiteX33" fmla="*/ 2512 w 10000"/>
                <a:gd name="connsiteY33" fmla="*/ 1409 h 10318"/>
                <a:gd name="connsiteX34" fmla="*/ 3369 w 10000"/>
                <a:gd name="connsiteY34" fmla="*/ 2114 h 10318"/>
                <a:gd name="connsiteX35" fmla="*/ 3905 w 10000"/>
                <a:gd name="connsiteY35" fmla="*/ 2499 h 10318"/>
                <a:gd name="connsiteX36" fmla="*/ 4395 w 10000"/>
                <a:gd name="connsiteY36" fmla="*/ 3306 h 10318"/>
                <a:gd name="connsiteX37" fmla="*/ 3752 w 10000"/>
                <a:gd name="connsiteY37" fmla="*/ 4453 h 10318"/>
                <a:gd name="connsiteX38" fmla="*/ 2695 w 10000"/>
                <a:gd name="connsiteY38" fmla="*/ 4249 h 10318"/>
                <a:gd name="connsiteX39" fmla="*/ 1730 w 10000"/>
                <a:gd name="connsiteY39" fmla="*/ 3817 h 10318"/>
                <a:gd name="connsiteX40" fmla="*/ 168 w 10000"/>
                <a:gd name="connsiteY40" fmla="*/ 3636 h 10318"/>
                <a:gd name="connsiteX41" fmla="*/ 152 w 10000"/>
                <a:gd name="connsiteY41" fmla="*/ 4112 h 10318"/>
                <a:gd name="connsiteX42" fmla="*/ 688 w 10000"/>
                <a:gd name="connsiteY42" fmla="*/ 4396 h 10318"/>
                <a:gd name="connsiteX43" fmla="*/ 1806 w 10000"/>
                <a:gd name="connsiteY43" fmla="*/ 5169 h 10318"/>
                <a:gd name="connsiteX44" fmla="*/ 2480 w 10000"/>
                <a:gd name="connsiteY44" fmla="*/ 5510 h 10318"/>
                <a:gd name="connsiteX45" fmla="*/ 3124 w 10000"/>
                <a:gd name="connsiteY45" fmla="*/ 5895 h 10318"/>
                <a:gd name="connsiteX0" fmla="*/ 3247 w 10000"/>
                <a:gd name="connsiteY0" fmla="*/ 6009 h 10358"/>
                <a:gd name="connsiteX1" fmla="*/ 3752 w 10000"/>
                <a:gd name="connsiteY1" fmla="*/ 6679 h 10358"/>
                <a:gd name="connsiteX2" fmla="*/ 4135 w 10000"/>
                <a:gd name="connsiteY2" fmla="*/ 6986 h 10358"/>
                <a:gd name="connsiteX3" fmla="*/ 4763 w 10000"/>
                <a:gd name="connsiteY3" fmla="*/ 7373 h 10358"/>
                <a:gd name="connsiteX4" fmla="*/ 5222 w 10000"/>
                <a:gd name="connsiteY4" fmla="*/ 7770 h 10358"/>
                <a:gd name="connsiteX5" fmla="*/ 5559 w 10000"/>
                <a:gd name="connsiteY5" fmla="*/ 8519 h 10358"/>
                <a:gd name="connsiteX6" fmla="*/ 6557 w 10000"/>
                <a:gd name="connsiteY6" fmla="*/ 10348 h 10358"/>
                <a:gd name="connsiteX7" fmla="*/ 7004 w 10000"/>
                <a:gd name="connsiteY7" fmla="*/ 10223 h 10358"/>
                <a:gd name="connsiteX8" fmla="*/ 7786 w 10000"/>
                <a:gd name="connsiteY8" fmla="*/ 9999 h 10358"/>
                <a:gd name="connsiteX9" fmla="*/ 9894 w 10000"/>
                <a:gd name="connsiteY9" fmla="*/ 8712 h 10358"/>
                <a:gd name="connsiteX10" fmla="*/ 9664 w 10000"/>
                <a:gd name="connsiteY10" fmla="*/ 8428 h 10358"/>
                <a:gd name="connsiteX11" fmla="*/ 9404 w 10000"/>
                <a:gd name="connsiteY11" fmla="*/ 8031 h 10358"/>
                <a:gd name="connsiteX12" fmla="*/ 9251 w 10000"/>
                <a:gd name="connsiteY12" fmla="*/ 7736 h 10358"/>
                <a:gd name="connsiteX13" fmla="*/ 9098 w 10000"/>
                <a:gd name="connsiteY13" fmla="*/ 7361 h 10358"/>
                <a:gd name="connsiteX14" fmla="*/ 8975 w 10000"/>
                <a:gd name="connsiteY14" fmla="*/ 7020 h 10358"/>
                <a:gd name="connsiteX15" fmla="*/ 8929 w 10000"/>
                <a:gd name="connsiteY15" fmla="*/ 6362 h 10358"/>
                <a:gd name="connsiteX16" fmla="*/ 8837 w 10000"/>
                <a:gd name="connsiteY16" fmla="*/ 5100 h 10358"/>
                <a:gd name="connsiteX17" fmla="*/ 8546 w 10000"/>
                <a:gd name="connsiteY17" fmla="*/ 3772 h 10358"/>
                <a:gd name="connsiteX18" fmla="*/ 8562 w 10000"/>
                <a:gd name="connsiteY18" fmla="*/ 2795 h 10358"/>
                <a:gd name="connsiteX19" fmla="*/ 8102 w 10000"/>
                <a:gd name="connsiteY19" fmla="*/ 2318 h 10358"/>
                <a:gd name="connsiteX20" fmla="*/ 7857 w 10000"/>
                <a:gd name="connsiteY20" fmla="*/ 2204 h 10358"/>
                <a:gd name="connsiteX21" fmla="*/ 7566 w 10000"/>
                <a:gd name="connsiteY21" fmla="*/ 2034 h 10358"/>
                <a:gd name="connsiteX22" fmla="*/ 6723 w 10000"/>
                <a:gd name="connsiteY22" fmla="*/ 1591 h 10358"/>
                <a:gd name="connsiteX23" fmla="*/ 5835 w 10000"/>
                <a:gd name="connsiteY23" fmla="*/ 909 h 10358"/>
                <a:gd name="connsiteX24" fmla="*/ 5513 w 10000"/>
                <a:gd name="connsiteY24" fmla="*/ 614 h 10358"/>
                <a:gd name="connsiteX25" fmla="*/ 4257 w 10000"/>
                <a:gd name="connsiteY25" fmla="*/ 149 h 10358"/>
                <a:gd name="connsiteX26" fmla="*/ 3553 w 10000"/>
                <a:gd name="connsiteY26" fmla="*/ 126 h 10358"/>
                <a:gd name="connsiteX27" fmla="*/ 2204 w 10000"/>
                <a:gd name="connsiteY27" fmla="*/ 1 h 10358"/>
                <a:gd name="connsiteX28" fmla="*/ 1638 w 10000"/>
                <a:gd name="connsiteY28" fmla="*/ 114 h 10358"/>
                <a:gd name="connsiteX29" fmla="*/ 872 w 10000"/>
                <a:gd name="connsiteY29" fmla="*/ 342 h 10358"/>
                <a:gd name="connsiteX30" fmla="*/ 811 w 10000"/>
                <a:gd name="connsiteY30" fmla="*/ 921 h 10358"/>
                <a:gd name="connsiteX31" fmla="*/ 1745 w 10000"/>
                <a:gd name="connsiteY31" fmla="*/ 1091 h 10358"/>
                <a:gd name="connsiteX32" fmla="*/ 2250 w 10000"/>
                <a:gd name="connsiteY32" fmla="*/ 1228 h 10358"/>
                <a:gd name="connsiteX33" fmla="*/ 2512 w 10000"/>
                <a:gd name="connsiteY33" fmla="*/ 1409 h 10358"/>
                <a:gd name="connsiteX34" fmla="*/ 3369 w 10000"/>
                <a:gd name="connsiteY34" fmla="*/ 2114 h 10358"/>
                <a:gd name="connsiteX35" fmla="*/ 3905 w 10000"/>
                <a:gd name="connsiteY35" fmla="*/ 2499 h 10358"/>
                <a:gd name="connsiteX36" fmla="*/ 4395 w 10000"/>
                <a:gd name="connsiteY36" fmla="*/ 3306 h 10358"/>
                <a:gd name="connsiteX37" fmla="*/ 3752 w 10000"/>
                <a:gd name="connsiteY37" fmla="*/ 4453 h 10358"/>
                <a:gd name="connsiteX38" fmla="*/ 2695 w 10000"/>
                <a:gd name="connsiteY38" fmla="*/ 4249 h 10358"/>
                <a:gd name="connsiteX39" fmla="*/ 1730 w 10000"/>
                <a:gd name="connsiteY39" fmla="*/ 3817 h 10358"/>
                <a:gd name="connsiteX40" fmla="*/ 168 w 10000"/>
                <a:gd name="connsiteY40" fmla="*/ 3636 h 10358"/>
                <a:gd name="connsiteX41" fmla="*/ 152 w 10000"/>
                <a:gd name="connsiteY41" fmla="*/ 4112 h 10358"/>
                <a:gd name="connsiteX42" fmla="*/ 688 w 10000"/>
                <a:gd name="connsiteY42" fmla="*/ 4396 h 10358"/>
                <a:gd name="connsiteX43" fmla="*/ 1806 w 10000"/>
                <a:gd name="connsiteY43" fmla="*/ 5169 h 10358"/>
                <a:gd name="connsiteX44" fmla="*/ 2480 w 10000"/>
                <a:gd name="connsiteY44" fmla="*/ 5510 h 10358"/>
                <a:gd name="connsiteX45" fmla="*/ 3124 w 10000"/>
                <a:gd name="connsiteY45" fmla="*/ 5895 h 10358"/>
                <a:gd name="connsiteX0" fmla="*/ 3247 w 10000"/>
                <a:gd name="connsiteY0" fmla="*/ 6009 h 11324"/>
                <a:gd name="connsiteX1" fmla="*/ 3752 w 10000"/>
                <a:gd name="connsiteY1" fmla="*/ 6679 h 11324"/>
                <a:gd name="connsiteX2" fmla="*/ 4135 w 10000"/>
                <a:gd name="connsiteY2" fmla="*/ 6986 h 11324"/>
                <a:gd name="connsiteX3" fmla="*/ 4763 w 10000"/>
                <a:gd name="connsiteY3" fmla="*/ 7373 h 11324"/>
                <a:gd name="connsiteX4" fmla="*/ 5222 w 10000"/>
                <a:gd name="connsiteY4" fmla="*/ 7770 h 11324"/>
                <a:gd name="connsiteX5" fmla="*/ 5559 w 10000"/>
                <a:gd name="connsiteY5" fmla="*/ 8519 h 11324"/>
                <a:gd name="connsiteX6" fmla="*/ 7171 w 10000"/>
                <a:gd name="connsiteY6" fmla="*/ 11323 h 11324"/>
                <a:gd name="connsiteX7" fmla="*/ 7004 w 10000"/>
                <a:gd name="connsiteY7" fmla="*/ 10223 h 11324"/>
                <a:gd name="connsiteX8" fmla="*/ 7786 w 10000"/>
                <a:gd name="connsiteY8" fmla="*/ 9999 h 11324"/>
                <a:gd name="connsiteX9" fmla="*/ 9894 w 10000"/>
                <a:gd name="connsiteY9" fmla="*/ 8712 h 11324"/>
                <a:gd name="connsiteX10" fmla="*/ 9664 w 10000"/>
                <a:gd name="connsiteY10" fmla="*/ 8428 h 11324"/>
                <a:gd name="connsiteX11" fmla="*/ 9404 w 10000"/>
                <a:gd name="connsiteY11" fmla="*/ 8031 h 11324"/>
                <a:gd name="connsiteX12" fmla="*/ 9251 w 10000"/>
                <a:gd name="connsiteY12" fmla="*/ 7736 h 11324"/>
                <a:gd name="connsiteX13" fmla="*/ 9098 w 10000"/>
                <a:gd name="connsiteY13" fmla="*/ 7361 h 11324"/>
                <a:gd name="connsiteX14" fmla="*/ 8975 w 10000"/>
                <a:gd name="connsiteY14" fmla="*/ 7020 h 11324"/>
                <a:gd name="connsiteX15" fmla="*/ 8929 w 10000"/>
                <a:gd name="connsiteY15" fmla="*/ 6362 h 11324"/>
                <a:gd name="connsiteX16" fmla="*/ 8837 w 10000"/>
                <a:gd name="connsiteY16" fmla="*/ 5100 h 11324"/>
                <a:gd name="connsiteX17" fmla="*/ 8546 w 10000"/>
                <a:gd name="connsiteY17" fmla="*/ 3772 h 11324"/>
                <a:gd name="connsiteX18" fmla="*/ 8562 w 10000"/>
                <a:gd name="connsiteY18" fmla="*/ 2795 h 11324"/>
                <a:gd name="connsiteX19" fmla="*/ 8102 w 10000"/>
                <a:gd name="connsiteY19" fmla="*/ 2318 h 11324"/>
                <a:gd name="connsiteX20" fmla="*/ 7857 w 10000"/>
                <a:gd name="connsiteY20" fmla="*/ 2204 h 11324"/>
                <a:gd name="connsiteX21" fmla="*/ 7566 w 10000"/>
                <a:gd name="connsiteY21" fmla="*/ 2034 h 11324"/>
                <a:gd name="connsiteX22" fmla="*/ 6723 w 10000"/>
                <a:gd name="connsiteY22" fmla="*/ 1591 h 11324"/>
                <a:gd name="connsiteX23" fmla="*/ 5835 w 10000"/>
                <a:gd name="connsiteY23" fmla="*/ 909 h 11324"/>
                <a:gd name="connsiteX24" fmla="*/ 5513 w 10000"/>
                <a:gd name="connsiteY24" fmla="*/ 614 h 11324"/>
                <a:gd name="connsiteX25" fmla="*/ 4257 w 10000"/>
                <a:gd name="connsiteY25" fmla="*/ 149 h 11324"/>
                <a:gd name="connsiteX26" fmla="*/ 3553 w 10000"/>
                <a:gd name="connsiteY26" fmla="*/ 126 h 11324"/>
                <a:gd name="connsiteX27" fmla="*/ 2204 w 10000"/>
                <a:gd name="connsiteY27" fmla="*/ 1 h 11324"/>
                <a:gd name="connsiteX28" fmla="*/ 1638 w 10000"/>
                <a:gd name="connsiteY28" fmla="*/ 114 h 11324"/>
                <a:gd name="connsiteX29" fmla="*/ 872 w 10000"/>
                <a:gd name="connsiteY29" fmla="*/ 342 h 11324"/>
                <a:gd name="connsiteX30" fmla="*/ 811 w 10000"/>
                <a:gd name="connsiteY30" fmla="*/ 921 h 11324"/>
                <a:gd name="connsiteX31" fmla="*/ 1745 w 10000"/>
                <a:gd name="connsiteY31" fmla="*/ 1091 h 11324"/>
                <a:gd name="connsiteX32" fmla="*/ 2250 w 10000"/>
                <a:gd name="connsiteY32" fmla="*/ 1228 h 11324"/>
                <a:gd name="connsiteX33" fmla="*/ 2512 w 10000"/>
                <a:gd name="connsiteY33" fmla="*/ 1409 h 11324"/>
                <a:gd name="connsiteX34" fmla="*/ 3369 w 10000"/>
                <a:gd name="connsiteY34" fmla="*/ 2114 h 11324"/>
                <a:gd name="connsiteX35" fmla="*/ 3905 w 10000"/>
                <a:gd name="connsiteY35" fmla="*/ 2499 h 11324"/>
                <a:gd name="connsiteX36" fmla="*/ 4395 w 10000"/>
                <a:gd name="connsiteY36" fmla="*/ 3306 h 11324"/>
                <a:gd name="connsiteX37" fmla="*/ 3752 w 10000"/>
                <a:gd name="connsiteY37" fmla="*/ 4453 h 11324"/>
                <a:gd name="connsiteX38" fmla="*/ 2695 w 10000"/>
                <a:gd name="connsiteY38" fmla="*/ 4249 h 11324"/>
                <a:gd name="connsiteX39" fmla="*/ 1730 w 10000"/>
                <a:gd name="connsiteY39" fmla="*/ 3817 h 11324"/>
                <a:gd name="connsiteX40" fmla="*/ 168 w 10000"/>
                <a:gd name="connsiteY40" fmla="*/ 3636 h 11324"/>
                <a:gd name="connsiteX41" fmla="*/ 152 w 10000"/>
                <a:gd name="connsiteY41" fmla="*/ 4112 h 11324"/>
                <a:gd name="connsiteX42" fmla="*/ 688 w 10000"/>
                <a:gd name="connsiteY42" fmla="*/ 4396 h 11324"/>
                <a:gd name="connsiteX43" fmla="*/ 1806 w 10000"/>
                <a:gd name="connsiteY43" fmla="*/ 5169 h 11324"/>
                <a:gd name="connsiteX44" fmla="*/ 2480 w 10000"/>
                <a:gd name="connsiteY44" fmla="*/ 5510 h 11324"/>
                <a:gd name="connsiteX45" fmla="*/ 3124 w 10000"/>
                <a:gd name="connsiteY45" fmla="*/ 5895 h 11324"/>
                <a:gd name="connsiteX0" fmla="*/ 3247 w 9937"/>
                <a:gd name="connsiteY0" fmla="*/ 6009 h 11324"/>
                <a:gd name="connsiteX1" fmla="*/ 3752 w 9937"/>
                <a:gd name="connsiteY1" fmla="*/ 6679 h 11324"/>
                <a:gd name="connsiteX2" fmla="*/ 4135 w 9937"/>
                <a:gd name="connsiteY2" fmla="*/ 6986 h 11324"/>
                <a:gd name="connsiteX3" fmla="*/ 4763 w 9937"/>
                <a:gd name="connsiteY3" fmla="*/ 7373 h 11324"/>
                <a:gd name="connsiteX4" fmla="*/ 5222 w 9937"/>
                <a:gd name="connsiteY4" fmla="*/ 7770 h 11324"/>
                <a:gd name="connsiteX5" fmla="*/ 5559 w 9937"/>
                <a:gd name="connsiteY5" fmla="*/ 8519 h 11324"/>
                <a:gd name="connsiteX6" fmla="*/ 7171 w 9937"/>
                <a:gd name="connsiteY6" fmla="*/ 11323 h 11324"/>
                <a:gd name="connsiteX7" fmla="*/ 7004 w 9937"/>
                <a:gd name="connsiteY7" fmla="*/ 10223 h 11324"/>
                <a:gd name="connsiteX8" fmla="*/ 8722 w 9937"/>
                <a:gd name="connsiteY8" fmla="*/ 10240 h 11324"/>
                <a:gd name="connsiteX9" fmla="*/ 9894 w 9937"/>
                <a:gd name="connsiteY9" fmla="*/ 8712 h 11324"/>
                <a:gd name="connsiteX10" fmla="*/ 9664 w 9937"/>
                <a:gd name="connsiteY10" fmla="*/ 8428 h 11324"/>
                <a:gd name="connsiteX11" fmla="*/ 9404 w 9937"/>
                <a:gd name="connsiteY11" fmla="*/ 8031 h 11324"/>
                <a:gd name="connsiteX12" fmla="*/ 9251 w 9937"/>
                <a:gd name="connsiteY12" fmla="*/ 7736 h 11324"/>
                <a:gd name="connsiteX13" fmla="*/ 9098 w 9937"/>
                <a:gd name="connsiteY13" fmla="*/ 7361 h 11324"/>
                <a:gd name="connsiteX14" fmla="*/ 8975 w 9937"/>
                <a:gd name="connsiteY14" fmla="*/ 7020 h 11324"/>
                <a:gd name="connsiteX15" fmla="*/ 8929 w 9937"/>
                <a:gd name="connsiteY15" fmla="*/ 6362 h 11324"/>
                <a:gd name="connsiteX16" fmla="*/ 8837 w 9937"/>
                <a:gd name="connsiteY16" fmla="*/ 5100 h 11324"/>
                <a:gd name="connsiteX17" fmla="*/ 8546 w 9937"/>
                <a:gd name="connsiteY17" fmla="*/ 3772 h 11324"/>
                <a:gd name="connsiteX18" fmla="*/ 8562 w 9937"/>
                <a:gd name="connsiteY18" fmla="*/ 2795 h 11324"/>
                <a:gd name="connsiteX19" fmla="*/ 8102 w 9937"/>
                <a:gd name="connsiteY19" fmla="*/ 2318 h 11324"/>
                <a:gd name="connsiteX20" fmla="*/ 7857 w 9937"/>
                <a:gd name="connsiteY20" fmla="*/ 2204 h 11324"/>
                <a:gd name="connsiteX21" fmla="*/ 7566 w 9937"/>
                <a:gd name="connsiteY21" fmla="*/ 2034 h 11324"/>
                <a:gd name="connsiteX22" fmla="*/ 6723 w 9937"/>
                <a:gd name="connsiteY22" fmla="*/ 1591 h 11324"/>
                <a:gd name="connsiteX23" fmla="*/ 5835 w 9937"/>
                <a:gd name="connsiteY23" fmla="*/ 909 h 11324"/>
                <a:gd name="connsiteX24" fmla="*/ 5513 w 9937"/>
                <a:gd name="connsiteY24" fmla="*/ 614 h 11324"/>
                <a:gd name="connsiteX25" fmla="*/ 4257 w 9937"/>
                <a:gd name="connsiteY25" fmla="*/ 149 h 11324"/>
                <a:gd name="connsiteX26" fmla="*/ 3553 w 9937"/>
                <a:gd name="connsiteY26" fmla="*/ 126 h 11324"/>
                <a:gd name="connsiteX27" fmla="*/ 2204 w 9937"/>
                <a:gd name="connsiteY27" fmla="*/ 1 h 11324"/>
                <a:gd name="connsiteX28" fmla="*/ 1638 w 9937"/>
                <a:gd name="connsiteY28" fmla="*/ 114 h 11324"/>
                <a:gd name="connsiteX29" fmla="*/ 872 w 9937"/>
                <a:gd name="connsiteY29" fmla="*/ 342 h 11324"/>
                <a:gd name="connsiteX30" fmla="*/ 811 w 9937"/>
                <a:gd name="connsiteY30" fmla="*/ 921 h 11324"/>
                <a:gd name="connsiteX31" fmla="*/ 1745 w 9937"/>
                <a:gd name="connsiteY31" fmla="*/ 1091 h 11324"/>
                <a:gd name="connsiteX32" fmla="*/ 2250 w 9937"/>
                <a:gd name="connsiteY32" fmla="*/ 1228 h 11324"/>
                <a:gd name="connsiteX33" fmla="*/ 2512 w 9937"/>
                <a:gd name="connsiteY33" fmla="*/ 1409 h 11324"/>
                <a:gd name="connsiteX34" fmla="*/ 3369 w 9937"/>
                <a:gd name="connsiteY34" fmla="*/ 2114 h 11324"/>
                <a:gd name="connsiteX35" fmla="*/ 3905 w 9937"/>
                <a:gd name="connsiteY35" fmla="*/ 2499 h 11324"/>
                <a:gd name="connsiteX36" fmla="*/ 4395 w 9937"/>
                <a:gd name="connsiteY36" fmla="*/ 3306 h 11324"/>
                <a:gd name="connsiteX37" fmla="*/ 3752 w 9937"/>
                <a:gd name="connsiteY37" fmla="*/ 4453 h 11324"/>
                <a:gd name="connsiteX38" fmla="*/ 2695 w 9937"/>
                <a:gd name="connsiteY38" fmla="*/ 4249 h 11324"/>
                <a:gd name="connsiteX39" fmla="*/ 1730 w 9937"/>
                <a:gd name="connsiteY39" fmla="*/ 3817 h 11324"/>
                <a:gd name="connsiteX40" fmla="*/ 168 w 9937"/>
                <a:gd name="connsiteY40" fmla="*/ 3636 h 11324"/>
                <a:gd name="connsiteX41" fmla="*/ 152 w 9937"/>
                <a:gd name="connsiteY41" fmla="*/ 4112 h 11324"/>
                <a:gd name="connsiteX42" fmla="*/ 688 w 9937"/>
                <a:gd name="connsiteY42" fmla="*/ 4396 h 11324"/>
                <a:gd name="connsiteX43" fmla="*/ 1806 w 9937"/>
                <a:gd name="connsiteY43" fmla="*/ 5169 h 11324"/>
                <a:gd name="connsiteX44" fmla="*/ 2480 w 9937"/>
                <a:gd name="connsiteY44" fmla="*/ 5510 h 11324"/>
                <a:gd name="connsiteX45" fmla="*/ 3124 w 9937"/>
                <a:gd name="connsiteY45" fmla="*/ 5895 h 11324"/>
                <a:gd name="connsiteX0" fmla="*/ 3268 w 10001"/>
                <a:gd name="connsiteY0" fmla="*/ 5306 h 10002"/>
                <a:gd name="connsiteX1" fmla="*/ 3776 w 10001"/>
                <a:gd name="connsiteY1" fmla="*/ 5898 h 10002"/>
                <a:gd name="connsiteX2" fmla="*/ 4161 w 10001"/>
                <a:gd name="connsiteY2" fmla="*/ 6169 h 10002"/>
                <a:gd name="connsiteX3" fmla="*/ 4793 w 10001"/>
                <a:gd name="connsiteY3" fmla="*/ 6511 h 10002"/>
                <a:gd name="connsiteX4" fmla="*/ 5255 w 10001"/>
                <a:gd name="connsiteY4" fmla="*/ 6862 h 10002"/>
                <a:gd name="connsiteX5" fmla="*/ 5594 w 10001"/>
                <a:gd name="connsiteY5" fmla="*/ 7523 h 10002"/>
                <a:gd name="connsiteX6" fmla="*/ 7216 w 10001"/>
                <a:gd name="connsiteY6" fmla="*/ 9999 h 10002"/>
                <a:gd name="connsiteX7" fmla="*/ 7970 w 10001"/>
                <a:gd name="connsiteY7" fmla="*/ 9589 h 10002"/>
                <a:gd name="connsiteX8" fmla="*/ 8777 w 10001"/>
                <a:gd name="connsiteY8" fmla="*/ 9043 h 10002"/>
                <a:gd name="connsiteX9" fmla="*/ 9957 w 10001"/>
                <a:gd name="connsiteY9" fmla="*/ 7693 h 10002"/>
                <a:gd name="connsiteX10" fmla="*/ 9725 w 10001"/>
                <a:gd name="connsiteY10" fmla="*/ 7443 h 10002"/>
                <a:gd name="connsiteX11" fmla="*/ 9464 w 10001"/>
                <a:gd name="connsiteY11" fmla="*/ 7092 h 10002"/>
                <a:gd name="connsiteX12" fmla="*/ 9310 w 10001"/>
                <a:gd name="connsiteY12" fmla="*/ 6832 h 10002"/>
                <a:gd name="connsiteX13" fmla="*/ 9156 w 10001"/>
                <a:gd name="connsiteY13" fmla="*/ 6500 h 10002"/>
                <a:gd name="connsiteX14" fmla="*/ 9032 w 10001"/>
                <a:gd name="connsiteY14" fmla="*/ 6199 h 10002"/>
                <a:gd name="connsiteX15" fmla="*/ 8986 w 10001"/>
                <a:gd name="connsiteY15" fmla="*/ 5618 h 10002"/>
                <a:gd name="connsiteX16" fmla="*/ 8893 w 10001"/>
                <a:gd name="connsiteY16" fmla="*/ 4504 h 10002"/>
                <a:gd name="connsiteX17" fmla="*/ 8600 w 10001"/>
                <a:gd name="connsiteY17" fmla="*/ 3331 h 10002"/>
                <a:gd name="connsiteX18" fmla="*/ 8616 w 10001"/>
                <a:gd name="connsiteY18" fmla="*/ 2468 h 10002"/>
                <a:gd name="connsiteX19" fmla="*/ 8153 w 10001"/>
                <a:gd name="connsiteY19" fmla="*/ 2047 h 10002"/>
                <a:gd name="connsiteX20" fmla="*/ 7907 w 10001"/>
                <a:gd name="connsiteY20" fmla="*/ 1946 h 10002"/>
                <a:gd name="connsiteX21" fmla="*/ 7614 w 10001"/>
                <a:gd name="connsiteY21" fmla="*/ 1796 h 10002"/>
                <a:gd name="connsiteX22" fmla="*/ 6766 w 10001"/>
                <a:gd name="connsiteY22" fmla="*/ 1405 h 10002"/>
                <a:gd name="connsiteX23" fmla="*/ 5872 w 10001"/>
                <a:gd name="connsiteY23" fmla="*/ 803 h 10002"/>
                <a:gd name="connsiteX24" fmla="*/ 5548 w 10001"/>
                <a:gd name="connsiteY24" fmla="*/ 542 h 10002"/>
                <a:gd name="connsiteX25" fmla="*/ 4284 w 10001"/>
                <a:gd name="connsiteY25" fmla="*/ 132 h 10002"/>
                <a:gd name="connsiteX26" fmla="*/ 3576 w 10001"/>
                <a:gd name="connsiteY26" fmla="*/ 111 h 10002"/>
                <a:gd name="connsiteX27" fmla="*/ 2218 w 10001"/>
                <a:gd name="connsiteY27" fmla="*/ 1 h 10002"/>
                <a:gd name="connsiteX28" fmla="*/ 1648 w 10001"/>
                <a:gd name="connsiteY28" fmla="*/ 101 h 10002"/>
                <a:gd name="connsiteX29" fmla="*/ 878 w 10001"/>
                <a:gd name="connsiteY29" fmla="*/ 302 h 10002"/>
                <a:gd name="connsiteX30" fmla="*/ 816 w 10001"/>
                <a:gd name="connsiteY30" fmla="*/ 813 h 10002"/>
                <a:gd name="connsiteX31" fmla="*/ 1756 w 10001"/>
                <a:gd name="connsiteY31" fmla="*/ 963 h 10002"/>
                <a:gd name="connsiteX32" fmla="*/ 2264 w 10001"/>
                <a:gd name="connsiteY32" fmla="*/ 1084 h 10002"/>
                <a:gd name="connsiteX33" fmla="*/ 2528 w 10001"/>
                <a:gd name="connsiteY33" fmla="*/ 1244 h 10002"/>
                <a:gd name="connsiteX34" fmla="*/ 3390 w 10001"/>
                <a:gd name="connsiteY34" fmla="*/ 1867 h 10002"/>
                <a:gd name="connsiteX35" fmla="*/ 3930 w 10001"/>
                <a:gd name="connsiteY35" fmla="*/ 2207 h 10002"/>
                <a:gd name="connsiteX36" fmla="*/ 4423 w 10001"/>
                <a:gd name="connsiteY36" fmla="*/ 2919 h 10002"/>
                <a:gd name="connsiteX37" fmla="*/ 3776 w 10001"/>
                <a:gd name="connsiteY37" fmla="*/ 3932 h 10002"/>
                <a:gd name="connsiteX38" fmla="*/ 2712 w 10001"/>
                <a:gd name="connsiteY38" fmla="*/ 3752 h 10002"/>
                <a:gd name="connsiteX39" fmla="*/ 1741 w 10001"/>
                <a:gd name="connsiteY39" fmla="*/ 3371 h 10002"/>
                <a:gd name="connsiteX40" fmla="*/ 169 w 10001"/>
                <a:gd name="connsiteY40" fmla="*/ 3211 h 10002"/>
                <a:gd name="connsiteX41" fmla="*/ 153 w 10001"/>
                <a:gd name="connsiteY41" fmla="*/ 3631 h 10002"/>
                <a:gd name="connsiteX42" fmla="*/ 692 w 10001"/>
                <a:gd name="connsiteY42" fmla="*/ 3882 h 10002"/>
                <a:gd name="connsiteX43" fmla="*/ 1817 w 10001"/>
                <a:gd name="connsiteY43" fmla="*/ 4565 h 10002"/>
                <a:gd name="connsiteX44" fmla="*/ 2496 w 10001"/>
                <a:gd name="connsiteY44" fmla="*/ 4866 h 10002"/>
                <a:gd name="connsiteX45" fmla="*/ 3144 w 10001"/>
                <a:gd name="connsiteY45" fmla="*/ 5206 h 10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10001" h="10002">
                  <a:moveTo>
                    <a:pt x="3268" y="5306"/>
                  </a:moveTo>
                  <a:cubicBezTo>
                    <a:pt x="3437" y="5467"/>
                    <a:pt x="3529" y="5768"/>
                    <a:pt x="3776" y="5898"/>
                  </a:cubicBezTo>
                  <a:cubicBezTo>
                    <a:pt x="3915" y="5969"/>
                    <a:pt x="4037" y="6099"/>
                    <a:pt x="4161" y="6169"/>
                  </a:cubicBezTo>
                  <a:cubicBezTo>
                    <a:pt x="4377" y="6289"/>
                    <a:pt x="4608" y="6390"/>
                    <a:pt x="4793" y="6511"/>
                  </a:cubicBezTo>
                  <a:cubicBezTo>
                    <a:pt x="4993" y="6620"/>
                    <a:pt x="5147" y="6721"/>
                    <a:pt x="5255" y="6862"/>
                  </a:cubicBezTo>
                  <a:cubicBezTo>
                    <a:pt x="5455" y="7062"/>
                    <a:pt x="5564" y="7313"/>
                    <a:pt x="5594" y="7523"/>
                  </a:cubicBezTo>
                  <a:cubicBezTo>
                    <a:pt x="5609" y="7583"/>
                    <a:pt x="7232" y="9939"/>
                    <a:pt x="7216" y="9999"/>
                  </a:cubicBezTo>
                  <a:cubicBezTo>
                    <a:pt x="7200" y="10039"/>
                    <a:pt x="7711" y="9749"/>
                    <a:pt x="7970" y="9589"/>
                  </a:cubicBezTo>
                  <a:cubicBezTo>
                    <a:pt x="8231" y="9430"/>
                    <a:pt x="8446" y="9359"/>
                    <a:pt x="8777" y="9043"/>
                  </a:cubicBezTo>
                  <a:cubicBezTo>
                    <a:pt x="9108" y="8727"/>
                    <a:pt x="9799" y="7960"/>
                    <a:pt x="9957" y="7693"/>
                  </a:cubicBezTo>
                  <a:cubicBezTo>
                    <a:pt x="10115" y="7427"/>
                    <a:pt x="9803" y="7523"/>
                    <a:pt x="9725" y="7443"/>
                  </a:cubicBezTo>
                  <a:cubicBezTo>
                    <a:pt x="9649" y="7343"/>
                    <a:pt x="9541" y="7213"/>
                    <a:pt x="9464" y="7092"/>
                  </a:cubicBezTo>
                  <a:cubicBezTo>
                    <a:pt x="9417" y="7012"/>
                    <a:pt x="9356" y="6922"/>
                    <a:pt x="9310" y="6832"/>
                  </a:cubicBezTo>
                  <a:cubicBezTo>
                    <a:pt x="9248" y="6711"/>
                    <a:pt x="9248" y="6610"/>
                    <a:pt x="9156" y="6500"/>
                  </a:cubicBezTo>
                  <a:cubicBezTo>
                    <a:pt x="9078" y="6420"/>
                    <a:pt x="9093" y="6280"/>
                    <a:pt x="9032" y="6199"/>
                  </a:cubicBezTo>
                  <a:cubicBezTo>
                    <a:pt x="8924" y="6049"/>
                    <a:pt x="8986" y="5797"/>
                    <a:pt x="8986" y="5618"/>
                  </a:cubicBezTo>
                  <a:cubicBezTo>
                    <a:pt x="8971" y="5246"/>
                    <a:pt x="8955" y="4875"/>
                    <a:pt x="8893" y="4504"/>
                  </a:cubicBezTo>
                  <a:cubicBezTo>
                    <a:pt x="8817" y="4113"/>
                    <a:pt x="8570" y="3702"/>
                    <a:pt x="8600" y="3331"/>
                  </a:cubicBezTo>
                  <a:cubicBezTo>
                    <a:pt x="8616" y="3050"/>
                    <a:pt x="8709" y="2738"/>
                    <a:pt x="8616" y="2468"/>
                  </a:cubicBezTo>
                  <a:cubicBezTo>
                    <a:pt x="8539" y="2287"/>
                    <a:pt x="8354" y="2157"/>
                    <a:pt x="8153" y="2047"/>
                  </a:cubicBezTo>
                  <a:cubicBezTo>
                    <a:pt x="8077" y="2006"/>
                    <a:pt x="7984" y="1986"/>
                    <a:pt x="7907" y="1946"/>
                  </a:cubicBezTo>
                  <a:cubicBezTo>
                    <a:pt x="7877" y="1917"/>
                    <a:pt x="7676" y="1816"/>
                    <a:pt x="7614" y="1796"/>
                  </a:cubicBezTo>
                  <a:cubicBezTo>
                    <a:pt x="7320" y="1726"/>
                    <a:pt x="6766" y="1394"/>
                    <a:pt x="6766" y="1405"/>
                  </a:cubicBezTo>
                  <a:cubicBezTo>
                    <a:pt x="6411" y="1234"/>
                    <a:pt x="6211" y="984"/>
                    <a:pt x="5872" y="803"/>
                  </a:cubicBezTo>
                  <a:cubicBezTo>
                    <a:pt x="5748" y="743"/>
                    <a:pt x="5641" y="612"/>
                    <a:pt x="5548" y="542"/>
                  </a:cubicBezTo>
                  <a:cubicBezTo>
                    <a:pt x="5225" y="291"/>
                    <a:pt x="4823" y="132"/>
                    <a:pt x="4284" y="132"/>
                  </a:cubicBezTo>
                  <a:cubicBezTo>
                    <a:pt x="4054" y="132"/>
                    <a:pt x="3791" y="132"/>
                    <a:pt x="3576" y="111"/>
                  </a:cubicBezTo>
                  <a:cubicBezTo>
                    <a:pt x="3144" y="81"/>
                    <a:pt x="2651" y="-10"/>
                    <a:pt x="2218" y="1"/>
                  </a:cubicBezTo>
                  <a:cubicBezTo>
                    <a:pt x="2003" y="1"/>
                    <a:pt x="1864" y="41"/>
                    <a:pt x="1648" y="101"/>
                  </a:cubicBezTo>
                  <a:cubicBezTo>
                    <a:pt x="1432" y="212"/>
                    <a:pt x="1124" y="242"/>
                    <a:pt x="878" y="302"/>
                  </a:cubicBezTo>
                  <a:cubicBezTo>
                    <a:pt x="553" y="381"/>
                    <a:pt x="553" y="673"/>
                    <a:pt x="816" y="813"/>
                  </a:cubicBezTo>
                  <a:cubicBezTo>
                    <a:pt x="1063" y="944"/>
                    <a:pt x="1448" y="933"/>
                    <a:pt x="1756" y="963"/>
                  </a:cubicBezTo>
                  <a:cubicBezTo>
                    <a:pt x="1941" y="984"/>
                    <a:pt x="2110" y="993"/>
                    <a:pt x="2264" y="1084"/>
                  </a:cubicBezTo>
                  <a:cubicBezTo>
                    <a:pt x="2342" y="1124"/>
                    <a:pt x="2418" y="1214"/>
                    <a:pt x="2528" y="1244"/>
                  </a:cubicBezTo>
                  <a:cubicBezTo>
                    <a:pt x="2913" y="1385"/>
                    <a:pt x="3098" y="1656"/>
                    <a:pt x="3390" y="1867"/>
                  </a:cubicBezTo>
                  <a:cubicBezTo>
                    <a:pt x="3560" y="1986"/>
                    <a:pt x="3761" y="2096"/>
                    <a:pt x="3930" y="2207"/>
                  </a:cubicBezTo>
                  <a:cubicBezTo>
                    <a:pt x="4208" y="2388"/>
                    <a:pt x="4346" y="2679"/>
                    <a:pt x="4423" y="2919"/>
                  </a:cubicBezTo>
                  <a:cubicBezTo>
                    <a:pt x="4547" y="3321"/>
                    <a:pt x="4469" y="3782"/>
                    <a:pt x="3776" y="3932"/>
                  </a:cubicBezTo>
                  <a:cubicBezTo>
                    <a:pt x="3406" y="4013"/>
                    <a:pt x="2975" y="3932"/>
                    <a:pt x="2712" y="3752"/>
                  </a:cubicBezTo>
                  <a:cubicBezTo>
                    <a:pt x="2388" y="3622"/>
                    <a:pt x="2049" y="3511"/>
                    <a:pt x="1741" y="3371"/>
                  </a:cubicBezTo>
                  <a:cubicBezTo>
                    <a:pt x="1324" y="3161"/>
                    <a:pt x="646" y="2899"/>
                    <a:pt x="169" y="3211"/>
                  </a:cubicBezTo>
                  <a:cubicBezTo>
                    <a:pt x="15" y="3321"/>
                    <a:pt x="-109" y="3551"/>
                    <a:pt x="153" y="3631"/>
                  </a:cubicBezTo>
                  <a:cubicBezTo>
                    <a:pt x="353" y="3712"/>
                    <a:pt x="508" y="3782"/>
                    <a:pt x="692" y="3882"/>
                  </a:cubicBezTo>
                  <a:cubicBezTo>
                    <a:pt x="1093" y="4083"/>
                    <a:pt x="1386" y="4384"/>
                    <a:pt x="1817" y="4565"/>
                  </a:cubicBezTo>
                  <a:cubicBezTo>
                    <a:pt x="2049" y="4655"/>
                    <a:pt x="2264" y="4775"/>
                    <a:pt x="2496" y="4866"/>
                  </a:cubicBezTo>
                  <a:cubicBezTo>
                    <a:pt x="2728" y="4966"/>
                    <a:pt x="2944" y="5086"/>
                    <a:pt x="3144" y="5206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 rot="5400000">
            <a:off x="11226778" y="157804"/>
            <a:ext cx="629587" cy="638085"/>
            <a:chOff x="314793" y="194871"/>
            <a:chExt cx="629587" cy="638085"/>
          </a:xfrm>
        </p:grpSpPr>
        <p:sp>
          <p:nvSpPr>
            <p:cNvPr id="28" name="矩形 27"/>
            <p:cNvSpPr/>
            <p:nvPr/>
          </p:nvSpPr>
          <p:spPr>
            <a:xfrm>
              <a:off x="314793" y="194872"/>
              <a:ext cx="629587" cy="104931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矩形 28"/>
            <p:cNvSpPr/>
            <p:nvPr/>
          </p:nvSpPr>
          <p:spPr>
            <a:xfrm>
              <a:off x="314793" y="194871"/>
              <a:ext cx="104932" cy="638085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0" name="组合 29"/>
          <p:cNvGrpSpPr/>
          <p:nvPr/>
        </p:nvGrpSpPr>
        <p:grpSpPr>
          <a:xfrm rot="10800000">
            <a:off x="11247619" y="5015056"/>
            <a:ext cx="629587" cy="638085"/>
            <a:chOff x="314793" y="194871"/>
            <a:chExt cx="629587" cy="638085"/>
          </a:xfrm>
        </p:grpSpPr>
        <p:sp>
          <p:nvSpPr>
            <p:cNvPr id="31" name="矩形 30"/>
            <p:cNvSpPr/>
            <p:nvPr/>
          </p:nvSpPr>
          <p:spPr>
            <a:xfrm>
              <a:off x="314793" y="194872"/>
              <a:ext cx="629587" cy="104931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31"/>
            <p:cNvSpPr/>
            <p:nvPr/>
          </p:nvSpPr>
          <p:spPr>
            <a:xfrm>
              <a:off x="314793" y="194871"/>
              <a:ext cx="104932" cy="638085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0" name="Rectangle 463"/>
          <p:cNvSpPr>
            <a:spLocks noChangeArrowheads="1"/>
          </p:cNvSpPr>
          <p:nvPr/>
        </p:nvSpPr>
        <p:spPr bwMode="auto">
          <a:xfrm>
            <a:off x="-1654" y="5758008"/>
            <a:ext cx="12193653" cy="1099991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" name="文本框 70"/>
          <p:cNvSpPr txBox="1"/>
          <p:nvPr/>
        </p:nvSpPr>
        <p:spPr>
          <a:xfrm>
            <a:off x="4450897" y="5988747"/>
            <a:ext cx="94598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迷你简汉真广标" panose="02010609000101010101" pitchFamily="49" charset="-122"/>
                <a:ea typeface="迷你简汉真广标" panose="02010609000101010101" pitchFamily="49" charset="-122"/>
              </a:rPr>
              <a:t>你大学里难忘的事情</a:t>
            </a:r>
            <a:endParaRPr lang="en-US" altLang="zh-CN" sz="36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迷你简汉真广标" panose="02010609000101010101" pitchFamily="49" charset="-122"/>
              <a:ea typeface="迷你简汉真广标" panose="02010609000101010101" pitchFamily="49" charset="-122"/>
            </a:endParaRPr>
          </a:p>
        </p:txBody>
      </p:sp>
      <p:grpSp>
        <p:nvGrpSpPr>
          <p:cNvPr id="72" name="组合 71"/>
          <p:cNvGrpSpPr/>
          <p:nvPr/>
        </p:nvGrpSpPr>
        <p:grpSpPr>
          <a:xfrm>
            <a:off x="3903235" y="5988747"/>
            <a:ext cx="393632" cy="609611"/>
            <a:chOff x="1523999" y="1001485"/>
            <a:chExt cx="2598058" cy="4209142"/>
          </a:xfrm>
          <a:solidFill>
            <a:schemeClr val="bg1"/>
          </a:solidFill>
        </p:grpSpPr>
        <p:sp>
          <p:nvSpPr>
            <p:cNvPr id="73" name="矩形 72"/>
            <p:cNvSpPr/>
            <p:nvPr/>
          </p:nvSpPr>
          <p:spPr>
            <a:xfrm>
              <a:off x="2540000" y="4194629"/>
              <a:ext cx="566057" cy="58057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圆角矩形 73"/>
            <p:cNvSpPr/>
            <p:nvPr/>
          </p:nvSpPr>
          <p:spPr>
            <a:xfrm>
              <a:off x="2155371" y="1001485"/>
              <a:ext cx="1335315" cy="2699658"/>
            </a:xfrm>
            <a:prstGeom prst="roundRect">
              <a:avLst>
                <a:gd name="adj" fmla="val 4710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同心圆 6"/>
            <p:cNvSpPr/>
            <p:nvPr/>
          </p:nvSpPr>
          <p:spPr>
            <a:xfrm>
              <a:off x="1523999" y="2757715"/>
              <a:ext cx="2598058" cy="1582058"/>
            </a:xfrm>
            <a:custGeom>
              <a:avLst/>
              <a:gdLst/>
              <a:ahLst/>
              <a:cxnLst/>
              <a:rect l="l" t="t" r="r" b="b"/>
              <a:pathLst>
                <a:path w="2598058" h="1582058">
                  <a:moveTo>
                    <a:pt x="14462" y="0"/>
                  </a:moveTo>
                  <a:lnTo>
                    <a:pt x="389516" y="0"/>
                  </a:lnTo>
                  <a:cubicBezTo>
                    <a:pt x="377808" y="63354"/>
                    <a:pt x="371860" y="128889"/>
                    <a:pt x="371860" y="195943"/>
                  </a:cubicBezTo>
                  <a:cubicBezTo>
                    <a:pt x="371860" y="756101"/>
                    <a:pt x="786968" y="1210198"/>
                    <a:pt x="1299029" y="1210198"/>
                  </a:cubicBezTo>
                  <a:cubicBezTo>
                    <a:pt x="1811090" y="1210198"/>
                    <a:pt x="2226198" y="756101"/>
                    <a:pt x="2226198" y="195943"/>
                  </a:cubicBezTo>
                  <a:cubicBezTo>
                    <a:pt x="2226198" y="128889"/>
                    <a:pt x="2220250" y="63354"/>
                    <a:pt x="2208542" y="0"/>
                  </a:cubicBezTo>
                  <a:lnTo>
                    <a:pt x="2583596" y="0"/>
                  </a:lnTo>
                  <a:cubicBezTo>
                    <a:pt x="2593658" y="63872"/>
                    <a:pt x="2598058" y="129359"/>
                    <a:pt x="2598058" y="195943"/>
                  </a:cubicBezTo>
                  <a:cubicBezTo>
                    <a:pt x="2598058" y="961473"/>
                    <a:pt x="2016463" y="1582058"/>
                    <a:pt x="1299029" y="1582058"/>
                  </a:cubicBezTo>
                  <a:cubicBezTo>
                    <a:pt x="581595" y="1582058"/>
                    <a:pt x="0" y="961473"/>
                    <a:pt x="0" y="195943"/>
                  </a:cubicBezTo>
                  <a:cubicBezTo>
                    <a:pt x="0" y="129359"/>
                    <a:pt x="4400" y="63872"/>
                    <a:pt x="14462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6" name="矩形 75"/>
            <p:cNvSpPr/>
            <p:nvPr/>
          </p:nvSpPr>
          <p:spPr>
            <a:xfrm>
              <a:off x="1973942" y="4775200"/>
              <a:ext cx="1698172" cy="43542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348776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8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000"/>
                            </p:stCondLst>
                            <p:childTnLst>
                              <p:par>
                                <p:cTn id="4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000"/>
                            </p:stCondLst>
                            <p:childTnLst>
                              <p:par>
                                <p:cTn id="47" presetID="2" presetClass="exit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25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25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2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 animBg="1"/>
      <p:bldP spid="50" grpId="1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63"/>
          <p:cNvSpPr>
            <a:spLocks noChangeArrowheads="1"/>
          </p:cNvSpPr>
          <p:nvPr/>
        </p:nvSpPr>
        <p:spPr bwMode="auto">
          <a:xfrm>
            <a:off x="-1654" y="-31729"/>
            <a:ext cx="12193653" cy="6889729"/>
          </a:xfrm>
          <a:prstGeom prst="rect">
            <a:avLst/>
          </a:prstGeom>
          <a:solidFill>
            <a:srgbClr val="92D05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79" b="100000" l="9889" r="8983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1972" y="3357974"/>
            <a:ext cx="2419722" cy="2419722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3478" y="3193323"/>
            <a:ext cx="2584373" cy="2584373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3887320" y="573984"/>
            <a:ext cx="3846828" cy="2497783"/>
            <a:chOff x="3887320" y="573984"/>
            <a:chExt cx="3846828" cy="2497783"/>
          </a:xfrm>
        </p:grpSpPr>
        <p:sp>
          <p:nvSpPr>
            <p:cNvPr id="10" name="椭圆形标注 9"/>
            <p:cNvSpPr/>
            <p:nvPr/>
          </p:nvSpPr>
          <p:spPr>
            <a:xfrm>
              <a:off x="4154232" y="573984"/>
              <a:ext cx="3204166" cy="2497783"/>
            </a:xfrm>
            <a:prstGeom prst="wedgeEllipseCallout">
              <a:avLst>
                <a:gd name="adj1" fmla="val 10"/>
                <a:gd name="adj2" fmla="val 56464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3887320" y="1708667"/>
              <a:ext cx="3846828" cy="8925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准圆简体" panose="03000509000000000000" pitchFamily="65" charset="-122"/>
                  <a:ea typeface="方正准圆简体" panose="03000509000000000000" pitchFamily="65" charset="-122"/>
                </a:rPr>
                <a:t>我是</a:t>
              </a:r>
              <a:r>
                <a:rPr lang="zh-CN" alt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准圆简体" panose="03000509000000000000" pitchFamily="65" charset="-122"/>
                  <a:ea typeface="方正准圆简体" panose="03000509000000000000" pitchFamily="65" charset="-122"/>
                </a:rPr>
                <a:t>女</a:t>
              </a:r>
              <a:r>
                <a:rPr lang="zh-CN" altLang="en-US" sz="32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准圆简体" panose="03000509000000000000" pitchFamily="65" charset="-122"/>
                  <a:ea typeface="方正准圆简体" panose="03000509000000000000" pitchFamily="65" charset="-122"/>
                </a:rPr>
                <a:t>枪</a:t>
              </a:r>
              <a:r>
                <a:rPr lang="zh-CN" alt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准圆简体" panose="03000509000000000000" pitchFamily="65" charset="-122"/>
                  <a:ea typeface="方正准圆简体" panose="03000509000000000000" pitchFamily="65" charset="-122"/>
                </a:rPr>
                <a:t>冰</a:t>
              </a:r>
              <a:endParaRPr lang="en-US" altLang="zh-CN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准圆简体" panose="03000509000000000000" pitchFamily="65" charset="-122"/>
                <a:ea typeface="方正准圆简体" panose="03000509000000000000" pitchFamily="65" charset="-122"/>
              </a:endParaRPr>
            </a:p>
            <a:p>
              <a:pPr algn="ctr"/>
              <a:r>
                <a:rPr lang="zh-CN" altLang="en-US" sz="2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准圆简体" panose="03000509000000000000" pitchFamily="65" charset="-122"/>
                  <a:ea typeface="方正准圆简体" panose="03000509000000000000" pitchFamily="65" charset="-122"/>
                </a:rPr>
                <a:t>我要开大抢人头</a:t>
              </a:r>
              <a:endPara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准圆简体" panose="03000509000000000000" pitchFamily="65" charset="-122"/>
                <a:ea typeface="方正准圆简体" panose="03000509000000000000" pitchFamily="65" charset="-122"/>
              </a:endParaRPr>
            </a:p>
          </p:txBody>
        </p:sp>
        <p:pic>
          <p:nvPicPr>
            <p:cNvPr id="2050" name="Picture 2" descr="http://imgsrc.baidu.com/forum/w%3D580/sign=d0c2967430adcbef01347e0e9cae2e0e/51f19a5494eef01f3a49b775e1fe9925bd317d9b.jp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0" b="98448" l="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77301" y="615144"/>
              <a:ext cx="1078036" cy="10780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2" name="组合 11"/>
          <p:cNvGrpSpPr/>
          <p:nvPr/>
        </p:nvGrpSpPr>
        <p:grpSpPr>
          <a:xfrm>
            <a:off x="348419" y="478517"/>
            <a:ext cx="3846828" cy="2497783"/>
            <a:chOff x="348419" y="478517"/>
            <a:chExt cx="3846828" cy="2497783"/>
          </a:xfrm>
        </p:grpSpPr>
        <p:sp>
          <p:nvSpPr>
            <p:cNvPr id="7" name="椭圆形标注 6"/>
            <p:cNvSpPr/>
            <p:nvPr/>
          </p:nvSpPr>
          <p:spPr>
            <a:xfrm>
              <a:off x="669750" y="478517"/>
              <a:ext cx="3204166" cy="2497783"/>
            </a:xfrm>
            <a:prstGeom prst="wedgeEllipseCallout">
              <a:avLst>
                <a:gd name="adj1" fmla="val 10"/>
                <a:gd name="adj2" fmla="val 56464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348419" y="1647889"/>
              <a:ext cx="3846828" cy="8925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准圆简体" panose="03000509000000000000" pitchFamily="65" charset="-122"/>
                  <a:ea typeface="方正准圆简体" panose="03000509000000000000" pitchFamily="65" charset="-122"/>
                </a:rPr>
                <a:t>我是</a:t>
              </a:r>
              <a:r>
                <a:rPr lang="zh-CN" alt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准圆简体" panose="03000509000000000000" pitchFamily="65" charset="-122"/>
                  <a:ea typeface="方正准圆简体" panose="03000509000000000000" pitchFamily="65" charset="-122"/>
                </a:rPr>
                <a:t>薇恩</a:t>
              </a:r>
              <a:r>
                <a:rPr lang="zh-CN" altLang="en-US" sz="32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准圆简体" panose="03000509000000000000" pitchFamily="65" charset="-122"/>
                  <a:ea typeface="方正准圆简体" panose="03000509000000000000" pitchFamily="65" charset="-122"/>
                </a:rPr>
                <a:t>尧</a:t>
              </a:r>
              <a:endParaRPr lang="en-US" altLang="zh-CN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准圆简体" panose="03000509000000000000" pitchFamily="65" charset="-122"/>
                <a:ea typeface="方正准圆简体" panose="03000509000000000000" pitchFamily="65" charset="-122"/>
              </a:endParaRPr>
            </a:p>
            <a:p>
              <a:pPr algn="ctr"/>
              <a:r>
                <a:rPr lang="zh-CN" altLang="en-US" sz="2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准圆简体" panose="03000509000000000000" pitchFamily="65" charset="-122"/>
                  <a:ea typeface="方正准圆简体" panose="03000509000000000000" pitchFamily="65" charset="-122"/>
                </a:rPr>
                <a:t>我能打</a:t>
              </a:r>
              <a:r>
                <a:rPr lang="en-US" altLang="zh-CN" sz="2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准圆简体" panose="03000509000000000000" pitchFamily="65" charset="-122"/>
                  <a:ea typeface="方正准圆简体" panose="03000509000000000000" pitchFamily="65" charset="-122"/>
                </a:rPr>
                <a:t>10</a:t>
              </a:r>
              <a:r>
                <a:rPr lang="zh-CN" altLang="en-US" sz="2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准圆简体" panose="03000509000000000000" pitchFamily="65" charset="-122"/>
                  <a:ea typeface="方正准圆简体" panose="03000509000000000000" pitchFamily="65" charset="-122"/>
                </a:rPr>
                <a:t>个</a:t>
              </a:r>
              <a:endPara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准圆简体" panose="03000509000000000000" pitchFamily="65" charset="-122"/>
                <a:ea typeface="方正准圆简体" panose="03000509000000000000" pitchFamily="65" charset="-122"/>
              </a:endParaRPr>
            </a:p>
          </p:txBody>
        </p:sp>
        <p:pic>
          <p:nvPicPr>
            <p:cNvPr id="2056" name="Picture 8" descr="http://imgsrc.baidu.com/forum/w%3D580/sign=67433198962bd40742c7d3f54b889e9c/2a8208178a82b90124f76c83728da9773812efa3.jpg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2759" b="99655" l="345" r="99483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39079" y="549787"/>
              <a:ext cx="1169372" cy="116937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4" name="组合 13"/>
          <p:cNvGrpSpPr/>
          <p:nvPr/>
        </p:nvGrpSpPr>
        <p:grpSpPr>
          <a:xfrm>
            <a:off x="7310184" y="549787"/>
            <a:ext cx="3846828" cy="2497783"/>
            <a:chOff x="7310184" y="549787"/>
            <a:chExt cx="3846828" cy="2497783"/>
          </a:xfrm>
        </p:grpSpPr>
        <p:sp>
          <p:nvSpPr>
            <p:cNvPr id="20" name="椭圆形标注 19"/>
            <p:cNvSpPr/>
            <p:nvPr/>
          </p:nvSpPr>
          <p:spPr>
            <a:xfrm>
              <a:off x="7682181" y="549787"/>
              <a:ext cx="3204166" cy="2497783"/>
            </a:xfrm>
            <a:prstGeom prst="wedgeEllipseCallout">
              <a:avLst>
                <a:gd name="adj1" fmla="val 10"/>
                <a:gd name="adj2" fmla="val 56464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7310184" y="1764345"/>
              <a:ext cx="3846828" cy="8925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准圆简体" panose="03000509000000000000" pitchFamily="65" charset="-122"/>
                  <a:ea typeface="方正准圆简体" panose="03000509000000000000" pitchFamily="65" charset="-122"/>
                </a:rPr>
                <a:t>我是</a:t>
              </a:r>
              <a:r>
                <a:rPr lang="zh-CN" alt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准圆简体" panose="03000509000000000000" pitchFamily="65" charset="-122"/>
                  <a:ea typeface="方正准圆简体" panose="03000509000000000000" pitchFamily="65" charset="-122"/>
                </a:rPr>
                <a:t>盲</a:t>
              </a:r>
              <a:r>
                <a:rPr lang="zh-CN" altLang="en-US" sz="32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准圆简体" panose="03000509000000000000" pitchFamily="65" charset="-122"/>
                  <a:ea typeface="方正准圆简体" panose="03000509000000000000" pitchFamily="65" charset="-122"/>
                </a:rPr>
                <a:t>僧正</a:t>
              </a:r>
              <a:endParaRPr lang="en-US" altLang="zh-CN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准圆简体" panose="03000509000000000000" pitchFamily="65" charset="-122"/>
                <a:ea typeface="方正准圆简体" panose="03000509000000000000" pitchFamily="65" charset="-122"/>
              </a:endParaRPr>
            </a:p>
            <a:p>
              <a:pPr algn="ctr"/>
              <a:r>
                <a:rPr lang="en-US" altLang="zh-CN" sz="2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准圆简体" panose="03000509000000000000" pitchFamily="65" charset="-122"/>
                  <a:ea typeface="方正准圆简体" panose="03000509000000000000" pitchFamily="65" charset="-122"/>
                </a:rPr>
                <a:t>Q</a:t>
              </a:r>
              <a:r>
                <a:rPr lang="zh-CN" altLang="en-US" sz="2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准圆简体" panose="03000509000000000000" pitchFamily="65" charset="-122"/>
                  <a:ea typeface="方正准圆简体" panose="03000509000000000000" pitchFamily="65" charset="-122"/>
                </a:rPr>
                <a:t>不中很捉急</a:t>
              </a:r>
              <a:endPara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准圆简体" panose="03000509000000000000" pitchFamily="65" charset="-122"/>
                <a:ea typeface="方正准圆简体" panose="03000509000000000000" pitchFamily="65" charset="-122"/>
              </a:endParaRPr>
            </a:p>
          </p:txBody>
        </p:sp>
        <p:pic>
          <p:nvPicPr>
            <p:cNvPr id="2052" name="Picture 4" descr="http://imgsrc.baidu.com/forum/w%3D580/sign=a75c2837d1a20cf44690fed746084b0c/4a2fe5deb48f8c546a306a9f3b292df5e1fe7f1a.jpg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ackgroundRemoval t="0" b="100000" l="0" r="100000">
                          <a14:foregroundMark x1="46724" y1="48103" x2="55345" y2="60345"/>
                          <a14:foregroundMark x1="19138" y1="3966" x2="55000" y2="18103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826828" y="624179"/>
              <a:ext cx="1023710" cy="102371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46" name="椭圆 45"/>
          <p:cNvSpPr/>
          <p:nvPr/>
        </p:nvSpPr>
        <p:spPr>
          <a:xfrm>
            <a:off x="11211266" y="493815"/>
            <a:ext cx="298564" cy="298564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矩形 46"/>
          <p:cNvSpPr/>
          <p:nvPr/>
        </p:nvSpPr>
        <p:spPr>
          <a:xfrm>
            <a:off x="10313219" y="345222"/>
            <a:ext cx="89960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C00000"/>
                </a:solidFill>
                <a:latin typeface="方正准圆简体" panose="03000509000000000000" pitchFamily="65" charset="-122"/>
                <a:ea typeface="方正准圆简体" panose="03000509000000000000" pitchFamily="65" charset="-122"/>
              </a:rPr>
              <a:t>REC</a:t>
            </a:r>
            <a:endParaRPr lang="zh-CN" altLang="en-US" sz="3600" dirty="0">
              <a:solidFill>
                <a:srgbClr val="C00000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10000" b="99792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7590" y="3044589"/>
            <a:ext cx="2708714" cy="2708714"/>
          </a:xfrm>
          <a:prstGeom prst="rect">
            <a:avLst/>
          </a:prstGeom>
        </p:spPr>
      </p:pic>
      <p:grpSp>
        <p:nvGrpSpPr>
          <p:cNvPr id="54" name="组合 53"/>
          <p:cNvGrpSpPr/>
          <p:nvPr/>
        </p:nvGrpSpPr>
        <p:grpSpPr>
          <a:xfrm>
            <a:off x="272395" y="213045"/>
            <a:ext cx="629587" cy="638085"/>
            <a:chOff x="314793" y="194871"/>
            <a:chExt cx="629587" cy="638085"/>
          </a:xfrm>
        </p:grpSpPr>
        <p:sp>
          <p:nvSpPr>
            <p:cNvPr id="55" name="矩形 54"/>
            <p:cNvSpPr/>
            <p:nvPr/>
          </p:nvSpPr>
          <p:spPr>
            <a:xfrm>
              <a:off x="314793" y="194872"/>
              <a:ext cx="629587" cy="104931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矩形 55"/>
            <p:cNvSpPr/>
            <p:nvPr/>
          </p:nvSpPr>
          <p:spPr>
            <a:xfrm>
              <a:off x="314793" y="194871"/>
              <a:ext cx="104932" cy="638085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7" name="组合 56"/>
          <p:cNvGrpSpPr/>
          <p:nvPr/>
        </p:nvGrpSpPr>
        <p:grpSpPr>
          <a:xfrm rot="16200000">
            <a:off x="381576" y="4936144"/>
            <a:ext cx="629587" cy="638085"/>
            <a:chOff x="314793" y="194871"/>
            <a:chExt cx="629587" cy="638085"/>
          </a:xfrm>
        </p:grpSpPr>
        <p:sp>
          <p:nvSpPr>
            <p:cNvPr id="58" name="矩形 57"/>
            <p:cNvSpPr/>
            <p:nvPr/>
          </p:nvSpPr>
          <p:spPr>
            <a:xfrm>
              <a:off x="314793" y="194872"/>
              <a:ext cx="629587" cy="104931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矩形 58"/>
            <p:cNvSpPr/>
            <p:nvPr/>
          </p:nvSpPr>
          <p:spPr>
            <a:xfrm>
              <a:off x="314793" y="194871"/>
              <a:ext cx="104932" cy="638085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Rectangle 463"/>
          <p:cNvSpPr>
            <a:spLocks noChangeArrowheads="1"/>
          </p:cNvSpPr>
          <p:nvPr/>
        </p:nvSpPr>
        <p:spPr bwMode="auto">
          <a:xfrm>
            <a:off x="-1654" y="5758008"/>
            <a:ext cx="12193653" cy="1099991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" name="文本框 47"/>
          <p:cNvSpPr txBox="1"/>
          <p:nvPr/>
        </p:nvSpPr>
        <p:spPr>
          <a:xfrm>
            <a:off x="4450897" y="5988747"/>
            <a:ext cx="94598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迷你简汉真广标" panose="02010609000101010101" pitchFamily="49" charset="-122"/>
                <a:ea typeface="迷你简汉真广标" panose="02010609000101010101" pitchFamily="49" charset="-122"/>
              </a:rPr>
              <a:t>你大学里难忘的事情</a:t>
            </a:r>
            <a:endParaRPr lang="en-US" altLang="zh-CN" sz="36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迷你简汉真广标" panose="02010609000101010101" pitchFamily="49" charset="-122"/>
              <a:ea typeface="迷你简汉真广标" panose="02010609000101010101" pitchFamily="49" charset="-122"/>
            </a:endParaRPr>
          </a:p>
        </p:txBody>
      </p:sp>
      <p:grpSp>
        <p:nvGrpSpPr>
          <p:cNvPr id="49" name="组合 48"/>
          <p:cNvGrpSpPr/>
          <p:nvPr/>
        </p:nvGrpSpPr>
        <p:grpSpPr>
          <a:xfrm>
            <a:off x="3903235" y="5988747"/>
            <a:ext cx="393632" cy="609611"/>
            <a:chOff x="1523999" y="1001485"/>
            <a:chExt cx="2598058" cy="4209142"/>
          </a:xfrm>
          <a:solidFill>
            <a:schemeClr val="bg1"/>
          </a:solidFill>
        </p:grpSpPr>
        <p:sp>
          <p:nvSpPr>
            <p:cNvPr id="50" name="矩形 49"/>
            <p:cNvSpPr/>
            <p:nvPr/>
          </p:nvSpPr>
          <p:spPr>
            <a:xfrm>
              <a:off x="2540000" y="4194629"/>
              <a:ext cx="566057" cy="58057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圆角矩形 50"/>
            <p:cNvSpPr/>
            <p:nvPr/>
          </p:nvSpPr>
          <p:spPr>
            <a:xfrm>
              <a:off x="2155371" y="1001485"/>
              <a:ext cx="1335315" cy="2699658"/>
            </a:xfrm>
            <a:prstGeom prst="roundRect">
              <a:avLst>
                <a:gd name="adj" fmla="val 4710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同心圆 6"/>
            <p:cNvSpPr/>
            <p:nvPr/>
          </p:nvSpPr>
          <p:spPr>
            <a:xfrm>
              <a:off x="1523999" y="2757715"/>
              <a:ext cx="2598058" cy="1582058"/>
            </a:xfrm>
            <a:custGeom>
              <a:avLst/>
              <a:gdLst/>
              <a:ahLst/>
              <a:cxnLst/>
              <a:rect l="l" t="t" r="r" b="b"/>
              <a:pathLst>
                <a:path w="2598058" h="1582058">
                  <a:moveTo>
                    <a:pt x="14462" y="0"/>
                  </a:moveTo>
                  <a:lnTo>
                    <a:pt x="389516" y="0"/>
                  </a:lnTo>
                  <a:cubicBezTo>
                    <a:pt x="377808" y="63354"/>
                    <a:pt x="371860" y="128889"/>
                    <a:pt x="371860" y="195943"/>
                  </a:cubicBezTo>
                  <a:cubicBezTo>
                    <a:pt x="371860" y="756101"/>
                    <a:pt x="786968" y="1210198"/>
                    <a:pt x="1299029" y="1210198"/>
                  </a:cubicBezTo>
                  <a:cubicBezTo>
                    <a:pt x="1811090" y="1210198"/>
                    <a:pt x="2226198" y="756101"/>
                    <a:pt x="2226198" y="195943"/>
                  </a:cubicBezTo>
                  <a:cubicBezTo>
                    <a:pt x="2226198" y="128889"/>
                    <a:pt x="2220250" y="63354"/>
                    <a:pt x="2208542" y="0"/>
                  </a:cubicBezTo>
                  <a:lnTo>
                    <a:pt x="2583596" y="0"/>
                  </a:lnTo>
                  <a:cubicBezTo>
                    <a:pt x="2593658" y="63872"/>
                    <a:pt x="2598058" y="129359"/>
                    <a:pt x="2598058" y="195943"/>
                  </a:cubicBezTo>
                  <a:cubicBezTo>
                    <a:pt x="2598058" y="961473"/>
                    <a:pt x="2016463" y="1582058"/>
                    <a:pt x="1299029" y="1582058"/>
                  </a:cubicBezTo>
                  <a:cubicBezTo>
                    <a:pt x="581595" y="1582058"/>
                    <a:pt x="0" y="961473"/>
                    <a:pt x="0" y="195943"/>
                  </a:cubicBezTo>
                  <a:cubicBezTo>
                    <a:pt x="0" y="129359"/>
                    <a:pt x="4400" y="63872"/>
                    <a:pt x="14462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3" name="矩形 52"/>
            <p:cNvSpPr/>
            <p:nvPr/>
          </p:nvSpPr>
          <p:spPr>
            <a:xfrm>
              <a:off x="1973942" y="4775200"/>
              <a:ext cx="1698172" cy="43542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9" name="矩形 38"/>
          <p:cNvSpPr/>
          <p:nvPr/>
        </p:nvSpPr>
        <p:spPr>
          <a:xfrm>
            <a:off x="12318521" y="1841490"/>
            <a:ext cx="1000664" cy="110260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0" name="组合 59"/>
          <p:cNvGrpSpPr/>
          <p:nvPr/>
        </p:nvGrpSpPr>
        <p:grpSpPr>
          <a:xfrm rot="5400000">
            <a:off x="11226778" y="157804"/>
            <a:ext cx="629587" cy="638085"/>
            <a:chOff x="314793" y="194871"/>
            <a:chExt cx="629587" cy="638085"/>
          </a:xfrm>
        </p:grpSpPr>
        <p:sp>
          <p:nvSpPr>
            <p:cNvPr id="61" name="矩形 60"/>
            <p:cNvSpPr/>
            <p:nvPr/>
          </p:nvSpPr>
          <p:spPr>
            <a:xfrm>
              <a:off x="314793" y="194872"/>
              <a:ext cx="629587" cy="104931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矩形 61"/>
            <p:cNvSpPr/>
            <p:nvPr/>
          </p:nvSpPr>
          <p:spPr>
            <a:xfrm>
              <a:off x="314793" y="194871"/>
              <a:ext cx="104932" cy="638085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3" name="组合 62"/>
          <p:cNvGrpSpPr/>
          <p:nvPr/>
        </p:nvGrpSpPr>
        <p:grpSpPr>
          <a:xfrm rot="10800000">
            <a:off x="11247619" y="5015056"/>
            <a:ext cx="629587" cy="638085"/>
            <a:chOff x="314793" y="194871"/>
            <a:chExt cx="629587" cy="638085"/>
          </a:xfrm>
        </p:grpSpPr>
        <p:sp>
          <p:nvSpPr>
            <p:cNvPr id="64" name="矩形 63"/>
            <p:cNvSpPr/>
            <p:nvPr/>
          </p:nvSpPr>
          <p:spPr>
            <a:xfrm>
              <a:off x="314793" y="194872"/>
              <a:ext cx="629587" cy="104931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矩形 64"/>
            <p:cNvSpPr/>
            <p:nvPr/>
          </p:nvSpPr>
          <p:spPr>
            <a:xfrm>
              <a:off x="314793" y="194871"/>
              <a:ext cx="104932" cy="638085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777566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53" presetClass="entr" presetSubtype="16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2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2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" dur="25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8" fill="hold" nodeType="withEffect" p14:presetBounceEnd="38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16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1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25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2" fill="hold" nodeType="withEffect" p14:presetBounceEnd="38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25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26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2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2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25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3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75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9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53" presetClass="entr" presetSubtype="16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2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2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" dur="25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8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25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2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2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2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25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3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75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9" grpId="0" animBg="1"/>
        </p:bld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463"/>
          <p:cNvSpPr>
            <a:spLocks noChangeArrowheads="1"/>
          </p:cNvSpPr>
          <p:nvPr/>
        </p:nvSpPr>
        <p:spPr bwMode="auto">
          <a:xfrm>
            <a:off x="-19506" y="-31729"/>
            <a:ext cx="12211506" cy="6889729"/>
          </a:xfrm>
          <a:prstGeom prst="rect">
            <a:avLst/>
          </a:prstGeom>
          <a:solidFill>
            <a:schemeClr val="accent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7" name="Group 5"/>
          <p:cNvGrpSpPr>
            <a:grpSpLocks/>
          </p:cNvGrpSpPr>
          <p:nvPr/>
        </p:nvGrpSpPr>
        <p:grpSpPr bwMode="auto">
          <a:xfrm>
            <a:off x="728394" y="399047"/>
            <a:ext cx="6120825" cy="4963840"/>
            <a:chOff x="830" y="331"/>
            <a:chExt cx="4453" cy="3611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8" name="Freeform 6"/>
            <p:cNvSpPr>
              <a:spLocks/>
            </p:cNvSpPr>
            <p:nvPr/>
          </p:nvSpPr>
          <p:spPr bwMode="auto">
            <a:xfrm>
              <a:off x="830" y="331"/>
              <a:ext cx="4453" cy="3414"/>
            </a:xfrm>
            <a:custGeom>
              <a:avLst/>
              <a:gdLst>
                <a:gd name="T0" fmla="*/ 3442 w 4453"/>
                <a:gd name="T1" fmla="*/ 29 h 3414"/>
                <a:gd name="T2" fmla="*/ 3425 w 4453"/>
                <a:gd name="T3" fmla="*/ 161 h 3414"/>
                <a:gd name="T4" fmla="*/ 3294 w 4453"/>
                <a:gd name="T5" fmla="*/ 413 h 3414"/>
                <a:gd name="T6" fmla="*/ 3138 w 4453"/>
                <a:gd name="T7" fmla="*/ 629 h 3414"/>
                <a:gd name="T8" fmla="*/ 3438 w 4453"/>
                <a:gd name="T9" fmla="*/ 653 h 3414"/>
                <a:gd name="T10" fmla="*/ 3304 w 4453"/>
                <a:gd name="T11" fmla="*/ 737 h 3414"/>
                <a:gd name="T12" fmla="*/ 3090 w 4453"/>
                <a:gd name="T13" fmla="*/ 929 h 3414"/>
                <a:gd name="T14" fmla="*/ 2914 w 4453"/>
                <a:gd name="T15" fmla="*/ 1053 h 3414"/>
                <a:gd name="T16" fmla="*/ 2533 w 4453"/>
                <a:gd name="T17" fmla="*/ 1230 h 3414"/>
                <a:gd name="T18" fmla="*/ 2122 w 4453"/>
                <a:gd name="T19" fmla="*/ 1177 h 3414"/>
                <a:gd name="T20" fmla="*/ 1734 w 4453"/>
                <a:gd name="T21" fmla="*/ 998 h 3414"/>
                <a:gd name="T22" fmla="*/ 1455 w 4453"/>
                <a:gd name="T23" fmla="*/ 840 h 3414"/>
                <a:gd name="T24" fmla="*/ 1437 w 4453"/>
                <a:gd name="T25" fmla="*/ 589 h 3414"/>
                <a:gd name="T26" fmla="*/ 1122 w 4453"/>
                <a:gd name="T27" fmla="*/ 477 h 3414"/>
                <a:gd name="T28" fmla="*/ 950 w 4453"/>
                <a:gd name="T29" fmla="*/ 549 h 3414"/>
                <a:gd name="T30" fmla="*/ 726 w 4453"/>
                <a:gd name="T31" fmla="*/ 701 h 3414"/>
                <a:gd name="T32" fmla="*/ 590 w 4453"/>
                <a:gd name="T33" fmla="*/ 913 h 3414"/>
                <a:gd name="T34" fmla="*/ 242 w 4453"/>
                <a:gd name="T35" fmla="*/ 1093 h 3414"/>
                <a:gd name="T36" fmla="*/ 53 w 4453"/>
                <a:gd name="T37" fmla="*/ 1230 h 3414"/>
                <a:gd name="T38" fmla="*/ 108 w 4453"/>
                <a:gd name="T39" fmla="*/ 1471 h 3414"/>
                <a:gd name="T40" fmla="*/ 229 w 4453"/>
                <a:gd name="T41" fmla="*/ 1657 h 3414"/>
                <a:gd name="T42" fmla="*/ 194 w 4453"/>
                <a:gd name="T43" fmla="*/ 1949 h 3414"/>
                <a:gd name="T44" fmla="*/ 362 w 4453"/>
                <a:gd name="T45" fmla="*/ 2217 h 3414"/>
                <a:gd name="T46" fmla="*/ 594 w 4453"/>
                <a:gd name="T47" fmla="*/ 2349 h 3414"/>
                <a:gd name="T48" fmla="*/ 806 w 4453"/>
                <a:gd name="T49" fmla="*/ 2521 h 3414"/>
                <a:gd name="T50" fmla="*/ 991 w 4453"/>
                <a:gd name="T51" fmla="*/ 2633 h 3414"/>
                <a:gd name="T52" fmla="*/ 1226 w 4453"/>
                <a:gd name="T53" fmla="*/ 2585 h 3414"/>
                <a:gd name="T54" fmla="*/ 1455 w 4453"/>
                <a:gd name="T55" fmla="*/ 2688 h 3414"/>
                <a:gd name="T56" fmla="*/ 1786 w 4453"/>
                <a:gd name="T57" fmla="*/ 2609 h 3414"/>
                <a:gd name="T58" fmla="*/ 1738 w 4453"/>
                <a:gd name="T59" fmla="*/ 2977 h 3414"/>
                <a:gd name="T60" fmla="*/ 1918 w 4453"/>
                <a:gd name="T61" fmla="*/ 3153 h 3414"/>
                <a:gd name="T62" fmla="*/ 1950 w 4453"/>
                <a:gd name="T63" fmla="*/ 3297 h 3414"/>
                <a:gd name="T64" fmla="*/ 2106 w 4453"/>
                <a:gd name="T65" fmla="*/ 3274 h 3414"/>
                <a:gd name="T66" fmla="*/ 2394 w 4453"/>
                <a:gd name="T67" fmla="*/ 3181 h 3414"/>
                <a:gd name="T68" fmla="*/ 2546 w 4453"/>
                <a:gd name="T69" fmla="*/ 3173 h 3414"/>
                <a:gd name="T70" fmla="*/ 2806 w 4453"/>
                <a:gd name="T71" fmla="*/ 3317 h 3414"/>
                <a:gd name="T72" fmla="*/ 2942 w 4453"/>
                <a:gd name="T73" fmla="*/ 3401 h 3414"/>
                <a:gd name="T74" fmla="*/ 3106 w 4453"/>
                <a:gd name="T75" fmla="*/ 3245 h 3414"/>
                <a:gd name="T76" fmla="*/ 3266 w 4453"/>
                <a:gd name="T77" fmla="*/ 3229 h 3414"/>
                <a:gd name="T78" fmla="*/ 3566 w 4453"/>
                <a:gd name="T79" fmla="*/ 3029 h 3414"/>
                <a:gd name="T80" fmla="*/ 3657 w 4453"/>
                <a:gd name="T81" fmla="*/ 2939 h 3414"/>
                <a:gd name="T82" fmla="*/ 3826 w 4453"/>
                <a:gd name="T83" fmla="*/ 2569 h 3414"/>
                <a:gd name="T84" fmla="*/ 3908 w 4453"/>
                <a:gd name="T85" fmla="*/ 2410 h 3414"/>
                <a:gd name="T86" fmla="*/ 3880 w 4453"/>
                <a:gd name="T87" fmla="*/ 2242 h 3414"/>
                <a:gd name="T88" fmla="*/ 3750 w 4453"/>
                <a:gd name="T89" fmla="*/ 2001 h 3414"/>
                <a:gd name="T90" fmla="*/ 3704 w 4453"/>
                <a:gd name="T91" fmla="*/ 1722 h 3414"/>
                <a:gd name="T92" fmla="*/ 3797 w 4453"/>
                <a:gd name="T93" fmla="*/ 1592 h 3414"/>
                <a:gd name="T94" fmla="*/ 3618 w 4453"/>
                <a:gd name="T95" fmla="*/ 1633 h 3414"/>
                <a:gd name="T96" fmla="*/ 3418 w 4453"/>
                <a:gd name="T97" fmla="*/ 1493 h 3414"/>
                <a:gd name="T98" fmla="*/ 3670 w 4453"/>
                <a:gd name="T99" fmla="*/ 1277 h 3414"/>
                <a:gd name="T100" fmla="*/ 3704 w 4453"/>
                <a:gd name="T101" fmla="*/ 1471 h 3414"/>
                <a:gd name="T102" fmla="*/ 3874 w 4453"/>
                <a:gd name="T103" fmla="*/ 1353 h 3414"/>
                <a:gd name="T104" fmla="*/ 4086 w 4453"/>
                <a:gd name="T105" fmla="*/ 1133 h 3414"/>
                <a:gd name="T106" fmla="*/ 4170 w 4453"/>
                <a:gd name="T107" fmla="*/ 1069 h 3414"/>
                <a:gd name="T108" fmla="*/ 4342 w 4453"/>
                <a:gd name="T109" fmla="*/ 997 h 3414"/>
                <a:gd name="T110" fmla="*/ 4430 w 4453"/>
                <a:gd name="T111" fmla="*/ 689 h 3414"/>
                <a:gd name="T112" fmla="*/ 4442 w 4453"/>
                <a:gd name="T113" fmla="*/ 441 h 3414"/>
                <a:gd name="T114" fmla="*/ 4280 w 4453"/>
                <a:gd name="T115" fmla="*/ 422 h 3414"/>
                <a:gd name="T116" fmla="*/ 4159 w 4453"/>
                <a:gd name="T117" fmla="*/ 366 h 3414"/>
                <a:gd name="T118" fmla="*/ 3843 w 4453"/>
                <a:gd name="T119" fmla="*/ 180 h 3414"/>
                <a:gd name="T120" fmla="*/ 3704 w 4453"/>
                <a:gd name="T121" fmla="*/ 13 h 3414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4453" h="3414">
                  <a:moveTo>
                    <a:pt x="3704" y="13"/>
                  </a:moveTo>
                  <a:cubicBezTo>
                    <a:pt x="3635" y="7"/>
                    <a:pt x="3628" y="21"/>
                    <a:pt x="3566" y="1"/>
                  </a:cubicBezTo>
                  <a:cubicBezTo>
                    <a:pt x="3532" y="1"/>
                    <a:pt x="3518" y="25"/>
                    <a:pt x="3498" y="29"/>
                  </a:cubicBezTo>
                  <a:cubicBezTo>
                    <a:pt x="3477" y="34"/>
                    <a:pt x="3456" y="26"/>
                    <a:pt x="3442" y="29"/>
                  </a:cubicBezTo>
                  <a:cubicBezTo>
                    <a:pt x="3433" y="38"/>
                    <a:pt x="3427" y="43"/>
                    <a:pt x="3416" y="50"/>
                  </a:cubicBezTo>
                  <a:cubicBezTo>
                    <a:pt x="3373" y="78"/>
                    <a:pt x="3396" y="34"/>
                    <a:pt x="3379" y="87"/>
                  </a:cubicBezTo>
                  <a:cubicBezTo>
                    <a:pt x="3382" y="109"/>
                    <a:pt x="3376" y="133"/>
                    <a:pt x="3388" y="152"/>
                  </a:cubicBezTo>
                  <a:cubicBezTo>
                    <a:pt x="3395" y="163"/>
                    <a:pt x="3417" y="151"/>
                    <a:pt x="3425" y="161"/>
                  </a:cubicBezTo>
                  <a:cubicBezTo>
                    <a:pt x="3440" y="181"/>
                    <a:pt x="3386" y="238"/>
                    <a:pt x="3382" y="241"/>
                  </a:cubicBezTo>
                  <a:cubicBezTo>
                    <a:pt x="3345" y="295"/>
                    <a:pt x="3378" y="213"/>
                    <a:pt x="3360" y="310"/>
                  </a:cubicBezTo>
                  <a:cubicBezTo>
                    <a:pt x="3355" y="335"/>
                    <a:pt x="3362" y="370"/>
                    <a:pt x="3341" y="384"/>
                  </a:cubicBezTo>
                  <a:cubicBezTo>
                    <a:pt x="3330" y="401"/>
                    <a:pt x="3317" y="402"/>
                    <a:pt x="3294" y="413"/>
                  </a:cubicBezTo>
                  <a:cubicBezTo>
                    <a:pt x="3278" y="416"/>
                    <a:pt x="3257" y="399"/>
                    <a:pt x="3242" y="405"/>
                  </a:cubicBezTo>
                  <a:cubicBezTo>
                    <a:pt x="3227" y="411"/>
                    <a:pt x="3216" y="429"/>
                    <a:pt x="3202" y="449"/>
                  </a:cubicBezTo>
                  <a:cubicBezTo>
                    <a:pt x="3179" y="515"/>
                    <a:pt x="3199" y="494"/>
                    <a:pt x="3156" y="524"/>
                  </a:cubicBezTo>
                  <a:cubicBezTo>
                    <a:pt x="3148" y="551"/>
                    <a:pt x="3132" y="611"/>
                    <a:pt x="3138" y="629"/>
                  </a:cubicBezTo>
                  <a:cubicBezTo>
                    <a:pt x="3144" y="647"/>
                    <a:pt x="3167" y="635"/>
                    <a:pt x="3193" y="635"/>
                  </a:cubicBezTo>
                  <a:cubicBezTo>
                    <a:pt x="3227" y="632"/>
                    <a:pt x="3262" y="633"/>
                    <a:pt x="3295" y="626"/>
                  </a:cubicBezTo>
                  <a:cubicBezTo>
                    <a:pt x="3370" y="610"/>
                    <a:pt x="3296" y="581"/>
                    <a:pt x="3386" y="605"/>
                  </a:cubicBezTo>
                  <a:cubicBezTo>
                    <a:pt x="3408" y="636"/>
                    <a:pt x="3402" y="641"/>
                    <a:pt x="3438" y="653"/>
                  </a:cubicBezTo>
                  <a:cubicBezTo>
                    <a:pt x="3441" y="662"/>
                    <a:pt x="3487" y="706"/>
                    <a:pt x="3478" y="709"/>
                  </a:cubicBezTo>
                  <a:cubicBezTo>
                    <a:pt x="3471" y="718"/>
                    <a:pt x="3432" y="693"/>
                    <a:pt x="3406" y="693"/>
                  </a:cubicBezTo>
                  <a:cubicBezTo>
                    <a:pt x="3385" y="695"/>
                    <a:pt x="3367" y="714"/>
                    <a:pt x="3350" y="721"/>
                  </a:cubicBezTo>
                  <a:cubicBezTo>
                    <a:pt x="3339" y="724"/>
                    <a:pt x="3312" y="729"/>
                    <a:pt x="3304" y="737"/>
                  </a:cubicBezTo>
                  <a:cubicBezTo>
                    <a:pt x="3284" y="756"/>
                    <a:pt x="3272" y="757"/>
                    <a:pt x="3248" y="765"/>
                  </a:cubicBezTo>
                  <a:cubicBezTo>
                    <a:pt x="3233" y="813"/>
                    <a:pt x="3242" y="830"/>
                    <a:pt x="3194" y="845"/>
                  </a:cubicBezTo>
                  <a:cubicBezTo>
                    <a:pt x="3179" y="893"/>
                    <a:pt x="3163" y="847"/>
                    <a:pt x="3122" y="869"/>
                  </a:cubicBezTo>
                  <a:cubicBezTo>
                    <a:pt x="3102" y="880"/>
                    <a:pt x="3090" y="929"/>
                    <a:pt x="3090" y="929"/>
                  </a:cubicBezTo>
                  <a:cubicBezTo>
                    <a:pt x="3074" y="933"/>
                    <a:pt x="3068" y="946"/>
                    <a:pt x="3046" y="945"/>
                  </a:cubicBezTo>
                  <a:cubicBezTo>
                    <a:pt x="3024" y="944"/>
                    <a:pt x="2984" y="921"/>
                    <a:pt x="2960" y="923"/>
                  </a:cubicBezTo>
                  <a:cubicBezTo>
                    <a:pt x="2940" y="933"/>
                    <a:pt x="2905" y="960"/>
                    <a:pt x="2905" y="960"/>
                  </a:cubicBezTo>
                  <a:cubicBezTo>
                    <a:pt x="2875" y="1004"/>
                    <a:pt x="2886" y="1011"/>
                    <a:pt x="2914" y="1053"/>
                  </a:cubicBezTo>
                  <a:cubicBezTo>
                    <a:pt x="2900" y="1096"/>
                    <a:pt x="2886" y="1084"/>
                    <a:pt x="2849" y="1109"/>
                  </a:cubicBezTo>
                  <a:cubicBezTo>
                    <a:pt x="2822" y="1194"/>
                    <a:pt x="2681" y="1188"/>
                    <a:pt x="2617" y="1193"/>
                  </a:cubicBezTo>
                  <a:cubicBezTo>
                    <a:pt x="2598" y="1199"/>
                    <a:pt x="2577" y="1200"/>
                    <a:pt x="2561" y="1211"/>
                  </a:cubicBezTo>
                  <a:cubicBezTo>
                    <a:pt x="2552" y="1217"/>
                    <a:pt x="2543" y="1225"/>
                    <a:pt x="2533" y="1230"/>
                  </a:cubicBezTo>
                  <a:cubicBezTo>
                    <a:pt x="2515" y="1238"/>
                    <a:pt x="2470" y="1265"/>
                    <a:pt x="2470" y="1265"/>
                  </a:cubicBezTo>
                  <a:cubicBezTo>
                    <a:pt x="2402" y="1311"/>
                    <a:pt x="2350" y="1230"/>
                    <a:pt x="2282" y="1220"/>
                  </a:cubicBezTo>
                  <a:cubicBezTo>
                    <a:pt x="2248" y="1215"/>
                    <a:pt x="2264" y="1212"/>
                    <a:pt x="2230" y="1209"/>
                  </a:cubicBezTo>
                  <a:cubicBezTo>
                    <a:pt x="2198" y="1189"/>
                    <a:pt x="2158" y="1190"/>
                    <a:pt x="2122" y="1177"/>
                  </a:cubicBezTo>
                  <a:cubicBezTo>
                    <a:pt x="2037" y="1200"/>
                    <a:pt x="1904" y="1155"/>
                    <a:pt x="1818" y="1145"/>
                  </a:cubicBezTo>
                  <a:cubicBezTo>
                    <a:pt x="1801" y="1134"/>
                    <a:pt x="1781" y="1099"/>
                    <a:pt x="1771" y="1081"/>
                  </a:cubicBezTo>
                  <a:cubicBezTo>
                    <a:pt x="1762" y="1064"/>
                    <a:pt x="1764" y="1041"/>
                    <a:pt x="1753" y="1025"/>
                  </a:cubicBezTo>
                  <a:cubicBezTo>
                    <a:pt x="1747" y="1016"/>
                    <a:pt x="1741" y="1006"/>
                    <a:pt x="1734" y="998"/>
                  </a:cubicBezTo>
                  <a:cubicBezTo>
                    <a:pt x="1725" y="988"/>
                    <a:pt x="1714" y="980"/>
                    <a:pt x="1706" y="970"/>
                  </a:cubicBezTo>
                  <a:cubicBezTo>
                    <a:pt x="1667" y="920"/>
                    <a:pt x="1672" y="905"/>
                    <a:pt x="1613" y="886"/>
                  </a:cubicBezTo>
                  <a:cubicBezTo>
                    <a:pt x="1582" y="866"/>
                    <a:pt x="1560" y="877"/>
                    <a:pt x="1534" y="869"/>
                  </a:cubicBezTo>
                  <a:cubicBezTo>
                    <a:pt x="1508" y="861"/>
                    <a:pt x="1468" y="855"/>
                    <a:pt x="1455" y="840"/>
                  </a:cubicBezTo>
                  <a:cubicBezTo>
                    <a:pt x="1436" y="782"/>
                    <a:pt x="1425" y="823"/>
                    <a:pt x="1454" y="777"/>
                  </a:cubicBezTo>
                  <a:cubicBezTo>
                    <a:pt x="1464" y="760"/>
                    <a:pt x="1470" y="741"/>
                    <a:pt x="1470" y="741"/>
                  </a:cubicBezTo>
                  <a:cubicBezTo>
                    <a:pt x="1467" y="710"/>
                    <a:pt x="1473" y="679"/>
                    <a:pt x="1466" y="649"/>
                  </a:cubicBezTo>
                  <a:cubicBezTo>
                    <a:pt x="1462" y="630"/>
                    <a:pt x="1447" y="601"/>
                    <a:pt x="1437" y="589"/>
                  </a:cubicBezTo>
                  <a:cubicBezTo>
                    <a:pt x="1397" y="541"/>
                    <a:pt x="1378" y="549"/>
                    <a:pt x="1334" y="505"/>
                  </a:cubicBezTo>
                  <a:cubicBezTo>
                    <a:pt x="1313" y="447"/>
                    <a:pt x="1311" y="386"/>
                    <a:pt x="1266" y="401"/>
                  </a:cubicBezTo>
                  <a:cubicBezTo>
                    <a:pt x="1257" y="407"/>
                    <a:pt x="1217" y="464"/>
                    <a:pt x="1206" y="465"/>
                  </a:cubicBezTo>
                  <a:cubicBezTo>
                    <a:pt x="1198" y="477"/>
                    <a:pt x="1139" y="457"/>
                    <a:pt x="1122" y="477"/>
                  </a:cubicBezTo>
                  <a:cubicBezTo>
                    <a:pt x="1105" y="497"/>
                    <a:pt x="1119" y="567"/>
                    <a:pt x="1106" y="585"/>
                  </a:cubicBezTo>
                  <a:cubicBezTo>
                    <a:pt x="1090" y="582"/>
                    <a:pt x="1056" y="593"/>
                    <a:pt x="1042" y="585"/>
                  </a:cubicBezTo>
                  <a:cubicBezTo>
                    <a:pt x="1032" y="580"/>
                    <a:pt x="994" y="569"/>
                    <a:pt x="986" y="561"/>
                  </a:cubicBezTo>
                  <a:cubicBezTo>
                    <a:pt x="964" y="556"/>
                    <a:pt x="966" y="546"/>
                    <a:pt x="950" y="549"/>
                  </a:cubicBezTo>
                  <a:cubicBezTo>
                    <a:pt x="929" y="555"/>
                    <a:pt x="909" y="581"/>
                    <a:pt x="890" y="609"/>
                  </a:cubicBezTo>
                  <a:cubicBezTo>
                    <a:pt x="861" y="652"/>
                    <a:pt x="846" y="663"/>
                    <a:pt x="838" y="717"/>
                  </a:cubicBezTo>
                  <a:cubicBezTo>
                    <a:pt x="824" y="735"/>
                    <a:pt x="801" y="696"/>
                    <a:pt x="782" y="693"/>
                  </a:cubicBezTo>
                  <a:cubicBezTo>
                    <a:pt x="763" y="690"/>
                    <a:pt x="749" y="698"/>
                    <a:pt x="726" y="701"/>
                  </a:cubicBezTo>
                  <a:cubicBezTo>
                    <a:pt x="700" y="701"/>
                    <a:pt x="655" y="697"/>
                    <a:pt x="646" y="709"/>
                  </a:cubicBezTo>
                  <a:cubicBezTo>
                    <a:pt x="637" y="721"/>
                    <a:pt x="668" y="747"/>
                    <a:pt x="670" y="773"/>
                  </a:cubicBezTo>
                  <a:cubicBezTo>
                    <a:pt x="663" y="797"/>
                    <a:pt x="671" y="842"/>
                    <a:pt x="658" y="865"/>
                  </a:cubicBezTo>
                  <a:cubicBezTo>
                    <a:pt x="645" y="888"/>
                    <a:pt x="601" y="894"/>
                    <a:pt x="590" y="913"/>
                  </a:cubicBezTo>
                  <a:cubicBezTo>
                    <a:pt x="570" y="1018"/>
                    <a:pt x="638" y="918"/>
                    <a:pt x="590" y="977"/>
                  </a:cubicBezTo>
                  <a:cubicBezTo>
                    <a:pt x="582" y="987"/>
                    <a:pt x="565" y="1013"/>
                    <a:pt x="545" y="1016"/>
                  </a:cubicBezTo>
                  <a:cubicBezTo>
                    <a:pt x="478" y="1027"/>
                    <a:pt x="409" y="1022"/>
                    <a:pt x="341" y="1025"/>
                  </a:cubicBezTo>
                  <a:cubicBezTo>
                    <a:pt x="262" y="1079"/>
                    <a:pt x="296" y="1120"/>
                    <a:pt x="242" y="1093"/>
                  </a:cubicBezTo>
                  <a:cubicBezTo>
                    <a:pt x="233" y="1089"/>
                    <a:pt x="227" y="1048"/>
                    <a:pt x="218" y="1045"/>
                  </a:cubicBezTo>
                  <a:cubicBezTo>
                    <a:pt x="178" y="1048"/>
                    <a:pt x="170" y="1038"/>
                    <a:pt x="130" y="1045"/>
                  </a:cubicBezTo>
                  <a:cubicBezTo>
                    <a:pt x="102" y="1050"/>
                    <a:pt x="37" y="1125"/>
                    <a:pt x="14" y="1141"/>
                  </a:cubicBezTo>
                  <a:cubicBezTo>
                    <a:pt x="5" y="1208"/>
                    <a:pt x="0" y="1194"/>
                    <a:pt x="53" y="1230"/>
                  </a:cubicBezTo>
                  <a:cubicBezTo>
                    <a:pt x="58" y="1265"/>
                    <a:pt x="83" y="1319"/>
                    <a:pt x="78" y="1337"/>
                  </a:cubicBezTo>
                  <a:cubicBezTo>
                    <a:pt x="73" y="1355"/>
                    <a:pt x="26" y="1328"/>
                    <a:pt x="25" y="1341"/>
                  </a:cubicBezTo>
                  <a:cubicBezTo>
                    <a:pt x="46" y="1408"/>
                    <a:pt x="27" y="1386"/>
                    <a:pt x="71" y="1416"/>
                  </a:cubicBezTo>
                  <a:cubicBezTo>
                    <a:pt x="83" y="1434"/>
                    <a:pt x="105" y="1449"/>
                    <a:pt x="108" y="1471"/>
                  </a:cubicBezTo>
                  <a:cubicBezTo>
                    <a:pt x="120" y="1547"/>
                    <a:pt x="100" y="1523"/>
                    <a:pt x="145" y="1555"/>
                  </a:cubicBezTo>
                  <a:cubicBezTo>
                    <a:pt x="154" y="1581"/>
                    <a:pt x="158" y="1573"/>
                    <a:pt x="186" y="1589"/>
                  </a:cubicBezTo>
                  <a:cubicBezTo>
                    <a:pt x="203" y="1598"/>
                    <a:pt x="238" y="1629"/>
                    <a:pt x="238" y="1629"/>
                  </a:cubicBezTo>
                  <a:cubicBezTo>
                    <a:pt x="235" y="1638"/>
                    <a:pt x="226" y="1648"/>
                    <a:pt x="229" y="1657"/>
                  </a:cubicBezTo>
                  <a:cubicBezTo>
                    <a:pt x="236" y="1678"/>
                    <a:pt x="274" y="1753"/>
                    <a:pt x="274" y="1753"/>
                  </a:cubicBezTo>
                  <a:cubicBezTo>
                    <a:pt x="264" y="1826"/>
                    <a:pt x="243" y="1808"/>
                    <a:pt x="266" y="1880"/>
                  </a:cubicBezTo>
                  <a:cubicBezTo>
                    <a:pt x="248" y="1936"/>
                    <a:pt x="271" y="1894"/>
                    <a:pt x="229" y="1889"/>
                  </a:cubicBezTo>
                  <a:cubicBezTo>
                    <a:pt x="213" y="1887"/>
                    <a:pt x="209" y="1946"/>
                    <a:pt x="194" y="1949"/>
                  </a:cubicBezTo>
                  <a:cubicBezTo>
                    <a:pt x="203" y="2039"/>
                    <a:pt x="195" y="2041"/>
                    <a:pt x="257" y="2103"/>
                  </a:cubicBezTo>
                  <a:cubicBezTo>
                    <a:pt x="272" y="2143"/>
                    <a:pt x="283" y="2106"/>
                    <a:pt x="294" y="2117"/>
                  </a:cubicBezTo>
                  <a:cubicBezTo>
                    <a:pt x="305" y="2128"/>
                    <a:pt x="311" y="2151"/>
                    <a:pt x="322" y="2168"/>
                  </a:cubicBezTo>
                  <a:cubicBezTo>
                    <a:pt x="331" y="2174"/>
                    <a:pt x="351" y="2214"/>
                    <a:pt x="362" y="2217"/>
                  </a:cubicBezTo>
                  <a:cubicBezTo>
                    <a:pt x="381" y="2223"/>
                    <a:pt x="450" y="2217"/>
                    <a:pt x="450" y="2217"/>
                  </a:cubicBezTo>
                  <a:cubicBezTo>
                    <a:pt x="479" y="2247"/>
                    <a:pt x="457" y="2236"/>
                    <a:pt x="480" y="2270"/>
                  </a:cubicBezTo>
                  <a:cubicBezTo>
                    <a:pt x="496" y="2291"/>
                    <a:pt x="515" y="2304"/>
                    <a:pt x="534" y="2317"/>
                  </a:cubicBezTo>
                  <a:cubicBezTo>
                    <a:pt x="553" y="2330"/>
                    <a:pt x="576" y="2329"/>
                    <a:pt x="594" y="2349"/>
                  </a:cubicBezTo>
                  <a:cubicBezTo>
                    <a:pt x="609" y="2427"/>
                    <a:pt x="580" y="2375"/>
                    <a:pt x="642" y="2437"/>
                  </a:cubicBezTo>
                  <a:cubicBezTo>
                    <a:pt x="670" y="2407"/>
                    <a:pt x="695" y="2470"/>
                    <a:pt x="706" y="2481"/>
                  </a:cubicBezTo>
                  <a:cubicBezTo>
                    <a:pt x="710" y="2486"/>
                    <a:pt x="729" y="2506"/>
                    <a:pt x="746" y="2513"/>
                  </a:cubicBezTo>
                  <a:cubicBezTo>
                    <a:pt x="763" y="2520"/>
                    <a:pt x="786" y="2514"/>
                    <a:pt x="806" y="2521"/>
                  </a:cubicBezTo>
                  <a:cubicBezTo>
                    <a:pt x="826" y="2528"/>
                    <a:pt x="836" y="2550"/>
                    <a:pt x="866" y="2553"/>
                  </a:cubicBezTo>
                  <a:cubicBezTo>
                    <a:pt x="896" y="2556"/>
                    <a:pt x="969" y="2537"/>
                    <a:pt x="986" y="2541"/>
                  </a:cubicBezTo>
                  <a:cubicBezTo>
                    <a:pt x="1003" y="2545"/>
                    <a:pt x="965" y="2562"/>
                    <a:pt x="966" y="2577"/>
                  </a:cubicBezTo>
                  <a:cubicBezTo>
                    <a:pt x="963" y="2587"/>
                    <a:pt x="970" y="2623"/>
                    <a:pt x="991" y="2633"/>
                  </a:cubicBezTo>
                  <a:cubicBezTo>
                    <a:pt x="1000" y="2637"/>
                    <a:pt x="1010" y="2626"/>
                    <a:pt x="1019" y="2623"/>
                  </a:cubicBezTo>
                  <a:cubicBezTo>
                    <a:pt x="1028" y="2614"/>
                    <a:pt x="1020" y="2576"/>
                    <a:pt x="1034" y="2561"/>
                  </a:cubicBezTo>
                  <a:cubicBezTo>
                    <a:pt x="1048" y="2546"/>
                    <a:pt x="1074" y="2529"/>
                    <a:pt x="1106" y="2533"/>
                  </a:cubicBezTo>
                  <a:cubicBezTo>
                    <a:pt x="1126" y="2547"/>
                    <a:pt x="1207" y="2569"/>
                    <a:pt x="1226" y="2585"/>
                  </a:cubicBezTo>
                  <a:cubicBezTo>
                    <a:pt x="1253" y="2607"/>
                    <a:pt x="1230" y="2635"/>
                    <a:pt x="1258" y="2657"/>
                  </a:cubicBezTo>
                  <a:cubicBezTo>
                    <a:pt x="1266" y="2663"/>
                    <a:pt x="1289" y="2701"/>
                    <a:pt x="1298" y="2705"/>
                  </a:cubicBezTo>
                  <a:cubicBezTo>
                    <a:pt x="1327" y="2717"/>
                    <a:pt x="1333" y="2705"/>
                    <a:pt x="1358" y="2721"/>
                  </a:cubicBezTo>
                  <a:cubicBezTo>
                    <a:pt x="1392" y="2688"/>
                    <a:pt x="1415" y="2711"/>
                    <a:pt x="1455" y="2688"/>
                  </a:cubicBezTo>
                  <a:cubicBezTo>
                    <a:pt x="1466" y="2657"/>
                    <a:pt x="1462" y="2656"/>
                    <a:pt x="1522" y="2637"/>
                  </a:cubicBezTo>
                  <a:cubicBezTo>
                    <a:pt x="1550" y="2631"/>
                    <a:pt x="1607" y="2605"/>
                    <a:pt x="1642" y="2609"/>
                  </a:cubicBezTo>
                  <a:cubicBezTo>
                    <a:pt x="1677" y="2613"/>
                    <a:pt x="1706" y="2661"/>
                    <a:pt x="1730" y="2661"/>
                  </a:cubicBezTo>
                  <a:cubicBezTo>
                    <a:pt x="1750" y="2660"/>
                    <a:pt x="1766" y="2593"/>
                    <a:pt x="1786" y="2609"/>
                  </a:cubicBezTo>
                  <a:cubicBezTo>
                    <a:pt x="1822" y="2620"/>
                    <a:pt x="1804" y="2668"/>
                    <a:pt x="1836" y="2688"/>
                  </a:cubicBezTo>
                  <a:cubicBezTo>
                    <a:pt x="1856" y="2744"/>
                    <a:pt x="1885" y="2761"/>
                    <a:pt x="1850" y="2813"/>
                  </a:cubicBezTo>
                  <a:cubicBezTo>
                    <a:pt x="1838" y="2851"/>
                    <a:pt x="1832" y="2869"/>
                    <a:pt x="1794" y="2881"/>
                  </a:cubicBezTo>
                  <a:cubicBezTo>
                    <a:pt x="1775" y="2908"/>
                    <a:pt x="1747" y="2948"/>
                    <a:pt x="1738" y="2977"/>
                  </a:cubicBezTo>
                  <a:cubicBezTo>
                    <a:pt x="1730" y="2999"/>
                    <a:pt x="1723" y="3046"/>
                    <a:pt x="1738" y="3057"/>
                  </a:cubicBezTo>
                  <a:cubicBezTo>
                    <a:pt x="1753" y="3068"/>
                    <a:pt x="1808" y="3030"/>
                    <a:pt x="1827" y="3041"/>
                  </a:cubicBezTo>
                  <a:cubicBezTo>
                    <a:pt x="1838" y="3076"/>
                    <a:pt x="1829" y="3095"/>
                    <a:pt x="1850" y="3125"/>
                  </a:cubicBezTo>
                  <a:cubicBezTo>
                    <a:pt x="1860" y="3145"/>
                    <a:pt x="1914" y="3144"/>
                    <a:pt x="1918" y="3153"/>
                  </a:cubicBezTo>
                  <a:cubicBezTo>
                    <a:pt x="1922" y="3162"/>
                    <a:pt x="1880" y="3165"/>
                    <a:pt x="1874" y="3177"/>
                  </a:cubicBezTo>
                  <a:cubicBezTo>
                    <a:pt x="1868" y="3189"/>
                    <a:pt x="1872" y="3217"/>
                    <a:pt x="1883" y="3227"/>
                  </a:cubicBezTo>
                  <a:cubicBezTo>
                    <a:pt x="1888" y="3250"/>
                    <a:pt x="1927" y="3225"/>
                    <a:pt x="1938" y="3237"/>
                  </a:cubicBezTo>
                  <a:cubicBezTo>
                    <a:pt x="1949" y="3249"/>
                    <a:pt x="1935" y="3289"/>
                    <a:pt x="1950" y="3297"/>
                  </a:cubicBezTo>
                  <a:cubicBezTo>
                    <a:pt x="1965" y="3305"/>
                    <a:pt x="2010" y="3283"/>
                    <a:pt x="2030" y="3285"/>
                  </a:cubicBezTo>
                  <a:cubicBezTo>
                    <a:pt x="2050" y="3287"/>
                    <a:pt x="2056" y="3304"/>
                    <a:pt x="2069" y="3311"/>
                  </a:cubicBezTo>
                  <a:cubicBezTo>
                    <a:pt x="2081" y="3317"/>
                    <a:pt x="2092" y="3331"/>
                    <a:pt x="2106" y="3329"/>
                  </a:cubicBezTo>
                  <a:cubicBezTo>
                    <a:pt x="2149" y="3322"/>
                    <a:pt x="2111" y="3281"/>
                    <a:pt x="2106" y="3274"/>
                  </a:cubicBezTo>
                  <a:cubicBezTo>
                    <a:pt x="2120" y="3217"/>
                    <a:pt x="2135" y="3206"/>
                    <a:pt x="2190" y="3193"/>
                  </a:cubicBezTo>
                  <a:cubicBezTo>
                    <a:pt x="2225" y="3178"/>
                    <a:pt x="2265" y="3210"/>
                    <a:pt x="2306" y="3201"/>
                  </a:cubicBezTo>
                  <a:cubicBezTo>
                    <a:pt x="2332" y="3196"/>
                    <a:pt x="2331" y="3168"/>
                    <a:pt x="2346" y="3165"/>
                  </a:cubicBezTo>
                  <a:cubicBezTo>
                    <a:pt x="2361" y="3162"/>
                    <a:pt x="2379" y="3185"/>
                    <a:pt x="2394" y="3181"/>
                  </a:cubicBezTo>
                  <a:cubicBezTo>
                    <a:pt x="2409" y="3177"/>
                    <a:pt x="2419" y="3146"/>
                    <a:pt x="2434" y="3141"/>
                  </a:cubicBezTo>
                  <a:cubicBezTo>
                    <a:pt x="2439" y="3138"/>
                    <a:pt x="2475" y="3147"/>
                    <a:pt x="2487" y="3153"/>
                  </a:cubicBezTo>
                  <a:cubicBezTo>
                    <a:pt x="2496" y="3157"/>
                    <a:pt x="2492" y="3172"/>
                    <a:pt x="2496" y="3181"/>
                  </a:cubicBezTo>
                  <a:cubicBezTo>
                    <a:pt x="2501" y="3191"/>
                    <a:pt x="2538" y="3166"/>
                    <a:pt x="2546" y="3173"/>
                  </a:cubicBezTo>
                  <a:cubicBezTo>
                    <a:pt x="2563" y="3188"/>
                    <a:pt x="2550" y="3229"/>
                    <a:pt x="2550" y="3229"/>
                  </a:cubicBezTo>
                  <a:cubicBezTo>
                    <a:pt x="2572" y="3262"/>
                    <a:pt x="2644" y="3297"/>
                    <a:pt x="2682" y="3309"/>
                  </a:cubicBezTo>
                  <a:cubicBezTo>
                    <a:pt x="2711" y="3318"/>
                    <a:pt x="2749" y="3276"/>
                    <a:pt x="2770" y="3277"/>
                  </a:cubicBezTo>
                  <a:cubicBezTo>
                    <a:pt x="2791" y="3278"/>
                    <a:pt x="2793" y="3312"/>
                    <a:pt x="2806" y="3317"/>
                  </a:cubicBezTo>
                  <a:cubicBezTo>
                    <a:pt x="2818" y="3322"/>
                    <a:pt x="2845" y="3293"/>
                    <a:pt x="2850" y="3305"/>
                  </a:cubicBezTo>
                  <a:cubicBezTo>
                    <a:pt x="2862" y="3313"/>
                    <a:pt x="2847" y="3357"/>
                    <a:pt x="2858" y="3373"/>
                  </a:cubicBezTo>
                  <a:cubicBezTo>
                    <a:pt x="2863" y="3390"/>
                    <a:pt x="2868" y="3404"/>
                    <a:pt x="2882" y="3409"/>
                  </a:cubicBezTo>
                  <a:cubicBezTo>
                    <a:pt x="2896" y="3414"/>
                    <a:pt x="2935" y="3414"/>
                    <a:pt x="2942" y="3401"/>
                  </a:cubicBezTo>
                  <a:cubicBezTo>
                    <a:pt x="2974" y="3379"/>
                    <a:pt x="2917" y="3369"/>
                    <a:pt x="2926" y="3333"/>
                  </a:cubicBezTo>
                  <a:cubicBezTo>
                    <a:pt x="2930" y="3318"/>
                    <a:pt x="2946" y="3317"/>
                    <a:pt x="2960" y="3311"/>
                  </a:cubicBezTo>
                  <a:cubicBezTo>
                    <a:pt x="2997" y="3295"/>
                    <a:pt x="3041" y="3305"/>
                    <a:pt x="3081" y="3302"/>
                  </a:cubicBezTo>
                  <a:cubicBezTo>
                    <a:pt x="3090" y="3296"/>
                    <a:pt x="3095" y="3249"/>
                    <a:pt x="3106" y="3245"/>
                  </a:cubicBezTo>
                  <a:cubicBezTo>
                    <a:pt x="3121" y="3239"/>
                    <a:pt x="3153" y="3263"/>
                    <a:pt x="3166" y="3253"/>
                  </a:cubicBezTo>
                  <a:cubicBezTo>
                    <a:pt x="3184" y="3239"/>
                    <a:pt x="3173" y="3228"/>
                    <a:pt x="3193" y="3218"/>
                  </a:cubicBezTo>
                  <a:cubicBezTo>
                    <a:pt x="3205" y="3212"/>
                    <a:pt x="3218" y="3205"/>
                    <a:pt x="3230" y="3199"/>
                  </a:cubicBezTo>
                  <a:cubicBezTo>
                    <a:pt x="3242" y="3190"/>
                    <a:pt x="3249" y="3235"/>
                    <a:pt x="3266" y="3229"/>
                  </a:cubicBezTo>
                  <a:cubicBezTo>
                    <a:pt x="3290" y="3233"/>
                    <a:pt x="3297" y="3169"/>
                    <a:pt x="3390" y="3169"/>
                  </a:cubicBezTo>
                  <a:cubicBezTo>
                    <a:pt x="3442" y="3169"/>
                    <a:pt x="3441" y="3152"/>
                    <a:pt x="3490" y="3134"/>
                  </a:cubicBezTo>
                  <a:cubicBezTo>
                    <a:pt x="3493" y="3119"/>
                    <a:pt x="3489" y="3100"/>
                    <a:pt x="3499" y="3088"/>
                  </a:cubicBezTo>
                  <a:cubicBezTo>
                    <a:pt x="3513" y="3071"/>
                    <a:pt x="3545" y="3037"/>
                    <a:pt x="3566" y="3029"/>
                  </a:cubicBezTo>
                  <a:cubicBezTo>
                    <a:pt x="3582" y="3017"/>
                    <a:pt x="3592" y="3063"/>
                    <a:pt x="3602" y="3057"/>
                  </a:cubicBezTo>
                  <a:cubicBezTo>
                    <a:pt x="3612" y="3051"/>
                    <a:pt x="3621" y="3010"/>
                    <a:pt x="3629" y="2995"/>
                  </a:cubicBezTo>
                  <a:cubicBezTo>
                    <a:pt x="3635" y="2986"/>
                    <a:pt x="3643" y="2977"/>
                    <a:pt x="3648" y="2967"/>
                  </a:cubicBezTo>
                  <a:cubicBezTo>
                    <a:pt x="3652" y="2958"/>
                    <a:pt x="3648" y="2944"/>
                    <a:pt x="3657" y="2939"/>
                  </a:cubicBezTo>
                  <a:cubicBezTo>
                    <a:pt x="3682" y="2925"/>
                    <a:pt x="3731" y="2866"/>
                    <a:pt x="3758" y="2857"/>
                  </a:cubicBezTo>
                  <a:cubicBezTo>
                    <a:pt x="3804" y="2785"/>
                    <a:pt x="3702" y="2745"/>
                    <a:pt x="3802" y="2681"/>
                  </a:cubicBezTo>
                  <a:cubicBezTo>
                    <a:pt x="3808" y="2672"/>
                    <a:pt x="3845" y="2640"/>
                    <a:pt x="3846" y="2629"/>
                  </a:cubicBezTo>
                  <a:cubicBezTo>
                    <a:pt x="3847" y="2618"/>
                    <a:pt x="3805" y="2584"/>
                    <a:pt x="3826" y="2569"/>
                  </a:cubicBezTo>
                  <a:cubicBezTo>
                    <a:pt x="3842" y="2558"/>
                    <a:pt x="3910" y="2545"/>
                    <a:pt x="3910" y="2545"/>
                  </a:cubicBezTo>
                  <a:cubicBezTo>
                    <a:pt x="3948" y="2507"/>
                    <a:pt x="3877" y="2544"/>
                    <a:pt x="3894" y="2497"/>
                  </a:cubicBezTo>
                  <a:cubicBezTo>
                    <a:pt x="3891" y="2485"/>
                    <a:pt x="3921" y="2450"/>
                    <a:pt x="3917" y="2438"/>
                  </a:cubicBezTo>
                  <a:cubicBezTo>
                    <a:pt x="3914" y="2429"/>
                    <a:pt x="3905" y="2419"/>
                    <a:pt x="3908" y="2410"/>
                  </a:cubicBezTo>
                  <a:cubicBezTo>
                    <a:pt x="3912" y="2398"/>
                    <a:pt x="3928" y="2392"/>
                    <a:pt x="3936" y="2382"/>
                  </a:cubicBezTo>
                  <a:cubicBezTo>
                    <a:pt x="3918" y="2365"/>
                    <a:pt x="3899" y="2346"/>
                    <a:pt x="3880" y="2335"/>
                  </a:cubicBezTo>
                  <a:cubicBezTo>
                    <a:pt x="3861" y="2329"/>
                    <a:pt x="3824" y="2317"/>
                    <a:pt x="3824" y="2317"/>
                  </a:cubicBezTo>
                  <a:cubicBezTo>
                    <a:pt x="3856" y="2295"/>
                    <a:pt x="3868" y="2279"/>
                    <a:pt x="3880" y="2242"/>
                  </a:cubicBezTo>
                  <a:cubicBezTo>
                    <a:pt x="3874" y="2227"/>
                    <a:pt x="3873" y="2209"/>
                    <a:pt x="3862" y="2196"/>
                  </a:cubicBezTo>
                  <a:cubicBezTo>
                    <a:pt x="3838" y="2168"/>
                    <a:pt x="3796" y="2216"/>
                    <a:pt x="3871" y="2159"/>
                  </a:cubicBezTo>
                  <a:cubicBezTo>
                    <a:pt x="3845" y="2124"/>
                    <a:pt x="3823" y="2099"/>
                    <a:pt x="3787" y="2075"/>
                  </a:cubicBezTo>
                  <a:cubicBezTo>
                    <a:pt x="3762" y="2037"/>
                    <a:pt x="3789" y="2027"/>
                    <a:pt x="3750" y="2001"/>
                  </a:cubicBezTo>
                  <a:cubicBezTo>
                    <a:pt x="3739" y="1971"/>
                    <a:pt x="3723" y="1954"/>
                    <a:pt x="3710" y="1925"/>
                  </a:cubicBezTo>
                  <a:cubicBezTo>
                    <a:pt x="3703" y="1910"/>
                    <a:pt x="3643" y="1889"/>
                    <a:pt x="3630" y="1885"/>
                  </a:cubicBezTo>
                  <a:cubicBezTo>
                    <a:pt x="3620" y="1866"/>
                    <a:pt x="3658" y="1828"/>
                    <a:pt x="3670" y="1801"/>
                  </a:cubicBezTo>
                  <a:cubicBezTo>
                    <a:pt x="3682" y="1774"/>
                    <a:pt x="3681" y="1744"/>
                    <a:pt x="3704" y="1722"/>
                  </a:cubicBezTo>
                  <a:cubicBezTo>
                    <a:pt x="3708" y="1716"/>
                    <a:pt x="3796" y="1672"/>
                    <a:pt x="3806" y="1669"/>
                  </a:cubicBezTo>
                  <a:cubicBezTo>
                    <a:pt x="3837" y="1661"/>
                    <a:pt x="3862" y="1657"/>
                    <a:pt x="3862" y="1657"/>
                  </a:cubicBezTo>
                  <a:cubicBezTo>
                    <a:pt x="3859" y="1642"/>
                    <a:pt x="3863" y="1622"/>
                    <a:pt x="3852" y="1611"/>
                  </a:cubicBezTo>
                  <a:cubicBezTo>
                    <a:pt x="3838" y="1597"/>
                    <a:pt x="3813" y="1602"/>
                    <a:pt x="3797" y="1592"/>
                  </a:cubicBezTo>
                  <a:cubicBezTo>
                    <a:pt x="3788" y="1586"/>
                    <a:pt x="3779" y="1579"/>
                    <a:pt x="3769" y="1574"/>
                  </a:cubicBezTo>
                  <a:cubicBezTo>
                    <a:pt x="3760" y="1570"/>
                    <a:pt x="3750" y="1567"/>
                    <a:pt x="3741" y="1564"/>
                  </a:cubicBezTo>
                  <a:cubicBezTo>
                    <a:pt x="3700" y="1568"/>
                    <a:pt x="3687" y="1560"/>
                    <a:pt x="3658" y="1589"/>
                  </a:cubicBezTo>
                  <a:cubicBezTo>
                    <a:pt x="3651" y="1596"/>
                    <a:pt x="3624" y="1625"/>
                    <a:pt x="3618" y="1633"/>
                  </a:cubicBezTo>
                  <a:cubicBezTo>
                    <a:pt x="3611" y="1642"/>
                    <a:pt x="3567" y="1647"/>
                    <a:pt x="3558" y="1653"/>
                  </a:cubicBezTo>
                  <a:cubicBezTo>
                    <a:pt x="3550" y="1649"/>
                    <a:pt x="3579" y="1606"/>
                    <a:pt x="3562" y="1589"/>
                  </a:cubicBezTo>
                  <a:cubicBezTo>
                    <a:pt x="3545" y="1572"/>
                    <a:pt x="3482" y="1565"/>
                    <a:pt x="3458" y="1549"/>
                  </a:cubicBezTo>
                  <a:cubicBezTo>
                    <a:pt x="3468" y="1519"/>
                    <a:pt x="3385" y="1507"/>
                    <a:pt x="3418" y="1493"/>
                  </a:cubicBezTo>
                  <a:cubicBezTo>
                    <a:pt x="3436" y="1485"/>
                    <a:pt x="3538" y="1477"/>
                    <a:pt x="3538" y="1477"/>
                  </a:cubicBezTo>
                  <a:cubicBezTo>
                    <a:pt x="3562" y="1440"/>
                    <a:pt x="3526" y="1441"/>
                    <a:pt x="3564" y="1416"/>
                  </a:cubicBezTo>
                  <a:cubicBezTo>
                    <a:pt x="3579" y="1375"/>
                    <a:pt x="3596" y="1382"/>
                    <a:pt x="3629" y="1351"/>
                  </a:cubicBezTo>
                  <a:cubicBezTo>
                    <a:pt x="3650" y="1332"/>
                    <a:pt x="3652" y="1285"/>
                    <a:pt x="3670" y="1277"/>
                  </a:cubicBezTo>
                  <a:cubicBezTo>
                    <a:pt x="3688" y="1269"/>
                    <a:pt x="3727" y="1284"/>
                    <a:pt x="3734" y="1301"/>
                  </a:cubicBezTo>
                  <a:cubicBezTo>
                    <a:pt x="3746" y="1316"/>
                    <a:pt x="3712" y="1359"/>
                    <a:pt x="3714" y="1377"/>
                  </a:cubicBezTo>
                  <a:cubicBezTo>
                    <a:pt x="3716" y="1395"/>
                    <a:pt x="3748" y="1393"/>
                    <a:pt x="3746" y="1409"/>
                  </a:cubicBezTo>
                  <a:cubicBezTo>
                    <a:pt x="3745" y="1419"/>
                    <a:pt x="3700" y="1462"/>
                    <a:pt x="3704" y="1471"/>
                  </a:cubicBezTo>
                  <a:cubicBezTo>
                    <a:pt x="3708" y="1481"/>
                    <a:pt x="3723" y="1484"/>
                    <a:pt x="3732" y="1490"/>
                  </a:cubicBezTo>
                  <a:cubicBezTo>
                    <a:pt x="3762" y="1469"/>
                    <a:pt x="3767" y="1428"/>
                    <a:pt x="3802" y="1417"/>
                  </a:cubicBezTo>
                  <a:cubicBezTo>
                    <a:pt x="3818" y="1396"/>
                    <a:pt x="3820" y="1404"/>
                    <a:pt x="3838" y="1393"/>
                  </a:cubicBezTo>
                  <a:cubicBezTo>
                    <a:pt x="3850" y="1382"/>
                    <a:pt x="3854" y="1362"/>
                    <a:pt x="3874" y="1353"/>
                  </a:cubicBezTo>
                  <a:cubicBezTo>
                    <a:pt x="3903" y="1343"/>
                    <a:pt x="3938" y="1371"/>
                    <a:pt x="3958" y="1341"/>
                  </a:cubicBezTo>
                  <a:cubicBezTo>
                    <a:pt x="3981" y="1307"/>
                    <a:pt x="3938" y="1268"/>
                    <a:pt x="3986" y="1241"/>
                  </a:cubicBezTo>
                  <a:cubicBezTo>
                    <a:pt x="4003" y="1231"/>
                    <a:pt x="4046" y="1213"/>
                    <a:pt x="4046" y="1213"/>
                  </a:cubicBezTo>
                  <a:cubicBezTo>
                    <a:pt x="4058" y="1195"/>
                    <a:pt x="4067" y="1144"/>
                    <a:pt x="4086" y="1133"/>
                  </a:cubicBezTo>
                  <a:cubicBezTo>
                    <a:pt x="4097" y="1116"/>
                    <a:pt x="4107" y="1140"/>
                    <a:pt x="4122" y="1141"/>
                  </a:cubicBezTo>
                  <a:cubicBezTo>
                    <a:pt x="4137" y="1142"/>
                    <a:pt x="4165" y="1141"/>
                    <a:pt x="4177" y="1137"/>
                  </a:cubicBezTo>
                  <a:cubicBezTo>
                    <a:pt x="4192" y="1095"/>
                    <a:pt x="4207" y="1159"/>
                    <a:pt x="4194" y="1117"/>
                  </a:cubicBezTo>
                  <a:cubicBezTo>
                    <a:pt x="4199" y="1109"/>
                    <a:pt x="4168" y="1080"/>
                    <a:pt x="4170" y="1069"/>
                  </a:cubicBezTo>
                  <a:cubicBezTo>
                    <a:pt x="4172" y="1058"/>
                    <a:pt x="4196" y="1056"/>
                    <a:pt x="4206" y="1053"/>
                  </a:cubicBezTo>
                  <a:cubicBezTo>
                    <a:pt x="4213" y="1062"/>
                    <a:pt x="4224" y="1047"/>
                    <a:pt x="4233" y="1053"/>
                  </a:cubicBezTo>
                  <a:cubicBezTo>
                    <a:pt x="4276" y="990"/>
                    <a:pt x="4263" y="1019"/>
                    <a:pt x="4280" y="970"/>
                  </a:cubicBezTo>
                  <a:cubicBezTo>
                    <a:pt x="4328" y="982"/>
                    <a:pt x="4300" y="1024"/>
                    <a:pt x="4342" y="997"/>
                  </a:cubicBezTo>
                  <a:cubicBezTo>
                    <a:pt x="4355" y="994"/>
                    <a:pt x="4336" y="971"/>
                    <a:pt x="4338" y="953"/>
                  </a:cubicBezTo>
                  <a:cubicBezTo>
                    <a:pt x="4340" y="935"/>
                    <a:pt x="4357" y="921"/>
                    <a:pt x="4354" y="886"/>
                  </a:cubicBezTo>
                  <a:cubicBezTo>
                    <a:pt x="4363" y="821"/>
                    <a:pt x="4355" y="799"/>
                    <a:pt x="4318" y="745"/>
                  </a:cubicBezTo>
                  <a:cubicBezTo>
                    <a:pt x="4335" y="692"/>
                    <a:pt x="4383" y="704"/>
                    <a:pt x="4430" y="689"/>
                  </a:cubicBezTo>
                  <a:cubicBezTo>
                    <a:pt x="4433" y="667"/>
                    <a:pt x="4428" y="639"/>
                    <a:pt x="4428" y="617"/>
                  </a:cubicBezTo>
                  <a:cubicBezTo>
                    <a:pt x="4428" y="607"/>
                    <a:pt x="4446" y="595"/>
                    <a:pt x="4446" y="585"/>
                  </a:cubicBezTo>
                  <a:cubicBezTo>
                    <a:pt x="4446" y="547"/>
                    <a:pt x="4422" y="545"/>
                    <a:pt x="4446" y="521"/>
                  </a:cubicBezTo>
                  <a:cubicBezTo>
                    <a:pt x="4452" y="496"/>
                    <a:pt x="4443" y="474"/>
                    <a:pt x="4442" y="441"/>
                  </a:cubicBezTo>
                  <a:cubicBezTo>
                    <a:pt x="4441" y="408"/>
                    <a:pt x="4453" y="335"/>
                    <a:pt x="4438" y="321"/>
                  </a:cubicBezTo>
                  <a:cubicBezTo>
                    <a:pt x="4423" y="307"/>
                    <a:pt x="4371" y="346"/>
                    <a:pt x="4354" y="356"/>
                  </a:cubicBezTo>
                  <a:cubicBezTo>
                    <a:pt x="4348" y="365"/>
                    <a:pt x="4343" y="376"/>
                    <a:pt x="4335" y="384"/>
                  </a:cubicBezTo>
                  <a:cubicBezTo>
                    <a:pt x="4318" y="399"/>
                    <a:pt x="4280" y="422"/>
                    <a:pt x="4280" y="422"/>
                  </a:cubicBezTo>
                  <a:cubicBezTo>
                    <a:pt x="4264" y="427"/>
                    <a:pt x="4240" y="435"/>
                    <a:pt x="4226" y="433"/>
                  </a:cubicBezTo>
                  <a:cubicBezTo>
                    <a:pt x="4212" y="431"/>
                    <a:pt x="4202" y="420"/>
                    <a:pt x="4196" y="412"/>
                  </a:cubicBezTo>
                  <a:cubicBezTo>
                    <a:pt x="4187" y="408"/>
                    <a:pt x="4193" y="392"/>
                    <a:pt x="4187" y="384"/>
                  </a:cubicBezTo>
                  <a:cubicBezTo>
                    <a:pt x="4180" y="375"/>
                    <a:pt x="4169" y="370"/>
                    <a:pt x="4159" y="366"/>
                  </a:cubicBezTo>
                  <a:cubicBezTo>
                    <a:pt x="4105" y="342"/>
                    <a:pt x="4086" y="337"/>
                    <a:pt x="4038" y="301"/>
                  </a:cubicBezTo>
                  <a:cubicBezTo>
                    <a:pt x="4033" y="302"/>
                    <a:pt x="3962" y="345"/>
                    <a:pt x="3942" y="325"/>
                  </a:cubicBezTo>
                  <a:cubicBezTo>
                    <a:pt x="3935" y="318"/>
                    <a:pt x="3903" y="262"/>
                    <a:pt x="3898" y="253"/>
                  </a:cubicBezTo>
                  <a:cubicBezTo>
                    <a:pt x="3874" y="210"/>
                    <a:pt x="3888" y="194"/>
                    <a:pt x="3843" y="180"/>
                  </a:cubicBezTo>
                  <a:cubicBezTo>
                    <a:pt x="3814" y="136"/>
                    <a:pt x="3806" y="102"/>
                    <a:pt x="3759" y="87"/>
                  </a:cubicBezTo>
                  <a:cubicBezTo>
                    <a:pt x="3747" y="68"/>
                    <a:pt x="3734" y="50"/>
                    <a:pt x="3722" y="31"/>
                  </a:cubicBezTo>
                  <a:cubicBezTo>
                    <a:pt x="3717" y="23"/>
                    <a:pt x="3720" y="10"/>
                    <a:pt x="3713" y="3"/>
                  </a:cubicBezTo>
                  <a:cubicBezTo>
                    <a:pt x="3710" y="0"/>
                    <a:pt x="3707" y="10"/>
                    <a:pt x="3704" y="13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>
              <a:noFill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auto">
            <a:xfrm>
              <a:off x="3573" y="3747"/>
              <a:ext cx="249" cy="195"/>
            </a:xfrm>
            <a:custGeom>
              <a:avLst/>
              <a:gdLst>
                <a:gd name="T0" fmla="*/ 231 w 249"/>
                <a:gd name="T1" fmla="*/ 9 h 195"/>
                <a:gd name="T2" fmla="*/ 135 w 249"/>
                <a:gd name="T3" fmla="*/ 13 h 195"/>
                <a:gd name="T4" fmla="*/ 71 w 249"/>
                <a:gd name="T5" fmla="*/ 29 h 195"/>
                <a:gd name="T6" fmla="*/ 31 w 249"/>
                <a:gd name="T7" fmla="*/ 63 h 195"/>
                <a:gd name="T8" fmla="*/ 6 w 249"/>
                <a:gd name="T9" fmla="*/ 104 h 195"/>
                <a:gd name="T10" fmla="*/ 35 w 249"/>
                <a:gd name="T11" fmla="*/ 177 h 195"/>
                <a:gd name="T12" fmla="*/ 97 w 249"/>
                <a:gd name="T13" fmla="*/ 194 h 195"/>
                <a:gd name="T14" fmla="*/ 155 w 249"/>
                <a:gd name="T15" fmla="*/ 170 h 195"/>
                <a:gd name="T16" fmla="*/ 196 w 249"/>
                <a:gd name="T17" fmla="*/ 129 h 195"/>
                <a:gd name="T18" fmla="*/ 237 w 249"/>
                <a:gd name="T19" fmla="*/ 71 h 195"/>
                <a:gd name="T20" fmla="*/ 231 w 249"/>
                <a:gd name="T21" fmla="*/ 9 h 195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249" h="195">
                  <a:moveTo>
                    <a:pt x="231" y="9"/>
                  </a:moveTo>
                  <a:cubicBezTo>
                    <a:pt x="194" y="3"/>
                    <a:pt x="171" y="24"/>
                    <a:pt x="135" y="13"/>
                  </a:cubicBezTo>
                  <a:cubicBezTo>
                    <a:pt x="92" y="21"/>
                    <a:pt x="99" y="0"/>
                    <a:pt x="71" y="29"/>
                  </a:cubicBezTo>
                  <a:cubicBezTo>
                    <a:pt x="48" y="98"/>
                    <a:pt x="66" y="5"/>
                    <a:pt x="31" y="63"/>
                  </a:cubicBezTo>
                  <a:cubicBezTo>
                    <a:pt x="0" y="115"/>
                    <a:pt x="47" y="65"/>
                    <a:pt x="6" y="104"/>
                  </a:cubicBezTo>
                  <a:cubicBezTo>
                    <a:pt x="9" y="122"/>
                    <a:pt x="20" y="162"/>
                    <a:pt x="35" y="177"/>
                  </a:cubicBezTo>
                  <a:cubicBezTo>
                    <a:pt x="50" y="192"/>
                    <a:pt x="77" y="195"/>
                    <a:pt x="97" y="194"/>
                  </a:cubicBezTo>
                  <a:cubicBezTo>
                    <a:pt x="143" y="185"/>
                    <a:pt x="129" y="195"/>
                    <a:pt x="155" y="170"/>
                  </a:cubicBezTo>
                  <a:cubicBezTo>
                    <a:pt x="169" y="156"/>
                    <a:pt x="196" y="129"/>
                    <a:pt x="196" y="129"/>
                  </a:cubicBezTo>
                  <a:cubicBezTo>
                    <a:pt x="215" y="71"/>
                    <a:pt x="195" y="84"/>
                    <a:pt x="237" y="71"/>
                  </a:cubicBezTo>
                  <a:cubicBezTo>
                    <a:pt x="249" y="33"/>
                    <a:pt x="241" y="59"/>
                    <a:pt x="231" y="9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>
              <a:noFill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auto">
            <a:xfrm>
              <a:off x="4622" y="3152"/>
              <a:ext cx="186" cy="384"/>
            </a:xfrm>
            <a:custGeom>
              <a:avLst/>
              <a:gdLst>
                <a:gd name="T0" fmla="*/ 118 w 186"/>
                <a:gd name="T1" fmla="*/ 0 h 384"/>
                <a:gd name="T2" fmla="*/ 50 w 186"/>
                <a:gd name="T3" fmla="*/ 116 h 384"/>
                <a:gd name="T4" fmla="*/ 27 w 186"/>
                <a:gd name="T5" fmla="*/ 279 h 384"/>
                <a:gd name="T6" fmla="*/ 68 w 186"/>
                <a:gd name="T7" fmla="*/ 320 h 384"/>
                <a:gd name="T8" fmla="*/ 86 w 186"/>
                <a:gd name="T9" fmla="*/ 364 h 384"/>
                <a:gd name="T10" fmla="*/ 110 w 186"/>
                <a:gd name="T11" fmla="*/ 376 h 384"/>
                <a:gd name="T12" fmla="*/ 114 w 186"/>
                <a:gd name="T13" fmla="*/ 292 h 384"/>
                <a:gd name="T14" fmla="*/ 151 w 186"/>
                <a:gd name="T15" fmla="*/ 246 h 384"/>
                <a:gd name="T16" fmla="*/ 175 w 186"/>
                <a:gd name="T17" fmla="*/ 123 h 384"/>
                <a:gd name="T18" fmla="*/ 118 w 186"/>
                <a:gd name="T19" fmla="*/ 0 h 38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86" h="384">
                  <a:moveTo>
                    <a:pt x="118" y="0"/>
                  </a:moveTo>
                  <a:cubicBezTo>
                    <a:pt x="88" y="28"/>
                    <a:pt x="80" y="88"/>
                    <a:pt x="50" y="116"/>
                  </a:cubicBezTo>
                  <a:cubicBezTo>
                    <a:pt x="26" y="189"/>
                    <a:pt x="0" y="178"/>
                    <a:pt x="27" y="279"/>
                  </a:cubicBezTo>
                  <a:cubicBezTo>
                    <a:pt x="32" y="298"/>
                    <a:pt x="54" y="306"/>
                    <a:pt x="68" y="320"/>
                  </a:cubicBezTo>
                  <a:cubicBezTo>
                    <a:pt x="74" y="326"/>
                    <a:pt x="86" y="364"/>
                    <a:pt x="86" y="364"/>
                  </a:cubicBezTo>
                  <a:cubicBezTo>
                    <a:pt x="94" y="373"/>
                    <a:pt x="105" y="384"/>
                    <a:pt x="110" y="376"/>
                  </a:cubicBezTo>
                  <a:cubicBezTo>
                    <a:pt x="116" y="369"/>
                    <a:pt x="107" y="314"/>
                    <a:pt x="114" y="292"/>
                  </a:cubicBezTo>
                  <a:cubicBezTo>
                    <a:pt x="121" y="270"/>
                    <a:pt x="141" y="274"/>
                    <a:pt x="151" y="246"/>
                  </a:cubicBezTo>
                  <a:cubicBezTo>
                    <a:pt x="164" y="206"/>
                    <a:pt x="162" y="164"/>
                    <a:pt x="175" y="123"/>
                  </a:cubicBezTo>
                  <a:cubicBezTo>
                    <a:pt x="169" y="50"/>
                    <a:pt x="186" y="16"/>
                    <a:pt x="118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>
              <a:noFill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3445762" y="2230096"/>
            <a:ext cx="617537" cy="741275"/>
            <a:chOff x="5554663" y="2111375"/>
            <a:chExt cx="847725" cy="1017588"/>
          </a:xfrm>
        </p:grpSpPr>
        <p:sp>
          <p:nvSpPr>
            <p:cNvPr id="12" name="Freeform 6"/>
            <p:cNvSpPr>
              <a:spLocks/>
            </p:cNvSpPr>
            <p:nvPr/>
          </p:nvSpPr>
          <p:spPr bwMode="auto">
            <a:xfrm>
              <a:off x="5665788" y="2363788"/>
              <a:ext cx="641350" cy="754063"/>
            </a:xfrm>
            <a:custGeom>
              <a:avLst/>
              <a:gdLst>
                <a:gd name="T0" fmla="*/ 373 w 373"/>
                <a:gd name="T1" fmla="*/ 285 h 438"/>
                <a:gd name="T2" fmla="*/ 182 w 373"/>
                <a:gd name="T3" fmla="*/ 438 h 438"/>
                <a:gd name="T4" fmla="*/ 0 w 373"/>
                <a:gd name="T5" fmla="*/ 271 h 438"/>
                <a:gd name="T6" fmla="*/ 57 w 373"/>
                <a:gd name="T7" fmla="*/ 0 h 438"/>
                <a:gd name="T8" fmla="*/ 309 w 373"/>
                <a:gd name="T9" fmla="*/ 0 h 438"/>
                <a:gd name="T10" fmla="*/ 373 w 373"/>
                <a:gd name="T11" fmla="*/ 285 h 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3" h="438">
                  <a:moveTo>
                    <a:pt x="373" y="285"/>
                  </a:moveTo>
                  <a:cubicBezTo>
                    <a:pt x="303" y="285"/>
                    <a:pt x="182" y="438"/>
                    <a:pt x="182" y="438"/>
                  </a:cubicBezTo>
                  <a:cubicBezTo>
                    <a:pt x="182" y="438"/>
                    <a:pt x="70" y="271"/>
                    <a:pt x="0" y="271"/>
                  </a:cubicBezTo>
                  <a:cubicBezTo>
                    <a:pt x="54" y="153"/>
                    <a:pt x="51" y="119"/>
                    <a:pt x="57" y="0"/>
                  </a:cubicBezTo>
                  <a:cubicBezTo>
                    <a:pt x="141" y="0"/>
                    <a:pt x="225" y="0"/>
                    <a:pt x="309" y="0"/>
                  </a:cubicBezTo>
                  <a:cubicBezTo>
                    <a:pt x="315" y="119"/>
                    <a:pt x="319" y="166"/>
                    <a:pt x="373" y="285"/>
                  </a:cubicBezTo>
                  <a:close/>
                </a:path>
              </a:pathLst>
            </a:custGeom>
            <a:solidFill>
              <a:srgbClr val="F3B3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Oval 7"/>
            <p:cNvSpPr>
              <a:spLocks noChangeArrowheads="1"/>
            </p:cNvSpPr>
            <p:nvPr/>
          </p:nvSpPr>
          <p:spPr bwMode="auto">
            <a:xfrm>
              <a:off x="5691188" y="2460625"/>
              <a:ext cx="26988" cy="26988"/>
            </a:xfrm>
            <a:prstGeom prst="ellipse">
              <a:avLst/>
            </a:prstGeom>
            <a:solidFill>
              <a:srgbClr val="E072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8"/>
            <p:cNvSpPr>
              <a:spLocks/>
            </p:cNvSpPr>
            <p:nvPr/>
          </p:nvSpPr>
          <p:spPr bwMode="auto">
            <a:xfrm>
              <a:off x="5697538" y="2274888"/>
              <a:ext cx="14288" cy="179388"/>
            </a:xfrm>
            <a:custGeom>
              <a:avLst/>
              <a:gdLst>
                <a:gd name="T0" fmla="*/ 4 w 8"/>
                <a:gd name="T1" fmla="*/ 104 h 104"/>
                <a:gd name="T2" fmla="*/ 8 w 8"/>
                <a:gd name="T3" fmla="*/ 104 h 104"/>
                <a:gd name="T4" fmla="*/ 8 w 8"/>
                <a:gd name="T5" fmla="*/ 3 h 104"/>
                <a:gd name="T6" fmla="*/ 1 w 8"/>
                <a:gd name="T7" fmla="*/ 0 h 104"/>
                <a:gd name="T8" fmla="*/ 0 w 8"/>
                <a:gd name="T9" fmla="*/ 104 h 104"/>
                <a:gd name="T10" fmla="*/ 4 w 8"/>
                <a:gd name="T11" fmla="*/ 10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04">
                  <a:moveTo>
                    <a:pt x="4" y="104"/>
                  </a:moveTo>
                  <a:cubicBezTo>
                    <a:pt x="6" y="104"/>
                    <a:pt x="7" y="104"/>
                    <a:pt x="8" y="104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04"/>
                    <a:pt x="0" y="104"/>
                  </a:cubicBezTo>
                  <a:cubicBezTo>
                    <a:pt x="2" y="104"/>
                    <a:pt x="3" y="104"/>
                    <a:pt x="4" y="104"/>
                  </a:cubicBezTo>
                  <a:close/>
                </a:path>
              </a:pathLst>
            </a:custGeom>
            <a:solidFill>
              <a:srgbClr val="C7D6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9"/>
            <p:cNvSpPr>
              <a:spLocks/>
            </p:cNvSpPr>
            <p:nvPr/>
          </p:nvSpPr>
          <p:spPr bwMode="auto">
            <a:xfrm>
              <a:off x="5688013" y="2493963"/>
              <a:ext cx="34925" cy="38100"/>
            </a:xfrm>
            <a:custGeom>
              <a:avLst/>
              <a:gdLst>
                <a:gd name="T0" fmla="*/ 15 w 21"/>
                <a:gd name="T1" fmla="*/ 0 h 23"/>
                <a:gd name="T2" fmla="*/ 10 w 21"/>
                <a:gd name="T3" fmla="*/ 1 h 23"/>
                <a:gd name="T4" fmla="*/ 6 w 21"/>
                <a:gd name="T5" fmla="*/ 0 h 23"/>
                <a:gd name="T6" fmla="*/ 1 w 21"/>
                <a:gd name="T7" fmla="*/ 14 h 23"/>
                <a:gd name="T8" fmla="*/ 1 w 21"/>
                <a:gd name="T9" fmla="*/ 14 h 23"/>
                <a:gd name="T10" fmla="*/ 0 w 21"/>
                <a:gd name="T11" fmla="*/ 18 h 23"/>
                <a:gd name="T12" fmla="*/ 1 w 21"/>
                <a:gd name="T13" fmla="*/ 16 h 23"/>
                <a:gd name="T14" fmla="*/ 2 w 21"/>
                <a:gd name="T15" fmla="*/ 11 h 23"/>
                <a:gd name="T16" fmla="*/ 1 w 21"/>
                <a:gd name="T17" fmla="*/ 18 h 23"/>
                <a:gd name="T18" fmla="*/ 3 w 21"/>
                <a:gd name="T19" fmla="*/ 12 h 23"/>
                <a:gd name="T20" fmla="*/ 3 w 21"/>
                <a:gd name="T21" fmla="*/ 19 h 23"/>
                <a:gd name="T22" fmla="*/ 4 w 21"/>
                <a:gd name="T23" fmla="*/ 13 h 23"/>
                <a:gd name="T24" fmla="*/ 4 w 21"/>
                <a:gd name="T25" fmla="*/ 19 h 23"/>
                <a:gd name="T26" fmla="*/ 5 w 21"/>
                <a:gd name="T27" fmla="*/ 13 h 23"/>
                <a:gd name="T28" fmla="*/ 6 w 21"/>
                <a:gd name="T29" fmla="*/ 19 h 23"/>
                <a:gd name="T30" fmla="*/ 7 w 21"/>
                <a:gd name="T31" fmla="*/ 14 h 23"/>
                <a:gd name="T32" fmla="*/ 7 w 21"/>
                <a:gd name="T33" fmla="*/ 20 h 23"/>
                <a:gd name="T34" fmla="*/ 8 w 21"/>
                <a:gd name="T35" fmla="*/ 15 h 23"/>
                <a:gd name="T36" fmla="*/ 9 w 21"/>
                <a:gd name="T37" fmla="*/ 20 h 23"/>
                <a:gd name="T38" fmla="*/ 9 w 21"/>
                <a:gd name="T39" fmla="*/ 20 h 23"/>
                <a:gd name="T40" fmla="*/ 9 w 21"/>
                <a:gd name="T41" fmla="*/ 20 h 23"/>
                <a:gd name="T42" fmla="*/ 10 w 21"/>
                <a:gd name="T43" fmla="*/ 16 h 23"/>
                <a:gd name="T44" fmla="*/ 11 w 21"/>
                <a:gd name="T45" fmla="*/ 21 h 23"/>
                <a:gd name="T46" fmla="*/ 12 w 21"/>
                <a:gd name="T47" fmla="*/ 17 h 23"/>
                <a:gd name="T48" fmla="*/ 13 w 21"/>
                <a:gd name="T49" fmla="*/ 21 h 23"/>
                <a:gd name="T50" fmla="*/ 14 w 21"/>
                <a:gd name="T51" fmla="*/ 17 h 23"/>
                <a:gd name="T52" fmla="*/ 15 w 21"/>
                <a:gd name="T53" fmla="*/ 22 h 23"/>
                <a:gd name="T54" fmla="*/ 16 w 21"/>
                <a:gd name="T55" fmla="*/ 18 h 23"/>
                <a:gd name="T56" fmla="*/ 17 w 21"/>
                <a:gd name="T57" fmla="*/ 22 h 23"/>
                <a:gd name="T58" fmla="*/ 18 w 21"/>
                <a:gd name="T59" fmla="*/ 19 h 23"/>
                <a:gd name="T60" fmla="*/ 19 w 21"/>
                <a:gd name="T61" fmla="*/ 22 h 23"/>
                <a:gd name="T62" fmla="*/ 20 w 21"/>
                <a:gd name="T63" fmla="*/ 19 h 23"/>
                <a:gd name="T64" fmla="*/ 21 w 21"/>
                <a:gd name="T65" fmla="*/ 23 h 23"/>
                <a:gd name="T66" fmla="*/ 21 w 21"/>
                <a:gd name="T67" fmla="*/ 18 h 23"/>
                <a:gd name="T68" fmla="*/ 15 w 21"/>
                <a:gd name="T6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" h="23">
                  <a:moveTo>
                    <a:pt x="15" y="0"/>
                  </a:moveTo>
                  <a:cubicBezTo>
                    <a:pt x="14" y="0"/>
                    <a:pt x="12" y="1"/>
                    <a:pt x="10" y="1"/>
                  </a:cubicBezTo>
                  <a:cubicBezTo>
                    <a:pt x="9" y="1"/>
                    <a:pt x="7" y="1"/>
                    <a:pt x="6" y="0"/>
                  </a:cubicBezTo>
                  <a:cubicBezTo>
                    <a:pt x="3" y="3"/>
                    <a:pt x="1" y="8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6"/>
                    <a:pt x="0" y="17"/>
                    <a:pt x="0" y="18"/>
                  </a:cubicBezTo>
                  <a:cubicBezTo>
                    <a:pt x="0" y="17"/>
                    <a:pt x="0" y="17"/>
                    <a:pt x="1" y="16"/>
                  </a:cubicBezTo>
                  <a:cubicBezTo>
                    <a:pt x="1" y="14"/>
                    <a:pt x="2" y="13"/>
                    <a:pt x="2" y="11"/>
                  </a:cubicBezTo>
                  <a:cubicBezTo>
                    <a:pt x="2" y="14"/>
                    <a:pt x="2" y="16"/>
                    <a:pt x="1" y="18"/>
                  </a:cubicBezTo>
                  <a:cubicBezTo>
                    <a:pt x="2" y="16"/>
                    <a:pt x="3" y="14"/>
                    <a:pt x="3" y="12"/>
                  </a:cubicBezTo>
                  <a:cubicBezTo>
                    <a:pt x="3" y="14"/>
                    <a:pt x="3" y="17"/>
                    <a:pt x="3" y="19"/>
                  </a:cubicBezTo>
                  <a:cubicBezTo>
                    <a:pt x="3" y="17"/>
                    <a:pt x="4" y="15"/>
                    <a:pt x="4" y="13"/>
                  </a:cubicBezTo>
                  <a:cubicBezTo>
                    <a:pt x="4" y="15"/>
                    <a:pt x="4" y="17"/>
                    <a:pt x="4" y="19"/>
                  </a:cubicBezTo>
                  <a:cubicBezTo>
                    <a:pt x="5" y="17"/>
                    <a:pt x="5" y="15"/>
                    <a:pt x="5" y="13"/>
                  </a:cubicBezTo>
                  <a:cubicBezTo>
                    <a:pt x="6" y="16"/>
                    <a:pt x="6" y="18"/>
                    <a:pt x="6" y="19"/>
                  </a:cubicBezTo>
                  <a:cubicBezTo>
                    <a:pt x="6" y="18"/>
                    <a:pt x="7" y="16"/>
                    <a:pt x="7" y="14"/>
                  </a:cubicBezTo>
                  <a:cubicBezTo>
                    <a:pt x="7" y="16"/>
                    <a:pt x="7" y="18"/>
                    <a:pt x="7" y="20"/>
                  </a:cubicBezTo>
                  <a:cubicBezTo>
                    <a:pt x="8" y="18"/>
                    <a:pt x="8" y="17"/>
                    <a:pt x="8" y="15"/>
                  </a:cubicBezTo>
                  <a:cubicBezTo>
                    <a:pt x="9" y="17"/>
                    <a:pt x="9" y="19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19"/>
                    <a:pt x="10" y="17"/>
                    <a:pt x="10" y="16"/>
                  </a:cubicBezTo>
                  <a:cubicBezTo>
                    <a:pt x="10" y="18"/>
                    <a:pt x="11" y="19"/>
                    <a:pt x="11" y="21"/>
                  </a:cubicBezTo>
                  <a:cubicBezTo>
                    <a:pt x="11" y="19"/>
                    <a:pt x="12" y="18"/>
                    <a:pt x="12" y="17"/>
                  </a:cubicBezTo>
                  <a:cubicBezTo>
                    <a:pt x="12" y="18"/>
                    <a:pt x="12" y="20"/>
                    <a:pt x="13" y="21"/>
                  </a:cubicBezTo>
                  <a:cubicBezTo>
                    <a:pt x="13" y="20"/>
                    <a:pt x="13" y="19"/>
                    <a:pt x="14" y="17"/>
                  </a:cubicBezTo>
                  <a:cubicBezTo>
                    <a:pt x="14" y="19"/>
                    <a:pt x="14" y="20"/>
                    <a:pt x="15" y="22"/>
                  </a:cubicBezTo>
                  <a:cubicBezTo>
                    <a:pt x="15" y="21"/>
                    <a:pt x="15" y="19"/>
                    <a:pt x="16" y="18"/>
                  </a:cubicBezTo>
                  <a:cubicBezTo>
                    <a:pt x="16" y="20"/>
                    <a:pt x="17" y="21"/>
                    <a:pt x="17" y="22"/>
                  </a:cubicBezTo>
                  <a:cubicBezTo>
                    <a:pt x="17" y="21"/>
                    <a:pt x="18" y="20"/>
                    <a:pt x="18" y="19"/>
                  </a:cubicBezTo>
                  <a:cubicBezTo>
                    <a:pt x="18" y="20"/>
                    <a:pt x="19" y="21"/>
                    <a:pt x="19" y="22"/>
                  </a:cubicBezTo>
                  <a:cubicBezTo>
                    <a:pt x="20" y="21"/>
                    <a:pt x="20" y="20"/>
                    <a:pt x="20" y="19"/>
                  </a:cubicBezTo>
                  <a:cubicBezTo>
                    <a:pt x="20" y="20"/>
                    <a:pt x="21" y="22"/>
                    <a:pt x="21" y="23"/>
                  </a:cubicBezTo>
                  <a:cubicBezTo>
                    <a:pt x="21" y="22"/>
                    <a:pt x="21" y="19"/>
                    <a:pt x="21" y="18"/>
                  </a:cubicBezTo>
                  <a:cubicBezTo>
                    <a:pt x="21" y="10"/>
                    <a:pt x="19" y="3"/>
                    <a:pt x="15" y="0"/>
                  </a:cubicBezTo>
                  <a:close/>
                </a:path>
              </a:pathLst>
            </a:custGeom>
            <a:solidFill>
              <a:srgbClr val="E072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0"/>
            <p:cNvSpPr>
              <a:spLocks/>
            </p:cNvSpPr>
            <p:nvPr/>
          </p:nvSpPr>
          <p:spPr bwMode="auto">
            <a:xfrm>
              <a:off x="5756275" y="2273300"/>
              <a:ext cx="444500" cy="452438"/>
            </a:xfrm>
            <a:custGeom>
              <a:avLst/>
              <a:gdLst>
                <a:gd name="T0" fmla="*/ 258 w 258"/>
                <a:gd name="T1" fmla="*/ 110 h 263"/>
                <a:gd name="T2" fmla="*/ 129 w 258"/>
                <a:gd name="T3" fmla="*/ 263 h 263"/>
                <a:gd name="T4" fmla="*/ 0 w 258"/>
                <a:gd name="T5" fmla="*/ 110 h 263"/>
                <a:gd name="T6" fmla="*/ 3 w 258"/>
                <a:gd name="T7" fmla="*/ 55 h 263"/>
                <a:gd name="T8" fmla="*/ 129 w 258"/>
                <a:gd name="T9" fmla="*/ 6 h 263"/>
                <a:gd name="T10" fmla="*/ 255 w 258"/>
                <a:gd name="T11" fmla="*/ 55 h 263"/>
                <a:gd name="T12" fmla="*/ 258 w 258"/>
                <a:gd name="T13" fmla="*/ 110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8" h="263">
                  <a:moveTo>
                    <a:pt x="258" y="110"/>
                  </a:moveTo>
                  <a:cubicBezTo>
                    <a:pt x="258" y="194"/>
                    <a:pt x="200" y="263"/>
                    <a:pt x="129" y="263"/>
                  </a:cubicBezTo>
                  <a:cubicBezTo>
                    <a:pt x="58" y="263"/>
                    <a:pt x="0" y="194"/>
                    <a:pt x="0" y="110"/>
                  </a:cubicBezTo>
                  <a:cubicBezTo>
                    <a:pt x="0" y="99"/>
                    <a:pt x="1" y="63"/>
                    <a:pt x="3" y="55"/>
                  </a:cubicBezTo>
                  <a:cubicBezTo>
                    <a:pt x="15" y="0"/>
                    <a:pt x="67" y="6"/>
                    <a:pt x="129" y="6"/>
                  </a:cubicBezTo>
                  <a:cubicBezTo>
                    <a:pt x="191" y="6"/>
                    <a:pt x="243" y="0"/>
                    <a:pt x="255" y="55"/>
                  </a:cubicBezTo>
                  <a:cubicBezTo>
                    <a:pt x="257" y="63"/>
                    <a:pt x="258" y="99"/>
                    <a:pt x="258" y="110"/>
                  </a:cubicBezTo>
                  <a:close/>
                </a:path>
              </a:pathLst>
            </a:custGeom>
            <a:solidFill>
              <a:srgbClr val="F9DF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1"/>
            <p:cNvSpPr>
              <a:spLocks/>
            </p:cNvSpPr>
            <p:nvPr/>
          </p:nvSpPr>
          <p:spPr bwMode="auto">
            <a:xfrm>
              <a:off x="5829300" y="2709863"/>
              <a:ext cx="300038" cy="207963"/>
            </a:xfrm>
            <a:custGeom>
              <a:avLst/>
              <a:gdLst>
                <a:gd name="T0" fmla="*/ 87 w 175"/>
                <a:gd name="T1" fmla="*/ 16 h 121"/>
                <a:gd name="T2" fmla="*/ 37 w 175"/>
                <a:gd name="T3" fmla="*/ 0 h 121"/>
                <a:gd name="T4" fmla="*/ 0 w 175"/>
                <a:gd name="T5" fmla="*/ 81 h 121"/>
                <a:gd name="T6" fmla="*/ 86 w 175"/>
                <a:gd name="T7" fmla="*/ 121 h 121"/>
                <a:gd name="T8" fmla="*/ 175 w 175"/>
                <a:gd name="T9" fmla="*/ 81 h 121"/>
                <a:gd name="T10" fmla="*/ 138 w 175"/>
                <a:gd name="T11" fmla="*/ 0 h 121"/>
                <a:gd name="T12" fmla="*/ 87 w 175"/>
                <a:gd name="T13" fmla="*/ 16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5" h="121">
                  <a:moveTo>
                    <a:pt x="87" y="16"/>
                  </a:moveTo>
                  <a:cubicBezTo>
                    <a:pt x="67" y="16"/>
                    <a:pt x="54" y="10"/>
                    <a:pt x="37" y="0"/>
                  </a:cubicBezTo>
                  <a:cubicBezTo>
                    <a:pt x="28" y="48"/>
                    <a:pt x="20" y="55"/>
                    <a:pt x="0" y="81"/>
                  </a:cubicBezTo>
                  <a:cubicBezTo>
                    <a:pt x="33" y="81"/>
                    <a:pt x="53" y="121"/>
                    <a:pt x="86" y="121"/>
                  </a:cubicBezTo>
                  <a:cubicBezTo>
                    <a:pt x="120" y="121"/>
                    <a:pt x="141" y="81"/>
                    <a:pt x="175" y="81"/>
                  </a:cubicBezTo>
                  <a:cubicBezTo>
                    <a:pt x="155" y="55"/>
                    <a:pt x="148" y="46"/>
                    <a:pt x="138" y="0"/>
                  </a:cubicBezTo>
                  <a:cubicBezTo>
                    <a:pt x="120" y="10"/>
                    <a:pt x="108" y="16"/>
                    <a:pt x="87" y="16"/>
                  </a:cubicBezTo>
                  <a:close/>
                </a:path>
              </a:pathLst>
            </a:custGeom>
            <a:solidFill>
              <a:srgbClr val="F9DF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2"/>
            <p:cNvSpPr>
              <a:spLocks/>
            </p:cNvSpPr>
            <p:nvPr/>
          </p:nvSpPr>
          <p:spPr bwMode="auto">
            <a:xfrm>
              <a:off x="5757863" y="2273300"/>
              <a:ext cx="442913" cy="211138"/>
            </a:xfrm>
            <a:custGeom>
              <a:avLst/>
              <a:gdLst>
                <a:gd name="T0" fmla="*/ 128 w 257"/>
                <a:gd name="T1" fmla="*/ 6 h 123"/>
                <a:gd name="T2" fmla="*/ 2 w 257"/>
                <a:gd name="T3" fmla="*/ 55 h 123"/>
                <a:gd name="T4" fmla="*/ 0 w 257"/>
                <a:gd name="T5" fmla="*/ 80 h 123"/>
                <a:gd name="T6" fmla="*/ 13 w 257"/>
                <a:gd name="T7" fmla="*/ 81 h 123"/>
                <a:gd name="T8" fmla="*/ 100 w 257"/>
                <a:gd name="T9" fmla="*/ 31 h 123"/>
                <a:gd name="T10" fmla="*/ 248 w 257"/>
                <a:gd name="T11" fmla="*/ 123 h 123"/>
                <a:gd name="T12" fmla="*/ 256 w 257"/>
                <a:gd name="T13" fmla="*/ 123 h 123"/>
                <a:gd name="T14" fmla="*/ 257 w 257"/>
                <a:gd name="T15" fmla="*/ 110 h 123"/>
                <a:gd name="T16" fmla="*/ 254 w 257"/>
                <a:gd name="T17" fmla="*/ 55 h 123"/>
                <a:gd name="T18" fmla="*/ 128 w 257"/>
                <a:gd name="T19" fmla="*/ 6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7" h="123">
                  <a:moveTo>
                    <a:pt x="128" y="6"/>
                  </a:moveTo>
                  <a:cubicBezTo>
                    <a:pt x="66" y="6"/>
                    <a:pt x="14" y="0"/>
                    <a:pt x="2" y="55"/>
                  </a:cubicBezTo>
                  <a:cubicBezTo>
                    <a:pt x="1" y="59"/>
                    <a:pt x="0" y="69"/>
                    <a:pt x="0" y="80"/>
                  </a:cubicBezTo>
                  <a:cubicBezTo>
                    <a:pt x="4" y="81"/>
                    <a:pt x="9" y="81"/>
                    <a:pt x="13" y="81"/>
                  </a:cubicBezTo>
                  <a:cubicBezTo>
                    <a:pt x="50" y="81"/>
                    <a:pt x="83" y="61"/>
                    <a:pt x="100" y="31"/>
                  </a:cubicBezTo>
                  <a:cubicBezTo>
                    <a:pt x="127" y="86"/>
                    <a:pt x="183" y="123"/>
                    <a:pt x="248" y="123"/>
                  </a:cubicBezTo>
                  <a:cubicBezTo>
                    <a:pt x="251" y="123"/>
                    <a:pt x="254" y="123"/>
                    <a:pt x="256" y="123"/>
                  </a:cubicBezTo>
                  <a:cubicBezTo>
                    <a:pt x="257" y="118"/>
                    <a:pt x="257" y="114"/>
                    <a:pt x="257" y="110"/>
                  </a:cubicBezTo>
                  <a:cubicBezTo>
                    <a:pt x="257" y="99"/>
                    <a:pt x="256" y="63"/>
                    <a:pt x="254" y="55"/>
                  </a:cubicBezTo>
                  <a:cubicBezTo>
                    <a:pt x="242" y="0"/>
                    <a:pt x="190" y="6"/>
                    <a:pt x="128" y="6"/>
                  </a:cubicBezTo>
                  <a:close/>
                </a:path>
              </a:pathLst>
            </a:custGeom>
            <a:solidFill>
              <a:srgbClr val="F3B3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3"/>
            <p:cNvSpPr>
              <a:spLocks/>
            </p:cNvSpPr>
            <p:nvPr/>
          </p:nvSpPr>
          <p:spPr bwMode="auto">
            <a:xfrm>
              <a:off x="5584825" y="2111375"/>
              <a:ext cx="787400" cy="176213"/>
            </a:xfrm>
            <a:custGeom>
              <a:avLst/>
              <a:gdLst>
                <a:gd name="T0" fmla="*/ 447 w 458"/>
                <a:gd name="T1" fmla="*/ 64 h 103"/>
                <a:gd name="T2" fmla="*/ 248 w 458"/>
                <a:gd name="T3" fmla="*/ 4 h 103"/>
                <a:gd name="T4" fmla="*/ 210 w 458"/>
                <a:gd name="T5" fmla="*/ 4 h 103"/>
                <a:gd name="T6" fmla="*/ 11 w 458"/>
                <a:gd name="T7" fmla="*/ 64 h 103"/>
                <a:gd name="T8" fmla="*/ 11 w 458"/>
                <a:gd name="T9" fmla="*/ 76 h 103"/>
                <a:gd name="T10" fmla="*/ 100 w 458"/>
                <a:gd name="T11" fmla="*/ 103 h 103"/>
                <a:gd name="T12" fmla="*/ 100 w 458"/>
                <a:gd name="T13" fmla="*/ 102 h 103"/>
                <a:gd name="T14" fmla="*/ 100 w 458"/>
                <a:gd name="T15" fmla="*/ 101 h 103"/>
                <a:gd name="T16" fmla="*/ 100 w 458"/>
                <a:gd name="T17" fmla="*/ 101 h 103"/>
                <a:gd name="T18" fmla="*/ 229 w 458"/>
                <a:gd name="T19" fmla="*/ 61 h 103"/>
                <a:gd name="T20" fmla="*/ 358 w 458"/>
                <a:gd name="T21" fmla="*/ 101 h 103"/>
                <a:gd name="T22" fmla="*/ 358 w 458"/>
                <a:gd name="T23" fmla="*/ 101 h 103"/>
                <a:gd name="T24" fmla="*/ 358 w 458"/>
                <a:gd name="T25" fmla="*/ 102 h 103"/>
                <a:gd name="T26" fmla="*/ 358 w 458"/>
                <a:gd name="T27" fmla="*/ 103 h 103"/>
                <a:gd name="T28" fmla="*/ 447 w 458"/>
                <a:gd name="T29" fmla="*/ 76 h 103"/>
                <a:gd name="T30" fmla="*/ 447 w 458"/>
                <a:gd name="T31" fmla="*/ 64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58" h="103">
                  <a:moveTo>
                    <a:pt x="447" y="64"/>
                  </a:moveTo>
                  <a:cubicBezTo>
                    <a:pt x="248" y="4"/>
                    <a:pt x="248" y="4"/>
                    <a:pt x="248" y="4"/>
                  </a:cubicBezTo>
                  <a:cubicBezTo>
                    <a:pt x="238" y="0"/>
                    <a:pt x="220" y="0"/>
                    <a:pt x="210" y="4"/>
                  </a:cubicBezTo>
                  <a:cubicBezTo>
                    <a:pt x="11" y="64"/>
                    <a:pt x="11" y="64"/>
                    <a:pt x="11" y="64"/>
                  </a:cubicBezTo>
                  <a:cubicBezTo>
                    <a:pt x="0" y="67"/>
                    <a:pt x="0" y="72"/>
                    <a:pt x="11" y="76"/>
                  </a:cubicBezTo>
                  <a:cubicBezTo>
                    <a:pt x="100" y="103"/>
                    <a:pt x="100" y="103"/>
                    <a:pt x="100" y="103"/>
                  </a:cubicBezTo>
                  <a:cubicBezTo>
                    <a:pt x="100" y="102"/>
                    <a:pt x="100" y="102"/>
                    <a:pt x="100" y="102"/>
                  </a:cubicBezTo>
                  <a:cubicBezTo>
                    <a:pt x="100" y="101"/>
                    <a:pt x="100" y="101"/>
                    <a:pt x="100" y="101"/>
                  </a:cubicBezTo>
                  <a:cubicBezTo>
                    <a:pt x="100" y="101"/>
                    <a:pt x="100" y="101"/>
                    <a:pt x="100" y="101"/>
                  </a:cubicBezTo>
                  <a:cubicBezTo>
                    <a:pt x="103" y="78"/>
                    <a:pt x="160" y="61"/>
                    <a:pt x="229" y="61"/>
                  </a:cubicBezTo>
                  <a:cubicBezTo>
                    <a:pt x="298" y="61"/>
                    <a:pt x="355" y="78"/>
                    <a:pt x="358" y="101"/>
                  </a:cubicBezTo>
                  <a:cubicBezTo>
                    <a:pt x="358" y="101"/>
                    <a:pt x="358" y="101"/>
                    <a:pt x="358" y="101"/>
                  </a:cubicBezTo>
                  <a:cubicBezTo>
                    <a:pt x="358" y="102"/>
                    <a:pt x="358" y="102"/>
                    <a:pt x="358" y="102"/>
                  </a:cubicBezTo>
                  <a:cubicBezTo>
                    <a:pt x="358" y="103"/>
                    <a:pt x="358" y="103"/>
                    <a:pt x="358" y="103"/>
                  </a:cubicBezTo>
                  <a:cubicBezTo>
                    <a:pt x="447" y="76"/>
                    <a:pt x="447" y="76"/>
                    <a:pt x="447" y="76"/>
                  </a:cubicBezTo>
                  <a:cubicBezTo>
                    <a:pt x="458" y="72"/>
                    <a:pt x="458" y="67"/>
                    <a:pt x="447" y="64"/>
                  </a:cubicBezTo>
                  <a:close/>
                </a:path>
              </a:pathLst>
            </a:custGeom>
            <a:solidFill>
              <a:srgbClr val="C7D6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4"/>
            <p:cNvSpPr>
              <a:spLocks/>
            </p:cNvSpPr>
            <p:nvPr/>
          </p:nvSpPr>
          <p:spPr bwMode="auto">
            <a:xfrm>
              <a:off x="5756275" y="2222500"/>
              <a:ext cx="444500" cy="160338"/>
            </a:xfrm>
            <a:custGeom>
              <a:avLst/>
              <a:gdLst>
                <a:gd name="T0" fmla="*/ 258 w 258"/>
                <a:gd name="T1" fmla="*/ 40 h 93"/>
                <a:gd name="T2" fmla="*/ 129 w 258"/>
                <a:gd name="T3" fmla="*/ 0 h 93"/>
                <a:gd name="T4" fmla="*/ 129 w 258"/>
                <a:gd name="T5" fmla="*/ 0 h 93"/>
                <a:gd name="T6" fmla="*/ 0 w 258"/>
                <a:gd name="T7" fmla="*/ 40 h 93"/>
                <a:gd name="T8" fmla="*/ 0 w 258"/>
                <a:gd name="T9" fmla="*/ 40 h 93"/>
                <a:gd name="T10" fmla="*/ 0 w 258"/>
                <a:gd name="T11" fmla="*/ 42 h 93"/>
                <a:gd name="T12" fmla="*/ 0 w 258"/>
                <a:gd name="T13" fmla="*/ 85 h 93"/>
                <a:gd name="T14" fmla="*/ 1 w 258"/>
                <a:gd name="T15" fmla="*/ 93 h 93"/>
                <a:gd name="T16" fmla="*/ 9 w 258"/>
                <a:gd name="T17" fmla="*/ 81 h 93"/>
                <a:gd name="T18" fmla="*/ 129 w 258"/>
                <a:gd name="T19" fmla="*/ 68 h 93"/>
                <a:gd name="T20" fmla="*/ 129 w 258"/>
                <a:gd name="T21" fmla="*/ 68 h 93"/>
                <a:gd name="T22" fmla="*/ 249 w 258"/>
                <a:gd name="T23" fmla="*/ 81 h 93"/>
                <a:gd name="T24" fmla="*/ 257 w 258"/>
                <a:gd name="T25" fmla="*/ 93 h 93"/>
                <a:gd name="T26" fmla="*/ 258 w 258"/>
                <a:gd name="T27" fmla="*/ 85 h 93"/>
                <a:gd name="T28" fmla="*/ 258 w 258"/>
                <a:gd name="T29" fmla="*/ 42 h 93"/>
                <a:gd name="T30" fmla="*/ 258 w 258"/>
                <a:gd name="T31" fmla="*/ 4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58" h="93">
                  <a:moveTo>
                    <a:pt x="258" y="40"/>
                  </a:moveTo>
                  <a:cubicBezTo>
                    <a:pt x="255" y="18"/>
                    <a:pt x="198" y="0"/>
                    <a:pt x="129" y="0"/>
                  </a:cubicBezTo>
                  <a:cubicBezTo>
                    <a:pt x="129" y="0"/>
                    <a:pt x="129" y="0"/>
                    <a:pt x="129" y="0"/>
                  </a:cubicBezTo>
                  <a:cubicBezTo>
                    <a:pt x="60" y="0"/>
                    <a:pt x="3" y="18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90"/>
                    <a:pt x="1" y="93"/>
                  </a:cubicBezTo>
                  <a:cubicBezTo>
                    <a:pt x="1" y="93"/>
                    <a:pt x="1" y="85"/>
                    <a:pt x="9" y="81"/>
                  </a:cubicBezTo>
                  <a:cubicBezTo>
                    <a:pt x="25" y="74"/>
                    <a:pt x="73" y="68"/>
                    <a:pt x="129" y="68"/>
                  </a:cubicBezTo>
                  <a:cubicBezTo>
                    <a:pt x="129" y="68"/>
                    <a:pt x="129" y="68"/>
                    <a:pt x="129" y="68"/>
                  </a:cubicBezTo>
                  <a:cubicBezTo>
                    <a:pt x="185" y="68"/>
                    <a:pt x="233" y="74"/>
                    <a:pt x="249" y="81"/>
                  </a:cubicBezTo>
                  <a:cubicBezTo>
                    <a:pt x="257" y="85"/>
                    <a:pt x="257" y="93"/>
                    <a:pt x="257" y="93"/>
                  </a:cubicBezTo>
                  <a:cubicBezTo>
                    <a:pt x="258" y="90"/>
                    <a:pt x="258" y="85"/>
                    <a:pt x="258" y="85"/>
                  </a:cubicBezTo>
                  <a:cubicBezTo>
                    <a:pt x="258" y="42"/>
                    <a:pt x="258" y="42"/>
                    <a:pt x="258" y="42"/>
                  </a:cubicBezTo>
                  <a:cubicBezTo>
                    <a:pt x="258" y="40"/>
                    <a:pt x="258" y="40"/>
                    <a:pt x="258" y="40"/>
                  </a:cubicBezTo>
                  <a:close/>
                </a:path>
              </a:pathLst>
            </a:custGeom>
            <a:solidFill>
              <a:srgbClr val="B3C1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5"/>
            <p:cNvSpPr>
              <a:spLocks/>
            </p:cNvSpPr>
            <p:nvPr/>
          </p:nvSpPr>
          <p:spPr bwMode="auto">
            <a:xfrm>
              <a:off x="5554663" y="2762250"/>
              <a:ext cx="847725" cy="366713"/>
            </a:xfrm>
            <a:custGeom>
              <a:avLst/>
              <a:gdLst>
                <a:gd name="T0" fmla="*/ 267 w 534"/>
                <a:gd name="T1" fmla="*/ 231 h 231"/>
                <a:gd name="T2" fmla="*/ 0 w 534"/>
                <a:gd name="T3" fmla="*/ 67 h 231"/>
                <a:gd name="T4" fmla="*/ 186 w 534"/>
                <a:gd name="T5" fmla="*/ 0 h 231"/>
                <a:gd name="T6" fmla="*/ 267 w 534"/>
                <a:gd name="T7" fmla="*/ 92 h 231"/>
                <a:gd name="T8" fmla="*/ 348 w 534"/>
                <a:gd name="T9" fmla="*/ 0 h 231"/>
                <a:gd name="T10" fmla="*/ 534 w 534"/>
                <a:gd name="T11" fmla="*/ 67 h 231"/>
                <a:gd name="T12" fmla="*/ 267 w 534"/>
                <a:gd name="T13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4" h="231">
                  <a:moveTo>
                    <a:pt x="267" y="231"/>
                  </a:moveTo>
                  <a:lnTo>
                    <a:pt x="0" y="67"/>
                  </a:lnTo>
                  <a:lnTo>
                    <a:pt x="186" y="0"/>
                  </a:lnTo>
                  <a:lnTo>
                    <a:pt x="267" y="92"/>
                  </a:lnTo>
                  <a:lnTo>
                    <a:pt x="348" y="0"/>
                  </a:lnTo>
                  <a:lnTo>
                    <a:pt x="534" y="67"/>
                  </a:lnTo>
                  <a:lnTo>
                    <a:pt x="267" y="231"/>
                  </a:lnTo>
                  <a:close/>
                </a:path>
              </a:pathLst>
            </a:custGeom>
            <a:solidFill>
              <a:srgbClr val="C7D6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2118673" y="1178598"/>
            <a:ext cx="611755" cy="735493"/>
            <a:chOff x="4024313" y="2116138"/>
            <a:chExt cx="839788" cy="1009650"/>
          </a:xfrm>
        </p:grpSpPr>
        <p:sp>
          <p:nvSpPr>
            <p:cNvPr id="25" name="Oval 16"/>
            <p:cNvSpPr>
              <a:spLocks noChangeArrowheads="1"/>
            </p:cNvSpPr>
            <p:nvPr/>
          </p:nvSpPr>
          <p:spPr bwMode="auto">
            <a:xfrm>
              <a:off x="4159250" y="2462213"/>
              <a:ext cx="28575" cy="25400"/>
            </a:xfrm>
            <a:prstGeom prst="ellipse">
              <a:avLst/>
            </a:prstGeom>
            <a:solidFill>
              <a:srgbClr val="E072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17"/>
            <p:cNvSpPr>
              <a:spLocks/>
            </p:cNvSpPr>
            <p:nvPr/>
          </p:nvSpPr>
          <p:spPr bwMode="auto">
            <a:xfrm>
              <a:off x="4167188" y="2278063"/>
              <a:ext cx="12700" cy="177800"/>
            </a:xfrm>
            <a:custGeom>
              <a:avLst/>
              <a:gdLst>
                <a:gd name="T0" fmla="*/ 4 w 8"/>
                <a:gd name="T1" fmla="*/ 103 h 103"/>
                <a:gd name="T2" fmla="*/ 8 w 8"/>
                <a:gd name="T3" fmla="*/ 103 h 103"/>
                <a:gd name="T4" fmla="*/ 8 w 8"/>
                <a:gd name="T5" fmla="*/ 3 h 103"/>
                <a:gd name="T6" fmla="*/ 0 w 8"/>
                <a:gd name="T7" fmla="*/ 0 h 103"/>
                <a:gd name="T8" fmla="*/ 0 w 8"/>
                <a:gd name="T9" fmla="*/ 103 h 103"/>
                <a:gd name="T10" fmla="*/ 4 w 8"/>
                <a:gd name="T11" fmla="*/ 10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03">
                  <a:moveTo>
                    <a:pt x="4" y="103"/>
                  </a:moveTo>
                  <a:cubicBezTo>
                    <a:pt x="5" y="103"/>
                    <a:pt x="7" y="103"/>
                    <a:pt x="8" y="10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03"/>
                    <a:pt x="0" y="103"/>
                  </a:cubicBezTo>
                  <a:cubicBezTo>
                    <a:pt x="1" y="103"/>
                    <a:pt x="2" y="103"/>
                    <a:pt x="4" y="103"/>
                  </a:cubicBezTo>
                  <a:close/>
                </a:path>
              </a:pathLst>
            </a:custGeom>
            <a:solidFill>
              <a:srgbClr val="C7D6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18"/>
            <p:cNvSpPr>
              <a:spLocks/>
            </p:cNvSpPr>
            <p:nvPr/>
          </p:nvSpPr>
          <p:spPr bwMode="auto">
            <a:xfrm>
              <a:off x="4154488" y="2493963"/>
              <a:ext cx="36513" cy="38100"/>
            </a:xfrm>
            <a:custGeom>
              <a:avLst/>
              <a:gdLst>
                <a:gd name="T0" fmla="*/ 16 w 21"/>
                <a:gd name="T1" fmla="*/ 0 h 23"/>
                <a:gd name="T2" fmla="*/ 11 w 21"/>
                <a:gd name="T3" fmla="*/ 2 h 23"/>
                <a:gd name="T4" fmla="*/ 6 w 21"/>
                <a:gd name="T5" fmla="*/ 1 h 23"/>
                <a:gd name="T6" fmla="*/ 1 w 21"/>
                <a:gd name="T7" fmla="*/ 15 h 23"/>
                <a:gd name="T8" fmla="*/ 1 w 21"/>
                <a:gd name="T9" fmla="*/ 15 h 23"/>
                <a:gd name="T10" fmla="*/ 0 w 21"/>
                <a:gd name="T11" fmla="*/ 18 h 23"/>
                <a:gd name="T12" fmla="*/ 1 w 21"/>
                <a:gd name="T13" fmla="*/ 16 h 23"/>
                <a:gd name="T14" fmla="*/ 2 w 21"/>
                <a:gd name="T15" fmla="*/ 12 h 23"/>
                <a:gd name="T16" fmla="*/ 2 w 21"/>
                <a:gd name="T17" fmla="*/ 19 h 23"/>
                <a:gd name="T18" fmla="*/ 4 w 21"/>
                <a:gd name="T19" fmla="*/ 13 h 23"/>
                <a:gd name="T20" fmla="*/ 3 w 21"/>
                <a:gd name="T21" fmla="*/ 19 h 23"/>
                <a:gd name="T22" fmla="*/ 5 w 21"/>
                <a:gd name="T23" fmla="*/ 13 h 23"/>
                <a:gd name="T24" fmla="*/ 5 w 21"/>
                <a:gd name="T25" fmla="*/ 20 h 23"/>
                <a:gd name="T26" fmla="*/ 6 w 21"/>
                <a:gd name="T27" fmla="*/ 14 h 23"/>
                <a:gd name="T28" fmla="*/ 6 w 21"/>
                <a:gd name="T29" fmla="*/ 20 h 23"/>
                <a:gd name="T30" fmla="*/ 7 w 21"/>
                <a:gd name="T31" fmla="*/ 15 h 23"/>
                <a:gd name="T32" fmla="*/ 8 w 21"/>
                <a:gd name="T33" fmla="*/ 20 h 23"/>
                <a:gd name="T34" fmla="*/ 9 w 21"/>
                <a:gd name="T35" fmla="*/ 16 h 23"/>
                <a:gd name="T36" fmla="*/ 9 w 21"/>
                <a:gd name="T37" fmla="*/ 21 h 23"/>
                <a:gd name="T38" fmla="*/ 10 w 21"/>
                <a:gd name="T39" fmla="*/ 21 h 23"/>
                <a:gd name="T40" fmla="*/ 10 w 21"/>
                <a:gd name="T41" fmla="*/ 21 h 23"/>
                <a:gd name="T42" fmla="*/ 11 w 21"/>
                <a:gd name="T43" fmla="*/ 16 h 23"/>
                <a:gd name="T44" fmla="*/ 11 w 21"/>
                <a:gd name="T45" fmla="*/ 21 h 23"/>
                <a:gd name="T46" fmla="*/ 12 w 21"/>
                <a:gd name="T47" fmla="*/ 17 h 23"/>
                <a:gd name="T48" fmla="*/ 13 w 21"/>
                <a:gd name="T49" fmla="*/ 22 h 23"/>
                <a:gd name="T50" fmla="*/ 14 w 21"/>
                <a:gd name="T51" fmla="*/ 18 h 23"/>
                <a:gd name="T52" fmla="*/ 15 w 21"/>
                <a:gd name="T53" fmla="*/ 22 h 23"/>
                <a:gd name="T54" fmla="*/ 16 w 21"/>
                <a:gd name="T55" fmla="*/ 19 h 23"/>
                <a:gd name="T56" fmla="*/ 18 w 21"/>
                <a:gd name="T57" fmla="*/ 23 h 23"/>
                <a:gd name="T58" fmla="*/ 18 w 21"/>
                <a:gd name="T59" fmla="*/ 19 h 23"/>
                <a:gd name="T60" fmla="*/ 20 w 21"/>
                <a:gd name="T61" fmla="*/ 23 h 23"/>
                <a:gd name="T62" fmla="*/ 21 w 21"/>
                <a:gd name="T63" fmla="*/ 20 h 23"/>
                <a:gd name="T64" fmla="*/ 21 w 21"/>
                <a:gd name="T65" fmla="*/ 23 h 23"/>
                <a:gd name="T66" fmla="*/ 21 w 21"/>
                <a:gd name="T67" fmla="*/ 19 h 23"/>
                <a:gd name="T68" fmla="*/ 16 w 21"/>
                <a:gd name="T6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" h="23">
                  <a:moveTo>
                    <a:pt x="16" y="0"/>
                  </a:moveTo>
                  <a:cubicBezTo>
                    <a:pt x="15" y="1"/>
                    <a:pt x="13" y="2"/>
                    <a:pt x="11" y="2"/>
                  </a:cubicBezTo>
                  <a:cubicBezTo>
                    <a:pt x="9" y="2"/>
                    <a:pt x="7" y="1"/>
                    <a:pt x="6" y="1"/>
                  </a:cubicBezTo>
                  <a:cubicBezTo>
                    <a:pt x="4" y="4"/>
                    <a:pt x="2" y="9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6"/>
                    <a:pt x="1" y="17"/>
                    <a:pt x="0" y="18"/>
                  </a:cubicBezTo>
                  <a:cubicBezTo>
                    <a:pt x="1" y="18"/>
                    <a:pt x="1" y="17"/>
                    <a:pt x="1" y="16"/>
                  </a:cubicBezTo>
                  <a:cubicBezTo>
                    <a:pt x="2" y="15"/>
                    <a:pt x="2" y="14"/>
                    <a:pt x="2" y="12"/>
                  </a:cubicBezTo>
                  <a:cubicBezTo>
                    <a:pt x="3" y="14"/>
                    <a:pt x="2" y="17"/>
                    <a:pt x="2" y="19"/>
                  </a:cubicBezTo>
                  <a:cubicBezTo>
                    <a:pt x="3" y="17"/>
                    <a:pt x="3" y="15"/>
                    <a:pt x="4" y="13"/>
                  </a:cubicBezTo>
                  <a:cubicBezTo>
                    <a:pt x="4" y="15"/>
                    <a:pt x="3" y="17"/>
                    <a:pt x="3" y="19"/>
                  </a:cubicBezTo>
                  <a:cubicBezTo>
                    <a:pt x="4" y="17"/>
                    <a:pt x="4" y="15"/>
                    <a:pt x="5" y="13"/>
                  </a:cubicBezTo>
                  <a:cubicBezTo>
                    <a:pt x="5" y="15"/>
                    <a:pt x="5" y="17"/>
                    <a:pt x="5" y="20"/>
                  </a:cubicBezTo>
                  <a:cubicBezTo>
                    <a:pt x="5" y="18"/>
                    <a:pt x="6" y="16"/>
                    <a:pt x="6" y="14"/>
                  </a:cubicBezTo>
                  <a:cubicBezTo>
                    <a:pt x="6" y="16"/>
                    <a:pt x="6" y="18"/>
                    <a:pt x="6" y="20"/>
                  </a:cubicBezTo>
                  <a:cubicBezTo>
                    <a:pt x="7" y="18"/>
                    <a:pt x="7" y="16"/>
                    <a:pt x="7" y="15"/>
                  </a:cubicBezTo>
                  <a:cubicBezTo>
                    <a:pt x="8" y="17"/>
                    <a:pt x="8" y="19"/>
                    <a:pt x="8" y="20"/>
                  </a:cubicBezTo>
                  <a:cubicBezTo>
                    <a:pt x="8" y="19"/>
                    <a:pt x="9" y="17"/>
                    <a:pt x="9" y="16"/>
                  </a:cubicBezTo>
                  <a:cubicBezTo>
                    <a:pt x="9" y="17"/>
                    <a:pt x="9" y="19"/>
                    <a:pt x="9" y="21"/>
                  </a:cubicBezTo>
                  <a:cubicBezTo>
                    <a:pt x="9" y="21"/>
                    <a:pt x="9" y="21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19"/>
                    <a:pt x="10" y="18"/>
                    <a:pt x="11" y="16"/>
                  </a:cubicBezTo>
                  <a:cubicBezTo>
                    <a:pt x="11" y="18"/>
                    <a:pt x="11" y="20"/>
                    <a:pt x="11" y="21"/>
                  </a:cubicBezTo>
                  <a:cubicBezTo>
                    <a:pt x="12" y="20"/>
                    <a:pt x="12" y="19"/>
                    <a:pt x="12" y="17"/>
                  </a:cubicBezTo>
                  <a:cubicBezTo>
                    <a:pt x="13" y="19"/>
                    <a:pt x="13" y="20"/>
                    <a:pt x="13" y="22"/>
                  </a:cubicBezTo>
                  <a:cubicBezTo>
                    <a:pt x="14" y="21"/>
                    <a:pt x="14" y="19"/>
                    <a:pt x="14" y="18"/>
                  </a:cubicBezTo>
                  <a:cubicBezTo>
                    <a:pt x="14" y="19"/>
                    <a:pt x="15" y="21"/>
                    <a:pt x="15" y="22"/>
                  </a:cubicBezTo>
                  <a:cubicBezTo>
                    <a:pt x="16" y="21"/>
                    <a:pt x="16" y="20"/>
                    <a:pt x="16" y="19"/>
                  </a:cubicBezTo>
                  <a:cubicBezTo>
                    <a:pt x="17" y="20"/>
                    <a:pt x="17" y="21"/>
                    <a:pt x="18" y="23"/>
                  </a:cubicBezTo>
                  <a:cubicBezTo>
                    <a:pt x="18" y="21"/>
                    <a:pt x="18" y="20"/>
                    <a:pt x="18" y="19"/>
                  </a:cubicBezTo>
                  <a:cubicBezTo>
                    <a:pt x="19" y="21"/>
                    <a:pt x="19" y="22"/>
                    <a:pt x="20" y="23"/>
                  </a:cubicBezTo>
                  <a:cubicBezTo>
                    <a:pt x="20" y="22"/>
                    <a:pt x="20" y="21"/>
                    <a:pt x="21" y="20"/>
                  </a:cubicBezTo>
                  <a:cubicBezTo>
                    <a:pt x="21" y="20"/>
                    <a:pt x="21" y="23"/>
                    <a:pt x="21" y="23"/>
                  </a:cubicBezTo>
                  <a:cubicBezTo>
                    <a:pt x="21" y="22"/>
                    <a:pt x="21" y="20"/>
                    <a:pt x="21" y="19"/>
                  </a:cubicBezTo>
                  <a:cubicBezTo>
                    <a:pt x="21" y="11"/>
                    <a:pt x="19" y="4"/>
                    <a:pt x="16" y="0"/>
                  </a:cubicBezTo>
                  <a:close/>
                </a:path>
              </a:pathLst>
            </a:custGeom>
            <a:solidFill>
              <a:srgbClr val="E072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19"/>
            <p:cNvSpPr>
              <a:spLocks/>
            </p:cNvSpPr>
            <p:nvPr/>
          </p:nvSpPr>
          <p:spPr bwMode="auto">
            <a:xfrm>
              <a:off x="4052888" y="2116138"/>
              <a:ext cx="782638" cy="174625"/>
            </a:xfrm>
            <a:custGeom>
              <a:avLst/>
              <a:gdLst>
                <a:gd name="T0" fmla="*/ 443 w 454"/>
                <a:gd name="T1" fmla="*/ 63 h 101"/>
                <a:gd name="T2" fmla="*/ 246 w 454"/>
                <a:gd name="T3" fmla="*/ 3 h 101"/>
                <a:gd name="T4" fmla="*/ 208 w 454"/>
                <a:gd name="T5" fmla="*/ 3 h 101"/>
                <a:gd name="T6" fmla="*/ 11 w 454"/>
                <a:gd name="T7" fmla="*/ 63 h 101"/>
                <a:gd name="T8" fmla="*/ 11 w 454"/>
                <a:gd name="T9" fmla="*/ 75 h 101"/>
                <a:gd name="T10" fmla="*/ 99 w 454"/>
                <a:gd name="T11" fmla="*/ 101 h 101"/>
                <a:gd name="T12" fmla="*/ 99 w 454"/>
                <a:gd name="T13" fmla="*/ 101 h 101"/>
                <a:gd name="T14" fmla="*/ 99 w 454"/>
                <a:gd name="T15" fmla="*/ 99 h 101"/>
                <a:gd name="T16" fmla="*/ 100 w 454"/>
                <a:gd name="T17" fmla="*/ 99 h 101"/>
                <a:gd name="T18" fmla="*/ 227 w 454"/>
                <a:gd name="T19" fmla="*/ 60 h 101"/>
                <a:gd name="T20" fmla="*/ 354 w 454"/>
                <a:gd name="T21" fmla="*/ 99 h 101"/>
                <a:gd name="T22" fmla="*/ 355 w 454"/>
                <a:gd name="T23" fmla="*/ 99 h 101"/>
                <a:gd name="T24" fmla="*/ 355 w 454"/>
                <a:gd name="T25" fmla="*/ 101 h 101"/>
                <a:gd name="T26" fmla="*/ 355 w 454"/>
                <a:gd name="T27" fmla="*/ 101 h 101"/>
                <a:gd name="T28" fmla="*/ 443 w 454"/>
                <a:gd name="T29" fmla="*/ 75 h 101"/>
                <a:gd name="T30" fmla="*/ 443 w 454"/>
                <a:gd name="T31" fmla="*/ 63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54" h="101">
                  <a:moveTo>
                    <a:pt x="443" y="63"/>
                  </a:moveTo>
                  <a:cubicBezTo>
                    <a:pt x="246" y="3"/>
                    <a:pt x="246" y="3"/>
                    <a:pt x="246" y="3"/>
                  </a:cubicBezTo>
                  <a:cubicBezTo>
                    <a:pt x="236" y="0"/>
                    <a:pt x="218" y="0"/>
                    <a:pt x="208" y="3"/>
                  </a:cubicBezTo>
                  <a:cubicBezTo>
                    <a:pt x="11" y="63"/>
                    <a:pt x="11" y="63"/>
                    <a:pt x="11" y="63"/>
                  </a:cubicBezTo>
                  <a:cubicBezTo>
                    <a:pt x="0" y="66"/>
                    <a:pt x="0" y="71"/>
                    <a:pt x="11" y="75"/>
                  </a:cubicBezTo>
                  <a:cubicBezTo>
                    <a:pt x="99" y="101"/>
                    <a:pt x="99" y="101"/>
                    <a:pt x="99" y="101"/>
                  </a:cubicBezTo>
                  <a:cubicBezTo>
                    <a:pt x="99" y="101"/>
                    <a:pt x="99" y="101"/>
                    <a:pt x="99" y="101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00" y="99"/>
                    <a:pt x="100" y="99"/>
                    <a:pt x="100" y="99"/>
                  </a:cubicBezTo>
                  <a:cubicBezTo>
                    <a:pt x="102" y="77"/>
                    <a:pt x="158" y="60"/>
                    <a:pt x="227" y="60"/>
                  </a:cubicBezTo>
                  <a:cubicBezTo>
                    <a:pt x="296" y="60"/>
                    <a:pt x="352" y="77"/>
                    <a:pt x="354" y="99"/>
                  </a:cubicBezTo>
                  <a:cubicBezTo>
                    <a:pt x="355" y="99"/>
                    <a:pt x="355" y="99"/>
                    <a:pt x="355" y="99"/>
                  </a:cubicBezTo>
                  <a:cubicBezTo>
                    <a:pt x="355" y="101"/>
                    <a:pt x="355" y="101"/>
                    <a:pt x="355" y="101"/>
                  </a:cubicBezTo>
                  <a:cubicBezTo>
                    <a:pt x="355" y="101"/>
                    <a:pt x="355" y="101"/>
                    <a:pt x="355" y="101"/>
                  </a:cubicBezTo>
                  <a:cubicBezTo>
                    <a:pt x="443" y="75"/>
                    <a:pt x="443" y="75"/>
                    <a:pt x="443" y="75"/>
                  </a:cubicBezTo>
                  <a:cubicBezTo>
                    <a:pt x="454" y="71"/>
                    <a:pt x="454" y="66"/>
                    <a:pt x="443" y="63"/>
                  </a:cubicBezTo>
                  <a:close/>
                </a:path>
              </a:pathLst>
            </a:custGeom>
            <a:solidFill>
              <a:srgbClr val="C7D6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0"/>
            <p:cNvSpPr>
              <a:spLocks/>
            </p:cNvSpPr>
            <p:nvPr/>
          </p:nvSpPr>
          <p:spPr bwMode="auto">
            <a:xfrm>
              <a:off x="4224338" y="2276475"/>
              <a:ext cx="439738" cy="449263"/>
            </a:xfrm>
            <a:custGeom>
              <a:avLst/>
              <a:gdLst>
                <a:gd name="T0" fmla="*/ 256 w 256"/>
                <a:gd name="T1" fmla="*/ 108 h 261"/>
                <a:gd name="T2" fmla="*/ 128 w 256"/>
                <a:gd name="T3" fmla="*/ 261 h 261"/>
                <a:gd name="T4" fmla="*/ 0 w 256"/>
                <a:gd name="T5" fmla="*/ 108 h 261"/>
                <a:gd name="T6" fmla="*/ 3 w 256"/>
                <a:gd name="T7" fmla="*/ 55 h 261"/>
                <a:gd name="T8" fmla="*/ 128 w 256"/>
                <a:gd name="T9" fmla="*/ 6 h 261"/>
                <a:gd name="T10" fmla="*/ 253 w 256"/>
                <a:gd name="T11" fmla="*/ 54 h 261"/>
                <a:gd name="T12" fmla="*/ 256 w 256"/>
                <a:gd name="T13" fmla="*/ 108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6" h="261">
                  <a:moveTo>
                    <a:pt x="256" y="108"/>
                  </a:moveTo>
                  <a:cubicBezTo>
                    <a:pt x="256" y="193"/>
                    <a:pt x="199" y="261"/>
                    <a:pt x="128" y="261"/>
                  </a:cubicBezTo>
                  <a:cubicBezTo>
                    <a:pt x="58" y="261"/>
                    <a:pt x="0" y="193"/>
                    <a:pt x="0" y="108"/>
                  </a:cubicBezTo>
                  <a:cubicBezTo>
                    <a:pt x="0" y="98"/>
                    <a:pt x="1" y="62"/>
                    <a:pt x="3" y="55"/>
                  </a:cubicBezTo>
                  <a:cubicBezTo>
                    <a:pt x="15" y="0"/>
                    <a:pt x="66" y="6"/>
                    <a:pt x="128" y="6"/>
                  </a:cubicBezTo>
                  <a:cubicBezTo>
                    <a:pt x="189" y="6"/>
                    <a:pt x="241" y="0"/>
                    <a:pt x="253" y="54"/>
                  </a:cubicBezTo>
                  <a:cubicBezTo>
                    <a:pt x="255" y="62"/>
                    <a:pt x="256" y="98"/>
                    <a:pt x="256" y="108"/>
                  </a:cubicBezTo>
                  <a:close/>
                </a:path>
              </a:pathLst>
            </a:custGeom>
            <a:solidFill>
              <a:srgbClr val="F9DF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1"/>
            <p:cNvSpPr>
              <a:spLocks/>
            </p:cNvSpPr>
            <p:nvPr/>
          </p:nvSpPr>
          <p:spPr bwMode="auto">
            <a:xfrm>
              <a:off x="4224338" y="2225675"/>
              <a:ext cx="439738" cy="158750"/>
            </a:xfrm>
            <a:custGeom>
              <a:avLst/>
              <a:gdLst>
                <a:gd name="T0" fmla="*/ 256 w 256"/>
                <a:gd name="T1" fmla="*/ 40 h 92"/>
                <a:gd name="T2" fmla="*/ 128 w 256"/>
                <a:gd name="T3" fmla="*/ 0 h 92"/>
                <a:gd name="T4" fmla="*/ 128 w 256"/>
                <a:gd name="T5" fmla="*/ 0 h 92"/>
                <a:gd name="T6" fmla="*/ 0 w 256"/>
                <a:gd name="T7" fmla="*/ 40 h 92"/>
                <a:gd name="T8" fmla="*/ 0 w 256"/>
                <a:gd name="T9" fmla="*/ 39 h 92"/>
                <a:gd name="T10" fmla="*/ 0 w 256"/>
                <a:gd name="T11" fmla="*/ 41 h 92"/>
                <a:gd name="T12" fmla="*/ 0 w 256"/>
                <a:gd name="T13" fmla="*/ 84 h 92"/>
                <a:gd name="T14" fmla="*/ 2 w 256"/>
                <a:gd name="T15" fmla="*/ 92 h 92"/>
                <a:gd name="T16" fmla="*/ 9 w 256"/>
                <a:gd name="T17" fmla="*/ 81 h 92"/>
                <a:gd name="T18" fmla="*/ 128 w 256"/>
                <a:gd name="T19" fmla="*/ 68 h 92"/>
                <a:gd name="T20" fmla="*/ 128 w 256"/>
                <a:gd name="T21" fmla="*/ 68 h 92"/>
                <a:gd name="T22" fmla="*/ 247 w 256"/>
                <a:gd name="T23" fmla="*/ 81 h 92"/>
                <a:gd name="T24" fmla="*/ 255 w 256"/>
                <a:gd name="T25" fmla="*/ 92 h 92"/>
                <a:gd name="T26" fmla="*/ 256 w 256"/>
                <a:gd name="T27" fmla="*/ 84 h 92"/>
                <a:gd name="T28" fmla="*/ 256 w 256"/>
                <a:gd name="T29" fmla="*/ 41 h 92"/>
                <a:gd name="T30" fmla="*/ 256 w 256"/>
                <a:gd name="T31" fmla="*/ 39 h 92"/>
                <a:gd name="T32" fmla="*/ 256 w 256"/>
                <a:gd name="T33" fmla="*/ 4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56" h="92">
                  <a:moveTo>
                    <a:pt x="256" y="40"/>
                  </a:moveTo>
                  <a:cubicBezTo>
                    <a:pt x="253" y="17"/>
                    <a:pt x="197" y="0"/>
                    <a:pt x="128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59" y="0"/>
                    <a:pt x="3" y="17"/>
                    <a:pt x="0" y="40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90"/>
                    <a:pt x="2" y="92"/>
                  </a:cubicBezTo>
                  <a:cubicBezTo>
                    <a:pt x="2" y="92"/>
                    <a:pt x="1" y="85"/>
                    <a:pt x="9" y="81"/>
                  </a:cubicBezTo>
                  <a:cubicBezTo>
                    <a:pt x="25" y="73"/>
                    <a:pt x="72" y="68"/>
                    <a:pt x="128" y="68"/>
                  </a:cubicBezTo>
                  <a:cubicBezTo>
                    <a:pt x="128" y="68"/>
                    <a:pt x="128" y="68"/>
                    <a:pt x="128" y="68"/>
                  </a:cubicBezTo>
                  <a:cubicBezTo>
                    <a:pt x="184" y="68"/>
                    <a:pt x="231" y="73"/>
                    <a:pt x="247" y="81"/>
                  </a:cubicBezTo>
                  <a:cubicBezTo>
                    <a:pt x="255" y="85"/>
                    <a:pt x="255" y="92"/>
                    <a:pt x="255" y="92"/>
                  </a:cubicBezTo>
                  <a:cubicBezTo>
                    <a:pt x="256" y="90"/>
                    <a:pt x="256" y="84"/>
                    <a:pt x="256" y="84"/>
                  </a:cubicBezTo>
                  <a:cubicBezTo>
                    <a:pt x="256" y="41"/>
                    <a:pt x="256" y="41"/>
                    <a:pt x="256" y="41"/>
                  </a:cubicBezTo>
                  <a:cubicBezTo>
                    <a:pt x="256" y="39"/>
                    <a:pt x="256" y="39"/>
                    <a:pt x="256" y="39"/>
                  </a:cubicBezTo>
                  <a:lnTo>
                    <a:pt x="256" y="40"/>
                  </a:lnTo>
                  <a:close/>
                </a:path>
              </a:pathLst>
            </a:custGeom>
            <a:solidFill>
              <a:srgbClr val="B3C1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2"/>
            <p:cNvSpPr>
              <a:spLocks/>
            </p:cNvSpPr>
            <p:nvPr/>
          </p:nvSpPr>
          <p:spPr bwMode="auto">
            <a:xfrm>
              <a:off x="4271963" y="2709863"/>
              <a:ext cx="344488" cy="322263"/>
            </a:xfrm>
            <a:custGeom>
              <a:avLst/>
              <a:gdLst>
                <a:gd name="T0" fmla="*/ 100 w 200"/>
                <a:gd name="T1" fmla="*/ 16 h 187"/>
                <a:gd name="T2" fmla="*/ 43 w 200"/>
                <a:gd name="T3" fmla="*/ 1 h 187"/>
                <a:gd name="T4" fmla="*/ 0 w 200"/>
                <a:gd name="T5" fmla="*/ 81 h 187"/>
                <a:gd name="T6" fmla="*/ 99 w 200"/>
                <a:gd name="T7" fmla="*/ 187 h 187"/>
                <a:gd name="T8" fmla="*/ 200 w 200"/>
                <a:gd name="T9" fmla="*/ 81 h 187"/>
                <a:gd name="T10" fmla="*/ 157 w 200"/>
                <a:gd name="T11" fmla="*/ 0 h 187"/>
                <a:gd name="T12" fmla="*/ 100 w 200"/>
                <a:gd name="T13" fmla="*/ 16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0" h="187">
                  <a:moveTo>
                    <a:pt x="100" y="16"/>
                  </a:moveTo>
                  <a:cubicBezTo>
                    <a:pt x="79" y="16"/>
                    <a:pt x="60" y="11"/>
                    <a:pt x="43" y="1"/>
                  </a:cubicBezTo>
                  <a:cubicBezTo>
                    <a:pt x="34" y="28"/>
                    <a:pt x="20" y="55"/>
                    <a:pt x="0" y="81"/>
                  </a:cubicBezTo>
                  <a:cubicBezTo>
                    <a:pt x="33" y="81"/>
                    <a:pt x="66" y="187"/>
                    <a:pt x="99" y="187"/>
                  </a:cubicBezTo>
                  <a:cubicBezTo>
                    <a:pt x="132" y="187"/>
                    <a:pt x="166" y="81"/>
                    <a:pt x="200" y="81"/>
                  </a:cubicBezTo>
                  <a:cubicBezTo>
                    <a:pt x="180" y="55"/>
                    <a:pt x="166" y="28"/>
                    <a:pt x="157" y="0"/>
                  </a:cubicBezTo>
                  <a:cubicBezTo>
                    <a:pt x="139" y="11"/>
                    <a:pt x="120" y="16"/>
                    <a:pt x="100" y="16"/>
                  </a:cubicBezTo>
                  <a:close/>
                </a:path>
              </a:pathLst>
            </a:custGeom>
            <a:solidFill>
              <a:srgbClr val="F9DF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3"/>
            <p:cNvSpPr>
              <a:spLocks/>
            </p:cNvSpPr>
            <p:nvPr/>
          </p:nvSpPr>
          <p:spPr bwMode="auto">
            <a:xfrm>
              <a:off x="4398963" y="2882900"/>
              <a:ext cx="90488" cy="163513"/>
            </a:xfrm>
            <a:custGeom>
              <a:avLst/>
              <a:gdLst>
                <a:gd name="T0" fmla="*/ 28 w 57"/>
                <a:gd name="T1" fmla="*/ 13 h 103"/>
                <a:gd name="T2" fmla="*/ 11 w 57"/>
                <a:gd name="T3" fmla="*/ 0 h 103"/>
                <a:gd name="T4" fmla="*/ 0 w 57"/>
                <a:gd name="T5" fmla="*/ 82 h 103"/>
                <a:gd name="T6" fmla="*/ 28 w 57"/>
                <a:gd name="T7" fmla="*/ 103 h 103"/>
                <a:gd name="T8" fmla="*/ 57 w 57"/>
                <a:gd name="T9" fmla="*/ 82 h 103"/>
                <a:gd name="T10" fmla="*/ 46 w 57"/>
                <a:gd name="T11" fmla="*/ 0 h 103"/>
                <a:gd name="T12" fmla="*/ 28 w 57"/>
                <a:gd name="T13" fmla="*/ 1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" h="103">
                  <a:moveTo>
                    <a:pt x="28" y="13"/>
                  </a:moveTo>
                  <a:lnTo>
                    <a:pt x="11" y="0"/>
                  </a:lnTo>
                  <a:lnTo>
                    <a:pt x="0" y="82"/>
                  </a:lnTo>
                  <a:lnTo>
                    <a:pt x="28" y="103"/>
                  </a:lnTo>
                  <a:lnTo>
                    <a:pt x="57" y="82"/>
                  </a:lnTo>
                  <a:lnTo>
                    <a:pt x="46" y="0"/>
                  </a:lnTo>
                  <a:lnTo>
                    <a:pt x="28" y="13"/>
                  </a:lnTo>
                  <a:close/>
                </a:path>
              </a:pathLst>
            </a:custGeom>
            <a:solidFill>
              <a:srgbClr val="E072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4"/>
            <p:cNvSpPr>
              <a:spLocks/>
            </p:cNvSpPr>
            <p:nvPr/>
          </p:nvSpPr>
          <p:spPr bwMode="auto">
            <a:xfrm>
              <a:off x="4024313" y="2760663"/>
              <a:ext cx="839788" cy="365125"/>
            </a:xfrm>
            <a:custGeom>
              <a:avLst/>
              <a:gdLst>
                <a:gd name="T0" fmla="*/ 264 w 529"/>
                <a:gd name="T1" fmla="*/ 230 h 230"/>
                <a:gd name="T2" fmla="*/ 0 w 529"/>
                <a:gd name="T3" fmla="*/ 67 h 230"/>
                <a:gd name="T4" fmla="*/ 177 w 529"/>
                <a:gd name="T5" fmla="*/ 0 h 230"/>
                <a:gd name="T6" fmla="*/ 264 w 529"/>
                <a:gd name="T7" fmla="*/ 163 h 230"/>
                <a:gd name="T8" fmla="*/ 352 w 529"/>
                <a:gd name="T9" fmla="*/ 0 h 230"/>
                <a:gd name="T10" fmla="*/ 529 w 529"/>
                <a:gd name="T11" fmla="*/ 67 h 230"/>
                <a:gd name="T12" fmla="*/ 264 w 529"/>
                <a:gd name="T13" fmla="*/ 23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9" h="230">
                  <a:moveTo>
                    <a:pt x="264" y="230"/>
                  </a:moveTo>
                  <a:lnTo>
                    <a:pt x="0" y="67"/>
                  </a:lnTo>
                  <a:lnTo>
                    <a:pt x="177" y="0"/>
                  </a:lnTo>
                  <a:lnTo>
                    <a:pt x="264" y="163"/>
                  </a:lnTo>
                  <a:lnTo>
                    <a:pt x="352" y="0"/>
                  </a:lnTo>
                  <a:lnTo>
                    <a:pt x="529" y="67"/>
                  </a:lnTo>
                  <a:lnTo>
                    <a:pt x="264" y="230"/>
                  </a:lnTo>
                  <a:close/>
                </a:path>
              </a:pathLst>
            </a:custGeom>
            <a:solidFill>
              <a:srgbClr val="C7D6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25"/>
            <p:cNvSpPr>
              <a:spLocks/>
            </p:cNvSpPr>
            <p:nvPr/>
          </p:nvSpPr>
          <p:spPr bwMode="auto">
            <a:xfrm>
              <a:off x="4398963" y="2798763"/>
              <a:ext cx="90488" cy="84138"/>
            </a:xfrm>
            <a:custGeom>
              <a:avLst/>
              <a:gdLst>
                <a:gd name="T0" fmla="*/ 46 w 57"/>
                <a:gd name="T1" fmla="*/ 0 h 53"/>
                <a:gd name="T2" fmla="*/ 57 w 57"/>
                <a:gd name="T3" fmla="*/ 32 h 53"/>
                <a:gd name="T4" fmla="*/ 28 w 57"/>
                <a:gd name="T5" fmla="*/ 53 h 53"/>
                <a:gd name="T6" fmla="*/ 0 w 57"/>
                <a:gd name="T7" fmla="*/ 32 h 53"/>
                <a:gd name="T8" fmla="*/ 11 w 57"/>
                <a:gd name="T9" fmla="*/ 0 h 53"/>
                <a:gd name="T10" fmla="*/ 46 w 57"/>
                <a:gd name="T11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" h="53">
                  <a:moveTo>
                    <a:pt x="46" y="0"/>
                  </a:moveTo>
                  <a:lnTo>
                    <a:pt x="57" y="32"/>
                  </a:lnTo>
                  <a:lnTo>
                    <a:pt x="28" y="53"/>
                  </a:lnTo>
                  <a:lnTo>
                    <a:pt x="0" y="32"/>
                  </a:lnTo>
                  <a:lnTo>
                    <a:pt x="11" y="0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E072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26"/>
            <p:cNvSpPr>
              <a:spLocks/>
            </p:cNvSpPr>
            <p:nvPr/>
          </p:nvSpPr>
          <p:spPr bwMode="auto">
            <a:xfrm>
              <a:off x="4305300" y="2732088"/>
              <a:ext cx="138113" cy="163513"/>
            </a:xfrm>
            <a:custGeom>
              <a:avLst/>
              <a:gdLst>
                <a:gd name="T0" fmla="*/ 19 w 87"/>
                <a:gd name="T1" fmla="*/ 0 h 103"/>
                <a:gd name="T2" fmla="*/ 87 w 87"/>
                <a:gd name="T3" fmla="*/ 35 h 103"/>
                <a:gd name="T4" fmla="*/ 33 w 87"/>
                <a:gd name="T5" fmla="*/ 103 h 103"/>
                <a:gd name="T6" fmla="*/ 0 w 87"/>
                <a:gd name="T7" fmla="*/ 18 h 103"/>
                <a:gd name="T8" fmla="*/ 19 w 87"/>
                <a:gd name="T9" fmla="*/ 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" h="103">
                  <a:moveTo>
                    <a:pt x="19" y="0"/>
                  </a:moveTo>
                  <a:lnTo>
                    <a:pt x="87" y="35"/>
                  </a:lnTo>
                  <a:lnTo>
                    <a:pt x="33" y="103"/>
                  </a:lnTo>
                  <a:lnTo>
                    <a:pt x="0" y="18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F3B3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27"/>
            <p:cNvSpPr>
              <a:spLocks/>
            </p:cNvSpPr>
            <p:nvPr/>
          </p:nvSpPr>
          <p:spPr bwMode="auto">
            <a:xfrm>
              <a:off x="4443413" y="2732088"/>
              <a:ext cx="139700" cy="163513"/>
            </a:xfrm>
            <a:custGeom>
              <a:avLst/>
              <a:gdLst>
                <a:gd name="T0" fmla="*/ 69 w 88"/>
                <a:gd name="T1" fmla="*/ 0 h 103"/>
                <a:gd name="T2" fmla="*/ 0 w 88"/>
                <a:gd name="T3" fmla="*/ 35 h 103"/>
                <a:gd name="T4" fmla="*/ 55 w 88"/>
                <a:gd name="T5" fmla="*/ 103 h 103"/>
                <a:gd name="T6" fmla="*/ 88 w 88"/>
                <a:gd name="T7" fmla="*/ 18 h 103"/>
                <a:gd name="T8" fmla="*/ 69 w 88"/>
                <a:gd name="T9" fmla="*/ 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" h="103">
                  <a:moveTo>
                    <a:pt x="69" y="0"/>
                  </a:moveTo>
                  <a:lnTo>
                    <a:pt x="0" y="35"/>
                  </a:lnTo>
                  <a:lnTo>
                    <a:pt x="55" y="103"/>
                  </a:lnTo>
                  <a:lnTo>
                    <a:pt x="88" y="18"/>
                  </a:lnTo>
                  <a:lnTo>
                    <a:pt x="69" y="0"/>
                  </a:lnTo>
                  <a:close/>
                </a:path>
              </a:pathLst>
            </a:custGeom>
            <a:solidFill>
              <a:srgbClr val="F3B3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1472501" y="1730506"/>
            <a:ext cx="611755" cy="735493"/>
            <a:chOff x="4024313" y="2116138"/>
            <a:chExt cx="839788" cy="1009650"/>
          </a:xfrm>
        </p:grpSpPr>
        <p:sp>
          <p:nvSpPr>
            <p:cNvPr id="38" name="Oval 16"/>
            <p:cNvSpPr>
              <a:spLocks noChangeArrowheads="1"/>
            </p:cNvSpPr>
            <p:nvPr/>
          </p:nvSpPr>
          <p:spPr bwMode="auto">
            <a:xfrm>
              <a:off x="4159250" y="2462213"/>
              <a:ext cx="28575" cy="25400"/>
            </a:xfrm>
            <a:prstGeom prst="ellipse">
              <a:avLst/>
            </a:prstGeom>
            <a:solidFill>
              <a:srgbClr val="E072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17"/>
            <p:cNvSpPr>
              <a:spLocks/>
            </p:cNvSpPr>
            <p:nvPr/>
          </p:nvSpPr>
          <p:spPr bwMode="auto">
            <a:xfrm>
              <a:off x="4167188" y="2278063"/>
              <a:ext cx="12700" cy="177800"/>
            </a:xfrm>
            <a:custGeom>
              <a:avLst/>
              <a:gdLst>
                <a:gd name="T0" fmla="*/ 4 w 8"/>
                <a:gd name="T1" fmla="*/ 103 h 103"/>
                <a:gd name="T2" fmla="*/ 8 w 8"/>
                <a:gd name="T3" fmla="*/ 103 h 103"/>
                <a:gd name="T4" fmla="*/ 8 w 8"/>
                <a:gd name="T5" fmla="*/ 3 h 103"/>
                <a:gd name="T6" fmla="*/ 0 w 8"/>
                <a:gd name="T7" fmla="*/ 0 h 103"/>
                <a:gd name="T8" fmla="*/ 0 w 8"/>
                <a:gd name="T9" fmla="*/ 103 h 103"/>
                <a:gd name="T10" fmla="*/ 4 w 8"/>
                <a:gd name="T11" fmla="*/ 10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03">
                  <a:moveTo>
                    <a:pt x="4" y="103"/>
                  </a:moveTo>
                  <a:cubicBezTo>
                    <a:pt x="5" y="103"/>
                    <a:pt x="7" y="103"/>
                    <a:pt x="8" y="10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03"/>
                    <a:pt x="0" y="103"/>
                  </a:cubicBezTo>
                  <a:cubicBezTo>
                    <a:pt x="1" y="103"/>
                    <a:pt x="2" y="103"/>
                    <a:pt x="4" y="103"/>
                  </a:cubicBezTo>
                  <a:close/>
                </a:path>
              </a:pathLst>
            </a:custGeom>
            <a:solidFill>
              <a:srgbClr val="C7D6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18"/>
            <p:cNvSpPr>
              <a:spLocks/>
            </p:cNvSpPr>
            <p:nvPr/>
          </p:nvSpPr>
          <p:spPr bwMode="auto">
            <a:xfrm>
              <a:off x="4154488" y="2493963"/>
              <a:ext cx="36513" cy="38100"/>
            </a:xfrm>
            <a:custGeom>
              <a:avLst/>
              <a:gdLst>
                <a:gd name="T0" fmla="*/ 16 w 21"/>
                <a:gd name="T1" fmla="*/ 0 h 23"/>
                <a:gd name="T2" fmla="*/ 11 w 21"/>
                <a:gd name="T3" fmla="*/ 2 h 23"/>
                <a:gd name="T4" fmla="*/ 6 w 21"/>
                <a:gd name="T5" fmla="*/ 1 h 23"/>
                <a:gd name="T6" fmla="*/ 1 w 21"/>
                <a:gd name="T7" fmla="*/ 15 h 23"/>
                <a:gd name="T8" fmla="*/ 1 w 21"/>
                <a:gd name="T9" fmla="*/ 15 h 23"/>
                <a:gd name="T10" fmla="*/ 0 w 21"/>
                <a:gd name="T11" fmla="*/ 18 h 23"/>
                <a:gd name="T12" fmla="*/ 1 w 21"/>
                <a:gd name="T13" fmla="*/ 16 h 23"/>
                <a:gd name="T14" fmla="*/ 2 w 21"/>
                <a:gd name="T15" fmla="*/ 12 h 23"/>
                <a:gd name="T16" fmla="*/ 2 w 21"/>
                <a:gd name="T17" fmla="*/ 19 h 23"/>
                <a:gd name="T18" fmla="*/ 4 w 21"/>
                <a:gd name="T19" fmla="*/ 13 h 23"/>
                <a:gd name="T20" fmla="*/ 3 w 21"/>
                <a:gd name="T21" fmla="*/ 19 h 23"/>
                <a:gd name="T22" fmla="*/ 5 w 21"/>
                <a:gd name="T23" fmla="*/ 13 h 23"/>
                <a:gd name="T24" fmla="*/ 5 w 21"/>
                <a:gd name="T25" fmla="*/ 20 h 23"/>
                <a:gd name="T26" fmla="*/ 6 w 21"/>
                <a:gd name="T27" fmla="*/ 14 h 23"/>
                <a:gd name="T28" fmla="*/ 6 w 21"/>
                <a:gd name="T29" fmla="*/ 20 h 23"/>
                <a:gd name="T30" fmla="*/ 7 w 21"/>
                <a:gd name="T31" fmla="*/ 15 h 23"/>
                <a:gd name="T32" fmla="*/ 8 w 21"/>
                <a:gd name="T33" fmla="*/ 20 h 23"/>
                <a:gd name="T34" fmla="*/ 9 w 21"/>
                <a:gd name="T35" fmla="*/ 16 h 23"/>
                <a:gd name="T36" fmla="*/ 9 w 21"/>
                <a:gd name="T37" fmla="*/ 21 h 23"/>
                <a:gd name="T38" fmla="*/ 10 w 21"/>
                <a:gd name="T39" fmla="*/ 21 h 23"/>
                <a:gd name="T40" fmla="*/ 10 w 21"/>
                <a:gd name="T41" fmla="*/ 21 h 23"/>
                <a:gd name="T42" fmla="*/ 11 w 21"/>
                <a:gd name="T43" fmla="*/ 16 h 23"/>
                <a:gd name="T44" fmla="*/ 11 w 21"/>
                <a:gd name="T45" fmla="*/ 21 h 23"/>
                <a:gd name="T46" fmla="*/ 12 w 21"/>
                <a:gd name="T47" fmla="*/ 17 h 23"/>
                <a:gd name="T48" fmla="*/ 13 w 21"/>
                <a:gd name="T49" fmla="*/ 22 h 23"/>
                <a:gd name="T50" fmla="*/ 14 w 21"/>
                <a:gd name="T51" fmla="*/ 18 h 23"/>
                <a:gd name="T52" fmla="*/ 15 w 21"/>
                <a:gd name="T53" fmla="*/ 22 h 23"/>
                <a:gd name="T54" fmla="*/ 16 w 21"/>
                <a:gd name="T55" fmla="*/ 19 h 23"/>
                <a:gd name="T56" fmla="*/ 18 w 21"/>
                <a:gd name="T57" fmla="*/ 23 h 23"/>
                <a:gd name="T58" fmla="*/ 18 w 21"/>
                <a:gd name="T59" fmla="*/ 19 h 23"/>
                <a:gd name="T60" fmla="*/ 20 w 21"/>
                <a:gd name="T61" fmla="*/ 23 h 23"/>
                <a:gd name="T62" fmla="*/ 21 w 21"/>
                <a:gd name="T63" fmla="*/ 20 h 23"/>
                <a:gd name="T64" fmla="*/ 21 w 21"/>
                <a:gd name="T65" fmla="*/ 23 h 23"/>
                <a:gd name="T66" fmla="*/ 21 w 21"/>
                <a:gd name="T67" fmla="*/ 19 h 23"/>
                <a:gd name="T68" fmla="*/ 16 w 21"/>
                <a:gd name="T6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" h="23">
                  <a:moveTo>
                    <a:pt x="16" y="0"/>
                  </a:moveTo>
                  <a:cubicBezTo>
                    <a:pt x="15" y="1"/>
                    <a:pt x="13" y="2"/>
                    <a:pt x="11" y="2"/>
                  </a:cubicBezTo>
                  <a:cubicBezTo>
                    <a:pt x="9" y="2"/>
                    <a:pt x="7" y="1"/>
                    <a:pt x="6" y="1"/>
                  </a:cubicBezTo>
                  <a:cubicBezTo>
                    <a:pt x="4" y="4"/>
                    <a:pt x="2" y="9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6"/>
                    <a:pt x="1" y="17"/>
                    <a:pt x="0" y="18"/>
                  </a:cubicBezTo>
                  <a:cubicBezTo>
                    <a:pt x="1" y="18"/>
                    <a:pt x="1" y="17"/>
                    <a:pt x="1" y="16"/>
                  </a:cubicBezTo>
                  <a:cubicBezTo>
                    <a:pt x="2" y="15"/>
                    <a:pt x="2" y="14"/>
                    <a:pt x="2" y="12"/>
                  </a:cubicBezTo>
                  <a:cubicBezTo>
                    <a:pt x="3" y="14"/>
                    <a:pt x="2" y="17"/>
                    <a:pt x="2" y="19"/>
                  </a:cubicBezTo>
                  <a:cubicBezTo>
                    <a:pt x="3" y="17"/>
                    <a:pt x="3" y="15"/>
                    <a:pt x="4" y="13"/>
                  </a:cubicBezTo>
                  <a:cubicBezTo>
                    <a:pt x="4" y="15"/>
                    <a:pt x="3" y="17"/>
                    <a:pt x="3" y="19"/>
                  </a:cubicBezTo>
                  <a:cubicBezTo>
                    <a:pt x="4" y="17"/>
                    <a:pt x="4" y="15"/>
                    <a:pt x="5" y="13"/>
                  </a:cubicBezTo>
                  <a:cubicBezTo>
                    <a:pt x="5" y="15"/>
                    <a:pt x="5" y="17"/>
                    <a:pt x="5" y="20"/>
                  </a:cubicBezTo>
                  <a:cubicBezTo>
                    <a:pt x="5" y="18"/>
                    <a:pt x="6" y="16"/>
                    <a:pt x="6" y="14"/>
                  </a:cubicBezTo>
                  <a:cubicBezTo>
                    <a:pt x="6" y="16"/>
                    <a:pt x="6" y="18"/>
                    <a:pt x="6" y="20"/>
                  </a:cubicBezTo>
                  <a:cubicBezTo>
                    <a:pt x="7" y="18"/>
                    <a:pt x="7" y="16"/>
                    <a:pt x="7" y="15"/>
                  </a:cubicBezTo>
                  <a:cubicBezTo>
                    <a:pt x="8" y="17"/>
                    <a:pt x="8" y="19"/>
                    <a:pt x="8" y="20"/>
                  </a:cubicBezTo>
                  <a:cubicBezTo>
                    <a:pt x="8" y="19"/>
                    <a:pt x="9" y="17"/>
                    <a:pt x="9" y="16"/>
                  </a:cubicBezTo>
                  <a:cubicBezTo>
                    <a:pt x="9" y="17"/>
                    <a:pt x="9" y="19"/>
                    <a:pt x="9" y="21"/>
                  </a:cubicBezTo>
                  <a:cubicBezTo>
                    <a:pt x="9" y="21"/>
                    <a:pt x="9" y="21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19"/>
                    <a:pt x="10" y="18"/>
                    <a:pt x="11" y="16"/>
                  </a:cubicBezTo>
                  <a:cubicBezTo>
                    <a:pt x="11" y="18"/>
                    <a:pt x="11" y="20"/>
                    <a:pt x="11" y="21"/>
                  </a:cubicBezTo>
                  <a:cubicBezTo>
                    <a:pt x="12" y="20"/>
                    <a:pt x="12" y="19"/>
                    <a:pt x="12" y="17"/>
                  </a:cubicBezTo>
                  <a:cubicBezTo>
                    <a:pt x="13" y="19"/>
                    <a:pt x="13" y="20"/>
                    <a:pt x="13" y="22"/>
                  </a:cubicBezTo>
                  <a:cubicBezTo>
                    <a:pt x="14" y="21"/>
                    <a:pt x="14" y="19"/>
                    <a:pt x="14" y="18"/>
                  </a:cubicBezTo>
                  <a:cubicBezTo>
                    <a:pt x="14" y="19"/>
                    <a:pt x="15" y="21"/>
                    <a:pt x="15" y="22"/>
                  </a:cubicBezTo>
                  <a:cubicBezTo>
                    <a:pt x="16" y="21"/>
                    <a:pt x="16" y="20"/>
                    <a:pt x="16" y="19"/>
                  </a:cubicBezTo>
                  <a:cubicBezTo>
                    <a:pt x="17" y="20"/>
                    <a:pt x="17" y="21"/>
                    <a:pt x="18" y="23"/>
                  </a:cubicBezTo>
                  <a:cubicBezTo>
                    <a:pt x="18" y="21"/>
                    <a:pt x="18" y="20"/>
                    <a:pt x="18" y="19"/>
                  </a:cubicBezTo>
                  <a:cubicBezTo>
                    <a:pt x="19" y="21"/>
                    <a:pt x="19" y="22"/>
                    <a:pt x="20" y="23"/>
                  </a:cubicBezTo>
                  <a:cubicBezTo>
                    <a:pt x="20" y="22"/>
                    <a:pt x="20" y="21"/>
                    <a:pt x="21" y="20"/>
                  </a:cubicBezTo>
                  <a:cubicBezTo>
                    <a:pt x="21" y="20"/>
                    <a:pt x="21" y="23"/>
                    <a:pt x="21" y="23"/>
                  </a:cubicBezTo>
                  <a:cubicBezTo>
                    <a:pt x="21" y="22"/>
                    <a:pt x="21" y="20"/>
                    <a:pt x="21" y="19"/>
                  </a:cubicBezTo>
                  <a:cubicBezTo>
                    <a:pt x="21" y="11"/>
                    <a:pt x="19" y="4"/>
                    <a:pt x="16" y="0"/>
                  </a:cubicBezTo>
                  <a:close/>
                </a:path>
              </a:pathLst>
            </a:custGeom>
            <a:solidFill>
              <a:srgbClr val="E072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19"/>
            <p:cNvSpPr>
              <a:spLocks/>
            </p:cNvSpPr>
            <p:nvPr/>
          </p:nvSpPr>
          <p:spPr bwMode="auto">
            <a:xfrm>
              <a:off x="4052888" y="2116138"/>
              <a:ext cx="782638" cy="174625"/>
            </a:xfrm>
            <a:custGeom>
              <a:avLst/>
              <a:gdLst>
                <a:gd name="T0" fmla="*/ 443 w 454"/>
                <a:gd name="T1" fmla="*/ 63 h 101"/>
                <a:gd name="T2" fmla="*/ 246 w 454"/>
                <a:gd name="T3" fmla="*/ 3 h 101"/>
                <a:gd name="T4" fmla="*/ 208 w 454"/>
                <a:gd name="T5" fmla="*/ 3 h 101"/>
                <a:gd name="T6" fmla="*/ 11 w 454"/>
                <a:gd name="T7" fmla="*/ 63 h 101"/>
                <a:gd name="T8" fmla="*/ 11 w 454"/>
                <a:gd name="T9" fmla="*/ 75 h 101"/>
                <a:gd name="T10" fmla="*/ 99 w 454"/>
                <a:gd name="T11" fmla="*/ 101 h 101"/>
                <a:gd name="T12" fmla="*/ 99 w 454"/>
                <a:gd name="T13" fmla="*/ 101 h 101"/>
                <a:gd name="T14" fmla="*/ 99 w 454"/>
                <a:gd name="T15" fmla="*/ 99 h 101"/>
                <a:gd name="T16" fmla="*/ 100 w 454"/>
                <a:gd name="T17" fmla="*/ 99 h 101"/>
                <a:gd name="T18" fmla="*/ 227 w 454"/>
                <a:gd name="T19" fmla="*/ 60 h 101"/>
                <a:gd name="T20" fmla="*/ 354 w 454"/>
                <a:gd name="T21" fmla="*/ 99 h 101"/>
                <a:gd name="T22" fmla="*/ 355 w 454"/>
                <a:gd name="T23" fmla="*/ 99 h 101"/>
                <a:gd name="T24" fmla="*/ 355 w 454"/>
                <a:gd name="T25" fmla="*/ 101 h 101"/>
                <a:gd name="T26" fmla="*/ 355 w 454"/>
                <a:gd name="T27" fmla="*/ 101 h 101"/>
                <a:gd name="T28" fmla="*/ 443 w 454"/>
                <a:gd name="T29" fmla="*/ 75 h 101"/>
                <a:gd name="T30" fmla="*/ 443 w 454"/>
                <a:gd name="T31" fmla="*/ 63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54" h="101">
                  <a:moveTo>
                    <a:pt x="443" y="63"/>
                  </a:moveTo>
                  <a:cubicBezTo>
                    <a:pt x="246" y="3"/>
                    <a:pt x="246" y="3"/>
                    <a:pt x="246" y="3"/>
                  </a:cubicBezTo>
                  <a:cubicBezTo>
                    <a:pt x="236" y="0"/>
                    <a:pt x="218" y="0"/>
                    <a:pt x="208" y="3"/>
                  </a:cubicBezTo>
                  <a:cubicBezTo>
                    <a:pt x="11" y="63"/>
                    <a:pt x="11" y="63"/>
                    <a:pt x="11" y="63"/>
                  </a:cubicBezTo>
                  <a:cubicBezTo>
                    <a:pt x="0" y="66"/>
                    <a:pt x="0" y="71"/>
                    <a:pt x="11" y="75"/>
                  </a:cubicBezTo>
                  <a:cubicBezTo>
                    <a:pt x="99" y="101"/>
                    <a:pt x="99" y="101"/>
                    <a:pt x="99" y="101"/>
                  </a:cubicBezTo>
                  <a:cubicBezTo>
                    <a:pt x="99" y="101"/>
                    <a:pt x="99" y="101"/>
                    <a:pt x="99" y="101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00" y="99"/>
                    <a:pt x="100" y="99"/>
                    <a:pt x="100" y="99"/>
                  </a:cubicBezTo>
                  <a:cubicBezTo>
                    <a:pt x="102" y="77"/>
                    <a:pt x="158" y="60"/>
                    <a:pt x="227" y="60"/>
                  </a:cubicBezTo>
                  <a:cubicBezTo>
                    <a:pt x="296" y="60"/>
                    <a:pt x="352" y="77"/>
                    <a:pt x="354" y="99"/>
                  </a:cubicBezTo>
                  <a:cubicBezTo>
                    <a:pt x="355" y="99"/>
                    <a:pt x="355" y="99"/>
                    <a:pt x="355" y="99"/>
                  </a:cubicBezTo>
                  <a:cubicBezTo>
                    <a:pt x="355" y="101"/>
                    <a:pt x="355" y="101"/>
                    <a:pt x="355" y="101"/>
                  </a:cubicBezTo>
                  <a:cubicBezTo>
                    <a:pt x="355" y="101"/>
                    <a:pt x="355" y="101"/>
                    <a:pt x="355" y="101"/>
                  </a:cubicBezTo>
                  <a:cubicBezTo>
                    <a:pt x="443" y="75"/>
                    <a:pt x="443" y="75"/>
                    <a:pt x="443" y="75"/>
                  </a:cubicBezTo>
                  <a:cubicBezTo>
                    <a:pt x="454" y="71"/>
                    <a:pt x="454" y="66"/>
                    <a:pt x="443" y="63"/>
                  </a:cubicBezTo>
                  <a:close/>
                </a:path>
              </a:pathLst>
            </a:custGeom>
            <a:solidFill>
              <a:srgbClr val="C7D6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20"/>
            <p:cNvSpPr>
              <a:spLocks/>
            </p:cNvSpPr>
            <p:nvPr/>
          </p:nvSpPr>
          <p:spPr bwMode="auto">
            <a:xfrm>
              <a:off x="4224338" y="2276475"/>
              <a:ext cx="439738" cy="449263"/>
            </a:xfrm>
            <a:custGeom>
              <a:avLst/>
              <a:gdLst>
                <a:gd name="T0" fmla="*/ 256 w 256"/>
                <a:gd name="T1" fmla="*/ 108 h 261"/>
                <a:gd name="T2" fmla="*/ 128 w 256"/>
                <a:gd name="T3" fmla="*/ 261 h 261"/>
                <a:gd name="T4" fmla="*/ 0 w 256"/>
                <a:gd name="T5" fmla="*/ 108 h 261"/>
                <a:gd name="T6" fmla="*/ 3 w 256"/>
                <a:gd name="T7" fmla="*/ 55 h 261"/>
                <a:gd name="T8" fmla="*/ 128 w 256"/>
                <a:gd name="T9" fmla="*/ 6 h 261"/>
                <a:gd name="T10" fmla="*/ 253 w 256"/>
                <a:gd name="T11" fmla="*/ 54 h 261"/>
                <a:gd name="T12" fmla="*/ 256 w 256"/>
                <a:gd name="T13" fmla="*/ 108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6" h="261">
                  <a:moveTo>
                    <a:pt x="256" y="108"/>
                  </a:moveTo>
                  <a:cubicBezTo>
                    <a:pt x="256" y="193"/>
                    <a:pt x="199" y="261"/>
                    <a:pt x="128" y="261"/>
                  </a:cubicBezTo>
                  <a:cubicBezTo>
                    <a:pt x="58" y="261"/>
                    <a:pt x="0" y="193"/>
                    <a:pt x="0" y="108"/>
                  </a:cubicBezTo>
                  <a:cubicBezTo>
                    <a:pt x="0" y="98"/>
                    <a:pt x="1" y="62"/>
                    <a:pt x="3" y="55"/>
                  </a:cubicBezTo>
                  <a:cubicBezTo>
                    <a:pt x="15" y="0"/>
                    <a:pt x="66" y="6"/>
                    <a:pt x="128" y="6"/>
                  </a:cubicBezTo>
                  <a:cubicBezTo>
                    <a:pt x="189" y="6"/>
                    <a:pt x="241" y="0"/>
                    <a:pt x="253" y="54"/>
                  </a:cubicBezTo>
                  <a:cubicBezTo>
                    <a:pt x="255" y="62"/>
                    <a:pt x="256" y="98"/>
                    <a:pt x="256" y="108"/>
                  </a:cubicBezTo>
                  <a:close/>
                </a:path>
              </a:pathLst>
            </a:custGeom>
            <a:solidFill>
              <a:srgbClr val="F9DF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21"/>
            <p:cNvSpPr>
              <a:spLocks/>
            </p:cNvSpPr>
            <p:nvPr/>
          </p:nvSpPr>
          <p:spPr bwMode="auto">
            <a:xfrm>
              <a:off x="4224338" y="2225675"/>
              <a:ext cx="439738" cy="158750"/>
            </a:xfrm>
            <a:custGeom>
              <a:avLst/>
              <a:gdLst>
                <a:gd name="T0" fmla="*/ 256 w 256"/>
                <a:gd name="T1" fmla="*/ 40 h 92"/>
                <a:gd name="T2" fmla="*/ 128 w 256"/>
                <a:gd name="T3" fmla="*/ 0 h 92"/>
                <a:gd name="T4" fmla="*/ 128 w 256"/>
                <a:gd name="T5" fmla="*/ 0 h 92"/>
                <a:gd name="T6" fmla="*/ 0 w 256"/>
                <a:gd name="T7" fmla="*/ 40 h 92"/>
                <a:gd name="T8" fmla="*/ 0 w 256"/>
                <a:gd name="T9" fmla="*/ 39 h 92"/>
                <a:gd name="T10" fmla="*/ 0 w 256"/>
                <a:gd name="T11" fmla="*/ 41 h 92"/>
                <a:gd name="T12" fmla="*/ 0 w 256"/>
                <a:gd name="T13" fmla="*/ 84 h 92"/>
                <a:gd name="T14" fmla="*/ 2 w 256"/>
                <a:gd name="T15" fmla="*/ 92 h 92"/>
                <a:gd name="T16" fmla="*/ 9 w 256"/>
                <a:gd name="T17" fmla="*/ 81 h 92"/>
                <a:gd name="T18" fmla="*/ 128 w 256"/>
                <a:gd name="T19" fmla="*/ 68 h 92"/>
                <a:gd name="T20" fmla="*/ 128 w 256"/>
                <a:gd name="T21" fmla="*/ 68 h 92"/>
                <a:gd name="T22" fmla="*/ 247 w 256"/>
                <a:gd name="T23" fmla="*/ 81 h 92"/>
                <a:gd name="T24" fmla="*/ 255 w 256"/>
                <a:gd name="T25" fmla="*/ 92 h 92"/>
                <a:gd name="T26" fmla="*/ 256 w 256"/>
                <a:gd name="T27" fmla="*/ 84 h 92"/>
                <a:gd name="T28" fmla="*/ 256 w 256"/>
                <a:gd name="T29" fmla="*/ 41 h 92"/>
                <a:gd name="T30" fmla="*/ 256 w 256"/>
                <a:gd name="T31" fmla="*/ 39 h 92"/>
                <a:gd name="T32" fmla="*/ 256 w 256"/>
                <a:gd name="T33" fmla="*/ 4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56" h="92">
                  <a:moveTo>
                    <a:pt x="256" y="40"/>
                  </a:moveTo>
                  <a:cubicBezTo>
                    <a:pt x="253" y="17"/>
                    <a:pt x="197" y="0"/>
                    <a:pt x="128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59" y="0"/>
                    <a:pt x="3" y="17"/>
                    <a:pt x="0" y="40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90"/>
                    <a:pt x="2" y="92"/>
                  </a:cubicBezTo>
                  <a:cubicBezTo>
                    <a:pt x="2" y="92"/>
                    <a:pt x="1" y="85"/>
                    <a:pt x="9" y="81"/>
                  </a:cubicBezTo>
                  <a:cubicBezTo>
                    <a:pt x="25" y="73"/>
                    <a:pt x="72" y="68"/>
                    <a:pt x="128" y="68"/>
                  </a:cubicBezTo>
                  <a:cubicBezTo>
                    <a:pt x="128" y="68"/>
                    <a:pt x="128" y="68"/>
                    <a:pt x="128" y="68"/>
                  </a:cubicBezTo>
                  <a:cubicBezTo>
                    <a:pt x="184" y="68"/>
                    <a:pt x="231" y="73"/>
                    <a:pt x="247" y="81"/>
                  </a:cubicBezTo>
                  <a:cubicBezTo>
                    <a:pt x="255" y="85"/>
                    <a:pt x="255" y="92"/>
                    <a:pt x="255" y="92"/>
                  </a:cubicBezTo>
                  <a:cubicBezTo>
                    <a:pt x="256" y="90"/>
                    <a:pt x="256" y="84"/>
                    <a:pt x="256" y="84"/>
                  </a:cubicBezTo>
                  <a:cubicBezTo>
                    <a:pt x="256" y="41"/>
                    <a:pt x="256" y="41"/>
                    <a:pt x="256" y="41"/>
                  </a:cubicBezTo>
                  <a:cubicBezTo>
                    <a:pt x="256" y="39"/>
                    <a:pt x="256" y="39"/>
                    <a:pt x="256" y="39"/>
                  </a:cubicBezTo>
                  <a:lnTo>
                    <a:pt x="256" y="40"/>
                  </a:lnTo>
                  <a:close/>
                </a:path>
              </a:pathLst>
            </a:custGeom>
            <a:solidFill>
              <a:srgbClr val="B3C1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22"/>
            <p:cNvSpPr>
              <a:spLocks/>
            </p:cNvSpPr>
            <p:nvPr/>
          </p:nvSpPr>
          <p:spPr bwMode="auto">
            <a:xfrm>
              <a:off x="4271963" y="2709863"/>
              <a:ext cx="344488" cy="322263"/>
            </a:xfrm>
            <a:custGeom>
              <a:avLst/>
              <a:gdLst>
                <a:gd name="T0" fmla="*/ 100 w 200"/>
                <a:gd name="T1" fmla="*/ 16 h 187"/>
                <a:gd name="T2" fmla="*/ 43 w 200"/>
                <a:gd name="T3" fmla="*/ 1 h 187"/>
                <a:gd name="T4" fmla="*/ 0 w 200"/>
                <a:gd name="T5" fmla="*/ 81 h 187"/>
                <a:gd name="T6" fmla="*/ 99 w 200"/>
                <a:gd name="T7" fmla="*/ 187 h 187"/>
                <a:gd name="T8" fmla="*/ 200 w 200"/>
                <a:gd name="T9" fmla="*/ 81 h 187"/>
                <a:gd name="T10" fmla="*/ 157 w 200"/>
                <a:gd name="T11" fmla="*/ 0 h 187"/>
                <a:gd name="T12" fmla="*/ 100 w 200"/>
                <a:gd name="T13" fmla="*/ 16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0" h="187">
                  <a:moveTo>
                    <a:pt x="100" y="16"/>
                  </a:moveTo>
                  <a:cubicBezTo>
                    <a:pt x="79" y="16"/>
                    <a:pt x="60" y="11"/>
                    <a:pt x="43" y="1"/>
                  </a:cubicBezTo>
                  <a:cubicBezTo>
                    <a:pt x="34" y="28"/>
                    <a:pt x="20" y="55"/>
                    <a:pt x="0" y="81"/>
                  </a:cubicBezTo>
                  <a:cubicBezTo>
                    <a:pt x="33" y="81"/>
                    <a:pt x="66" y="187"/>
                    <a:pt x="99" y="187"/>
                  </a:cubicBezTo>
                  <a:cubicBezTo>
                    <a:pt x="132" y="187"/>
                    <a:pt x="166" y="81"/>
                    <a:pt x="200" y="81"/>
                  </a:cubicBezTo>
                  <a:cubicBezTo>
                    <a:pt x="180" y="55"/>
                    <a:pt x="166" y="28"/>
                    <a:pt x="157" y="0"/>
                  </a:cubicBezTo>
                  <a:cubicBezTo>
                    <a:pt x="139" y="11"/>
                    <a:pt x="120" y="16"/>
                    <a:pt x="100" y="16"/>
                  </a:cubicBezTo>
                  <a:close/>
                </a:path>
              </a:pathLst>
            </a:custGeom>
            <a:solidFill>
              <a:srgbClr val="F9DF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23"/>
            <p:cNvSpPr>
              <a:spLocks/>
            </p:cNvSpPr>
            <p:nvPr/>
          </p:nvSpPr>
          <p:spPr bwMode="auto">
            <a:xfrm>
              <a:off x="4398963" y="2882900"/>
              <a:ext cx="90488" cy="163513"/>
            </a:xfrm>
            <a:custGeom>
              <a:avLst/>
              <a:gdLst>
                <a:gd name="T0" fmla="*/ 28 w 57"/>
                <a:gd name="T1" fmla="*/ 13 h 103"/>
                <a:gd name="T2" fmla="*/ 11 w 57"/>
                <a:gd name="T3" fmla="*/ 0 h 103"/>
                <a:gd name="T4" fmla="*/ 0 w 57"/>
                <a:gd name="T5" fmla="*/ 82 h 103"/>
                <a:gd name="T6" fmla="*/ 28 w 57"/>
                <a:gd name="T7" fmla="*/ 103 h 103"/>
                <a:gd name="T8" fmla="*/ 57 w 57"/>
                <a:gd name="T9" fmla="*/ 82 h 103"/>
                <a:gd name="T10" fmla="*/ 46 w 57"/>
                <a:gd name="T11" fmla="*/ 0 h 103"/>
                <a:gd name="T12" fmla="*/ 28 w 57"/>
                <a:gd name="T13" fmla="*/ 1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" h="103">
                  <a:moveTo>
                    <a:pt x="28" y="13"/>
                  </a:moveTo>
                  <a:lnTo>
                    <a:pt x="11" y="0"/>
                  </a:lnTo>
                  <a:lnTo>
                    <a:pt x="0" y="82"/>
                  </a:lnTo>
                  <a:lnTo>
                    <a:pt x="28" y="103"/>
                  </a:lnTo>
                  <a:lnTo>
                    <a:pt x="57" y="82"/>
                  </a:lnTo>
                  <a:lnTo>
                    <a:pt x="46" y="0"/>
                  </a:lnTo>
                  <a:lnTo>
                    <a:pt x="28" y="13"/>
                  </a:lnTo>
                  <a:close/>
                </a:path>
              </a:pathLst>
            </a:custGeom>
            <a:solidFill>
              <a:srgbClr val="E072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24"/>
            <p:cNvSpPr>
              <a:spLocks/>
            </p:cNvSpPr>
            <p:nvPr/>
          </p:nvSpPr>
          <p:spPr bwMode="auto">
            <a:xfrm>
              <a:off x="4024313" y="2760663"/>
              <a:ext cx="839788" cy="365125"/>
            </a:xfrm>
            <a:custGeom>
              <a:avLst/>
              <a:gdLst>
                <a:gd name="T0" fmla="*/ 264 w 529"/>
                <a:gd name="T1" fmla="*/ 230 h 230"/>
                <a:gd name="T2" fmla="*/ 0 w 529"/>
                <a:gd name="T3" fmla="*/ 67 h 230"/>
                <a:gd name="T4" fmla="*/ 177 w 529"/>
                <a:gd name="T5" fmla="*/ 0 h 230"/>
                <a:gd name="T6" fmla="*/ 264 w 529"/>
                <a:gd name="T7" fmla="*/ 163 h 230"/>
                <a:gd name="T8" fmla="*/ 352 w 529"/>
                <a:gd name="T9" fmla="*/ 0 h 230"/>
                <a:gd name="T10" fmla="*/ 529 w 529"/>
                <a:gd name="T11" fmla="*/ 67 h 230"/>
                <a:gd name="T12" fmla="*/ 264 w 529"/>
                <a:gd name="T13" fmla="*/ 23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9" h="230">
                  <a:moveTo>
                    <a:pt x="264" y="230"/>
                  </a:moveTo>
                  <a:lnTo>
                    <a:pt x="0" y="67"/>
                  </a:lnTo>
                  <a:lnTo>
                    <a:pt x="177" y="0"/>
                  </a:lnTo>
                  <a:lnTo>
                    <a:pt x="264" y="163"/>
                  </a:lnTo>
                  <a:lnTo>
                    <a:pt x="352" y="0"/>
                  </a:lnTo>
                  <a:lnTo>
                    <a:pt x="529" y="67"/>
                  </a:lnTo>
                  <a:lnTo>
                    <a:pt x="264" y="230"/>
                  </a:lnTo>
                  <a:close/>
                </a:path>
              </a:pathLst>
            </a:custGeom>
            <a:solidFill>
              <a:srgbClr val="C7D6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25"/>
            <p:cNvSpPr>
              <a:spLocks/>
            </p:cNvSpPr>
            <p:nvPr/>
          </p:nvSpPr>
          <p:spPr bwMode="auto">
            <a:xfrm>
              <a:off x="4398963" y="2798763"/>
              <a:ext cx="90488" cy="84138"/>
            </a:xfrm>
            <a:custGeom>
              <a:avLst/>
              <a:gdLst>
                <a:gd name="T0" fmla="*/ 46 w 57"/>
                <a:gd name="T1" fmla="*/ 0 h 53"/>
                <a:gd name="T2" fmla="*/ 57 w 57"/>
                <a:gd name="T3" fmla="*/ 32 h 53"/>
                <a:gd name="T4" fmla="*/ 28 w 57"/>
                <a:gd name="T5" fmla="*/ 53 h 53"/>
                <a:gd name="T6" fmla="*/ 0 w 57"/>
                <a:gd name="T7" fmla="*/ 32 h 53"/>
                <a:gd name="T8" fmla="*/ 11 w 57"/>
                <a:gd name="T9" fmla="*/ 0 h 53"/>
                <a:gd name="T10" fmla="*/ 46 w 57"/>
                <a:gd name="T11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" h="53">
                  <a:moveTo>
                    <a:pt x="46" y="0"/>
                  </a:moveTo>
                  <a:lnTo>
                    <a:pt x="57" y="32"/>
                  </a:lnTo>
                  <a:lnTo>
                    <a:pt x="28" y="53"/>
                  </a:lnTo>
                  <a:lnTo>
                    <a:pt x="0" y="32"/>
                  </a:lnTo>
                  <a:lnTo>
                    <a:pt x="11" y="0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E072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26"/>
            <p:cNvSpPr>
              <a:spLocks/>
            </p:cNvSpPr>
            <p:nvPr/>
          </p:nvSpPr>
          <p:spPr bwMode="auto">
            <a:xfrm>
              <a:off x="4305300" y="2732088"/>
              <a:ext cx="138113" cy="163513"/>
            </a:xfrm>
            <a:custGeom>
              <a:avLst/>
              <a:gdLst>
                <a:gd name="T0" fmla="*/ 19 w 87"/>
                <a:gd name="T1" fmla="*/ 0 h 103"/>
                <a:gd name="T2" fmla="*/ 87 w 87"/>
                <a:gd name="T3" fmla="*/ 35 h 103"/>
                <a:gd name="T4" fmla="*/ 33 w 87"/>
                <a:gd name="T5" fmla="*/ 103 h 103"/>
                <a:gd name="T6" fmla="*/ 0 w 87"/>
                <a:gd name="T7" fmla="*/ 18 h 103"/>
                <a:gd name="T8" fmla="*/ 19 w 87"/>
                <a:gd name="T9" fmla="*/ 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" h="103">
                  <a:moveTo>
                    <a:pt x="19" y="0"/>
                  </a:moveTo>
                  <a:lnTo>
                    <a:pt x="87" y="35"/>
                  </a:lnTo>
                  <a:lnTo>
                    <a:pt x="33" y="103"/>
                  </a:lnTo>
                  <a:lnTo>
                    <a:pt x="0" y="18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F3B3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27"/>
            <p:cNvSpPr>
              <a:spLocks/>
            </p:cNvSpPr>
            <p:nvPr/>
          </p:nvSpPr>
          <p:spPr bwMode="auto">
            <a:xfrm>
              <a:off x="4443413" y="2732088"/>
              <a:ext cx="139700" cy="163513"/>
            </a:xfrm>
            <a:custGeom>
              <a:avLst/>
              <a:gdLst>
                <a:gd name="T0" fmla="*/ 69 w 88"/>
                <a:gd name="T1" fmla="*/ 0 h 103"/>
                <a:gd name="T2" fmla="*/ 0 w 88"/>
                <a:gd name="T3" fmla="*/ 35 h 103"/>
                <a:gd name="T4" fmla="*/ 55 w 88"/>
                <a:gd name="T5" fmla="*/ 103 h 103"/>
                <a:gd name="T6" fmla="*/ 88 w 88"/>
                <a:gd name="T7" fmla="*/ 18 h 103"/>
                <a:gd name="T8" fmla="*/ 69 w 88"/>
                <a:gd name="T9" fmla="*/ 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" h="103">
                  <a:moveTo>
                    <a:pt x="69" y="0"/>
                  </a:moveTo>
                  <a:lnTo>
                    <a:pt x="0" y="35"/>
                  </a:lnTo>
                  <a:lnTo>
                    <a:pt x="55" y="103"/>
                  </a:lnTo>
                  <a:lnTo>
                    <a:pt x="88" y="18"/>
                  </a:lnTo>
                  <a:lnTo>
                    <a:pt x="69" y="0"/>
                  </a:lnTo>
                  <a:close/>
                </a:path>
              </a:pathLst>
            </a:custGeom>
            <a:solidFill>
              <a:srgbClr val="F3B3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4135739" y="2213703"/>
            <a:ext cx="611755" cy="735493"/>
            <a:chOff x="4024313" y="2116138"/>
            <a:chExt cx="839788" cy="1009650"/>
          </a:xfrm>
        </p:grpSpPr>
        <p:sp>
          <p:nvSpPr>
            <p:cNvPr id="51" name="Oval 16"/>
            <p:cNvSpPr>
              <a:spLocks noChangeArrowheads="1"/>
            </p:cNvSpPr>
            <p:nvPr/>
          </p:nvSpPr>
          <p:spPr bwMode="auto">
            <a:xfrm>
              <a:off x="4159250" y="2462213"/>
              <a:ext cx="28575" cy="25400"/>
            </a:xfrm>
            <a:prstGeom prst="ellipse">
              <a:avLst/>
            </a:prstGeom>
            <a:solidFill>
              <a:srgbClr val="E072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17"/>
            <p:cNvSpPr>
              <a:spLocks/>
            </p:cNvSpPr>
            <p:nvPr/>
          </p:nvSpPr>
          <p:spPr bwMode="auto">
            <a:xfrm>
              <a:off x="4167188" y="2278063"/>
              <a:ext cx="12700" cy="177800"/>
            </a:xfrm>
            <a:custGeom>
              <a:avLst/>
              <a:gdLst>
                <a:gd name="T0" fmla="*/ 4 w 8"/>
                <a:gd name="T1" fmla="*/ 103 h 103"/>
                <a:gd name="T2" fmla="*/ 8 w 8"/>
                <a:gd name="T3" fmla="*/ 103 h 103"/>
                <a:gd name="T4" fmla="*/ 8 w 8"/>
                <a:gd name="T5" fmla="*/ 3 h 103"/>
                <a:gd name="T6" fmla="*/ 0 w 8"/>
                <a:gd name="T7" fmla="*/ 0 h 103"/>
                <a:gd name="T8" fmla="*/ 0 w 8"/>
                <a:gd name="T9" fmla="*/ 103 h 103"/>
                <a:gd name="T10" fmla="*/ 4 w 8"/>
                <a:gd name="T11" fmla="*/ 10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03">
                  <a:moveTo>
                    <a:pt x="4" y="103"/>
                  </a:moveTo>
                  <a:cubicBezTo>
                    <a:pt x="5" y="103"/>
                    <a:pt x="7" y="103"/>
                    <a:pt x="8" y="10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03"/>
                    <a:pt x="0" y="103"/>
                  </a:cubicBezTo>
                  <a:cubicBezTo>
                    <a:pt x="1" y="103"/>
                    <a:pt x="2" y="103"/>
                    <a:pt x="4" y="103"/>
                  </a:cubicBezTo>
                  <a:close/>
                </a:path>
              </a:pathLst>
            </a:custGeom>
            <a:solidFill>
              <a:srgbClr val="C7D6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18"/>
            <p:cNvSpPr>
              <a:spLocks/>
            </p:cNvSpPr>
            <p:nvPr/>
          </p:nvSpPr>
          <p:spPr bwMode="auto">
            <a:xfrm>
              <a:off x="4154488" y="2493963"/>
              <a:ext cx="36513" cy="38100"/>
            </a:xfrm>
            <a:custGeom>
              <a:avLst/>
              <a:gdLst>
                <a:gd name="T0" fmla="*/ 16 w 21"/>
                <a:gd name="T1" fmla="*/ 0 h 23"/>
                <a:gd name="T2" fmla="*/ 11 w 21"/>
                <a:gd name="T3" fmla="*/ 2 h 23"/>
                <a:gd name="T4" fmla="*/ 6 w 21"/>
                <a:gd name="T5" fmla="*/ 1 h 23"/>
                <a:gd name="T6" fmla="*/ 1 w 21"/>
                <a:gd name="T7" fmla="*/ 15 h 23"/>
                <a:gd name="T8" fmla="*/ 1 w 21"/>
                <a:gd name="T9" fmla="*/ 15 h 23"/>
                <a:gd name="T10" fmla="*/ 0 w 21"/>
                <a:gd name="T11" fmla="*/ 18 h 23"/>
                <a:gd name="T12" fmla="*/ 1 w 21"/>
                <a:gd name="T13" fmla="*/ 16 h 23"/>
                <a:gd name="T14" fmla="*/ 2 w 21"/>
                <a:gd name="T15" fmla="*/ 12 h 23"/>
                <a:gd name="T16" fmla="*/ 2 w 21"/>
                <a:gd name="T17" fmla="*/ 19 h 23"/>
                <a:gd name="T18" fmla="*/ 4 w 21"/>
                <a:gd name="T19" fmla="*/ 13 h 23"/>
                <a:gd name="T20" fmla="*/ 3 w 21"/>
                <a:gd name="T21" fmla="*/ 19 h 23"/>
                <a:gd name="T22" fmla="*/ 5 w 21"/>
                <a:gd name="T23" fmla="*/ 13 h 23"/>
                <a:gd name="T24" fmla="*/ 5 w 21"/>
                <a:gd name="T25" fmla="*/ 20 h 23"/>
                <a:gd name="T26" fmla="*/ 6 w 21"/>
                <a:gd name="T27" fmla="*/ 14 h 23"/>
                <a:gd name="T28" fmla="*/ 6 w 21"/>
                <a:gd name="T29" fmla="*/ 20 h 23"/>
                <a:gd name="T30" fmla="*/ 7 w 21"/>
                <a:gd name="T31" fmla="*/ 15 h 23"/>
                <a:gd name="T32" fmla="*/ 8 w 21"/>
                <a:gd name="T33" fmla="*/ 20 h 23"/>
                <a:gd name="T34" fmla="*/ 9 w 21"/>
                <a:gd name="T35" fmla="*/ 16 h 23"/>
                <a:gd name="T36" fmla="*/ 9 w 21"/>
                <a:gd name="T37" fmla="*/ 21 h 23"/>
                <a:gd name="T38" fmla="*/ 10 w 21"/>
                <a:gd name="T39" fmla="*/ 21 h 23"/>
                <a:gd name="T40" fmla="*/ 10 w 21"/>
                <a:gd name="T41" fmla="*/ 21 h 23"/>
                <a:gd name="T42" fmla="*/ 11 w 21"/>
                <a:gd name="T43" fmla="*/ 16 h 23"/>
                <a:gd name="T44" fmla="*/ 11 w 21"/>
                <a:gd name="T45" fmla="*/ 21 h 23"/>
                <a:gd name="T46" fmla="*/ 12 w 21"/>
                <a:gd name="T47" fmla="*/ 17 h 23"/>
                <a:gd name="T48" fmla="*/ 13 w 21"/>
                <a:gd name="T49" fmla="*/ 22 h 23"/>
                <a:gd name="T50" fmla="*/ 14 w 21"/>
                <a:gd name="T51" fmla="*/ 18 h 23"/>
                <a:gd name="T52" fmla="*/ 15 w 21"/>
                <a:gd name="T53" fmla="*/ 22 h 23"/>
                <a:gd name="T54" fmla="*/ 16 w 21"/>
                <a:gd name="T55" fmla="*/ 19 h 23"/>
                <a:gd name="T56" fmla="*/ 18 w 21"/>
                <a:gd name="T57" fmla="*/ 23 h 23"/>
                <a:gd name="T58" fmla="*/ 18 w 21"/>
                <a:gd name="T59" fmla="*/ 19 h 23"/>
                <a:gd name="T60" fmla="*/ 20 w 21"/>
                <a:gd name="T61" fmla="*/ 23 h 23"/>
                <a:gd name="T62" fmla="*/ 21 w 21"/>
                <a:gd name="T63" fmla="*/ 20 h 23"/>
                <a:gd name="T64" fmla="*/ 21 w 21"/>
                <a:gd name="T65" fmla="*/ 23 h 23"/>
                <a:gd name="T66" fmla="*/ 21 w 21"/>
                <a:gd name="T67" fmla="*/ 19 h 23"/>
                <a:gd name="T68" fmla="*/ 16 w 21"/>
                <a:gd name="T6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" h="23">
                  <a:moveTo>
                    <a:pt x="16" y="0"/>
                  </a:moveTo>
                  <a:cubicBezTo>
                    <a:pt x="15" y="1"/>
                    <a:pt x="13" y="2"/>
                    <a:pt x="11" y="2"/>
                  </a:cubicBezTo>
                  <a:cubicBezTo>
                    <a:pt x="9" y="2"/>
                    <a:pt x="7" y="1"/>
                    <a:pt x="6" y="1"/>
                  </a:cubicBezTo>
                  <a:cubicBezTo>
                    <a:pt x="4" y="4"/>
                    <a:pt x="2" y="9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6"/>
                    <a:pt x="1" y="17"/>
                    <a:pt x="0" y="18"/>
                  </a:cubicBezTo>
                  <a:cubicBezTo>
                    <a:pt x="1" y="18"/>
                    <a:pt x="1" y="17"/>
                    <a:pt x="1" y="16"/>
                  </a:cubicBezTo>
                  <a:cubicBezTo>
                    <a:pt x="2" y="15"/>
                    <a:pt x="2" y="14"/>
                    <a:pt x="2" y="12"/>
                  </a:cubicBezTo>
                  <a:cubicBezTo>
                    <a:pt x="3" y="14"/>
                    <a:pt x="2" y="17"/>
                    <a:pt x="2" y="19"/>
                  </a:cubicBezTo>
                  <a:cubicBezTo>
                    <a:pt x="3" y="17"/>
                    <a:pt x="3" y="15"/>
                    <a:pt x="4" y="13"/>
                  </a:cubicBezTo>
                  <a:cubicBezTo>
                    <a:pt x="4" y="15"/>
                    <a:pt x="3" y="17"/>
                    <a:pt x="3" y="19"/>
                  </a:cubicBezTo>
                  <a:cubicBezTo>
                    <a:pt x="4" y="17"/>
                    <a:pt x="4" y="15"/>
                    <a:pt x="5" y="13"/>
                  </a:cubicBezTo>
                  <a:cubicBezTo>
                    <a:pt x="5" y="15"/>
                    <a:pt x="5" y="17"/>
                    <a:pt x="5" y="20"/>
                  </a:cubicBezTo>
                  <a:cubicBezTo>
                    <a:pt x="5" y="18"/>
                    <a:pt x="6" y="16"/>
                    <a:pt x="6" y="14"/>
                  </a:cubicBezTo>
                  <a:cubicBezTo>
                    <a:pt x="6" y="16"/>
                    <a:pt x="6" y="18"/>
                    <a:pt x="6" y="20"/>
                  </a:cubicBezTo>
                  <a:cubicBezTo>
                    <a:pt x="7" y="18"/>
                    <a:pt x="7" y="16"/>
                    <a:pt x="7" y="15"/>
                  </a:cubicBezTo>
                  <a:cubicBezTo>
                    <a:pt x="8" y="17"/>
                    <a:pt x="8" y="19"/>
                    <a:pt x="8" y="20"/>
                  </a:cubicBezTo>
                  <a:cubicBezTo>
                    <a:pt x="8" y="19"/>
                    <a:pt x="9" y="17"/>
                    <a:pt x="9" y="16"/>
                  </a:cubicBezTo>
                  <a:cubicBezTo>
                    <a:pt x="9" y="17"/>
                    <a:pt x="9" y="19"/>
                    <a:pt x="9" y="21"/>
                  </a:cubicBezTo>
                  <a:cubicBezTo>
                    <a:pt x="9" y="21"/>
                    <a:pt x="9" y="21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19"/>
                    <a:pt x="10" y="18"/>
                    <a:pt x="11" y="16"/>
                  </a:cubicBezTo>
                  <a:cubicBezTo>
                    <a:pt x="11" y="18"/>
                    <a:pt x="11" y="20"/>
                    <a:pt x="11" y="21"/>
                  </a:cubicBezTo>
                  <a:cubicBezTo>
                    <a:pt x="12" y="20"/>
                    <a:pt x="12" y="19"/>
                    <a:pt x="12" y="17"/>
                  </a:cubicBezTo>
                  <a:cubicBezTo>
                    <a:pt x="13" y="19"/>
                    <a:pt x="13" y="20"/>
                    <a:pt x="13" y="22"/>
                  </a:cubicBezTo>
                  <a:cubicBezTo>
                    <a:pt x="14" y="21"/>
                    <a:pt x="14" y="19"/>
                    <a:pt x="14" y="18"/>
                  </a:cubicBezTo>
                  <a:cubicBezTo>
                    <a:pt x="14" y="19"/>
                    <a:pt x="15" y="21"/>
                    <a:pt x="15" y="22"/>
                  </a:cubicBezTo>
                  <a:cubicBezTo>
                    <a:pt x="16" y="21"/>
                    <a:pt x="16" y="20"/>
                    <a:pt x="16" y="19"/>
                  </a:cubicBezTo>
                  <a:cubicBezTo>
                    <a:pt x="17" y="20"/>
                    <a:pt x="17" y="21"/>
                    <a:pt x="18" y="23"/>
                  </a:cubicBezTo>
                  <a:cubicBezTo>
                    <a:pt x="18" y="21"/>
                    <a:pt x="18" y="20"/>
                    <a:pt x="18" y="19"/>
                  </a:cubicBezTo>
                  <a:cubicBezTo>
                    <a:pt x="19" y="21"/>
                    <a:pt x="19" y="22"/>
                    <a:pt x="20" y="23"/>
                  </a:cubicBezTo>
                  <a:cubicBezTo>
                    <a:pt x="20" y="22"/>
                    <a:pt x="20" y="21"/>
                    <a:pt x="21" y="20"/>
                  </a:cubicBezTo>
                  <a:cubicBezTo>
                    <a:pt x="21" y="20"/>
                    <a:pt x="21" y="23"/>
                    <a:pt x="21" y="23"/>
                  </a:cubicBezTo>
                  <a:cubicBezTo>
                    <a:pt x="21" y="22"/>
                    <a:pt x="21" y="20"/>
                    <a:pt x="21" y="19"/>
                  </a:cubicBezTo>
                  <a:cubicBezTo>
                    <a:pt x="21" y="11"/>
                    <a:pt x="19" y="4"/>
                    <a:pt x="16" y="0"/>
                  </a:cubicBezTo>
                  <a:close/>
                </a:path>
              </a:pathLst>
            </a:custGeom>
            <a:solidFill>
              <a:srgbClr val="E072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19"/>
            <p:cNvSpPr>
              <a:spLocks/>
            </p:cNvSpPr>
            <p:nvPr/>
          </p:nvSpPr>
          <p:spPr bwMode="auto">
            <a:xfrm>
              <a:off x="4052888" y="2116138"/>
              <a:ext cx="782638" cy="174625"/>
            </a:xfrm>
            <a:custGeom>
              <a:avLst/>
              <a:gdLst>
                <a:gd name="T0" fmla="*/ 443 w 454"/>
                <a:gd name="T1" fmla="*/ 63 h 101"/>
                <a:gd name="T2" fmla="*/ 246 w 454"/>
                <a:gd name="T3" fmla="*/ 3 h 101"/>
                <a:gd name="T4" fmla="*/ 208 w 454"/>
                <a:gd name="T5" fmla="*/ 3 h 101"/>
                <a:gd name="T6" fmla="*/ 11 w 454"/>
                <a:gd name="T7" fmla="*/ 63 h 101"/>
                <a:gd name="T8" fmla="*/ 11 w 454"/>
                <a:gd name="T9" fmla="*/ 75 h 101"/>
                <a:gd name="T10" fmla="*/ 99 w 454"/>
                <a:gd name="T11" fmla="*/ 101 h 101"/>
                <a:gd name="T12" fmla="*/ 99 w 454"/>
                <a:gd name="T13" fmla="*/ 101 h 101"/>
                <a:gd name="T14" fmla="*/ 99 w 454"/>
                <a:gd name="T15" fmla="*/ 99 h 101"/>
                <a:gd name="T16" fmla="*/ 100 w 454"/>
                <a:gd name="T17" fmla="*/ 99 h 101"/>
                <a:gd name="T18" fmla="*/ 227 w 454"/>
                <a:gd name="T19" fmla="*/ 60 h 101"/>
                <a:gd name="T20" fmla="*/ 354 w 454"/>
                <a:gd name="T21" fmla="*/ 99 h 101"/>
                <a:gd name="T22" fmla="*/ 355 w 454"/>
                <a:gd name="T23" fmla="*/ 99 h 101"/>
                <a:gd name="T24" fmla="*/ 355 w 454"/>
                <a:gd name="T25" fmla="*/ 101 h 101"/>
                <a:gd name="T26" fmla="*/ 355 w 454"/>
                <a:gd name="T27" fmla="*/ 101 h 101"/>
                <a:gd name="T28" fmla="*/ 443 w 454"/>
                <a:gd name="T29" fmla="*/ 75 h 101"/>
                <a:gd name="T30" fmla="*/ 443 w 454"/>
                <a:gd name="T31" fmla="*/ 63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54" h="101">
                  <a:moveTo>
                    <a:pt x="443" y="63"/>
                  </a:moveTo>
                  <a:cubicBezTo>
                    <a:pt x="246" y="3"/>
                    <a:pt x="246" y="3"/>
                    <a:pt x="246" y="3"/>
                  </a:cubicBezTo>
                  <a:cubicBezTo>
                    <a:pt x="236" y="0"/>
                    <a:pt x="218" y="0"/>
                    <a:pt x="208" y="3"/>
                  </a:cubicBezTo>
                  <a:cubicBezTo>
                    <a:pt x="11" y="63"/>
                    <a:pt x="11" y="63"/>
                    <a:pt x="11" y="63"/>
                  </a:cubicBezTo>
                  <a:cubicBezTo>
                    <a:pt x="0" y="66"/>
                    <a:pt x="0" y="71"/>
                    <a:pt x="11" y="75"/>
                  </a:cubicBezTo>
                  <a:cubicBezTo>
                    <a:pt x="99" y="101"/>
                    <a:pt x="99" y="101"/>
                    <a:pt x="99" y="101"/>
                  </a:cubicBezTo>
                  <a:cubicBezTo>
                    <a:pt x="99" y="101"/>
                    <a:pt x="99" y="101"/>
                    <a:pt x="99" y="101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00" y="99"/>
                    <a:pt x="100" y="99"/>
                    <a:pt x="100" y="99"/>
                  </a:cubicBezTo>
                  <a:cubicBezTo>
                    <a:pt x="102" y="77"/>
                    <a:pt x="158" y="60"/>
                    <a:pt x="227" y="60"/>
                  </a:cubicBezTo>
                  <a:cubicBezTo>
                    <a:pt x="296" y="60"/>
                    <a:pt x="352" y="77"/>
                    <a:pt x="354" y="99"/>
                  </a:cubicBezTo>
                  <a:cubicBezTo>
                    <a:pt x="355" y="99"/>
                    <a:pt x="355" y="99"/>
                    <a:pt x="355" y="99"/>
                  </a:cubicBezTo>
                  <a:cubicBezTo>
                    <a:pt x="355" y="101"/>
                    <a:pt x="355" y="101"/>
                    <a:pt x="355" y="101"/>
                  </a:cubicBezTo>
                  <a:cubicBezTo>
                    <a:pt x="355" y="101"/>
                    <a:pt x="355" y="101"/>
                    <a:pt x="355" y="101"/>
                  </a:cubicBezTo>
                  <a:cubicBezTo>
                    <a:pt x="443" y="75"/>
                    <a:pt x="443" y="75"/>
                    <a:pt x="443" y="75"/>
                  </a:cubicBezTo>
                  <a:cubicBezTo>
                    <a:pt x="454" y="71"/>
                    <a:pt x="454" y="66"/>
                    <a:pt x="443" y="63"/>
                  </a:cubicBezTo>
                  <a:close/>
                </a:path>
              </a:pathLst>
            </a:custGeom>
            <a:solidFill>
              <a:srgbClr val="C7D6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20"/>
            <p:cNvSpPr>
              <a:spLocks/>
            </p:cNvSpPr>
            <p:nvPr/>
          </p:nvSpPr>
          <p:spPr bwMode="auto">
            <a:xfrm>
              <a:off x="4224338" y="2276475"/>
              <a:ext cx="439738" cy="449263"/>
            </a:xfrm>
            <a:custGeom>
              <a:avLst/>
              <a:gdLst>
                <a:gd name="T0" fmla="*/ 256 w 256"/>
                <a:gd name="T1" fmla="*/ 108 h 261"/>
                <a:gd name="T2" fmla="*/ 128 w 256"/>
                <a:gd name="T3" fmla="*/ 261 h 261"/>
                <a:gd name="T4" fmla="*/ 0 w 256"/>
                <a:gd name="T5" fmla="*/ 108 h 261"/>
                <a:gd name="T6" fmla="*/ 3 w 256"/>
                <a:gd name="T7" fmla="*/ 55 h 261"/>
                <a:gd name="T8" fmla="*/ 128 w 256"/>
                <a:gd name="T9" fmla="*/ 6 h 261"/>
                <a:gd name="T10" fmla="*/ 253 w 256"/>
                <a:gd name="T11" fmla="*/ 54 h 261"/>
                <a:gd name="T12" fmla="*/ 256 w 256"/>
                <a:gd name="T13" fmla="*/ 108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6" h="261">
                  <a:moveTo>
                    <a:pt x="256" y="108"/>
                  </a:moveTo>
                  <a:cubicBezTo>
                    <a:pt x="256" y="193"/>
                    <a:pt x="199" y="261"/>
                    <a:pt x="128" y="261"/>
                  </a:cubicBezTo>
                  <a:cubicBezTo>
                    <a:pt x="58" y="261"/>
                    <a:pt x="0" y="193"/>
                    <a:pt x="0" y="108"/>
                  </a:cubicBezTo>
                  <a:cubicBezTo>
                    <a:pt x="0" y="98"/>
                    <a:pt x="1" y="62"/>
                    <a:pt x="3" y="55"/>
                  </a:cubicBezTo>
                  <a:cubicBezTo>
                    <a:pt x="15" y="0"/>
                    <a:pt x="66" y="6"/>
                    <a:pt x="128" y="6"/>
                  </a:cubicBezTo>
                  <a:cubicBezTo>
                    <a:pt x="189" y="6"/>
                    <a:pt x="241" y="0"/>
                    <a:pt x="253" y="54"/>
                  </a:cubicBezTo>
                  <a:cubicBezTo>
                    <a:pt x="255" y="62"/>
                    <a:pt x="256" y="98"/>
                    <a:pt x="256" y="108"/>
                  </a:cubicBezTo>
                  <a:close/>
                </a:path>
              </a:pathLst>
            </a:custGeom>
            <a:solidFill>
              <a:srgbClr val="F9DF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21"/>
            <p:cNvSpPr>
              <a:spLocks/>
            </p:cNvSpPr>
            <p:nvPr/>
          </p:nvSpPr>
          <p:spPr bwMode="auto">
            <a:xfrm>
              <a:off x="4224338" y="2225675"/>
              <a:ext cx="439738" cy="158750"/>
            </a:xfrm>
            <a:custGeom>
              <a:avLst/>
              <a:gdLst>
                <a:gd name="T0" fmla="*/ 256 w 256"/>
                <a:gd name="T1" fmla="*/ 40 h 92"/>
                <a:gd name="T2" fmla="*/ 128 w 256"/>
                <a:gd name="T3" fmla="*/ 0 h 92"/>
                <a:gd name="T4" fmla="*/ 128 w 256"/>
                <a:gd name="T5" fmla="*/ 0 h 92"/>
                <a:gd name="T6" fmla="*/ 0 w 256"/>
                <a:gd name="T7" fmla="*/ 40 h 92"/>
                <a:gd name="T8" fmla="*/ 0 w 256"/>
                <a:gd name="T9" fmla="*/ 39 h 92"/>
                <a:gd name="T10" fmla="*/ 0 w 256"/>
                <a:gd name="T11" fmla="*/ 41 h 92"/>
                <a:gd name="T12" fmla="*/ 0 w 256"/>
                <a:gd name="T13" fmla="*/ 84 h 92"/>
                <a:gd name="T14" fmla="*/ 2 w 256"/>
                <a:gd name="T15" fmla="*/ 92 h 92"/>
                <a:gd name="T16" fmla="*/ 9 w 256"/>
                <a:gd name="T17" fmla="*/ 81 h 92"/>
                <a:gd name="T18" fmla="*/ 128 w 256"/>
                <a:gd name="T19" fmla="*/ 68 h 92"/>
                <a:gd name="T20" fmla="*/ 128 w 256"/>
                <a:gd name="T21" fmla="*/ 68 h 92"/>
                <a:gd name="T22" fmla="*/ 247 w 256"/>
                <a:gd name="T23" fmla="*/ 81 h 92"/>
                <a:gd name="T24" fmla="*/ 255 w 256"/>
                <a:gd name="T25" fmla="*/ 92 h 92"/>
                <a:gd name="T26" fmla="*/ 256 w 256"/>
                <a:gd name="T27" fmla="*/ 84 h 92"/>
                <a:gd name="T28" fmla="*/ 256 w 256"/>
                <a:gd name="T29" fmla="*/ 41 h 92"/>
                <a:gd name="T30" fmla="*/ 256 w 256"/>
                <a:gd name="T31" fmla="*/ 39 h 92"/>
                <a:gd name="T32" fmla="*/ 256 w 256"/>
                <a:gd name="T33" fmla="*/ 4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56" h="92">
                  <a:moveTo>
                    <a:pt x="256" y="40"/>
                  </a:moveTo>
                  <a:cubicBezTo>
                    <a:pt x="253" y="17"/>
                    <a:pt x="197" y="0"/>
                    <a:pt x="128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59" y="0"/>
                    <a:pt x="3" y="17"/>
                    <a:pt x="0" y="40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90"/>
                    <a:pt x="2" y="92"/>
                  </a:cubicBezTo>
                  <a:cubicBezTo>
                    <a:pt x="2" y="92"/>
                    <a:pt x="1" y="85"/>
                    <a:pt x="9" y="81"/>
                  </a:cubicBezTo>
                  <a:cubicBezTo>
                    <a:pt x="25" y="73"/>
                    <a:pt x="72" y="68"/>
                    <a:pt x="128" y="68"/>
                  </a:cubicBezTo>
                  <a:cubicBezTo>
                    <a:pt x="128" y="68"/>
                    <a:pt x="128" y="68"/>
                    <a:pt x="128" y="68"/>
                  </a:cubicBezTo>
                  <a:cubicBezTo>
                    <a:pt x="184" y="68"/>
                    <a:pt x="231" y="73"/>
                    <a:pt x="247" y="81"/>
                  </a:cubicBezTo>
                  <a:cubicBezTo>
                    <a:pt x="255" y="85"/>
                    <a:pt x="255" y="92"/>
                    <a:pt x="255" y="92"/>
                  </a:cubicBezTo>
                  <a:cubicBezTo>
                    <a:pt x="256" y="90"/>
                    <a:pt x="256" y="84"/>
                    <a:pt x="256" y="84"/>
                  </a:cubicBezTo>
                  <a:cubicBezTo>
                    <a:pt x="256" y="41"/>
                    <a:pt x="256" y="41"/>
                    <a:pt x="256" y="41"/>
                  </a:cubicBezTo>
                  <a:cubicBezTo>
                    <a:pt x="256" y="39"/>
                    <a:pt x="256" y="39"/>
                    <a:pt x="256" y="39"/>
                  </a:cubicBezTo>
                  <a:lnTo>
                    <a:pt x="256" y="40"/>
                  </a:lnTo>
                  <a:close/>
                </a:path>
              </a:pathLst>
            </a:custGeom>
            <a:solidFill>
              <a:srgbClr val="B3C1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22"/>
            <p:cNvSpPr>
              <a:spLocks/>
            </p:cNvSpPr>
            <p:nvPr/>
          </p:nvSpPr>
          <p:spPr bwMode="auto">
            <a:xfrm>
              <a:off x="4271963" y="2709863"/>
              <a:ext cx="344488" cy="322263"/>
            </a:xfrm>
            <a:custGeom>
              <a:avLst/>
              <a:gdLst>
                <a:gd name="T0" fmla="*/ 100 w 200"/>
                <a:gd name="T1" fmla="*/ 16 h 187"/>
                <a:gd name="T2" fmla="*/ 43 w 200"/>
                <a:gd name="T3" fmla="*/ 1 h 187"/>
                <a:gd name="T4" fmla="*/ 0 w 200"/>
                <a:gd name="T5" fmla="*/ 81 h 187"/>
                <a:gd name="T6" fmla="*/ 99 w 200"/>
                <a:gd name="T7" fmla="*/ 187 h 187"/>
                <a:gd name="T8" fmla="*/ 200 w 200"/>
                <a:gd name="T9" fmla="*/ 81 h 187"/>
                <a:gd name="T10" fmla="*/ 157 w 200"/>
                <a:gd name="T11" fmla="*/ 0 h 187"/>
                <a:gd name="T12" fmla="*/ 100 w 200"/>
                <a:gd name="T13" fmla="*/ 16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0" h="187">
                  <a:moveTo>
                    <a:pt x="100" y="16"/>
                  </a:moveTo>
                  <a:cubicBezTo>
                    <a:pt x="79" y="16"/>
                    <a:pt x="60" y="11"/>
                    <a:pt x="43" y="1"/>
                  </a:cubicBezTo>
                  <a:cubicBezTo>
                    <a:pt x="34" y="28"/>
                    <a:pt x="20" y="55"/>
                    <a:pt x="0" y="81"/>
                  </a:cubicBezTo>
                  <a:cubicBezTo>
                    <a:pt x="33" y="81"/>
                    <a:pt x="66" y="187"/>
                    <a:pt x="99" y="187"/>
                  </a:cubicBezTo>
                  <a:cubicBezTo>
                    <a:pt x="132" y="187"/>
                    <a:pt x="166" y="81"/>
                    <a:pt x="200" y="81"/>
                  </a:cubicBezTo>
                  <a:cubicBezTo>
                    <a:pt x="180" y="55"/>
                    <a:pt x="166" y="28"/>
                    <a:pt x="157" y="0"/>
                  </a:cubicBezTo>
                  <a:cubicBezTo>
                    <a:pt x="139" y="11"/>
                    <a:pt x="120" y="16"/>
                    <a:pt x="100" y="16"/>
                  </a:cubicBezTo>
                  <a:close/>
                </a:path>
              </a:pathLst>
            </a:custGeom>
            <a:solidFill>
              <a:srgbClr val="F9DF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23"/>
            <p:cNvSpPr>
              <a:spLocks/>
            </p:cNvSpPr>
            <p:nvPr/>
          </p:nvSpPr>
          <p:spPr bwMode="auto">
            <a:xfrm>
              <a:off x="4398963" y="2882900"/>
              <a:ext cx="90488" cy="163513"/>
            </a:xfrm>
            <a:custGeom>
              <a:avLst/>
              <a:gdLst>
                <a:gd name="T0" fmla="*/ 28 w 57"/>
                <a:gd name="T1" fmla="*/ 13 h 103"/>
                <a:gd name="T2" fmla="*/ 11 w 57"/>
                <a:gd name="T3" fmla="*/ 0 h 103"/>
                <a:gd name="T4" fmla="*/ 0 w 57"/>
                <a:gd name="T5" fmla="*/ 82 h 103"/>
                <a:gd name="T6" fmla="*/ 28 w 57"/>
                <a:gd name="T7" fmla="*/ 103 h 103"/>
                <a:gd name="T8" fmla="*/ 57 w 57"/>
                <a:gd name="T9" fmla="*/ 82 h 103"/>
                <a:gd name="T10" fmla="*/ 46 w 57"/>
                <a:gd name="T11" fmla="*/ 0 h 103"/>
                <a:gd name="T12" fmla="*/ 28 w 57"/>
                <a:gd name="T13" fmla="*/ 1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" h="103">
                  <a:moveTo>
                    <a:pt x="28" y="13"/>
                  </a:moveTo>
                  <a:lnTo>
                    <a:pt x="11" y="0"/>
                  </a:lnTo>
                  <a:lnTo>
                    <a:pt x="0" y="82"/>
                  </a:lnTo>
                  <a:lnTo>
                    <a:pt x="28" y="103"/>
                  </a:lnTo>
                  <a:lnTo>
                    <a:pt x="57" y="82"/>
                  </a:lnTo>
                  <a:lnTo>
                    <a:pt x="46" y="0"/>
                  </a:lnTo>
                  <a:lnTo>
                    <a:pt x="28" y="13"/>
                  </a:lnTo>
                  <a:close/>
                </a:path>
              </a:pathLst>
            </a:custGeom>
            <a:solidFill>
              <a:srgbClr val="E072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24"/>
            <p:cNvSpPr>
              <a:spLocks/>
            </p:cNvSpPr>
            <p:nvPr/>
          </p:nvSpPr>
          <p:spPr bwMode="auto">
            <a:xfrm>
              <a:off x="4024313" y="2760663"/>
              <a:ext cx="839788" cy="365125"/>
            </a:xfrm>
            <a:custGeom>
              <a:avLst/>
              <a:gdLst>
                <a:gd name="T0" fmla="*/ 264 w 529"/>
                <a:gd name="T1" fmla="*/ 230 h 230"/>
                <a:gd name="T2" fmla="*/ 0 w 529"/>
                <a:gd name="T3" fmla="*/ 67 h 230"/>
                <a:gd name="T4" fmla="*/ 177 w 529"/>
                <a:gd name="T5" fmla="*/ 0 h 230"/>
                <a:gd name="T6" fmla="*/ 264 w 529"/>
                <a:gd name="T7" fmla="*/ 163 h 230"/>
                <a:gd name="T8" fmla="*/ 352 w 529"/>
                <a:gd name="T9" fmla="*/ 0 h 230"/>
                <a:gd name="T10" fmla="*/ 529 w 529"/>
                <a:gd name="T11" fmla="*/ 67 h 230"/>
                <a:gd name="T12" fmla="*/ 264 w 529"/>
                <a:gd name="T13" fmla="*/ 23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9" h="230">
                  <a:moveTo>
                    <a:pt x="264" y="230"/>
                  </a:moveTo>
                  <a:lnTo>
                    <a:pt x="0" y="67"/>
                  </a:lnTo>
                  <a:lnTo>
                    <a:pt x="177" y="0"/>
                  </a:lnTo>
                  <a:lnTo>
                    <a:pt x="264" y="163"/>
                  </a:lnTo>
                  <a:lnTo>
                    <a:pt x="352" y="0"/>
                  </a:lnTo>
                  <a:lnTo>
                    <a:pt x="529" y="67"/>
                  </a:lnTo>
                  <a:lnTo>
                    <a:pt x="264" y="230"/>
                  </a:lnTo>
                  <a:close/>
                </a:path>
              </a:pathLst>
            </a:custGeom>
            <a:solidFill>
              <a:srgbClr val="C7D6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25"/>
            <p:cNvSpPr>
              <a:spLocks/>
            </p:cNvSpPr>
            <p:nvPr/>
          </p:nvSpPr>
          <p:spPr bwMode="auto">
            <a:xfrm>
              <a:off x="4398963" y="2798763"/>
              <a:ext cx="90488" cy="84138"/>
            </a:xfrm>
            <a:custGeom>
              <a:avLst/>
              <a:gdLst>
                <a:gd name="T0" fmla="*/ 46 w 57"/>
                <a:gd name="T1" fmla="*/ 0 h 53"/>
                <a:gd name="T2" fmla="*/ 57 w 57"/>
                <a:gd name="T3" fmla="*/ 32 h 53"/>
                <a:gd name="T4" fmla="*/ 28 w 57"/>
                <a:gd name="T5" fmla="*/ 53 h 53"/>
                <a:gd name="T6" fmla="*/ 0 w 57"/>
                <a:gd name="T7" fmla="*/ 32 h 53"/>
                <a:gd name="T8" fmla="*/ 11 w 57"/>
                <a:gd name="T9" fmla="*/ 0 h 53"/>
                <a:gd name="T10" fmla="*/ 46 w 57"/>
                <a:gd name="T11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" h="53">
                  <a:moveTo>
                    <a:pt x="46" y="0"/>
                  </a:moveTo>
                  <a:lnTo>
                    <a:pt x="57" y="32"/>
                  </a:lnTo>
                  <a:lnTo>
                    <a:pt x="28" y="53"/>
                  </a:lnTo>
                  <a:lnTo>
                    <a:pt x="0" y="32"/>
                  </a:lnTo>
                  <a:lnTo>
                    <a:pt x="11" y="0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E072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26"/>
            <p:cNvSpPr>
              <a:spLocks/>
            </p:cNvSpPr>
            <p:nvPr/>
          </p:nvSpPr>
          <p:spPr bwMode="auto">
            <a:xfrm>
              <a:off x="4305300" y="2732088"/>
              <a:ext cx="138113" cy="163513"/>
            </a:xfrm>
            <a:custGeom>
              <a:avLst/>
              <a:gdLst>
                <a:gd name="T0" fmla="*/ 19 w 87"/>
                <a:gd name="T1" fmla="*/ 0 h 103"/>
                <a:gd name="T2" fmla="*/ 87 w 87"/>
                <a:gd name="T3" fmla="*/ 35 h 103"/>
                <a:gd name="T4" fmla="*/ 33 w 87"/>
                <a:gd name="T5" fmla="*/ 103 h 103"/>
                <a:gd name="T6" fmla="*/ 0 w 87"/>
                <a:gd name="T7" fmla="*/ 18 h 103"/>
                <a:gd name="T8" fmla="*/ 19 w 87"/>
                <a:gd name="T9" fmla="*/ 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" h="103">
                  <a:moveTo>
                    <a:pt x="19" y="0"/>
                  </a:moveTo>
                  <a:lnTo>
                    <a:pt x="87" y="35"/>
                  </a:lnTo>
                  <a:lnTo>
                    <a:pt x="33" y="103"/>
                  </a:lnTo>
                  <a:lnTo>
                    <a:pt x="0" y="18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F3B3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27"/>
            <p:cNvSpPr>
              <a:spLocks/>
            </p:cNvSpPr>
            <p:nvPr/>
          </p:nvSpPr>
          <p:spPr bwMode="auto">
            <a:xfrm>
              <a:off x="4443413" y="2732088"/>
              <a:ext cx="139700" cy="163513"/>
            </a:xfrm>
            <a:custGeom>
              <a:avLst/>
              <a:gdLst>
                <a:gd name="T0" fmla="*/ 69 w 88"/>
                <a:gd name="T1" fmla="*/ 0 h 103"/>
                <a:gd name="T2" fmla="*/ 0 w 88"/>
                <a:gd name="T3" fmla="*/ 35 h 103"/>
                <a:gd name="T4" fmla="*/ 55 w 88"/>
                <a:gd name="T5" fmla="*/ 103 h 103"/>
                <a:gd name="T6" fmla="*/ 88 w 88"/>
                <a:gd name="T7" fmla="*/ 18 h 103"/>
                <a:gd name="T8" fmla="*/ 69 w 88"/>
                <a:gd name="T9" fmla="*/ 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" h="103">
                  <a:moveTo>
                    <a:pt x="69" y="0"/>
                  </a:moveTo>
                  <a:lnTo>
                    <a:pt x="0" y="35"/>
                  </a:lnTo>
                  <a:lnTo>
                    <a:pt x="55" y="103"/>
                  </a:lnTo>
                  <a:lnTo>
                    <a:pt x="88" y="18"/>
                  </a:lnTo>
                  <a:lnTo>
                    <a:pt x="69" y="0"/>
                  </a:lnTo>
                  <a:close/>
                </a:path>
              </a:pathLst>
            </a:custGeom>
            <a:solidFill>
              <a:srgbClr val="F3B3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2161985" y="2148819"/>
            <a:ext cx="617537" cy="741275"/>
            <a:chOff x="5554663" y="2111375"/>
            <a:chExt cx="847725" cy="1017588"/>
          </a:xfrm>
        </p:grpSpPr>
        <p:sp>
          <p:nvSpPr>
            <p:cNvPr id="64" name="Freeform 6"/>
            <p:cNvSpPr>
              <a:spLocks/>
            </p:cNvSpPr>
            <p:nvPr/>
          </p:nvSpPr>
          <p:spPr bwMode="auto">
            <a:xfrm>
              <a:off x="5665788" y="2363788"/>
              <a:ext cx="641350" cy="754063"/>
            </a:xfrm>
            <a:custGeom>
              <a:avLst/>
              <a:gdLst>
                <a:gd name="T0" fmla="*/ 373 w 373"/>
                <a:gd name="T1" fmla="*/ 285 h 438"/>
                <a:gd name="T2" fmla="*/ 182 w 373"/>
                <a:gd name="T3" fmla="*/ 438 h 438"/>
                <a:gd name="T4" fmla="*/ 0 w 373"/>
                <a:gd name="T5" fmla="*/ 271 h 438"/>
                <a:gd name="T6" fmla="*/ 57 w 373"/>
                <a:gd name="T7" fmla="*/ 0 h 438"/>
                <a:gd name="T8" fmla="*/ 309 w 373"/>
                <a:gd name="T9" fmla="*/ 0 h 438"/>
                <a:gd name="T10" fmla="*/ 373 w 373"/>
                <a:gd name="T11" fmla="*/ 285 h 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3" h="438">
                  <a:moveTo>
                    <a:pt x="373" y="285"/>
                  </a:moveTo>
                  <a:cubicBezTo>
                    <a:pt x="303" y="285"/>
                    <a:pt x="182" y="438"/>
                    <a:pt x="182" y="438"/>
                  </a:cubicBezTo>
                  <a:cubicBezTo>
                    <a:pt x="182" y="438"/>
                    <a:pt x="70" y="271"/>
                    <a:pt x="0" y="271"/>
                  </a:cubicBezTo>
                  <a:cubicBezTo>
                    <a:pt x="54" y="153"/>
                    <a:pt x="51" y="119"/>
                    <a:pt x="57" y="0"/>
                  </a:cubicBezTo>
                  <a:cubicBezTo>
                    <a:pt x="141" y="0"/>
                    <a:pt x="225" y="0"/>
                    <a:pt x="309" y="0"/>
                  </a:cubicBezTo>
                  <a:cubicBezTo>
                    <a:pt x="315" y="119"/>
                    <a:pt x="319" y="166"/>
                    <a:pt x="373" y="285"/>
                  </a:cubicBezTo>
                  <a:close/>
                </a:path>
              </a:pathLst>
            </a:custGeom>
            <a:solidFill>
              <a:srgbClr val="F3B3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Oval 7"/>
            <p:cNvSpPr>
              <a:spLocks noChangeArrowheads="1"/>
            </p:cNvSpPr>
            <p:nvPr/>
          </p:nvSpPr>
          <p:spPr bwMode="auto">
            <a:xfrm>
              <a:off x="5691188" y="2460625"/>
              <a:ext cx="26988" cy="26988"/>
            </a:xfrm>
            <a:prstGeom prst="ellipse">
              <a:avLst/>
            </a:prstGeom>
            <a:solidFill>
              <a:srgbClr val="E072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8"/>
            <p:cNvSpPr>
              <a:spLocks/>
            </p:cNvSpPr>
            <p:nvPr/>
          </p:nvSpPr>
          <p:spPr bwMode="auto">
            <a:xfrm>
              <a:off x="5697538" y="2274888"/>
              <a:ext cx="14288" cy="179388"/>
            </a:xfrm>
            <a:custGeom>
              <a:avLst/>
              <a:gdLst>
                <a:gd name="T0" fmla="*/ 4 w 8"/>
                <a:gd name="T1" fmla="*/ 104 h 104"/>
                <a:gd name="T2" fmla="*/ 8 w 8"/>
                <a:gd name="T3" fmla="*/ 104 h 104"/>
                <a:gd name="T4" fmla="*/ 8 w 8"/>
                <a:gd name="T5" fmla="*/ 3 h 104"/>
                <a:gd name="T6" fmla="*/ 1 w 8"/>
                <a:gd name="T7" fmla="*/ 0 h 104"/>
                <a:gd name="T8" fmla="*/ 0 w 8"/>
                <a:gd name="T9" fmla="*/ 104 h 104"/>
                <a:gd name="T10" fmla="*/ 4 w 8"/>
                <a:gd name="T11" fmla="*/ 10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04">
                  <a:moveTo>
                    <a:pt x="4" y="104"/>
                  </a:moveTo>
                  <a:cubicBezTo>
                    <a:pt x="6" y="104"/>
                    <a:pt x="7" y="104"/>
                    <a:pt x="8" y="104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04"/>
                    <a:pt x="0" y="104"/>
                  </a:cubicBezTo>
                  <a:cubicBezTo>
                    <a:pt x="2" y="104"/>
                    <a:pt x="3" y="104"/>
                    <a:pt x="4" y="104"/>
                  </a:cubicBezTo>
                  <a:close/>
                </a:path>
              </a:pathLst>
            </a:custGeom>
            <a:solidFill>
              <a:srgbClr val="C7D6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9"/>
            <p:cNvSpPr>
              <a:spLocks/>
            </p:cNvSpPr>
            <p:nvPr/>
          </p:nvSpPr>
          <p:spPr bwMode="auto">
            <a:xfrm>
              <a:off x="5688013" y="2493963"/>
              <a:ext cx="34925" cy="38100"/>
            </a:xfrm>
            <a:custGeom>
              <a:avLst/>
              <a:gdLst>
                <a:gd name="T0" fmla="*/ 15 w 21"/>
                <a:gd name="T1" fmla="*/ 0 h 23"/>
                <a:gd name="T2" fmla="*/ 10 w 21"/>
                <a:gd name="T3" fmla="*/ 1 h 23"/>
                <a:gd name="T4" fmla="*/ 6 w 21"/>
                <a:gd name="T5" fmla="*/ 0 h 23"/>
                <a:gd name="T6" fmla="*/ 1 w 21"/>
                <a:gd name="T7" fmla="*/ 14 h 23"/>
                <a:gd name="T8" fmla="*/ 1 w 21"/>
                <a:gd name="T9" fmla="*/ 14 h 23"/>
                <a:gd name="T10" fmla="*/ 0 w 21"/>
                <a:gd name="T11" fmla="*/ 18 h 23"/>
                <a:gd name="T12" fmla="*/ 1 w 21"/>
                <a:gd name="T13" fmla="*/ 16 h 23"/>
                <a:gd name="T14" fmla="*/ 2 w 21"/>
                <a:gd name="T15" fmla="*/ 11 h 23"/>
                <a:gd name="T16" fmla="*/ 1 w 21"/>
                <a:gd name="T17" fmla="*/ 18 h 23"/>
                <a:gd name="T18" fmla="*/ 3 w 21"/>
                <a:gd name="T19" fmla="*/ 12 h 23"/>
                <a:gd name="T20" fmla="*/ 3 w 21"/>
                <a:gd name="T21" fmla="*/ 19 h 23"/>
                <a:gd name="T22" fmla="*/ 4 w 21"/>
                <a:gd name="T23" fmla="*/ 13 h 23"/>
                <a:gd name="T24" fmla="*/ 4 w 21"/>
                <a:gd name="T25" fmla="*/ 19 h 23"/>
                <a:gd name="T26" fmla="*/ 5 w 21"/>
                <a:gd name="T27" fmla="*/ 13 h 23"/>
                <a:gd name="T28" fmla="*/ 6 w 21"/>
                <a:gd name="T29" fmla="*/ 19 h 23"/>
                <a:gd name="T30" fmla="*/ 7 w 21"/>
                <a:gd name="T31" fmla="*/ 14 h 23"/>
                <a:gd name="T32" fmla="*/ 7 w 21"/>
                <a:gd name="T33" fmla="*/ 20 h 23"/>
                <a:gd name="T34" fmla="*/ 8 w 21"/>
                <a:gd name="T35" fmla="*/ 15 h 23"/>
                <a:gd name="T36" fmla="*/ 9 w 21"/>
                <a:gd name="T37" fmla="*/ 20 h 23"/>
                <a:gd name="T38" fmla="*/ 9 w 21"/>
                <a:gd name="T39" fmla="*/ 20 h 23"/>
                <a:gd name="T40" fmla="*/ 9 w 21"/>
                <a:gd name="T41" fmla="*/ 20 h 23"/>
                <a:gd name="T42" fmla="*/ 10 w 21"/>
                <a:gd name="T43" fmla="*/ 16 h 23"/>
                <a:gd name="T44" fmla="*/ 11 w 21"/>
                <a:gd name="T45" fmla="*/ 21 h 23"/>
                <a:gd name="T46" fmla="*/ 12 w 21"/>
                <a:gd name="T47" fmla="*/ 17 h 23"/>
                <a:gd name="T48" fmla="*/ 13 w 21"/>
                <a:gd name="T49" fmla="*/ 21 h 23"/>
                <a:gd name="T50" fmla="*/ 14 w 21"/>
                <a:gd name="T51" fmla="*/ 17 h 23"/>
                <a:gd name="T52" fmla="*/ 15 w 21"/>
                <a:gd name="T53" fmla="*/ 22 h 23"/>
                <a:gd name="T54" fmla="*/ 16 w 21"/>
                <a:gd name="T55" fmla="*/ 18 h 23"/>
                <a:gd name="T56" fmla="*/ 17 w 21"/>
                <a:gd name="T57" fmla="*/ 22 h 23"/>
                <a:gd name="T58" fmla="*/ 18 w 21"/>
                <a:gd name="T59" fmla="*/ 19 h 23"/>
                <a:gd name="T60" fmla="*/ 19 w 21"/>
                <a:gd name="T61" fmla="*/ 22 h 23"/>
                <a:gd name="T62" fmla="*/ 20 w 21"/>
                <a:gd name="T63" fmla="*/ 19 h 23"/>
                <a:gd name="T64" fmla="*/ 21 w 21"/>
                <a:gd name="T65" fmla="*/ 23 h 23"/>
                <a:gd name="T66" fmla="*/ 21 w 21"/>
                <a:gd name="T67" fmla="*/ 18 h 23"/>
                <a:gd name="T68" fmla="*/ 15 w 21"/>
                <a:gd name="T6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" h="23">
                  <a:moveTo>
                    <a:pt x="15" y="0"/>
                  </a:moveTo>
                  <a:cubicBezTo>
                    <a:pt x="14" y="0"/>
                    <a:pt x="12" y="1"/>
                    <a:pt x="10" y="1"/>
                  </a:cubicBezTo>
                  <a:cubicBezTo>
                    <a:pt x="9" y="1"/>
                    <a:pt x="7" y="1"/>
                    <a:pt x="6" y="0"/>
                  </a:cubicBezTo>
                  <a:cubicBezTo>
                    <a:pt x="3" y="3"/>
                    <a:pt x="1" y="8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6"/>
                    <a:pt x="0" y="17"/>
                    <a:pt x="0" y="18"/>
                  </a:cubicBezTo>
                  <a:cubicBezTo>
                    <a:pt x="0" y="17"/>
                    <a:pt x="0" y="17"/>
                    <a:pt x="1" y="16"/>
                  </a:cubicBezTo>
                  <a:cubicBezTo>
                    <a:pt x="1" y="14"/>
                    <a:pt x="2" y="13"/>
                    <a:pt x="2" y="11"/>
                  </a:cubicBezTo>
                  <a:cubicBezTo>
                    <a:pt x="2" y="14"/>
                    <a:pt x="2" y="16"/>
                    <a:pt x="1" y="18"/>
                  </a:cubicBezTo>
                  <a:cubicBezTo>
                    <a:pt x="2" y="16"/>
                    <a:pt x="3" y="14"/>
                    <a:pt x="3" y="12"/>
                  </a:cubicBezTo>
                  <a:cubicBezTo>
                    <a:pt x="3" y="14"/>
                    <a:pt x="3" y="17"/>
                    <a:pt x="3" y="19"/>
                  </a:cubicBezTo>
                  <a:cubicBezTo>
                    <a:pt x="3" y="17"/>
                    <a:pt x="4" y="15"/>
                    <a:pt x="4" y="13"/>
                  </a:cubicBezTo>
                  <a:cubicBezTo>
                    <a:pt x="4" y="15"/>
                    <a:pt x="4" y="17"/>
                    <a:pt x="4" y="19"/>
                  </a:cubicBezTo>
                  <a:cubicBezTo>
                    <a:pt x="5" y="17"/>
                    <a:pt x="5" y="15"/>
                    <a:pt x="5" y="13"/>
                  </a:cubicBezTo>
                  <a:cubicBezTo>
                    <a:pt x="6" y="16"/>
                    <a:pt x="6" y="18"/>
                    <a:pt x="6" y="19"/>
                  </a:cubicBezTo>
                  <a:cubicBezTo>
                    <a:pt x="6" y="18"/>
                    <a:pt x="7" y="16"/>
                    <a:pt x="7" y="14"/>
                  </a:cubicBezTo>
                  <a:cubicBezTo>
                    <a:pt x="7" y="16"/>
                    <a:pt x="7" y="18"/>
                    <a:pt x="7" y="20"/>
                  </a:cubicBezTo>
                  <a:cubicBezTo>
                    <a:pt x="8" y="18"/>
                    <a:pt x="8" y="17"/>
                    <a:pt x="8" y="15"/>
                  </a:cubicBezTo>
                  <a:cubicBezTo>
                    <a:pt x="9" y="17"/>
                    <a:pt x="9" y="19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19"/>
                    <a:pt x="10" y="17"/>
                    <a:pt x="10" y="16"/>
                  </a:cubicBezTo>
                  <a:cubicBezTo>
                    <a:pt x="10" y="18"/>
                    <a:pt x="11" y="19"/>
                    <a:pt x="11" y="21"/>
                  </a:cubicBezTo>
                  <a:cubicBezTo>
                    <a:pt x="11" y="19"/>
                    <a:pt x="12" y="18"/>
                    <a:pt x="12" y="17"/>
                  </a:cubicBezTo>
                  <a:cubicBezTo>
                    <a:pt x="12" y="18"/>
                    <a:pt x="12" y="20"/>
                    <a:pt x="13" y="21"/>
                  </a:cubicBezTo>
                  <a:cubicBezTo>
                    <a:pt x="13" y="20"/>
                    <a:pt x="13" y="19"/>
                    <a:pt x="14" y="17"/>
                  </a:cubicBezTo>
                  <a:cubicBezTo>
                    <a:pt x="14" y="19"/>
                    <a:pt x="14" y="20"/>
                    <a:pt x="15" y="22"/>
                  </a:cubicBezTo>
                  <a:cubicBezTo>
                    <a:pt x="15" y="21"/>
                    <a:pt x="15" y="19"/>
                    <a:pt x="16" y="18"/>
                  </a:cubicBezTo>
                  <a:cubicBezTo>
                    <a:pt x="16" y="20"/>
                    <a:pt x="17" y="21"/>
                    <a:pt x="17" y="22"/>
                  </a:cubicBezTo>
                  <a:cubicBezTo>
                    <a:pt x="17" y="21"/>
                    <a:pt x="18" y="20"/>
                    <a:pt x="18" y="19"/>
                  </a:cubicBezTo>
                  <a:cubicBezTo>
                    <a:pt x="18" y="20"/>
                    <a:pt x="19" y="21"/>
                    <a:pt x="19" y="22"/>
                  </a:cubicBezTo>
                  <a:cubicBezTo>
                    <a:pt x="20" y="21"/>
                    <a:pt x="20" y="20"/>
                    <a:pt x="20" y="19"/>
                  </a:cubicBezTo>
                  <a:cubicBezTo>
                    <a:pt x="20" y="20"/>
                    <a:pt x="21" y="22"/>
                    <a:pt x="21" y="23"/>
                  </a:cubicBezTo>
                  <a:cubicBezTo>
                    <a:pt x="21" y="22"/>
                    <a:pt x="21" y="19"/>
                    <a:pt x="21" y="18"/>
                  </a:cubicBezTo>
                  <a:cubicBezTo>
                    <a:pt x="21" y="10"/>
                    <a:pt x="19" y="3"/>
                    <a:pt x="15" y="0"/>
                  </a:cubicBezTo>
                  <a:close/>
                </a:path>
              </a:pathLst>
            </a:custGeom>
            <a:solidFill>
              <a:srgbClr val="E072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10"/>
            <p:cNvSpPr>
              <a:spLocks/>
            </p:cNvSpPr>
            <p:nvPr/>
          </p:nvSpPr>
          <p:spPr bwMode="auto">
            <a:xfrm>
              <a:off x="5756275" y="2273300"/>
              <a:ext cx="444500" cy="452438"/>
            </a:xfrm>
            <a:custGeom>
              <a:avLst/>
              <a:gdLst>
                <a:gd name="T0" fmla="*/ 258 w 258"/>
                <a:gd name="T1" fmla="*/ 110 h 263"/>
                <a:gd name="T2" fmla="*/ 129 w 258"/>
                <a:gd name="T3" fmla="*/ 263 h 263"/>
                <a:gd name="T4" fmla="*/ 0 w 258"/>
                <a:gd name="T5" fmla="*/ 110 h 263"/>
                <a:gd name="T6" fmla="*/ 3 w 258"/>
                <a:gd name="T7" fmla="*/ 55 h 263"/>
                <a:gd name="T8" fmla="*/ 129 w 258"/>
                <a:gd name="T9" fmla="*/ 6 h 263"/>
                <a:gd name="T10" fmla="*/ 255 w 258"/>
                <a:gd name="T11" fmla="*/ 55 h 263"/>
                <a:gd name="T12" fmla="*/ 258 w 258"/>
                <a:gd name="T13" fmla="*/ 110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8" h="263">
                  <a:moveTo>
                    <a:pt x="258" y="110"/>
                  </a:moveTo>
                  <a:cubicBezTo>
                    <a:pt x="258" y="194"/>
                    <a:pt x="200" y="263"/>
                    <a:pt x="129" y="263"/>
                  </a:cubicBezTo>
                  <a:cubicBezTo>
                    <a:pt x="58" y="263"/>
                    <a:pt x="0" y="194"/>
                    <a:pt x="0" y="110"/>
                  </a:cubicBezTo>
                  <a:cubicBezTo>
                    <a:pt x="0" y="99"/>
                    <a:pt x="1" y="63"/>
                    <a:pt x="3" y="55"/>
                  </a:cubicBezTo>
                  <a:cubicBezTo>
                    <a:pt x="15" y="0"/>
                    <a:pt x="67" y="6"/>
                    <a:pt x="129" y="6"/>
                  </a:cubicBezTo>
                  <a:cubicBezTo>
                    <a:pt x="191" y="6"/>
                    <a:pt x="243" y="0"/>
                    <a:pt x="255" y="55"/>
                  </a:cubicBezTo>
                  <a:cubicBezTo>
                    <a:pt x="257" y="63"/>
                    <a:pt x="258" y="99"/>
                    <a:pt x="258" y="110"/>
                  </a:cubicBezTo>
                  <a:close/>
                </a:path>
              </a:pathLst>
            </a:custGeom>
            <a:solidFill>
              <a:srgbClr val="F9DF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11"/>
            <p:cNvSpPr>
              <a:spLocks/>
            </p:cNvSpPr>
            <p:nvPr/>
          </p:nvSpPr>
          <p:spPr bwMode="auto">
            <a:xfrm>
              <a:off x="5829300" y="2709863"/>
              <a:ext cx="300038" cy="207963"/>
            </a:xfrm>
            <a:custGeom>
              <a:avLst/>
              <a:gdLst>
                <a:gd name="T0" fmla="*/ 87 w 175"/>
                <a:gd name="T1" fmla="*/ 16 h 121"/>
                <a:gd name="T2" fmla="*/ 37 w 175"/>
                <a:gd name="T3" fmla="*/ 0 h 121"/>
                <a:gd name="T4" fmla="*/ 0 w 175"/>
                <a:gd name="T5" fmla="*/ 81 h 121"/>
                <a:gd name="T6" fmla="*/ 86 w 175"/>
                <a:gd name="T7" fmla="*/ 121 h 121"/>
                <a:gd name="T8" fmla="*/ 175 w 175"/>
                <a:gd name="T9" fmla="*/ 81 h 121"/>
                <a:gd name="T10" fmla="*/ 138 w 175"/>
                <a:gd name="T11" fmla="*/ 0 h 121"/>
                <a:gd name="T12" fmla="*/ 87 w 175"/>
                <a:gd name="T13" fmla="*/ 16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5" h="121">
                  <a:moveTo>
                    <a:pt x="87" y="16"/>
                  </a:moveTo>
                  <a:cubicBezTo>
                    <a:pt x="67" y="16"/>
                    <a:pt x="54" y="10"/>
                    <a:pt x="37" y="0"/>
                  </a:cubicBezTo>
                  <a:cubicBezTo>
                    <a:pt x="28" y="48"/>
                    <a:pt x="20" y="55"/>
                    <a:pt x="0" y="81"/>
                  </a:cubicBezTo>
                  <a:cubicBezTo>
                    <a:pt x="33" y="81"/>
                    <a:pt x="53" y="121"/>
                    <a:pt x="86" y="121"/>
                  </a:cubicBezTo>
                  <a:cubicBezTo>
                    <a:pt x="120" y="121"/>
                    <a:pt x="141" y="81"/>
                    <a:pt x="175" y="81"/>
                  </a:cubicBezTo>
                  <a:cubicBezTo>
                    <a:pt x="155" y="55"/>
                    <a:pt x="148" y="46"/>
                    <a:pt x="138" y="0"/>
                  </a:cubicBezTo>
                  <a:cubicBezTo>
                    <a:pt x="120" y="10"/>
                    <a:pt x="108" y="16"/>
                    <a:pt x="87" y="16"/>
                  </a:cubicBezTo>
                  <a:close/>
                </a:path>
              </a:pathLst>
            </a:custGeom>
            <a:solidFill>
              <a:srgbClr val="F9DF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12"/>
            <p:cNvSpPr>
              <a:spLocks/>
            </p:cNvSpPr>
            <p:nvPr/>
          </p:nvSpPr>
          <p:spPr bwMode="auto">
            <a:xfrm>
              <a:off x="5757863" y="2273300"/>
              <a:ext cx="442913" cy="211138"/>
            </a:xfrm>
            <a:custGeom>
              <a:avLst/>
              <a:gdLst>
                <a:gd name="T0" fmla="*/ 128 w 257"/>
                <a:gd name="T1" fmla="*/ 6 h 123"/>
                <a:gd name="T2" fmla="*/ 2 w 257"/>
                <a:gd name="T3" fmla="*/ 55 h 123"/>
                <a:gd name="T4" fmla="*/ 0 w 257"/>
                <a:gd name="T5" fmla="*/ 80 h 123"/>
                <a:gd name="T6" fmla="*/ 13 w 257"/>
                <a:gd name="T7" fmla="*/ 81 h 123"/>
                <a:gd name="T8" fmla="*/ 100 w 257"/>
                <a:gd name="T9" fmla="*/ 31 h 123"/>
                <a:gd name="T10" fmla="*/ 248 w 257"/>
                <a:gd name="T11" fmla="*/ 123 h 123"/>
                <a:gd name="T12" fmla="*/ 256 w 257"/>
                <a:gd name="T13" fmla="*/ 123 h 123"/>
                <a:gd name="T14" fmla="*/ 257 w 257"/>
                <a:gd name="T15" fmla="*/ 110 h 123"/>
                <a:gd name="T16" fmla="*/ 254 w 257"/>
                <a:gd name="T17" fmla="*/ 55 h 123"/>
                <a:gd name="T18" fmla="*/ 128 w 257"/>
                <a:gd name="T19" fmla="*/ 6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7" h="123">
                  <a:moveTo>
                    <a:pt x="128" y="6"/>
                  </a:moveTo>
                  <a:cubicBezTo>
                    <a:pt x="66" y="6"/>
                    <a:pt x="14" y="0"/>
                    <a:pt x="2" y="55"/>
                  </a:cubicBezTo>
                  <a:cubicBezTo>
                    <a:pt x="1" y="59"/>
                    <a:pt x="0" y="69"/>
                    <a:pt x="0" y="80"/>
                  </a:cubicBezTo>
                  <a:cubicBezTo>
                    <a:pt x="4" y="81"/>
                    <a:pt x="9" y="81"/>
                    <a:pt x="13" y="81"/>
                  </a:cubicBezTo>
                  <a:cubicBezTo>
                    <a:pt x="50" y="81"/>
                    <a:pt x="83" y="61"/>
                    <a:pt x="100" y="31"/>
                  </a:cubicBezTo>
                  <a:cubicBezTo>
                    <a:pt x="127" y="86"/>
                    <a:pt x="183" y="123"/>
                    <a:pt x="248" y="123"/>
                  </a:cubicBezTo>
                  <a:cubicBezTo>
                    <a:pt x="251" y="123"/>
                    <a:pt x="254" y="123"/>
                    <a:pt x="256" y="123"/>
                  </a:cubicBezTo>
                  <a:cubicBezTo>
                    <a:pt x="257" y="118"/>
                    <a:pt x="257" y="114"/>
                    <a:pt x="257" y="110"/>
                  </a:cubicBezTo>
                  <a:cubicBezTo>
                    <a:pt x="257" y="99"/>
                    <a:pt x="256" y="63"/>
                    <a:pt x="254" y="55"/>
                  </a:cubicBezTo>
                  <a:cubicBezTo>
                    <a:pt x="242" y="0"/>
                    <a:pt x="190" y="6"/>
                    <a:pt x="128" y="6"/>
                  </a:cubicBezTo>
                  <a:close/>
                </a:path>
              </a:pathLst>
            </a:custGeom>
            <a:solidFill>
              <a:srgbClr val="F3B3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13"/>
            <p:cNvSpPr>
              <a:spLocks/>
            </p:cNvSpPr>
            <p:nvPr/>
          </p:nvSpPr>
          <p:spPr bwMode="auto">
            <a:xfrm>
              <a:off x="5584825" y="2111375"/>
              <a:ext cx="787400" cy="176213"/>
            </a:xfrm>
            <a:custGeom>
              <a:avLst/>
              <a:gdLst>
                <a:gd name="T0" fmla="*/ 447 w 458"/>
                <a:gd name="T1" fmla="*/ 64 h 103"/>
                <a:gd name="T2" fmla="*/ 248 w 458"/>
                <a:gd name="T3" fmla="*/ 4 h 103"/>
                <a:gd name="T4" fmla="*/ 210 w 458"/>
                <a:gd name="T5" fmla="*/ 4 h 103"/>
                <a:gd name="T6" fmla="*/ 11 w 458"/>
                <a:gd name="T7" fmla="*/ 64 h 103"/>
                <a:gd name="T8" fmla="*/ 11 w 458"/>
                <a:gd name="T9" fmla="*/ 76 h 103"/>
                <a:gd name="T10" fmla="*/ 100 w 458"/>
                <a:gd name="T11" fmla="*/ 103 h 103"/>
                <a:gd name="T12" fmla="*/ 100 w 458"/>
                <a:gd name="T13" fmla="*/ 102 h 103"/>
                <a:gd name="T14" fmla="*/ 100 w 458"/>
                <a:gd name="T15" fmla="*/ 101 h 103"/>
                <a:gd name="T16" fmla="*/ 100 w 458"/>
                <a:gd name="T17" fmla="*/ 101 h 103"/>
                <a:gd name="T18" fmla="*/ 229 w 458"/>
                <a:gd name="T19" fmla="*/ 61 h 103"/>
                <a:gd name="T20" fmla="*/ 358 w 458"/>
                <a:gd name="T21" fmla="*/ 101 h 103"/>
                <a:gd name="T22" fmla="*/ 358 w 458"/>
                <a:gd name="T23" fmla="*/ 101 h 103"/>
                <a:gd name="T24" fmla="*/ 358 w 458"/>
                <a:gd name="T25" fmla="*/ 102 h 103"/>
                <a:gd name="T26" fmla="*/ 358 w 458"/>
                <a:gd name="T27" fmla="*/ 103 h 103"/>
                <a:gd name="T28" fmla="*/ 447 w 458"/>
                <a:gd name="T29" fmla="*/ 76 h 103"/>
                <a:gd name="T30" fmla="*/ 447 w 458"/>
                <a:gd name="T31" fmla="*/ 64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58" h="103">
                  <a:moveTo>
                    <a:pt x="447" y="64"/>
                  </a:moveTo>
                  <a:cubicBezTo>
                    <a:pt x="248" y="4"/>
                    <a:pt x="248" y="4"/>
                    <a:pt x="248" y="4"/>
                  </a:cubicBezTo>
                  <a:cubicBezTo>
                    <a:pt x="238" y="0"/>
                    <a:pt x="220" y="0"/>
                    <a:pt x="210" y="4"/>
                  </a:cubicBezTo>
                  <a:cubicBezTo>
                    <a:pt x="11" y="64"/>
                    <a:pt x="11" y="64"/>
                    <a:pt x="11" y="64"/>
                  </a:cubicBezTo>
                  <a:cubicBezTo>
                    <a:pt x="0" y="67"/>
                    <a:pt x="0" y="72"/>
                    <a:pt x="11" y="76"/>
                  </a:cubicBezTo>
                  <a:cubicBezTo>
                    <a:pt x="100" y="103"/>
                    <a:pt x="100" y="103"/>
                    <a:pt x="100" y="103"/>
                  </a:cubicBezTo>
                  <a:cubicBezTo>
                    <a:pt x="100" y="102"/>
                    <a:pt x="100" y="102"/>
                    <a:pt x="100" y="102"/>
                  </a:cubicBezTo>
                  <a:cubicBezTo>
                    <a:pt x="100" y="101"/>
                    <a:pt x="100" y="101"/>
                    <a:pt x="100" y="101"/>
                  </a:cubicBezTo>
                  <a:cubicBezTo>
                    <a:pt x="100" y="101"/>
                    <a:pt x="100" y="101"/>
                    <a:pt x="100" y="101"/>
                  </a:cubicBezTo>
                  <a:cubicBezTo>
                    <a:pt x="103" y="78"/>
                    <a:pt x="160" y="61"/>
                    <a:pt x="229" y="61"/>
                  </a:cubicBezTo>
                  <a:cubicBezTo>
                    <a:pt x="298" y="61"/>
                    <a:pt x="355" y="78"/>
                    <a:pt x="358" y="101"/>
                  </a:cubicBezTo>
                  <a:cubicBezTo>
                    <a:pt x="358" y="101"/>
                    <a:pt x="358" y="101"/>
                    <a:pt x="358" y="101"/>
                  </a:cubicBezTo>
                  <a:cubicBezTo>
                    <a:pt x="358" y="102"/>
                    <a:pt x="358" y="102"/>
                    <a:pt x="358" y="102"/>
                  </a:cubicBezTo>
                  <a:cubicBezTo>
                    <a:pt x="358" y="103"/>
                    <a:pt x="358" y="103"/>
                    <a:pt x="358" y="103"/>
                  </a:cubicBezTo>
                  <a:cubicBezTo>
                    <a:pt x="447" y="76"/>
                    <a:pt x="447" y="76"/>
                    <a:pt x="447" y="76"/>
                  </a:cubicBezTo>
                  <a:cubicBezTo>
                    <a:pt x="458" y="72"/>
                    <a:pt x="458" y="67"/>
                    <a:pt x="447" y="64"/>
                  </a:cubicBezTo>
                  <a:close/>
                </a:path>
              </a:pathLst>
            </a:custGeom>
            <a:solidFill>
              <a:srgbClr val="C7D6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14"/>
            <p:cNvSpPr>
              <a:spLocks/>
            </p:cNvSpPr>
            <p:nvPr/>
          </p:nvSpPr>
          <p:spPr bwMode="auto">
            <a:xfrm>
              <a:off x="5756275" y="2222500"/>
              <a:ext cx="444500" cy="160338"/>
            </a:xfrm>
            <a:custGeom>
              <a:avLst/>
              <a:gdLst>
                <a:gd name="T0" fmla="*/ 258 w 258"/>
                <a:gd name="T1" fmla="*/ 40 h 93"/>
                <a:gd name="T2" fmla="*/ 129 w 258"/>
                <a:gd name="T3" fmla="*/ 0 h 93"/>
                <a:gd name="T4" fmla="*/ 129 w 258"/>
                <a:gd name="T5" fmla="*/ 0 h 93"/>
                <a:gd name="T6" fmla="*/ 0 w 258"/>
                <a:gd name="T7" fmla="*/ 40 h 93"/>
                <a:gd name="T8" fmla="*/ 0 w 258"/>
                <a:gd name="T9" fmla="*/ 40 h 93"/>
                <a:gd name="T10" fmla="*/ 0 w 258"/>
                <a:gd name="T11" fmla="*/ 42 h 93"/>
                <a:gd name="T12" fmla="*/ 0 w 258"/>
                <a:gd name="T13" fmla="*/ 85 h 93"/>
                <a:gd name="T14" fmla="*/ 1 w 258"/>
                <a:gd name="T15" fmla="*/ 93 h 93"/>
                <a:gd name="T16" fmla="*/ 9 w 258"/>
                <a:gd name="T17" fmla="*/ 81 h 93"/>
                <a:gd name="T18" fmla="*/ 129 w 258"/>
                <a:gd name="T19" fmla="*/ 68 h 93"/>
                <a:gd name="T20" fmla="*/ 129 w 258"/>
                <a:gd name="T21" fmla="*/ 68 h 93"/>
                <a:gd name="T22" fmla="*/ 249 w 258"/>
                <a:gd name="T23" fmla="*/ 81 h 93"/>
                <a:gd name="T24" fmla="*/ 257 w 258"/>
                <a:gd name="T25" fmla="*/ 93 h 93"/>
                <a:gd name="T26" fmla="*/ 258 w 258"/>
                <a:gd name="T27" fmla="*/ 85 h 93"/>
                <a:gd name="T28" fmla="*/ 258 w 258"/>
                <a:gd name="T29" fmla="*/ 42 h 93"/>
                <a:gd name="T30" fmla="*/ 258 w 258"/>
                <a:gd name="T31" fmla="*/ 4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58" h="93">
                  <a:moveTo>
                    <a:pt x="258" y="40"/>
                  </a:moveTo>
                  <a:cubicBezTo>
                    <a:pt x="255" y="18"/>
                    <a:pt x="198" y="0"/>
                    <a:pt x="129" y="0"/>
                  </a:cubicBezTo>
                  <a:cubicBezTo>
                    <a:pt x="129" y="0"/>
                    <a:pt x="129" y="0"/>
                    <a:pt x="129" y="0"/>
                  </a:cubicBezTo>
                  <a:cubicBezTo>
                    <a:pt x="60" y="0"/>
                    <a:pt x="3" y="18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90"/>
                    <a:pt x="1" y="93"/>
                  </a:cubicBezTo>
                  <a:cubicBezTo>
                    <a:pt x="1" y="93"/>
                    <a:pt x="1" y="85"/>
                    <a:pt x="9" y="81"/>
                  </a:cubicBezTo>
                  <a:cubicBezTo>
                    <a:pt x="25" y="74"/>
                    <a:pt x="73" y="68"/>
                    <a:pt x="129" y="68"/>
                  </a:cubicBezTo>
                  <a:cubicBezTo>
                    <a:pt x="129" y="68"/>
                    <a:pt x="129" y="68"/>
                    <a:pt x="129" y="68"/>
                  </a:cubicBezTo>
                  <a:cubicBezTo>
                    <a:pt x="185" y="68"/>
                    <a:pt x="233" y="74"/>
                    <a:pt x="249" y="81"/>
                  </a:cubicBezTo>
                  <a:cubicBezTo>
                    <a:pt x="257" y="85"/>
                    <a:pt x="257" y="93"/>
                    <a:pt x="257" y="93"/>
                  </a:cubicBezTo>
                  <a:cubicBezTo>
                    <a:pt x="258" y="90"/>
                    <a:pt x="258" y="85"/>
                    <a:pt x="258" y="85"/>
                  </a:cubicBezTo>
                  <a:cubicBezTo>
                    <a:pt x="258" y="42"/>
                    <a:pt x="258" y="42"/>
                    <a:pt x="258" y="42"/>
                  </a:cubicBezTo>
                  <a:cubicBezTo>
                    <a:pt x="258" y="40"/>
                    <a:pt x="258" y="40"/>
                    <a:pt x="258" y="40"/>
                  </a:cubicBezTo>
                  <a:close/>
                </a:path>
              </a:pathLst>
            </a:custGeom>
            <a:solidFill>
              <a:srgbClr val="B3C1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15"/>
            <p:cNvSpPr>
              <a:spLocks/>
            </p:cNvSpPr>
            <p:nvPr/>
          </p:nvSpPr>
          <p:spPr bwMode="auto">
            <a:xfrm>
              <a:off x="5554663" y="2762250"/>
              <a:ext cx="847725" cy="366713"/>
            </a:xfrm>
            <a:custGeom>
              <a:avLst/>
              <a:gdLst>
                <a:gd name="T0" fmla="*/ 267 w 534"/>
                <a:gd name="T1" fmla="*/ 231 h 231"/>
                <a:gd name="T2" fmla="*/ 0 w 534"/>
                <a:gd name="T3" fmla="*/ 67 h 231"/>
                <a:gd name="T4" fmla="*/ 186 w 534"/>
                <a:gd name="T5" fmla="*/ 0 h 231"/>
                <a:gd name="T6" fmla="*/ 267 w 534"/>
                <a:gd name="T7" fmla="*/ 92 h 231"/>
                <a:gd name="T8" fmla="*/ 348 w 534"/>
                <a:gd name="T9" fmla="*/ 0 h 231"/>
                <a:gd name="T10" fmla="*/ 534 w 534"/>
                <a:gd name="T11" fmla="*/ 67 h 231"/>
                <a:gd name="T12" fmla="*/ 267 w 534"/>
                <a:gd name="T13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4" h="231">
                  <a:moveTo>
                    <a:pt x="267" y="231"/>
                  </a:moveTo>
                  <a:lnTo>
                    <a:pt x="0" y="67"/>
                  </a:lnTo>
                  <a:lnTo>
                    <a:pt x="186" y="0"/>
                  </a:lnTo>
                  <a:lnTo>
                    <a:pt x="267" y="92"/>
                  </a:lnTo>
                  <a:lnTo>
                    <a:pt x="348" y="0"/>
                  </a:lnTo>
                  <a:lnTo>
                    <a:pt x="534" y="67"/>
                  </a:lnTo>
                  <a:lnTo>
                    <a:pt x="267" y="231"/>
                  </a:lnTo>
                  <a:close/>
                </a:path>
              </a:pathLst>
            </a:custGeom>
            <a:solidFill>
              <a:srgbClr val="C7D6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2838336" y="2078766"/>
            <a:ext cx="611755" cy="735493"/>
            <a:chOff x="4024313" y="2116138"/>
            <a:chExt cx="839788" cy="1009650"/>
          </a:xfrm>
        </p:grpSpPr>
        <p:sp>
          <p:nvSpPr>
            <p:cNvPr id="75" name="Oval 16"/>
            <p:cNvSpPr>
              <a:spLocks noChangeArrowheads="1"/>
            </p:cNvSpPr>
            <p:nvPr/>
          </p:nvSpPr>
          <p:spPr bwMode="auto">
            <a:xfrm>
              <a:off x="4159250" y="2462213"/>
              <a:ext cx="28575" cy="25400"/>
            </a:xfrm>
            <a:prstGeom prst="ellipse">
              <a:avLst/>
            </a:prstGeom>
            <a:solidFill>
              <a:srgbClr val="E072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17"/>
            <p:cNvSpPr>
              <a:spLocks/>
            </p:cNvSpPr>
            <p:nvPr/>
          </p:nvSpPr>
          <p:spPr bwMode="auto">
            <a:xfrm>
              <a:off x="4167188" y="2278063"/>
              <a:ext cx="12700" cy="177800"/>
            </a:xfrm>
            <a:custGeom>
              <a:avLst/>
              <a:gdLst>
                <a:gd name="T0" fmla="*/ 4 w 8"/>
                <a:gd name="T1" fmla="*/ 103 h 103"/>
                <a:gd name="T2" fmla="*/ 8 w 8"/>
                <a:gd name="T3" fmla="*/ 103 h 103"/>
                <a:gd name="T4" fmla="*/ 8 w 8"/>
                <a:gd name="T5" fmla="*/ 3 h 103"/>
                <a:gd name="T6" fmla="*/ 0 w 8"/>
                <a:gd name="T7" fmla="*/ 0 h 103"/>
                <a:gd name="T8" fmla="*/ 0 w 8"/>
                <a:gd name="T9" fmla="*/ 103 h 103"/>
                <a:gd name="T10" fmla="*/ 4 w 8"/>
                <a:gd name="T11" fmla="*/ 10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03">
                  <a:moveTo>
                    <a:pt x="4" y="103"/>
                  </a:moveTo>
                  <a:cubicBezTo>
                    <a:pt x="5" y="103"/>
                    <a:pt x="7" y="103"/>
                    <a:pt x="8" y="10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03"/>
                    <a:pt x="0" y="103"/>
                  </a:cubicBezTo>
                  <a:cubicBezTo>
                    <a:pt x="1" y="103"/>
                    <a:pt x="2" y="103"/>
                    <a:pt x="4" y="103"/>
                  </a:cubicBezTo>
                  <a:close/>
                </a:path>
              </a:pathLst>
            </a:custGeom>
            <a:solidFill>
              <a:srgbClr val="C7D6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18"/>
            <p:cNvSpPr>
              <a:spLocks/>
            </p:cNvSpPr>
            <p:nvPr/>
          </p:nvSpPr>
          <p:spPr bwMode="auto">
            <a:xfrm>
              <a:off x="4154488" y="2493963"/>
              <a:ext cx="36513" cy="38100"/>
            </a:xfrm>
            <a:custGeom>
              <a:avLst/>
              <a:gdLst>
                <a:gd name="T0" fmla="*/ 16 w 21"/>
                <a:gd name="T1" fmla="*/ 0 h 23"/>
                <a:gd name="T2" fmla="*/ 11 w 21"/>
                <a:gd name="T3" fmla="*/ 2 h 23"/>
                <a:gd name="T4" fmla="*/ 6 w 21"/>
                <a:gd name="T5" fmla="*/ 1 h 23"/>
                <a:gd name="T6" fmla="*/ 1 w 21"/>
                <a:gd name="T7" fmla="*/ 15 h 23"/>
                <a:gd name="T8" fmla="*/ 1 w 21"/>
                <a:gd name="T9" fmla="*/ 15 h 23"/>
                <a:gd name="T10" fmla="*/ 0 w 21"/>
                <a:gd name="T11" fmla="*/ 18 h 23"/>
                <a:gd name="T12" fmla="*/ 1 w 21"/>
                <a:gd name="T13" fmla="*/ 16 h 23"/>
                <a:gd name="T14" fmla="*/ 2 w 21"/>
                <a:gd name="T15" fmla="*/ 12 h 23"/>
                <a:gd name="T16" fmla="*/ 2 w 21"/>
                <a:gd name="T17" fmla="*/ 19 h 23"/>
                <a:gd name="T18" fmla="*/ 4 w 21"/>
                <a:gd name="T19" fmla="*/ 13 h 23"/>
                <a:gd name="T20" fmla="*/ 3 w 21"/>
                <a:gd name="T21" fmla="*/ 19 h 23"/>
                <a:gd name="T22" fmla="*/ 5 w 21"/>
                <a:gd name="T23" fmla="*/ 13 h 23"/>
                <a:gd name="T24" fmla="*/ 5 w 21"/>
                <a:gd name="T25" fmla="*/ 20 h 23"/>
                <a:gd name="T26" fmla="*/ 6 w 21"/>
                <a:gd name="T27" fmla="*/ 14 h 23"/>
                <a:gd name="T28" fmla="*/ 6 w 21"/>
                <a:gd name="T29" fmla="*/ 20 h 23"/>
                <a:gd name="T30" fmla="*/ 7 w 21"/>
                <a:gd name="T31" fmla="*/ 15 h 23"/>
                <a:gd name="T32" fmla="*/ 8 w 21"/>
                <a:gd name="T33" fmla="*/ 20 h 23"/>
                <a:gd name="T34" fmla="*/ 9 w 21"/>
                <a:gd name="T35" fmla="*/ 16 h 23"/>
                <a:gd name="T36" fmla="*/ 9 w 21"/>
                <a:gd name="T37" fmla="*/ 21 h 23"/>
                <a:gd name="T38" fmla="*/ 10 w 21"/>
                <a:gd name="T39" fmla="*/ 21 h 23"/>
                <a:gd name="T40" fmla="*/ 10 w 21"/>
                <a:gd name="T41" fmla="*/ 21 h 23"/>
                <a:gd name="T42" fmla="*/ 11 w 21"/>
                <a:gd name="T43" fmla="*/ 16 h 23"/>
                <a:gd name="T44" fmla="*/ 11 w 21"/>
                <a:gd name="T45" fmla="*/ 21 h 23"/>
                <a:gd name="T46" fmla="*/ 12 w 21"/>
                <a:gd name="T47" fmla="*/ 17 h 23"/>
                <a:gd name="T48" fmla="*/ 13 w 21"/>
                <a:gd name="T49" fmla="*/ 22 h 23"/>
                <a:gd name="T50" fmla="*/ 14 w 21"/>
                <a:gd name="T51" fmla="*/ 18 h 23"/>
                <a:gd name="T52" fmla="*/ 15 w 21"/>
                <a:gd name="T53" fmla="*/ 22 h 23"/>
                <a:gd name="T54" fmla="*/ 16 w 21"/>
                <a:gd name="T55" fmla="*/ 19 h 23"/>
                <a:gd name="T56" fmla="*/ 18 w 21"/>
                <a:gd name="T57" fmla="*/ 23 h 23"/>
                <a:gd name="T58" fmla="*/ 18 w 21"/>
                <a:gd name="T59" fmla="*/ 19 h 23"/>
                <a:gd name="T60" fmla="*/ 20 w 21"/>
                <a:gd name="T61" fmla="*/ 23 h 23"/>
                <a:gd name="T62" fmla="*/ 21 w 21"/>
                <a:gd name="T63" fmla="*/ 20 h 23"/>
                <a:gd name="T64" fmla="*/ 21 w 21"/>
                <a:gd name="T65" fmla="*/ 23 h 23"/>
                <a:gd name="T66" fmla="*/ 21 w 21"/>
                <a:gd name="T67" fmla="*/ 19 h 23"/>
                <a:gd name="T68" fmla="*/ 16 w 21"/>
                <a:gd name="T6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" h="23">
                  <a:moveTo>
                    <a:pt x="16" y="0"/>
                  </a:moveTo>
                  <a:cubicBezTo>
                    <a:pt x="15" y="1"/>
                    <a:pt x="13" y="2"/>
                    <a:pt x="11" y="2"/>
                  </a:cubicBezTo>
                  <a:cubicBezTo>
                    <a:pt x="9" y="2"/>
                    <a:pt x="7" y="1"/>
                    <a:pt x="6" y="1"/>
                  </a:cubicBezTo>
                  <a:cubicBezTo>
                    <a:pt x="4" y="4"/>
                    <a:pt x="2" y="9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6"/>
                    <a:pt x="1" y="17"/>
                    <a:pt x="0" y="18"/>
                  </a:cubicBezTo>
                  <a:cubicBezTo>
                    <a:pt x="1" y="18"/>
                    <a:pt x="1" y="17"/>
                    <a:pt x="1" y="16"/>
                  </a:cubicBezTo>
                  <a:cubicBezTo>
                    <a:pt x="2" y="15"/>
                    <a:pt x="2" y="14"/>
                    <a:pt x="2" y="12"/>
                  </a:cubicBezTo>
                  <a:cubicBezTo>
                    <a:pt x="3" y="14"/>
                    <a:pt x="2" y="17"/>
                    <a:pt x="2" y="19"/>
                  </a:cubicBezTo>
                  <a:cubicBezTo>
                    <a:pt x="3" y="17"/>
                    <a:pt x="3" y="15"/>
                    <a:pt x="4" y="13"/>
                  </a:cubicBezTo>
                  <a:cubicBezTo>
                    <a:pt x="4" y="15"/>
                    <a:pt x="3" y="17"/>
                    <a:pt x="3" y="19"/>
                  </a:cubicBezTo>
                  <a:cubicBezTo>
                    <a:pt x="4" y="17"/>
                    <a:pt x="4" y="15"/>
                    <a:pt x="5" y="13"/>
                  </a:cubicBezTo>
                  <a:cubicBezTo>
                    <a:pt x="5" y="15"/>
                    <a:pt x="5" y="17"/>
                    <a:pt x="5" y="20"/>
                  </a:cubicBezTo>
                  <a:cubicBezTo>
                    <a:pt x="5" y="18"/>
                    <a:pt x="6" y="16"/>
                    <a:pt x="6" y="14"/>
                  </a:cubicBezTo>
                  <a:cubicBezTo>
                    <a:pt x="6" y="16"/>
                    <a:pt x="6" y="18"/>
                    <a:pt x="6" y="20"/>
                  </a:cubicBezTo>
                  <a:cubicBezTo>
                    <a:pt x="7" y="18"/>
                    <a:pt x="7" y="16"/>
                    <a:pt x="7" y="15"/>
                  </a:cubicBezTo>
                  <a:cubicBezTo>
                    <a:pt x="8" y="17"/>
                    <a:pt x="8" y="19"/>
                    <a:pt x="8" y="20"/>
                  </a:cubicBezTo>
                  <a:cubicBezTo>
                    <a:pt x="8" y="19"/>
                    <a:pt x="9" y="17"/>
                    <a:pt x="9" y="16"/>
                  </a:cubicBezTo>
                  <a:cubicBezTo>
                    <a:pt x="9" y="17"/>
                    <a:pt x="9" y="19"/>
                    <a:pt x="9" y="21"/>
                  </a:cubicBezTo>
                  <a:cubicBezTo>
                    <a:pt x="9" y="21"/>
                    <a:pt x="9" y="21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19"/>
                    <a:pt x="10" y="18"/>
                    <a:pt x="11" y="16"/>
                  </a:cubicBezTo>
                  <a:cubicBezTo>
                    <a:pt x="11" y="18"/>
                    <a:pt x="11" y="20"/>
                    <a:pt x="11" y="21"/>
                  </a:cubicBezTo>
                  <a:cubicBezTo>
                    <a:pt x="12" y="20"/>
                    <a:pt x="12" y="19"/>
                    <a:pt x="12" y="17"/>
                  </a:cubicBezTo>
                  <a:cubicBezTo>
                    <a:pt x="13" y="19"/>
                    <a:pt x="13" y="20"/>
                    <a:pt x="13" y="22"/>
                  </a:cubicBezTo>
                  <a:cubicBezTo>
                    <a:pt x="14" y="21"/>
                    <a:pt x="14" y="19"/>
                    <a:pt x="14" y="18"/>
                  </a:cubicBezTo>
                  <a:cubicBezTo>
                    <a:pt x="14" y="19"/>
                    <a:pt x="15" y="21"/>
                    <a:pt x="15" y="22"/>
                  </a:cubicBezTo>
                  <a:cubicBezTo>
                    <a:pt x="16" y="21"/>
                    <a:pt x="16" y="20"/>
                    <a:pt x="16" y="19"/>
                  </a:cubicBezTo>
                  <a:cubicBezTo>
                    <a:pt x="17" y="20"/>
                    <a:pt x="17" y="21"/>
                    <a:pt x="18" y="23"/>
                  </a:cubicBezTo>
                  <a:cubicBezTo>
                    <a:pt x="18" y="21"/>
                    <a:pt x="18" y="20"/>
                    <a:pt x="18" y="19"/>
                  </a:cubicBezTo>
                  <a:cubicBezTo>
                    <a:pt x="19" y="21"/>
                    <a:pt x="19" y="22"/>
                    <a:pt x="20" y="23"/>
                  </a:cubicBezTo>
                  <a:cubicBezTo>
                    <a:pt x="20" y="22"/>
                    <a:pt x="20" y="21"/>
                    <a:pt x="21" y="20"/>
                  </a:cubicBezTo>
                  <a:cubicBezTo>
                    <a:pt x="21" y="20"/>
                    <a:pt x="21" y="23"/>
                    <a:pt x="21" y="23"/>
                  </a:cubicBezTo>
                  <a:cubicBezTo>
                    <a:pt x="21" y="22"/>
                    <a:pt x="21" y="20"/>
                    <a:pt x="21" y="19"/>
                  </a:cubicBezTo>
                  <a:cubicBezTo>
                    <a:pt x="21" y="11"/>
                    <a:pt x="19" y="4"/>
                    <a:pt x="16" y="0"/>
                  </a:cubicBezTo>
                  <a:close/>
                </a:path>
              </a:pathLst>
            </a:custGeom>
            <a:solidFill>
              <a:srgbClr val="E072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19"/>
            <p:cNvSpPr>
              <a:spLocks/>
            </p:cNvSpPr>
            <p:nvPr/>
          </p:nvSpPr>
          <p:spPr bwMode="auto">
            <a:xfrm>
              <a:off x="4052888" y="2116138"/>
              <a:ext cx="782638" cy="174625"/>
            </a:xfrm>
            <a:custGeom>
              <a:avLst/>
              <a:gdLst>
                <a:gd name="T0" fmla="*/ 443 w 454"/>
                <a:gd name="T1" fmla="*/ 63 h 101"/>
                <a:gd name="T2" fmla="*/ 246 w 454"/>
                <a:gd name="T3" fmla="*/ 3 h 101"/>
                <a:gd name="T4" fmla="*/ 208 w 454"/>
                <a:gd name="T5" fmla="*/ 3 h 101"/>
                <a:gd name="T6" fmla="*/ 11 w 454"/>
                <a:gd name="T7" fmla="*/ 63 h 101"/>
                <a:gd name="T8" fmla="*/ 11 w 454"/>
                <a:gd name="T9" fmla="*/ 75 h 101"/>
                <a:gd name="T10" fmla="*/ 99 w 454"/>
                <a:gd name="T11" fmla="*/ 101 h 101"/>
                <a:gd name="T12" fmla="*/ 99 w 454"/>
                <a:gd name="T13" fmla="*/ 101 h 101"/>
                <a:gd name="T14" fmla="*/ 99 w 454"/>
                <a:gd name="T15" fmla="*/ 99 h 101"/>
                <a:gd name="T16" fmla="*/ 100 w 454"/>
                <a:gd name="T17" fmla="*/ 99 h 101"/>
                <a:gd name="T18" fmla="*/ 227 w 454"/>
                <a:gd name="T19" fmla="*/ 60 h 101"/>
                <a:gd name="T20" fmla="*/ 354 w 454"/>
                <a:gd name="T21" fmla="*/ 99 h 101"/>
                <a:gd name="T22" fmla="*/ 355 w 454"/>
                <a:gd name="T23" fmla="*/ 99 h 101"/>
                <a:gd name="T24" fmla="*/ 355 w 454"/>
                <a:gd name="T25" fmla="*/ 101 h 101"/>
                <a:gd name="T26" fmla="*/ 355 w 454"/>
                <a:gd name="T27" fmla="*/ 101 h 101"/>
                <a:gd name="T28" fmla="*/ 443 w 454"/>
                <a:gd name="T29" fmla="*/ 75 h 101"/>
                <a:gd name="T30" fmla="*/ 443 w 454"/>
                <a:gd name="T31" fmla="*/ 63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54" h="101">
                  <a:moveTo>
                    <a:pt x="443" y="63"/>
                  </a:moveTo>
                  <a:cubicBezTo>
                    <a:pt x="246" y="3"/>
                    <a:pt x="246" y="3"/>
                    <a:pt x="246" y="3"/>
                  </a:cubicBezTo>
                  <a:cubicBezTo>
                    <a:pt x="236" y="0"/>
                    <a:pt x="218" y="0"/>
                    <a:pt x="208" y="3"/>
                  </a:cubicBezTo>
                  <a:cubicBezTo>
                    <a:pt x="11" y="63"/>
                    <a:pt x="11" y="63"/>
                    <a:pt x="11" y="63"/>
                  </a:cubicBezTo>
                  <a:cubicBezTo>
                    <a:pt x="0" y="66"/>
                    <a:pt x="0" y="71"/>
                    <a:pt x="11" y="75"/>
                  </a:cubicBezTo>
                  <a:cubicBezTo>
                    <a:pt x="99" y="101"/>
                    <a:pt x="99" y="101"/>
                    <a:pt x="99" y="101"/>
                  </a:cubicBezTo>
                  <a:cubicBezTo>
                    <a:pt x="99" y="101"/>
                    <a:pt x="99" y="101"/>
                    <a:pt x="99" y="101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00" y="99"/>
                    <a:pt x="100" y="99"/>
                    <a:pt x="100" y="99"/>
                  </a:cubicBezTo>
                  <a:cubicBezTo>
                    <a:pt x="102" y="77"/>
                    <a:pt x="158" y="60"/>
                    <a:pt x="227" y="60"/>
                  </a:cubicBezTo>
                  <a:cubicBezTo>
                    <a:pt x="296" y="60"/>
                    <a:pt x="352" y="77"/>
                    <a:pt x="354" y="99"/>
                  </a:cubicBezTo>
                  <a:cubicBezTo>
                    <a:pt x="355" y="99"/>
                    <a:pt x="355" y="99"/>
                    <a:pt x="355" y="99"/>
                  </a:cubicBezTo>
                  <a:cubicBezTo>
                    <a:pt x="355" y="101"/>
                    <a:pt x="355" y="101"/>
                    <a:pt x="355" y="101"/>
                  </a:cubicBezTo>
                  <a:cubicBezTo>
                    <a:pt x="355" y="101"/>
                    <a:pt x="355" y="101"/>
                    <a:pt x="355" y="101"/>
                  </a:cubicBezTo>
                  <a:cubicBezTo>
                    <a:pt x="443" y="75"/>
                    <a:pt x="443" y="75"/>
                    <a:pt x="443" y="75"/>
                  </a:cubicBezTo>
                  <a:cubicBezTo>
                    <a:pt x="454" y="71"/>
                    <a:pt x="454" y="66"/>
                    <a:pt x="443" y="63"/>
                  </a:cubicBezTo>
                  <a:close/>
                </a:path>
              </a:pathLst>
            </a:custGeom>
            <a:solidFill>
              <a:srgbClr val="C7D6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20"/>
            <p:cNvSpPr>
              <a:spLocks/>
            </p:cNvSpPr>
            <p:nvPr/>
          </p:nvSpPr>
          <p:spPr bwMode="auto">
            <a:xfrm>
              <a:off x="4224338" y="2276475"/>
              <a:ext cx="439738" cy="449263"/>
            </a:xfrm>
            <a:custGeom>
              <a:avLst/>
              <a:gdLst>
                <a:gd name="T0" fmla="*/ 256 w 256"/>
                <a:gd name="T1" fmla="*/ 108 h 261"/>
                <a:gd name="T2" fmla="*/ 128 w 256"/>
                <a:gd name="T3" fmla="*/ 261 h 261"/>
                <a:gd name="T4" fmla="*/ 0 w 256"/>
                <a:gd name="T5" fmla="*/ 108 h 261"/>
                <a:gd name="T6" fmla="*/ 3 w 256"/>
                <a:gd name="T7" fmla="*/ 55 h 261"/>
                <a:gd name="T8" fmla="*/ 128 w 256"/>
                <a:gd name="T9" fmla="*/ 6 h 261"/>
                <a:gd name="T10" fmla="*/ 253 w 256"/>
                <a:gd name="T11" fmla="*/ 54 h 261"/>
                <a:gd name="T12" fmla="*/ 256 w 256"/>
                <a:gd name="T13" fmla="*/ 108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6" h="261">
                  <a:moveTo>
                    <a:pt x="256" y="108"/>
                  </a:moveTo>
                  <a:cubicBezTo>
                    <a:pt x="256" y="193"/>
                    <a:pt x="199" y="261"/>
                    <a:pt x="128" y="261"/>
                  </a:cubicBezTo>
                  <a:cubicBezTo>
                    <a:pt x="58" y="261"/>
                    <a:pt x="0" y="193"/>
                    <a:pt x="0" y="108"/>
                  </a:cubicBezTo>
                  <a:cubicBezTo>
                    <a:pt x="0" y="98"/>
                    <a:pt x="1" y="62"/>
                    <a:pt x="3" y="55"/>
                  </a:cubicBezTo>
                  <a:cubicBezTo>
                    <a:pt x="15" y="0"/>
                    <a:pt x="66" y="6"/>
                    <a:pt x="128" y="6"/>
                  </a:cubicBezTo>
                  <a:cubicBezTo>
                    <a:pt x="189" y="6"/>
                    <a:pt x="241" y="0"/>
                    <a:pt x="253" y="54"/>
                  </a:cubicBezTo>
                  <a:cubicBezTo>
                    <a:pt x="255" y="62"/>
                    <a:pt x="256" y="98"/>
                    <a:pt x="256" y="108"/>
                  </a:cubicBezTo>
                  <a:close/>
                </a:path>
              </a:pathLst>
            </a:custGeom>
            <a:solidFill>
              <a:srgbClr val="F9DF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21"/>
            <p:cNvSpPr>
              <a:spLocks/>
            </p:cNvSpPr>
            <p:nvPr/>
          </p:nvSpPr>
          <p:spPr bwMode="auto">
            <a:xfrm>
              <a:off x="4224338" y="2225675"/>
              <a:ext cx="439738" cy="158750"/>
            </a:xfrm>
            <a:custGeom>
              <a:avLst/>
              <a:gdLst>
                <a:gd name="T0" fmla="*/ 256 w 256"/>
                <a:gd name="T1" fmla="*/ 40 h 92"/>
                <a:gd name="T2" fmla="*/ 128 w 256"/>
                <a:gd name="T3" fmla="*/ 0 h 92"/>
                <a:gd name="T4" fmla="*/ 128 w 256"/>
                <a:gd name="T5" fmla="*/ 0 h 92"/>
                <a:gd name="T6" fmla="*/ 0 w 256"/>
                <a:gd name="T7" fmla="*/ 40 h 92"/>
                <a:gd name="T8" fmla="*/ 0 w 256"/>
                <a:gd name="T9" fmla="*/ 39 h 92"/>
                <a:gd name="T10" fmla="*/ 0 w 256"/>
                <a:gd name="T11" fmla="*/ 41 h 92"/>
                <a:gd name="T12" fmla="*/ 0 w 256"/>
                <a:gd name="T13" fmla="*/ 84 h 92"/>
                <a:gd name="T14" fmla="*/ 2 w 256"/>
                <a:gd name="T15" fmla="*/ 92 h 92"/>
                <a:gd name="T16" fmla="*/ 9 w 256"/>
                <a:gd name="T17" fmla="*/ 81 h 92"/>
                <a:gd name="T18" fmla="*/ 128 w 256"/>
                <a:gd name="T19" fmla="*/ 68 h 92"/>
                <a:gd name="T20" fmla="*/ 128 w 256"/>
                <a:gd name="T21" fmla="*/ 68 h 92"/>
                <a:gd name="T22" fmla="*/ 247 w 256"/>
                <a:gd name="T23" fmla="*/ 81 h 92"/>
                <a:gd name="T24" fmla="*/ 255 w 256"/>
                <a:gd name="T25" fmla="*/ 92 h 92"/>
                <a:gd name="T26" fmla="*/ 256 w 256"/>
                <a:gd name="T27" fmla="*/ 84 h 92"/>
                <a:gd name="T28" fmla="*/ 256 w 256"/>
                <a:gd name="T29" fmla="*/ 41 h 92"/>
                <a:gd name="T30" fmla="*/ 256 w 256"/>
                <a:gd name="T31" fmla="*/ 39 h 92"/>
                <a:gd name="T32" fmla="*/ 256 w 256"/>
                <a:gd name="T33" fmla="*/ 4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56" h="92">
                  <a:moveTo>
                    <a:pt x="256" y="40"/>
                  </a:moveTo>
                  <a:cubicBezTo>
                    <a:pt x="253" y="17"/>
                    <a:pt x="197" y="0"/>
                    <a:pt x="128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59" y="0"/>
                    <a:pt x="3" y="17"/>
                    <a:pt x="0" y="40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90"/>
                    <a:pt x="2" y="92"/>
                  </a:cubicBezTo>
                  <a:cubicBezTo>
                    <a:pt x="2" y="92"/>
                    <a:pt x="1" y="85"/>
                    <a:pt x="9" y="81"/>
                  </a:cubicBezTo>
                  <a:cubicBezTo>
                    <a:pt x="25" y="73"/>
                    <a:pt x="72" y="68"/>
                    <a:pt x="128" y="68"/>
                  </a:cubicBezTo>
                  <a:cubicBezTo>
                    <a:pt x="128" y="68"/>
                    <a:pt x="128" y="68"/>
                    <a:pt x="128" y="68"/>
                  </a:cubicBezTo>
                  <a:cubicBezTo>
                    <a:pt x="184" y="68"/>
                    <a:pt x="231" y="73"/>
                    <a:pt x="247" y="81"/>
                  </a:cubicBezTo>
                  <a:cubicBezTo>
                    <a:pt x="255" y="85"/>
                    <a:pt x="255" y="92"/>
                    <a:pt x="255" y="92"/>
                  </a:cubicBezTo>
                  <a:cubicBezTo>
                    <a:pt x="256" y="90"/>
                    <a:pt x="256" y="84"/>
                    <a:pt x="256" y="84"/>
                  </a:cubicBezTo>
                  <a:cubicBezTo>
                    <a:pt x="256" y="41"/>
                    <a:pt x="256" y="41"/>
                    <a:pt x="256" y="41"/>
                  </a:cubicBezTo>
                  <a:cubicBezTo>
                    <a:pt x="256" y="39"/>
                    <a:pt x="256" y="39"/>
                    <a:pt x="256" y="39"/>
                  </a:cubicBezTo>
                  <a:lnTo>
                    <a:pt x="256" y="40"/>
                  </a:lnTo>
                  <a:close/>
                </a:path>
              </a:pathLst>
            </a:custGeom>
            <a:solidFill>
              <a:srgbClr val="B3C1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22"/>
            <p:cNvSpPr>
              <a:spLocks/>
            </p:cNvSpPr>
            <p:nvPr/>
          </p:nvSpPr>
          <p:spPr bwMode="auto">
            <a:xfrm>
              <a:off x="4271963" y="2709863"/>
              <a:ext cx="344488" cy="322263"/>
            </a:xfrm>
            <a:custGeom>
              <a:avLst/>
              <a:gdLst>
                <a:gd name="T0" fmla="*/ 100 w 200"/>
                <a:gd name="T1" fmla="*/ 16 h 187"/>
                <a:gd name="T2" fmla="*/ 43 w 200"/>
                <a:gd name="T3" fmla="*/ 1 h 187"/>
                <a:gd name="T4" fmla="*/ 0 w 200"/>
                <a:gd name="T5" fmla="*/ 81 h 187"/>
                <a:gd name="T6" fmla="*/ 99 w 200"/>
                <a:gd name="T7" fmla="*/ 187 h 187"/>
                <a:gd name="T8" fmla="*/ 200 w 200"/>
                <a:gd name="T9" fmla="*/ 81 h 187"/>
                <a:gd name="T10" fmla="*/ 157 w 200"/>
                <a:gd name="T11" fmla="*/ 0 h 187"/>
                <a:gd name="T12" fmla="*/ 100 w 200"/>
                <a:gd name="T13" fmla="*/ 16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0" h="187">
                  <a:moveTo>
                    <a:pt x="100" y="16"/>
                  </a:moveTo>
                  <a:cubicBezTo>
                    <a:pt x="79" y="16"/>
                    <a:pt x="60" y="11"/>
                    <a:pt x="43" y="1"/>
                  </a:cubicBezTo>
                  <a:cubicBezTo>
                    <a:pt x="34" y="28"/>
                    <a:pt x="20" y="55"/>
                    <a:pt x="0" y="81"/>
                  </a:cubicBezTo>
                  <a:cubicBezTo>
                    <a:pt x="33" y="81"/>
                    <a:pt x="66" y="187"/>
                    <a:pt x="99" y="187"/>
                  </a:cubicBezTo>
                  <a:cubicBezTo>
                    <a:pt x="132" y="187"/>
                    <a:pt x="166" y="81"/>
                    <a:pt x="200" y="81"/>
                  </a:cubicBezTo>
                  <a:cubicBezTo>
                    <a:pt x="180" y="55"/>
                    <a:pt x="166" y="28"/>
                    <a:pt x="157" y="0"/>
                  </a:cubicBezTo>
                  <a:cubicBezTo>
                    <a:pt x="139" y="11"/>
                    <a:pt x="120" y="16"/>
                    <a:pt x="100" y="16"/>
                  </a:cubicBezTo>
                  <a:close/>
                </a:path>
              </a:pathLst>
            </a:custGeom>
            <a:solidFill>
              <a:srgbClr val="F9DF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23"/>
            <p:cNvSpPr>
              <a:spLocks/>
            </p:cNvSpPr>
            <p:nvPr/>
          </p:nvSpPr>
          <p:spPr bwMode="auto">
            <a:xfrm>
              <a:off x="4398963" y="2882900"/>
              <a:ext cx="90488" cy="163513"/>
            </a:xfrm>
            <a:custGeom>
              <a:avLst/>
              <a:gdLst>
                <a:gd name="T0" fmla="*/ 28 w 57"/>
                <a:gd name="T1" fmla="*/ 13 h 103"/>
                <a:gd name="T2" fmla="*/ 11 w 57"/>
                <a:gd name="T3" fmla="*/ 0 h 103"/>
                <a:gd name="T4" fmla="*/ 0 w 57"/>
                <a:gd name="T5" fmla="*/ 82 h 103"/>
                <a:gd name="T6" fmla="*/ 28 w 57"/>
                <a:gd name="T7" fmla="*/ 103 h 103"/>
                <a:gd name="T8" fmla="*/ 57 w 57"/>
                <a:gd name="T9" fmla="*/ 82 h 103"/>
                <a:gd name="T10" fmla="*/ 46 w 57"/>
                <a:gd name="T11" fmla="*/ 0 h 103"/>
                <a:gd name="T12" fmla="*/ 28 w 57"/>
                <a:gd name="T13" fmla="*/ 1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" h="103">
                  <a:moveTo>
                    <a:pt x="28" y="13"/>
                  </a:moveTo>
                  <a:lnTo>
                    <a:pt x="11" y="0"/>
                  </a:lnTo>
                  <a:lnTo>
                    <a:pt x="0" y="82"/>
                  </a:lnTo>
                  <a:lnTo>
                    <a:pt x="28" y="103"/>
                  </a:lnTo>
                  <a:lnTo>
                    <a:pt x="57" y="82"/>
                  </a:lnTo>
                  <a:lnTo>
                    <a:pt x="46" y="0"/>
                  </a:lnTo>
                  <a:lnTo>
                    <a:pt x="28" y="13"/>
                  </a:lnTo>
                  <a:close/>
                </a:path>
              </a:pathLst>
            </a:custGeom>
            <a:solidFill>
              <a:srgbClr val="E072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24"/>
            <p:cNvSpPr>
              <a:spLocks/>
            </p:cNvSpPr>
            <p:nvPr/>
          </p:nvSpPr>
          <p:spPr bwMode="auto">
            <a:xfrm>
              <a:off x="4024313" y="2760663"/>
              <a:ext cx="839788" cy="365125"/>
            </a:xfrm>
            <a:custGeom>
              <a:avLst/>
              <a:gdLst>
                <a:gd name="T0" fmla="*/ 264 w 529"/>
                <a:gd name="T1" fmla="*/ 230 h 230"/>
                <a:gd name="T2" fmla="*/ 0 w 529"/>
                <a:gd name="T3" fmla="*/ 67 h 230"/>
                <a:gd name="T4" fmla="*/ 177 w 529"/>
                <a:gd name="T5" fmla="*/ 0 h 230"/>
                <a:gd name="T6" fmla="*/ 264 w 529"/>
                <a:gd name="T7" fmla="*/ 163 h 230"/>
                <a:gd name="T8" fmla="*/ 352 w 529"/>
                <a:gd name="T9" fmla="*/ 0 h 230"/>
                <a:gd name="T10" fmla="*/ 529 w 529"/>
                <a:gd name="T11" fmla="*/ 67 h 230"/>
                <a:gd name="T12" fmla="*/ 264 w 529"/>
                <a:gd name="T13" fmla="*/ 23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9" h="230">
                  <a:moveTo>
                    <a:pt x="264" y="230"/>
                  </a:moveTo>
                  <a:lnTo>
                    <a:pt x="0" y="67"/>
                  </a:lnTo>
                  <a:lnTo>
                    <a:pt x="177" y="0"/>
                  </a:lnTo>
                  <a:lnTo>
                    <a:pt x="264" y="163"/>
                  </a:lnTo>
                  <a:lnTo>
                    <a:pt x="352" y="0"/>
                  </a:lnTo>
                  <a:lnTo>
                    <a:pt x="529" y="67"/>
                  </a:lnTo>
                  <a:lnTo>
                    <a:pt x="264" y="230"/>
                  </a:lnTo>
                  <a:close/>
                </a:path>
              </a:pathLst>
            </a:custGeom>
            <a:solidFill>
              <a:srgbClr val="C7D6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25"/>
            <p:cNvSpPr>
              <a:spLocks/>
            </p:cNvSpPr>
            <p:nvPr/>
          </p:nvSpPr>
          <p:spPr bwMode="auto">
            <a:xfrm>
              <a:off x="4398963" y="2798763"/>
              <a:ext cx="90488" cy="84138"/>
            </a:xfrm>
            <a:custGeom>
              <a:avLst/>
              <a:gdLst>
                <a:gd name="T0" fmla="*/ 46 w 57"/>
                <a:gd name="T1" fmla="*/ 0 h 53"/>
                <a:gd name="T2" fmla="*/ 57 w 57"/>
                <a:gd name="T3" fmla="*/ 32 h 53"/>
                <a:gd name="T4" fmla="*/ 28 w 57"/>
                <a:gd name="T5" fmla="*/ 53 h 53"/>
                <a:gd name="T6" fmla="*/ 0 w 57"/>
                <a:gd name="T7" fmla="*/ 32 h 53"/>
                <a:gd name="T8" fmla="*/ 11 w 57"/>
                <a:gd name="T9" fmla="*/ 0 h 53"/>
                <a:gd name="T10" fmla="*/ 46 w 57"/>
                <a:gd name="T11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" h="53">
                  <a:moveTo>
                    <a:pt x="46" y="0"/>
                  </a:moveTo>
                  <a:lnTo>
                    <a:pt x="57" y="32"/>
                  </a:lnTo>
                  <a:lnTo>
                    <a:pt x="28" y="53"/>
                  </a:lnTo>
                  <a:lnTo>
                    <a:pt x="0" y="32"/>
                  </a:lnTo>
                  <a:lnTo>
                    <a:pt x="11" y="0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E072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26"/>
            <p:cNvSpPr>
              <a:spLocks/>
            </p:cNvSpPr>
            <p:nvPr/>
          </p:nvSpPr>
          <p:spPr bwMode="auto">
            <a:xfrm>
              <a:off x="4305300" y="2732088"/>
              <a:ext cx="138113" cy="163513"/>
            </a:xfrm>
            <a:custGeom>
              <a:avLst/>
              <a:gdLst>
                <a:gd name="T0" fmla="*/ 19 w 87"/>
                <a:gd name="T1" fmla="*/ 0 h 103"/>
                <a:gd name="T2" fmla="*/ 87 w 87"/>
                <a:gd name="T3" fmla="*/ 35 h 103"/>
                <a:gd name="T4" fmla="*/ 33 w 87"/>
                <a:gd name="T5" fmla="*/ 103 h 103"/>
                <a:gd name="T6" fmla="*/ 0 w 87"/>
                <a:gd name="T7" fmla="*/ 18 h 103"/>
                <a:gd name="T8" fmla="*/ 19 w 87"/>
                <a:gd name="T9" fmla="*/ 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" h="103">
                  <a:moveTo>
                    <a:pt x="19" y="0"/>
                  </a:moveTo>
                  <a:lnTo>
                    <a:pt x="87" y="35"/>
                  </a:lnTo>
                  <a:lnTo>
                    <a:pt x="33" y="103"/>
                  </a:lnTo>
                  <a:lnTo>
                    <a:pt x="0" y="18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F3B3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27"/>
            <p:cNvSpPr>
              <a:spLocks/>
            </p:cNvSpPr>
            <p:nvPr/>
          </p:nvSpPr>
          <p:spPr bwMode="auto">
            <a:xfrm>
              <a:off x="4443413" y="2732088"/>
              <a:ext cx="139700" cy="163513"/>
            </a:xfrm>
            <a:custGeom>
              <a:avLst/>
              <a:gdLst>
                <a:gd name="T0" fmla="*/ 69 w 88"/>
                <a:gd name="T1" fmla="*/ 0 h 103"/>
                <a:gd name="T2" fmla="*/ 0 w 88"/>
                <a:gd name="T3" fmla="*/ 35 h 103"/>
                <a:gd name="T4" fmla="*/ 55 w 88"/>
                <a:gd name="T5" fmla="*/ 103 h 103"/>
                <a:gd name="T6" fmla="*/ 88 w 88"/>
                <a:gd name="T7" fmla="*/ 18 h 103"/>
                <a:gd name="T8" fmla="*/ 69 w 88"/>
                <a:gd name="T9" fmla="*/ 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" h="103">
                  <a:moveTo>
                    <a:pt x="69" y="0"/>
                  </a:moveTo>
                  <a:lnTo>
                    <a:pt x="0" y="35"/>
                  </a:lnTo>
                  <a:lnTo>
                    <a:pt x="55" y="103"/>
                  </a:lnTo>
                  <a:lnTo>
                    <a:pt x="88" y="18"/>
                  </a:lnTo>
                  <a:lnTo>
                    <a:pt x="69" y="0"/>
                  </a:lnTo>
                  <a:close/>
                </a:path>
              </a:pathLst>
            </a:custGeom>
            <a:solidFill>
              <a:srgbClr val="F3B3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1" name="组合 110"/>
          <p:cNvGrpSpPr/>
          <p:nvPr/>
        </p:nvGrpSpPr>
        <p:grpSpPr>
          <a:xfrm>
            <a:off x="2407035" y="3203947"/>
            <a:ext cx="617537" cy="741275"/>
            <a:chOff x="5554663" y="2111375"/>
            <a:chExt cx="847725" cy="1017588"/>
          </a:xfrm>
        </p:grpSpPr>
        <p:sp>
          <p:nvSpPr>
            <p:cNvPr id="112" name="Freeform 6"/>
            <p:cNvSpPr>
              <a:spLocks/>
            </p:cNvSpPr>
            <p:nvPr/>
          </p:nvSpPr>
          <p:spPr bwMode="auto">
            <a:xfrm>
              <a:off x="5665788" y="2363788"/>
              <a:ext cx="641350" cy="754063"/>
            </a:xfrm>
            <a:custGeom>
              <a:avLst/>
              <a:gdLst>
                <a:gd name="T0" fmla="*/ 373 w 373"/>
                <a:gd name="T1" fmla="*/ 285 h 438"/>
                <a:gd name="T2" fmla="*/ 182 w 373"/>
                <a:gd name="T3" fmla="*/ 438 h 438"/>
                <a:gd name="T4" fmla="*/ 0 w 373"/>
                <a:gd name="T5" fmla="*/ 271 h 438"/>
                <a:gd name="T6" fmla="*/ 57 w 373"/>
                <a:gd name="T7" fmla="*/ 0 h 438"/>
                <a:gd name="T8" fmla="*/ 309 w 373"/>
                <a:gd name="T9" fmla="*/ 0 h 438"/>
                <a:gd name="T10" fmla="*/ 373 w 373"/>
                <a:gd name="T11" fmla="*/ 285 h 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3" h="438">
                  <a:moveTo>
                    <a:pt x="373" y="285"/>
                  </a:moveTo>
                  <a:cubicBezTo>
                    <a:pt x="303" y="285"/>
                    <a:pt x="182" y="438"/>
                    <a:pt x="182" y="438"/>
                  </a:cubicBezTo>
                  <a:cubicBezTo>
                    <a:pt x="182" y="438"/>
                    <a:pt x="70" y="271"/>
                    <a:pt x="0" y="271"/>
                  </a:cubicBezTo>
                  <a:cubicBezTo>
                    <a:pt x="54" y="153"/>
                    <a:pt x="51" y="119"/>
                    <a:pt x="57" y="0"/>
                  </a:cubicBezTo>
                  <a:cubicBezTo>
                    <a:pt x="141" y="0"/>
                    <a:pt x="225" y="0"/>
                    <a:pt x="309" y="0"/>
                  </a:cubicBezTo>
                  <a:cubicBezTo>
                    <a:pt x="315" y="119"/>
                    <a:pt x="319" y="166"/>
                    <a:pt x="373" y="285"/>
                  </a:cubicBezTo>
                  <a:close/>
                </a:path>
              </a:pathLst>
            </a:custGeom>
            <a:solidFill>
              <a:srgbClr val="F3B3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Oval 7"/>
            <p:cNvSpPr>
              <a:spLocks noChangeArrowheads="1"/>
            </p:cNvSpPr>
            <p:nvPr/>
          </p:nvSpPr>
          <p:spPr bwMode="auto">
            <a:xfrm>
              <a:off x="5691188" y="2460625"/>
              <a:ext cx="26988" cy="26988"/>
            </a:xfrm>
            <a:prstGeom prst="ellipse">
              <a:avLst/>
            </a:prstGeom>
            <a:solidFill>
              <a:srgbClr val="E072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8"/>
            <p:cNvSpPr>
              <a:spLocks/>
            </p:cNvSpPr>
            <p:nvPr/>
          </p:nvSpPr>
          <p:spPr bwMode="auto">
            <a:xfrm>
              <a:off x="5697538" y="2274888"/>
              <a:ext cx="14288" cy="179388"/>
            </a:xfrm>
            <a:custGeom>
              <a:avLst/>
              <a:gdLst>
                <a:gd name="T0" fmla="*/ 4 w 8"/>
                <a:gd name="T1" fmla="*/ 104 h 104"/>
                <a:gd name="T2" fmla="*/ 8 w 8"/>
                <a:gd name="T3" fmla="*/ 104 h 104"/>
                <a:gd name="T4" fmla="*/ 8 w 8"/>
                <a:gd name="T5" fmla="*/ 3 h 104"/>
                <a:gd name="T6" fmla="*/ 1 w 8"/>
                <a:gd name="T7" fmla="*/ 0 h 104"/>
                <a:gd name="T8" fmla="*/ 0 w 8"/>
                <a:gd name="T9" fmla="*/ 104 h 104"/>
                <a:gd name="T10" fmla="*/ 4 w 8"/>
                <a:gd name="T11" fmla="*/ 10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04">
                  <a:moveTo>
                    <a:pt x="4" y="104"/>
                  </a:moveTo>
                  <a:cubicBezTo>
                    <a:pt x="6" y="104"/>
                    <a:pt x="7" y="104"/>
                    <a:pt x="8" y="104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04"/>
                    <a:pt x="0" y="104"/>
                  </a:cubicBezTo>
                  <a:cubicBezTo>
                    <a:pt x="2" y="104"/>
                    <a:pt x="3" y="104"/>
                    <a:pt x="4" y="104"/>
                  </a:cubicBezTo>
                  <a:close/>
                </a:path>
              </a:pathLst>
            </a:custGeom>
            <a:solidFill>
              <a:srgbClr val="C7D6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9"/>
            <p:cNvSpPr>
              <a:spLocks/>
            </p:cNvSpPr>
            <p:nvPr/>
          </p:nvSpPr>
          <p:spPr bwMode="auto">
            <a:xfrm>
              <a:off x="5688013" y="2493963"/>
              <a:ext cx="34925" cy="38100"/>
            </a:xfrm>
            <a:custGeom>
              <a:avLst/>
              <a:gdLst>
                <a:gd name="T0" fmla="*/ 15 w 21"/>
                <a:gd name="T1" fmla="*/ 0 h 23"/>
                <a:gd name="T2" fmla="*/ 10 w 21"/>
                <a:gd name="T3" fmla="*/ 1 h 23"/>
                <a:gd name="T4" fmla="*/ 6 w 21"/>
                <a:gd name="T5" fmla="*/ 0 h 23"/>
                <a:gd name="T6" fmla="*/ 1 w 21"/>
                <a:gd name="T7" fmla="*/ 14 h 23"/>
                <a:gd name="T8" fmla="*/ 1 w 21"/>
                <a:gd name="T9" fmla="*/ 14 h 23"/>
                <a:gd name="T10" fmla="*/ 0 w 21"/>
                <a:gd name="T11" fmla="*/ 18 h 23"/>
                <a:gd name="T12" fmla="*/ 1 w 21"/>
                <a:gd name="T13" fmla="*/ 16 h 23"/>
                <a:gd name="T14" fmla="*/ 2 w 21"/>
                <a:gd name="T15" fmla="*/ 11 h 23"/>
                <a:gd name="T16" fmla="*/ 1 w 21"/>
                <a:gd name="T17" fmla="*/ 18 h 23"/>
                <a:gd name="T18" fmla="*/ 3 w 21"/>
                <a:gd name="T19" fmla="*/ 12 h 23"/>
                <a:gd name="T20" fmla="*/ 3 w 21"/>
                <a:gd name="T21" fmla="*/ 19 h 23"/>
                <a:gd name="T22" fmla="*/ 4 w 21"/>
                <a:gd name="T23" fmla="*/ 13 h 23"/>
                <a:gd name="T24" fmla="*/ 4 w 21"/>
                <a:gd name="T25" fmla="*/ 19 h 23"/>
                <a:gd name="T26" fmla="*/ 5 w 21"/>
                <a:gd name="T27" fmla="*/ 13 h 23"/>
                <a:gd name="T28" fmla="*/ 6 w 21"/>
                <a:gd name="T29" fmla="*/ 19 h 23"/>
                <a:gd name="T30" fmla="*/ 7 w 21"/>
                <a:gd name="T31" fmla="*/ 14 h 23"/>
                <a:gd name="T32" fmla="*/ 7 w 21"/>
                <a:gd name="T33" fmla="*/ 20 h 23"/>
                <a:gd name="T34" fmla="*/ 8 w 21"/>
                <a:gd name="T35" fmla="*/ 15 h 23"/>
                <a:gd name="T36" fmla="*/ 9 w 21"/>
                <a:gd name="T37" fmla="*/ 20 h 23"/>
                <a:gd name="T38" fmla="*/ 9 w 21"/>
                <a:gd name="T39" fmla="*/ 20 h 23"/>
                <a:gd name="T40" fmla="*/ 9 w 21"/>
                <a:gd name="T41" fmla="*/ 20 h 23"/>
                <a:gd name="T42" fmla="*/ 10 w 21"/>
                <a:gd name="T43" fmla="*/ 16 h 23"/>
                <a:gd name="T44" fmla="*/ 11 w 21"/>
                <a:gd name="T45" fmla="*/ 21 h 23"/>
                <a:gd name="T46" fmla="*/ 12 w 21"/>
                <a:gd name="T47" fmla="*/ 17 h 23"/>
                <a:gd name="T48" fmla="*/ 13 w 21"/>
                <a:gd name="T49" fmla="*/ 21 h 23"/>
                <a:gd name="T50" fmla="*/ 14 w 21"/>
                <a:gd name="T51" fmla="*/ 17 h 23"/>
                <a:gd name="T52" fmla="*/ 15 w 21"/>
                <a:gd name="T53" fmla="*/ 22 h 23"/>
                <a:gd name="T54" fmla="*/ 16 w 21"/>
                <a:gd name="T55" fmla="*/ 18 h 23"/>
                <a:gd name="T56" fmla="*/ 17 w 21"/>
                <a:gd name="T57" fmla="*/ 22 h 23"/>
                <a:gd name="T58" fmla="*/ 18 w 21"/>
                <a:gd name="T59" fmla="*/ 19 h 23"/>
                <a:gd name="T60" fmla="*/ 19 w 21"/>
                <a:gd name="T61" fmla="*/ 22 h 23"/>
                <a:gd name="T62" fmla="*/ 20 w 21"/>
                <a:gd name="T63" fmla="*/ 19 h 23"/>
                <a:gd name="T64" fmla="*/ 21 w 21"/>
                <a:gd name="T65" fmla="*/ 23 h 23"/>
                <a:gd name="T66" fmla="*/ 21 w 21"/>
                <a:gd name="T67" fmla="*/ 18 h 23"/>
                <a:gd name="T68" fmla="*/ 15 w 21"/>
                <a:gd name="T6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" h="23">
                  <a:moveTo>
                    <a:pt x="15" y="0"/>
                  </a:moveTo>
                  <a:cubicBezTo>
                    <a:pt x="14" y="0"/>
                    <a:pt x="12" y="1"/>
                    <a:pt x="10" y="1"/>
                  </a:cubicBezTo>
                  <a:cubicBezTo>
                    <a:pt x="9" y="1"/>
                    <a:pt x="7" y="1"/>
                    <a:pt x="6" y="0"/>
                  </a:cubicBezTo>
                  <a:cubicBezTo>
                    <a:pt x="3" y="3"/>
                    <a:pt x="1" y="8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6"/>
                    <a:pt x="0" y="17"/>
                    <a:pt x="0" y="18"/>
                  </a:cubicBezTo>
                  <a:cubicBezTo>
                    <a:pt x="0" y="17"/>
                    <a:pt x="0" y="17"/>
                    <a:pt x="1" y="16"/>
                  </a:cubicBezTo>
                  <a:cubicBezTo>
                    <a:pt x="1" y="14"/>
                    <a:pt x="2" y="13"/>
                    <a:pt x="2" y="11"/>
                  </a:cubicBezTo>
                  <a:cubicBezTo>
                    <a:pt x="2" y="14"/>
                    <a:pt x="2" y="16"/>
                    <a:pt x="1" y="18"/>
                  </a:cubicBezTo>
                  <a:cubicBezTo>
                    <a:pt x="2" y="16"/>
                    <a:pt x="3" y="14"/>
                    <a:pt x="3" y="12"/>
                  </a:cubicBezTo>
                  <a:cubicBezTo>
                    <a:pt x="3" y="14"/>
                    <a:pt x="3" y="17"/>
                    <a:pt x="3" y="19"/>
                  </a:cubicBezTo>
                  <a:cubicBezTo>
                    <a:pt x="3" y="17"/>
                    <a:pt x="4" y="15"/>
                    <a:pt x="4" y="13"/>
                  </a:cubicBezTo>
                  <a:cubicBezTo>
                    <a:pt x="4" y="15"/>
                    <a:pt x="4" y="17"/>
                    <a:pt x="4" y="19"/>
                  </a:cubicBezTo>
                  <a:cubicBezTo>
                    <a:pt x="5" y="17"/>
                    <a:pt x="5" y="15"/>
                    <a:pt x="5" y="13"/>
                  </a:cubicBezTo>
                  <a:cubicBezTo>
                    <a:pt x="6" y="16"/>
                    <a:pt x="6" y="18"/>
                    <a:pt x="6" y="19"/>
                  </a:cubicBezTo>
                  <a:cubicBezTo>
                    <a:pt x="6" y="18"/>
                    <a:pt x="7" y="16"/>
                    <a:pt x="7" y="14"/>
                  </a:cubicBezTo>
                  <a:cubicBezTo>
                    <a:pt x="7" y="16"/>
                    <a:pt x="7" y="18"/>
                    <a:pt x="7" y="20"/>
                  </a:cubicBezTo>
                  <a:cubicBezTo>
                    <a:pt x="8" y="18"/>
                    <a:pt x="8" y="17"/>
                    <a:pt x="8" y="15"/>
                  </a:cubicBezTo>
                  <a:cubicBezTo>
                    <a:pt x="9" y="17"/>
                    <a:pt x="9" y="19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19"/>
                    <a:pt x="10" y="17"/>
                    <a:pt x="10" y="16"/>
                  </a:cubicBezTo>
                  <a:cubicBezTo>
                    <a:pt x="10" y="18"/>
                    <a:pt x="11" y="19"/>
                    <a:pt x="11" y="21"/>
                  </a:cubicBezTo>
                  <a:cubicBezTo>
                    <a:pt x="11" y="19"/>
                    <a:pt x="12" y="18"/>
                    <a:pt x="12" y="17"/>
                  </a:cubicBezTo>
                  <a:cubicBezTo>
                    <a:pt x="12" y="18"/>
                    <a:pt x="12" y="20"/>
                    <a:pt x="13" y="21"/>
                  </a:cubicBezTo>
                  <a:cubicBezTo>
                    <a:pt x="13" y="20"/>
                    <a:pt x="13" y="19"/>
                    <a:pt x="14" y="17"/>
                  </a:cubicBezTo>
                  <a:cubicBezTo>
                    <a:pt x="14" y="19"/>
                    <a:pt x="14" y="20"/>
                    <a:pt x="15" y="22"/>
                  </a:cubicBezTo>
                  <a:cubicBezTo>
                    <a:pt x="15" y="21"/>
                    <a:pt x="15" y="19"/>
                    <a:pt x="16" y="18"/>
                  </a:cubicBezTo>
                  <a:cubicBezTo>
                    <a:pt x="16" y="20"/>
                    <a:pt x="17" y="21"/>
                    <a:pt x="17" y="22"/>
                  </a:cubicBezTo>
                  <a:cubicBezTo>
                    <a:pt x="17" y="21"/>
                    <a:pt x="18" y="20"/>
                    <a:pt x="18" y="19"/>
                  </a:cubicBezTo>
                  <a:cubicBezTo>
                    <a:pt x="18" y="20"/>
                    <a:pt x="19" y="21"/>
                    <a:pt x="19" y="22"/>
                  </a:cubicBezTo>
                  <a:cubicBezTo>
                    <a:pt x="20" y="21"/>
                    <a:pt x="20" y="20"/>
                    <a:pt x="20" y="19"/>
                  </a:cubicBezTo>
                  <a:cubicBezTo>
                    <a:pt x="20" y="20"/>
                    <a:pt x="21" y="22"/>
                    <a:pt x="21" y="23"/>
                  </a:cubicBezTo>
                  <a:cubicBezTo>
                    <a:pt x="21" y="22"/>
                    <a:pt x="21" y="19"/>
                    <a:pt x="21" y="18"/>
                  </a:cubicBezTo>
                  <a:cubicBezTo>
                    <a:pt x="21" y="10"/>
                    <a:pt x="19" y="3"/>
                    <a:pt x="15" y="0"/>
                  </a:cubicBezTo>
                  <a:close/>
                </a:path>
              </a:pathLst>
            </a:custGeom>
            <a:solidFill>
              <a:srgbClr val="E072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10"/>
            <p:cNvSpPr>
              <a:spLocks/>
            </p:cNvSpPr>
            <p:nvPr/>
          </p:nvSpPr>
          <p:spPr bwMode="auto">
            <a:xfrm>
              <a:off x="5756275" y="2273300"/>
              <a:ext cx="444500" cy="452438"/>
            </a:xfrm>
            <a:custGeom>
              <a:avLst/>
              <a:gdLst>
                <a:gd name="T0" fmla="*/ 258 w 258"/>
                <a:gd name="T1" fmla="*/ 110 h 263"/>
                <a:gd name="T2" fmla="*/ 129 w 258"/>
                <a:gd name="T3" fmla="*/ 263 h 263"/>
                <a:gd name="T4" fmla="*/ 0 w 258"/>
                <a:gd name="T5" fmla="*/ 110 h 263"/>
                <a:gd name="T6" fmla="*/ 3 w 258"/>
                <a:gd name="T7" fmla="*/ 55 h 263"/>
                <a:gd name="T8" fmla="*/ 129 w 258"/>
                <a:gd name="T9" fmla="*/ 6 h 263"/>
                <a:gd name="T10" fmla="*/ 255 w 258"/>
                <a:gd name="T11" fmla="*/ 55 h 263"/>
                <a:gd name="T12" fmla="*/ 258 w 258"/>
                <a:gd name="T13" fmla="*/ 110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8" h="263">
                  <a:moveTo>
                    <a:pt x="258" y="110"/>
                  </a:moveTo>
                  <a:cubicBezTo>
                    <a:pt x="258" y="194"/>
                    <a:pt x="200" y="263"/>
                    <a:pt x="129" y="263"/>
                  </a:cubicBezTo>
                  <a:cubicBezTo>
                    <a:pt x="58" y="263"/>
                    <a:pt x="0" y="194"/>
                    <a:pt x="0" y="110"/>
                  </a:cubicBezTo>
                  <a:cubicBezTo>
                    <a:pt x="0" y="99"/>
                    <a:pt x="1" y="63"/>
                    <a:pt x="3" y="55"/>
                  </a:cubicBezTo>
                  <a:cubicBezTo>
                    <a:pt x="15" y="0"/>
                    <a:pt x="67" y="6"/>
                    <a:pt x="129" y="6"/>
                  </a:cubicBezTo>
                  <a:cubicBezTo>
                    <a:pt x="191" y="6"/>
                    <a:pt x="243" y="0"/>
                    <a:pt x="255" y="55"/>
                  </a:cubicBezTo>
                  <a:cubicBezTo>
                    <a:pt x="257" y="63"/>
                    <a:pt x="258" y="99"/>
                    <a:pt x="258" y="110"/>
                  </a:cubicBezTo>
                  <a:close/>
                </a:path>
              </a:pathLst>
            </a:custGeom>
            <a:solidFill>
              <a:srgbClr val="F9DF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11"/>
            <p:cNvSpPr>
              <a:spLocks/>
            </p:cNvSpPr>
            <p:nvPr/>
          </p:nvSpPr>
          <p:spPr bwMode="auto">
            <a:xfrm>
              <a:off x="5829300" y="2709863"/>
              <a:ext cx="300038" cy="207963"/>
            </a:xfrm>
            <a:custGeom>
              <a:avLst/>
              <a:gdLst>
                <a:gd name="T0" fmla="*/ 87 w 175"/>
                <a:gd name="T1" fmla="*/ 16 h 121"/>
                <a:gd name="T2" fmla="*/ 37 w 175"/>
                <a:gd name="T3" fmla="*/ 0 h 121"/>
                <a:gd name="T4" fmla="*/ 0 w 175"/>
                <a:gd name="T5" fmla="*/ 81 h 121"/>
                <a:gd name="T6" fmla="*/ 86 w 175"/>
                <a:gd name="T7" fmla="*/ 121 h 121"/>
                <a:gd name="T8" fmla="*/ 175 w 175"/>
                <a:gd name="T9" fmla="*/ 81 h 121"/>
                <a:gd name="T10" fmla="*/ 138 w 175"/>
                <a:gd name="T11" fmla="*/ 0 h 121"/>
                <a:gd name="T12" fmla="*/ 87 w 175"/>
                <a:gd name="T13" fmla="*/ 16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5" h="121">
                  <a:moveTo>
                    <a:pt x="87" y="16"/>
                  </a:moveTo>
                  <a:cubicBezTo>
                    <a:pt x="67" y="16"/>
                    <a:pt x="54" y="10"/>
                    <a:pt x="37" y="0"/>
                  </a:cubicBezTo>
                  <a:cubicBezTo>
                    <a:pt x="28" y="48"/>
                    <a:pt x="20" y="55"/>
                    <a:pt x="0" y="81"/>
                  </a:cubicBezTo>
                  <a:cubicBezTo>
                    <a:pt x="33" y="81"/>
                    <a:pt x="53" y="121"/>
                    <a:pt x="86" y="121"/>
                  </a:cubicBezTo>
                  <a:cubicBezTo>
                    <a:pt x="120" y="121"/>
                    <a:pt x="141" y="81"/>
                    <a:pt x="175" y="81"/>
                  </a:cubicBezTo>
                  <a:cubicBezTo>
                    <a:pt x="155" y="55"/>
                    <a:pt x="148" y="46"/>
                    <a:pt x="138" y="0"/>
                  </a:cubicBezTo>
                  <a:cubicBezTo>
                    <a:pt x="120" y="10"/>
                    <a:pt x="108" y="16"/>
                    <a:pt x="87" y="16"/>
                  </a:cubicBezTo>
                  <a:close/>
                </a:path>
              </a:pathLst>
            </a:custGeom>
            <a:solidFill>
              <a:srgbClr val="F9DF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12"/>
            <p:cNvSpPr>
              <a:spLocks/>
            </p:cNvSpPr>
            <p:nvPr/>
          </p:nvSpPr>
          <p:spPr bwMode="auto">
            <a:xfrm>
              <a:off x="5757863" y="2273300"/>
              <a:ext cx="442913" cy="211138"/>
            </a:xfrm>
            <a:custGeom>
              <a:avLst/>
              <a:gdLst>
                <a:gd name="T0" fmla="*/ 128 w 257"/>
                <a:gd name="T1" fmla="*/ 6 h 123"/>
                <a:gd name="T2" fmla="*/ 2 w 257"/>
                <a:gd name="T3" fmla="*/ 55 h 123"/>
                <a:gd name="T4" fmla="*/ 0 w 257"/>
                <a:gd name="T5" fmla="*/ 80 h 123"/>
                <a:gd name="T6" fmla="*/ 13 w 257"/>
                <a:gd name="T7" fmla="*/ 81 h 123"/>
                <a:gd name="T8" fmla="*/ 100 w 257"/>
                <a:gd name="T9" fmla="*/ 31 h 123"/>
                <a:gd name="T10" fmla="*/ 248 w 257"/>
                <a:gd name="T11" fmla="*/ 123 h 123"/>
                <a:gd name="T12" fmla="*/ 256 w 257"/>
                <a:gd name="T13" fmla="*/ 123 h 123"/>
                <a:gd name="T14" fmla="*/ 257 w 257"/>
                <a:gd name="T15" fmla="*/ 110 h 123"/>
                <a:gd name="T16" fmla="*/ 254 w 257"/>
                <a:gd name="T17" fmla="*/ 55 h 123"/>
                <a:gd name="T18" fmla="*/ 128 w 257"/>
                <a:gd name="T19" fmla="*/ 6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7" h="123">
                  <a:moveTo>
                    <a:pt x="128" y="6"/>
                  </a:moveTo>
                  <a:cubicBezTo>
                    <a:pt x="66" y="6"/>
                    <a:pt x="14" y="0"/>
                    <a:pt x="2" y="55"/>
                  </a:cubicBezTo>
                  <a:cubicBezTo>
                    <a:pt x="1" y="59"/>
                    <a:pt x="0" y="69"/>
                    <a:pt x="0" y="80"/>
                  </a:cubicBezTo>
                  <a:cubicBezTo>
                    <a:pt x="4" y="81"/>
                    <a:pt x="9" y="81"/>
                    <a:pt x="13" y="81"/>
                  </a:cubicBezTo>
                  <a:cubicBezTo>
                    <a:pt x="50" y="81"/>
                    <a:pt x="83" y="61"/>
                    <a:pt x="100" y="31"/>
                  </a:cubicBezTo>
                  <a:cubicBezTo>
                    <a:pt x="127" y="86"/>
                    <a:pt x="183" y="123"/>
                    <a:pt x="248" y="123"/>
                  </a:cubicBezTo>
                  <a:cubicBezTo>
                    <a:pt x="251" y="123"/>
                    <a:pt x="254" y="123"/>
                    <a:pt x="256" y="123"/>
                  </a:cubicBezTo>
                  <a:cubicBezTo>
                    <a:pt x="257" y="118"/>
                    <a:pt x="257" y="114"/>
                    <a:pt x="257" y="110"/>
                  </a:cubicBezTo>
                  <a:cubicBezTo>
                    <a:pt x="257" y="99"/>
                    <a:pt x="256" y="63"/>
                    <a:pt x="254" y="55"/>
                  </a:cubicBezTo>
                  <a:cubicBezTo>
                    <a:pt x="242" y="0"/>
                    <a:pt x="190" y="6"/>
                    <a:pt x="128" y="6"/>
                  </a:cubicBezTo>
                  <a:close/>
                </a:path>
              </a:pathLst>
            </a:custGeom>
            <a:solidFill>
              <a:srgbClr val="F3B3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13"/>
            <p:cNvSpPr>
              <a:spLocks/>
            </p:cNvSpPr>
            <p:nvPr/>
          </p:nvSpPr>
          <p:spPr bwMode="auto">
            <a:xfrm>
              <a:off x="5584825" y="2111375"/>
              <a:ext cx="787400" cy="176213"/>
            </a:xfrm>
            <a:custGeom>
              <a:avLst/>
              <a:gdLst>
                <a:gd name="T0" fmla="*/ 447 w 458"/>
                <a:gd name="T1" fmla="*/ 64 h 103"/>
                <a:gd name="T2" fmla="*/ 248 w 458"/>
                <a:gd name="T3" fmla="*/ 4 h 103"/>
                <a:gd name="T4" fmla="*/ 210 w 458"/>
                <a:gd name="T5" fmla="*/ 4 h 103"/>
                <a:gd name="T6" fmla="*/ 11 w 458"/>
                <a:gd name="T7" fmla="*/ 64 h 103"/>
                <a:gd name="T8" fmla="*/ 11 w 458"/>
                <a:gd name="T9" fmla="*/ 76 h 103"/>
                <a:gd name="T10" fmla="*/ 100 w 458"/>
                <a:gd name="T11" fmla="*/ 103 h 103"/>
                <a:gd name="T12" fmla="*/ 100 w 458"/>
                <a:gd name="T13" fmla="*/ 102 h 103"/>
                <a:gd name="T14" fmla="*/ 100 w 458"/>
                <a:gd name="T15" fmla="*/ 101 h 103"/>
                <a:gd name="T16" fmla="*/ 100 w 458"/>
                <a:gd name="T17" fmla="*/ 101 h 103"/>
                <a:gd name="T18" fmla="*/ 229 w 458"/>
                <a:gd name="T19" fmla="*/ 61 h 103"/>
                <a:gd name="T20" fmla="*/ 358 w 458"/>
                <a:gd name="T21" fmla="*/ 101 h 103"/>
                <a:gd name="T22" fmla="*/ 358 w 458"/>
                <a:gd name="T23" fmla="*/ 101 h 103"/>
                <a:gd name="T24" fmla="*/ 358 w 458"/>
                <a:gd name="T25" fmla="*/ 102 h 103"/>
                <a:gd name="T26" fmla="*/ 358 w 458"/>
                <a:gd name="T27" fmla="*/ 103 h 103"/>
                <a:gd name="T28" fmla="*/ 447 w 458"/>
                <a:gd name="T29" fmla="*/ 76 h 103"/>
                <a:gd name="T30" fmla="*/ 447 w 458"/>
                <a:gd name="T31" fmla="*/ 64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58" h="103">
                  <a:moveTo>
                    <a:pt x="447" y="64"/>
                  </a:moveTo>
                  <a:cubicBezTo>
                    <a:pt x="248" y="4"/>
                    <a:pt x="248" y="4"/>
                    <a:pt x="248" y="4"/>
                  </a:cubicBezTo>
                  <a:cubicBezTo>
                    <a:pt x="238" y="0"/>
                    <a:pt x="220" y="0"/>
                    <a:pt x="210" y="4"/>
                  </a:cubicBezTo>
                  <a:cubicBezTo>
                    <a:pt x="11" y="64"/>
                    <a:pt x="11" y="64"/>
                    <a:pt x="11" y="64"/>
                  </a:cubicBezTo>
                  <a:cubicBezTo>
                    <a:pt x="0" y="67"/>
                    <a:pt x="0" y="72"/>
                    <a:pt x="11" y="76"/>
                  </a:cubicBezTo>
                  <a:cubicBezTo>
                    <a:pt x="100" y="103"/>
                    <a:pt x="100" y="103"/>
                    <a:pt x="100" y="103"/>
                  </a:cubicBezTo>
                  <a:cubicBezTo>
                    <a:pt x="100" y="102"/>
                    <a:pt x="100" y="102"/>
                    <a:pt x="100" y="102"/>
                  </a:cubicBezTo>
                  <a:cubicBezTo>
                    <a:pt x="100" y="101"/>
                    <a:pt x="100" y="101"/>
                    <a:pt x="100" y="101"/>
                  </a:cubicBezTo>
                  <a:cubicBezTo>
                    <a:pt x="100" y="101"/>
                    <a:pt x="100" y="101"/>
                    <a:pt x="100" y="101"/>
                  </a:cubicBezTo>
                  <a:cubicBezTo>
                    <a:pt x="103" y="78"/>
                    <a:pt x="160" y="61"/>
                    <a:pt x="229" y="61"/>
                  </a:cubicBezTo>
                  <a:cubicBezTo>
                    <a:pt x="298" y="61"/>
                    <a:pt x="355" y="78"/>
                    <a:pt x="358" y="101"/>
                  </a:cubicBezTo>
                  <a:cubicBezTo>
                    <a:pt x="358" y="101"/>
                    <a:pt x="358" y="101"/>
                    <a:pt x="358" y="101"/>
                  </a:cubicBezTo>
                  <a:cubicBezTo>
                    <a:pt x="358" y="102"/>
                    <a:pt x="358" y="102"/>
                    <a:pt x="358" y="102"/>
                  </a:cubicBezTo>
                  <a:cubicBezTo>
                    <a:pt x="358" y="103"/>
                    <a:pt x="358" y="103"/>
                    <a:pt x="358" y="103"/>
                  </a:cubicBezTo>
                  <a:cubicBezTo>
                    <a:pt x="447" y="76"/>
                    <a:pt x="447" y="76"/>
                    <a:pt x="447" y="76"/>
                  </a:cubicBezTo>
                  <a:cubicBezTo>
                    <a:pt x="458" y="72"/>
                    <a:pt x="458" y="67"/>
                    <a:pt x="447" y="64"/>
                  </a:cubicBezTo>
                  <a:close/>
                </a:path>
              </a:pathLst>
            </a:custGeom>
            <a:solidFill>
              <a:srgbClr val="C7D6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14"/>
            <p:cNvSpPr>
              <a:spLocks/>
            </p:cNvSpPr>
            <p:nvPr/>
          </p:nvSpPr>
          <p:spPr bwMode="auto">
            <a:xfrm>
              <a:off x="5756275" y="2222500"/>
              <a:ext cx="444500" cy="160338"/>
            </a:xfrm>
            <a:custGeom>
              <a:avLst/>
              <a:gdLst>
                <a:gd name="T0" fmla="*/ 258 w 258"/>
                <a:gd name="T1" fmla="*/ 40 h 93"/>
                <a:gd name="T2" fmla="*/ 129 w 258"/>
                <a:gd name="T3" fmla="*/ 0 h 93"/>
                <a:gd name="T4" fmla="*/ 129 w 258"/>
                <a:gd name="T5" fmla="*/ 0 h 93"/>
                <a:gd name="T6" fmla="*/ 0 w 258"/>
                <a:gd name="T7" fmla="*/ 40 h 93"/>
                <a:gd name="T8" fmla="*/ 0 w 258"/>
                <a:gd name="T9" fmla="*/ 40 h 93"/>
                <a:gd name="T10" fmla="*/ 0 w 258"/>
                <a:gd name="T11" fmla="*/ 42 h 93"/>
                <a:gd name="T12" fmla="*/ 0 w 258"/>
                <a:gd name="T13" fmla="*/ 85 h 93"/>
                <a:gd name="T14" fmla="*/ 1 w 258"/>
                <a:gd name="T15" fmla="*/ 93 h 93"/>
                <a:gd name="T16" fmla="*/ 9 w 258"/>
                <a:gd name="T17" fmla="*/ 81 h 93"/>
                <a:gd name="T18" fmla="*/ 129 w 258"/>
                <a:gd name="T19" fmla="*/ 68 h 93"/>
                <a:gd name="T20" fmla="*/ 129 w 258"/>
                <a:gd name="T21" fmla="*/ 68 h 93"/>
                <a:gd name="T22" fmla="*/ 249 w 258"/>
                <a:gd name="T23" fmla="*/ 81 h 93"/>
                <a:gd name="T24" fmla="*/ 257 w 258"/>
                <a:gd name="T25" fmla="*/ 93 h 93"/>
                <a:gd name="T26" fmla="*/ 258 w 258"/>
                <a:gd name="T27" fmla="*/ 85 h 93"/>
                <a:gd name="T28" fmla="*/ 258 w 258"/>
                <a:gd name="T29" fmla="*/ 42 h 93"/>
                <a:gd name="T30" fmla="*/ 258 w 258"/>
                <a:gd name="T31" fmla="*/ 4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58" h="93">
                  <a:moveTo>
                    <a:pt x="258" y="40"/>
                  </a:moveTo>
                  <a:cubicBezTo>
                    <a:pt x="255" y="18"/>
                    <a:pt x="198" y="0"/>
                    <a:pt x="129" y="0"/>
                  </a:cubicBezTo>
                  <a:cubicBezTo>
                    <a:pt x="129" y="0"/>
                    <a:pt x="129" y="0"/>
                    <a:pt x="129" y="0"/>
                  </a:cubicBezTo>
                  <a:cubicBezTo>
                    <a:pt x="60" y="0"/>
                    <a:pt x="3" y="18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90"/>
                    <a:pt x="1" y="93"/>
                  </a:cubicBezTo>
                  <a:cubicBezTo>
                    <a:pt x="1" y="93"/>
                    <a:pt x="1" y="85"/>
                    <a:pt x="9" y="81"/>
                  </a:cubicBezTo>
                  <a:cubicBezTo>
                    <a:pt x="25" y="74"/>
                    <a:pt x="73" y="68"/>
                    <a:pt x="129" y="68"/>
                  </a:cubicBezTo>
                  <a:cubicBezTo>
                    <a:pt x="129" y="68"/>
                    <a:pt x="129" y="68"/>
                    <a:pt x="129" y="68"/>
                  </a:cubicBezTo>
                  <a:cubicBezTo>
                    <a:pt x="185" y="68"/>
                    <a:pt x="233" y="74"/>
                    <a:pt x="249" y="81"/>
                  </a:cubicBezTo>
                  <a:cubicBezTo>
                    <a:pt x="257" y="85"/>
                    <a:pt x="257" y="93"/>
                    <a:pt x="257" y="93"/>
                  </a:cubicBezTo>
                  <a:cubicBezTo>
                    <a:pt x="258" y="90"/>
                    <a:pt x="258" y="85"/>
                    <a:pt x="258" y="85"/>
                  </a:cubicBezTo>
                  <a:cubicBezTo>
                    <a:pt x="258" y="42"/>
                    <a:pt x="258" y="42"/>
                    <a:pt x="258" y="42"/>
                  </a:cubicBezTo>
                  <a:cubicBezTo>
                    <a:pt x="258" y="40"/>
                    <a:pt x="258" y="40"/>
                    <a:pt x="258" y="40"/>
                  </a:cubicBezTo>
                  <a:close/>
                </a:path>
              </a:pathLst>
            </a:custGeom>
            <a:solidFill>
              <a:srgbClr val="B3C1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15"/>
            <p:cNvSpPr>
              <a:spLocks/>
            </p:cNvSpPr>
            <p:nvPr/>
          </p:nvSpPr>
          <p:spPr bwMode="auto">
            <a:xfrm>
              <a:off x="5554663" y="2762250"/>
              <a:ext cx="847725" cy="366713"/>
            </a:xfrm>
            <a:custGeom>
              <a:avLst/>
              <a:gdLst>
                <a:gd name="T0" fmla="*/ 267 w 534"/>
                <a:gd name="T1" fmla="*/ 231 h 231"/>
                <a:gd name="T2" fmla="*/ 0 w 534"/>
                <a:gd name="T3" fmla="*/ 67 h 231"/>
                <a:gd name="T4" fmla="*/ 186 w 534"/>
                <a:gd name="T5" fmla="*/ 0 h 231"/>
                <a:gd name="T6" fmla="*/ 267 w 534"/>
                <a:gd name="T7" fmla="*/ 92 h 231"/>
                <a:gd name="T8" fmla="*/ 348 w 534"/>
                <a:gd name="T9" fmla="*/ 0 h 231"/>
                <a:gd name="T10" fmla="*/ 534 w 534"/>
                <a:gd name="T11" fmla="*/ 67 h 231"/>
                <a:gd name="T12" fmla="*/ 267 w 534"/>
                <a:gd name="T13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4" h="231">
                  <a:moveTo>
                    <a:pt x="267" y="231"/>
                  </a:moveTo>
                  <a:lnTo>
                    <a:pt x="0" y="67"/>
                  </a:lnTo>
                  <a:lnTo>
                    <a:pt x="186" y="0"/>
                  </a:lnTo>
                  <a:lnTo>
                    <a:pt x="267" y="92"/>
                  </a:lnTo>
                  <a:lnTo>
                    <a:pt x="348" y="0"/>
                  </a:lnTo>
                  <a:lnTo>
                    <a:pt x="534" y="67"/>
                  </a:lnTo>
                  <a:lnTo>
                    <a:pt x="267" y="231"/>
                  </a:lnTo>
                  <a:close/>
                </a:path>
              </a:pathLst>
            </a:custGeom>
            <a:solidFill>
              <a:srgbClr val="C7D6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2" name="组合 121"/>
          <p:cNvGrpSpPr/>
          <p:nvPr/>
        </p:nvGrpSpPr>
        <p:grpSpPr>
          <a:xfrm>
            <a:off x="3109869" y="3088789"/>
            <a:ext cx="611755" cy="735493"/>
            <a:chOff x="4024313" y="2116138"/>
            <a:chExt cx="839788" cy="1009650"/>
          </a:xfrm>
        </p:grpSpPr>
        <p:sp>
          <p:nvSpPr>
            <p:cNvPr id="123" name="Oval 16"/>
            <p:cNvSpPr>
              <a:spLocks noChangeArrowheads="1"/>
            </p:cNvSpPr>
            <p:nvPr/>
          </p:nvSpPr>
          <p:spPr bwMode="auto">
            <a:xfrm>
              <a:off x="4159250" y="2462213"/>
              <a:ext cx="28575" cy="25400"/>
            </a:xfrm>
            <a:prstGeom prst="ellipse">
              <a:avLst/>
            </a:prstGeom>
            <a:solidFill>
              <a:srgbClr val="E072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17"/>
            <p:cNvSpPr>
              <a:spLocks/>
            </p:cNvSpPr>
            <p:nvPr/>
          </p:nvSpPr>
          <p:spPr bwMode="auto">
            <a:xfrm>
              <a:off x="4167188" y="2278063"/>
              <a:ext cx="12700" cy="177800"/>
            </a:xfrm>
            <a:custGeom>
              <a:avLst/>
              <a:gdLst>
                <a:gd name="T0" fmla="*/ 4 w 8"/>
                <a:gd name="T1" fmla="*/ 103 h 103"/>
                <a:gd name="T2" fmla="*/ 8 w 8"/>
                <a:gd name="T3" fmla="*/ 103 h 103"/>
                <a:gd name="T4" fmla="*/ 8 w 8"/>
                <a:gd name="T5" fmla="*/ 3 h 103"/>
                <a:gd name="T6" fmla="*/ 0 w 8"/>
                <a:gd name="T7" fmla="*/ 0 h 103"/>
                <a:gd name="T8" fmla="*/ 0 w 8"/>
                <a:gd name="T9" fmla="*/ 103 h 103"/>
                <a:gd name="T10" fmla="*/ 4 w 8"/>
                <a:gd name="T11" fmla="*/ 10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03">
                  <a:moveTo>
                    <a:pt x="4" y="103"/>
                  </a:moveTo>
                  <a:cubicBezTo>
                    <a:pt x="5" y="103"/>
                    <a:pt x="7" y="103"/>
                    <a:pt x="8" y="10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03"/>
                    <a:pt x="0" y="103"/>
                  </a:cubicBezTo>
                  <a:cubicBezTo>
                    <a:pt x="1" y="103"/>
                    <a:pt x="2" y="103"/>
                    <a:pt x="4" y="103"/>
                  </a:cubicBezTo>
                  <a:close/>
                </a:path>
              </a:pathLst>
            </a:custGeom>
            <a:solidFill>
              <a:srgbClr val="C7D6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18"/>
            <p:cNvSpPr>
              <a:spLocks/>
            </p:cNvSpPr>
            <p:nvPr/>
          </p:nvSpPr>
          <p:spPr bwMode="auto">
            <a:xfrm>
              <a:off x="4154488" y="2493963"/>
              <a:ext cx="36513" cy="38100"/>
            </a:xfrm>
            <a:custGeom>
              <a:avLst/>
              <a:gdLst>
                <a:gd name="T0" fmla="*/ 16 w 21"/>
                <a:gd name="T1" fmla="*/ 0 h 23"/>
                <a:gd name="T2" fmla="*/ 11 w 21"/>
                <a:gd name="T3" fmla="*/ 2 h 23"/>
                <a:gd name="T4" fmla="*/ 6 w 21"/>
                <a:gd name="T5" fmla="*/ 1 h 23"/>
                <a:gd name="T6" fmla="*/ 1 w 21"/>
                <a:gd name="T7" fmla="*/ 15 h 23"/>
                <a:gd name="T8" fmla="*/ 1 w 21"/>
                <a:gd name="T9" fmla="*/ 15 h 23"/>
                <a:gd name="T10" fmla="*/ 0 w 21"/>
                <a:gd name="T11" fmla="*/ 18 h 23"/>
                <a:gd name="T12" fmla="*/ 1 w 21"/>
                <a:gd name="T13" fmla="*/ 16 h 23"/>
                <a:gd name="T14" fmla="*/ 2 w 21"/>
                <a:gd name="T15" fmla="*/ 12 h 23"/>
                <a:gd name="T16" fmla="*/ 2 w 21"/>
                <a:gd name="T17" fmla="*/ 19 h 23"/>
                <a:gd name="T18" fmla="*/ 4 w 21"/>
                <a:gd name="T19" fmla="*/ 13 h 23"/>
                <a:gd name="T20" fmla="*/ 3 w 21"/>
                <a:gd name="T21" fmla="*/ 19 h 23"/>
                <a:gd name="T22" fmla="*/ 5 w 21"/>
                <a:gd name="T23" fmla="*/ 13 h 23"/>
                <a:gd name="T24" fmla="*/ 5 w 21"/>
                <a:gd name="T25" fmla="*/ 20 h 23"/>
                <a:gd name="T26" fmla="*/ 6 w 21"/>
                <a:gd name="T27" fmla="*/ 14 h 23"/>
                <a:gd name="T28" fmla="*/ 6 w 21"/>
                <a:gd name="T29" fmla="*/ 20 h 23"/>
                <a:gd name="T30" fmla="*/ 7 w 21"/>
                <a:gd name="T31" fmla="*/ 15 h 23"/>
                <a:gd name="T32" fmla="*/ 8 w 21"/>
                <a:gd name="T33" fmla="*/ 20 h 23"/>
                <a:gd name="T34" fmla="*/ 9 w 21"/>
                <a:gd name="T35" fmla="*/ 16 h 23"/>
                <a:gd name="T36" fmla="*/ 9 w 21"/>
                <a:gd name="T37" fmla="*/ 21 h 23"/>
                <a:gd name="T38" fmla="*/ 10 w 21"/>
                <a:gd name="T39" fmla="*/ 21 h 23"/>
                <a:gd name="T40" fmla="*/ 10 w 21"/>
                <a:gd name="T41" fmla="*/ 21 h 23"/>
                <a:gd name="T42" fmla="*/ 11 w 21"/>
                <a:gd name="T43" fmla="*/ 16 h 23"/>
                <a:gd name="T44" fmla="*/ 11 w 21"/>
                <a:gd name="T45" fmla="*/ 21 h 23"/>
                <a:gd name="T46" fmla="*/ 12 w 21"/>
                <a:gd name="T47" fmla="*/ 17 h 23"/>
                <a:gd name="T48" fmla="*/ 13 w 21"/>
                <a:gd name="T49" fmla="*/ 22 h 23"/>
                <a:gd name="T50" fmla="*/ 14 w 21"/>
                <a:gd name="T51" fmla="*/ 18 h 23"/>
                <a:gd name="T52" fmla="*/ 15 w 21"/>
                <a:gd name="T53" fmla="*/ 22 h 23"/>
                <a:gd name="T54" fmla="*/ 16 w 21"/>
                <a:gd name="T55" fmla="*/ 19 h 23"/>
                <a:gd name="T56" fmla="*/ 18 w 21"/>
                <a:gd name="T57" fmla="*/ 23 h 23"/>
                <a:gd name="T58" fmla="*/ 18 w 21"/>
                <a:gd name="T59" fmla="*/ 19 h 23"/>
                <a:gd name="T60" fmla="*/ 20 w 21"/>
                <a:gd name="T61" fmla="*/ 23 h 23"/>
                <a:gd name="T62" fmla="*/ 21 w 21"/>
                <a:gd name="T63" fmla="*/ 20 h 23"/>
                <a:gd name="T64" fmla="*/ 21 w 21"/>
                <a:gd name="T65" fmla="*/ 23 h 23"/>
                <a:gd name="T66" fmla="*/ 21 w 21"/>
                <a:gd name="T67" fmla="*/ 19 h 23"/>
                <a:gd name="T68" fmla="*/ 16 w 21"/>
                <a:gd name="T6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" h="23">
                  <a:moveTo>
                    <a:pt x="16" y="0"/>
                  </a:moveTo>
                  <a:cubicBezTo>
                    <a:pt x="15" y="1"/>
                    <a:pt x="13" y="2"/>
                    <a:pt x="11" y="2"/>
                  </a:cubicBezTo>
                  <a:cubicBezTo>
                    <a:pt x="9" y="2"/>
                    <a:pt x="7" y="1"/>
                    <a:pt x="6" y="1"/>
                  </a:cubicBezTo>
                  <a:cubicBezTo>
                    <a:pt x="4" y="4"/>
                    <a:pt x="2" y="9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6"/>
                    <a:pt x="1" y="17"/>
                    <a:pt x="0" y="18"/>
                  </a:cubicBezTo>
                  <a:cubicBezTo>
                    <a:pt x="1" y="18"/>
                    <a:pt x="1" y="17"/>
                    <a:pt x="1" y="16"/>
                  </a:cubicBezTo>
                  <a:cubicBezTo>
                    <a:pt x="2" y="15"/>
                    <a:pt x="2" y="14"/>
                    <a:pt x="2" y="12"/>
                  </a:cubicBezTo>
                  <a:cubicBezTo>
                    <a:pt x="3" y="14"/>
                    <a:pt x="2" y="17"/>
                    <a:pt x="2" y="19"/>
                  </a:cubicBezTo>
                  <a:cubicBezTo>
                    <a:pt x="3" y="17"/>
                    <a:pt x="3" y="15"/>
                    <a:pt x="4" y="13"/>
                  </a:cubicBezTo>
                  <a:cubicBezTo>
                    <a:pt x="4" y="15"/>
                    <a:pt x="3" y="17"/>
                    <a:pt x="3" y="19"/>
                  </a:cubicBezTo>
                  <a:cubicBezTo>
                    <a:pt x="4" y="17"/>
                    <a:pt x="4" y="15"/>
                    <a:pt x="5" y="13"/>
                  </a:cubicBezTo>
                  <a:cubicBezTo>
                    <a:pt x="5" y="15"/>
                    <a:pt x="5" y="17"/>
                    <a:pt x="5" y="20"/>
                  </a:cubicBezTo>
                  <a:cubicBezTo>
                    <a:pt x="5" y="18"/>
                    <a:pt x="6" y="16"/>
                    <a:pt x="6" y="14"/>
                  </a:cubicBezTo>
                  <a:cubicBezTo>
                    <a:pt x="6" y="16"/>
                    <a:pt x="6" y="18"/>
                    <a:pt x="6" y="20"/>
                  </a:cubicBezTo>
                  <a:cubicBezTo>
                    <a:pt x="7" y="18"/>
                    <a:pt x="7" y="16"/>
                    <a:pt x="7" y="15"/>
                  </a:cubicBezTo>
                  <a:cubicBezTo>
                    <a:pt x="8" y="17"/>
                    <a:pt x="8" y="19"/>
                    <a:pt x="8" y="20"/>
                  </a:cubicBezTo>
                  <a:cubicBezTo>
                    <a:pt x="8" y="19"/>
                    <a:pt x="9" y="17"/>
                    <a:pt x="9" y="16"/>
                  </a:cubicBezTo>
                  <a:cubicBezTo>
                    <a:pt x="9" y="17"/>
                    <a:pt x="9" y="19"/>
                    <a:pt x="9" y="21"/>
                  </a:cubicBezTo>
                  <a:cubicBezTo>
                    <a:pt x="9" y="21"/>
                    <a:pt x="9" y="21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19"/>
                    <a:pt x="10" y="18"/>
                    <a:pt x="11" y="16"/>
                  </a:cubicBezTo>
                  <a:cubicBezTo>
                    <a:pt x="11" y="18"/>
                    <a:pt x="11" y="20"/>
                    <a:pt x="11" y="21"/>
                  </a:cubicBezTo>
                  <a:cubicBezTo>
                    <a:pt x="12" y="20"/>
                    <a:pt x="12" y="19"/>
                    <a:pt x="12" y="17"/>
                  </a:cubicBezTo>
                  <a:cubicBezTo>
                    <a:pt x="13" y="19"/>
                    <a:pt x="13" y="20"/>
                    <a:pt x="13" y="22"/>
                  </a:cubicBezTo>
                  <a:cubicBezTo>
                    <a:pt x="14" y="21"/>
                    <a:pt x="14" y="19"/>
                    <a:pt x="14" y="18"/>
                  </a:cubicBezTo>
                  <a:cubicBezTo>
                    <a:pt x="14" y="19"/>
                    <a:pt x="15" y="21"/>
                    <a:pt x="15" y="22"/>
                  </a:cubicBezTo>
                  <a:cubicBezTo>
                    <a:pt x="16" y="21"/>
                    <a:pt x="16" y="20"/>
                    <a:pt x="16" y="19"/>
                  </a:cubicBezTo>
                  <a:cubicBezTo>
                    <a:pt x="17" y="20"/>
                    <a:pt x="17" y="21"/>
                    <a:pt x="18" y="23"/>
                  </a:cubicBezTo>
                  <a:cubicBezTo>
                    <a:pt x="18" y="21"/>
                    <a:pt x="18" y="20"/>
                    <a:pt x="18" y="19"/>
                  </a:cubicBezTo>
                  <a:cubicBezTo>
                    <a:pt x="19" y="21"/>
                    <a:pt x="19" y="22"/>
                    <a:pt x="20" y="23"/>
                  </a:cubicBezTo>
                  <a:cubicBezTo>
                    <a:pt x="20" y="22"/>
                    <a:pt x="20" y="21"/>
                    <a:pt x="21" y="20"/>
                  </a:cubicBezTo>
                  <a:cubicBezTo>
                    <a:pt x="21" y="20"/>
                    <a:pt x="21" y="23"/>
                    <a:pt x="21" y="23"/>
                  </a:cubicBezTo>
                  <a:cubicBezTo>
                    <a:pt x="21" y="22"/>
                    <a:pt x="21" y="20"/>
                    <a:pt x="21" y="19"/>
                  </a:cubicBezTo>
                  <a:cubicBezTo>
                    <a:pt x="21" y="11"/>
                    <a:pt x="19" y="4"/>
                    <a:pt x="16" y="0"/>
                  </a:cubicBezTo>
                  <a:close/>
                </a:path>
              </a:pathLst>
            </a:custGeom>
            <a:solidFill>
              <a:srgbClr val="E072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19"/>
            <p:cNvSpPr>
              <a:spLocks/>
            </p:cNvSpPr>
            <p:nvPr/>
          </p:nvSpPr>
          <p:spPr bwMode="auto">
            <a:xfrm>
              <a:off x="4052888" y="2116138"/>
              <a:ext cx="782638" cy="174625"/>
            </a:xfrm>
            <a:custGeom>
              <a:avLst/>
              <a:gdLst>
                <a:gd name="T0" fmla="*/ 443 w 454"/>
                <a:gd name="T1" fmla="*/ 63 h 101"/>
                <a:gd name="T2" fmla="*/ 246 w 454"/>
                <a:gd name="T3" fmla="*/ 3 h 101"/>
                <a:gd name="T4" fmla="*/ 208 w 454"/>
                <a:gd name="T5" fmla="*/ 3 h 101"/>
                <a:gd name="T6" fmla="*/ 11 w 454"/>
                <a:gd name="T7" fmla="*/ 63 h 101"/>
                <a:gd name="T8" fmla="*/ 11 w 454"/>
                <a:gd name="T9" fmla="*/ 75 h 101"/>
                <a:gd name="T10" fmla="*/ 99 w 454"/>
                <a:gd name="T11" fmla="*/ 101 h 101"/>
                <a:gd name="T12" fmla="*/ 99 w 454"/>
                <a:gd name="T13" fmla="*/ 101 h 101"/>
                <a:gd name="T14" fmla="*/ 99 w 454"/>
                <a:gd name="T15" fmla="*/ 99 h 101"/>
                <a:gd name="T16" fmla="*/ 100 w 454"/>
                <a:gd name="T17" fmla="*/ 99 h 101"/>
                <a:gd name="T18" fmla="*/ 227 w 454"/>
                <a:gd name="T19" fmla="*/ 60 h 101"/>
                <a:gd name="T20" fmla="*/ 354 w 454"/>
                <a:gd name="T21" fmla="*/ 99 h 101"/>
                <a:gd name="T22" fmla="*/ 355 w 454"/>
                <a:gd name="T23" fmla="*/ 99 h 101"/>
                <a:gd name="T24" fmla="*/ 355 w 454"/>
                <a:gd name="T25" fmla="*/ 101 h 101"/>
                <a:gd name="T26" fmla="*/ 355 w 454"/>
                <a:gd name="T27" fmla="*/ 101 h 101"/>
                <a:gd name="T28" fmla="*/ 443 w 454"/>
                <a:gd name="T29" fmla="*/ 75 h 101"/>
                <a:gd name="T30" fmla="*/ 443 w 454"/>
                <a:gd name="T31" fmla="*/ 63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54" h="101">
                  <a:moveTo>
                    <a:pt x="443" y="63"/>
                  </a:moveTo>
                  <a:cubicBezTo>
                    <a:pt x="246" y="3"/>
                    <a:pt x="246" y="3"/>
                    <a:pt x="246" y="3"/>
                  </a:cubicBezTo>
                  <a:cubicBezTo>
                    <a:pt x="236" y="0"/>
                    <a:pt x="218" y="0"/>
                    <a:pt x="208" y="3"/>
                  </a:cubicBezTo>
                  <a:cubicBezTo>
                    <a:pt x="11" y="63"/>
                    <a:pt x="11" y="63"/>
                    <a:pt x="11" y="63"/>
                  </a:cubicBezTo>
                  <a:cubicBezTo>
                    <a:pt x="0" y="66"/>
                    <a:pt x="0" y="71"/>
                    <a:pt x="11" y="75"/>
                  </a:cubicBezTo>
                  <a:cubicBezTo>
                    <a:pt x="99" y="101"/>
                    <a:pt x="99" y="101"/>
                    <a:pt x="99" y="101"/>
                  </a:cubicBezTo>
                  <a:cubicBezTo>
                    <a:pt x="99" y="101"/>
                    <a:pt x="99" y="101"/>
                    <a:pt x="99" y="101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00" y="99"/>
                    <a:pt x="100" y="99"/>
                    <a:pt x="100" y="99"/>
                  </a:cubicBezTo>
                  <a:cubicBezTo>
                    <a:pt x="102" y="77"/>
                    <a:pt x="158" y="60"/>
                    <a:pt x="227" y="60"/>
                  </a:cubicBezTo>
                  <a:cubicBezTo>
                    <a:pt x="296" y="60"/>
                    <a:pt x="352" y="77"/>
                    <a:pt x="354" y="99"/>
                  </a:cubicBezTo>
                  <a:cubicBezTo>
                    <a:pt x="355" y="99"/>
                    <a:pt x="355" y="99"/>
                    <a:pt x="355" y="99"/>
                  </a:cubicBezTo>
                  <a:cubicBezTo>
                    <a:pt x="355" y="101"/>
                    <a:pt x="355" y="101"/>
                    <a:pt x="355" y="101"/>
                  </a:cubicBezTo>
                  <a:cubicBezTo>
                    <a:pt x="355" y="101"/>
                    <a:pt x="355" y="101"/>
                    <a:pt x="355" y="101"/>
                  </a:cubicBezTo>
                  <a:cubicBezTo>
                    <a:pt x="443" y="75"/>
                    <a:pt x="443" y="75"/>
                    <a:pt x="443" y="75"/>
                  </a:cubicBezTo>
                  <a:cubicBezTo>
                    <a:pt x="454" y="71"/>
                    <a:pt x="454" y="66"/>
                    <a:pt x="443" y="63"/>
                  </a:cubicBezTo>
                  <a:close/>
                </a:path>
              </a:pathLst>
            </a:custGeom>
            <a:solidFill>
              <a:srgbClr val="C7D6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20"/>
            <p:cNvSpPr>
              <a:spLocks/>
            </p:cNvSpPr>
            <p:nvPr/>
          </p:nvSpPr>
          <p:spPr bwMode="auto">
            <a:xfrm>
              <a:off x="4224338" y="2276475"/>
              <a:ext cx="439738" cy="449263"/>
            </a:xfrm>
            <a:custGeom>
              <a:avLst/>
              <a:gdLst>
                <a:gd name="T0" fmla="*/ 256 w 256"/>
                <a:gd name="T1" fmla="*/ 108 h 261"/>
                <a:gd name="T2" fmla="*/ 128 w 256"/>
                <a:gd name="T3" fmla="*/ 261 h 261"/>
                <a:gd name="T4" fmla="*/ 0 w 256"/>
                <a:gd name="T5" fmla="*/ 108 h 261"/>
                <a:gd name="T6" fmla="*/ 3 w 256"/>
                <a:gd name="T7" fmla="*/ 55 h 261"/>
                <a:gd name="T8" fmla="*/ 128 w 256"/>
                <a:gd name="T9" fmla="*/ 6 h 261"/>
                <a:gd name="T10" fmla="*/ 253 w 256"/>
                <a:gd name="T11" fmla="*/ 54 h 261"/>
                <a:gd name="T12" fmla="*/ 256 w 256"/>
                <a:gd name="T13" fmla="*/ 108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6" h="261">
                  <a:moveTo>
                    <a:pt x="256" y="108"/>
                  </a:moveTo>
                  <a:cubicBezTo>
                    <a:pt x="256" y="193"/>
                    <a:pt x="199" y="261"/>
                    <a:pt x="128" y="261"/>
                  </a:cubicBezTo>
                  <a:cubicBezTo>
                    <a:pt x="58" y="261"/>
                    <a:pt x="0" y="193"/>
                    <a:pt x="0" y="108"/>
                  </a:cubicBezTo>
                  <a:cubicBezTo>
                    <a:pt x="0" y="98"/>
                    <a:pt x="1" y="62"/>
                    <a:pt x="3" y="55"/>
                  </a:cubicBezTo>
                  <a:cubicBezTo>
                    <a:pt x="15" y="0"/>
                    <a:pt x="66" y="6"/>
                    <a:pt x="128" y="6"/>
                  </a:cubicBezTo>
                  <a:cubicBezTo>
                    <a:pt x="189" y="6"/>
                    <a:pt x="241" y="0"/>
                    <a:pt x="253" y="54"/>
                  </a:cubicBezTo>
                  <a:cubicBezTo>
                    <a:pt x="255" y="62"/>
                    <a:pt x="256" y="98"/>
                    <a:pt x="256" y="108"/>
                  </a:cubicBezTo>
                  <a:close/>
                </a:path>
              </a:pathLst>
            </a:custGeom>
            <a:solidFill>
              <a:srgbClr val="F9DF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21"/>
            <p:cNvSpPr>
              <a:spLocks/>
            </p:cNvSpPr>
            <p:nvPr/>
          </p:nvSpPr>
          <p:spPr bwMode="auto">
            <a:xfrm>
              <a:off x="4224338" y="2225675"/>
              <a:ext cx="439738" cy="158750"/>
            </a:xfrm>
            <a:custGeom>
              <a:avLst/>
              <a:gdLst>
                <a:gd name="T0" fmla="*/ 256 w 256"/>
                <a:gd name="T1" fmla="*/ 40 h 92"/>
                <a:gd name="T2" fmla="*/ 128 w 256"/>
                <a:gd name="T3" fmla="*/ 0 h 92"/>
                <a:gd name="T4" fmla="*/ 128 w 256"/>
                <a:gd name="T5" fmla="*/ 0 h 92"/>
                <a:gd name="T6" fmla="*/ 0 w 256"/>
                <a:gd name="T7" fmla="*/ 40 h 92"/>
                <a:gd name="T8" fmla="*/ 0 w 256"/>
                <a:gd name="T9" fmla="*/ 39 h 92"/>
                <a:gd name="T10" fmla="*/ 0 w 256"/>
                <a:gd name="T11" fmla="*/ 41 h 92"/>
                <a:gd name="T12" fmla="*/ 0 w 256"/>
                <a:gd name="T13" fmla="*/ 84 h 92"/>
                <a:gd name="T14" fmla="*/ 2 w 256"/>
                <a:gd name="T15" fmla="*/ 92 h 92"/>
                <a:gd name="T16" fmla="*/ 9 w 256"/>
                <a:gd name="T17" fmla="*/ 81 h 92"/>
                <a:gd name="T18" fmla="*/ 128 w 256"/>
                <a:gd name="T19" fmla="*/ 68 h 92"/>
                <a:gd name="T20" fmla="*/ 128 w 256"/>
                <a:gd name="T21" fmla="*/ 68 h 92"/>
                <a:gd name="T22" fmla="*/ 247 w 256"/>
                <a:gd name="T23" fmla="*/ 81 h 92"/>
                <a:gd name="T24" fmla="*/ 255 w 256"/>
                <a:gd name="T25" fmla="*/ 92 h 92"/>
                <a:gd name="T26" fmla="*/ 256 w 256"/>
                <a:gd name="T27" fmla="*/ 84 h 92"/>
                <a:gd name="T28" fmla="*/ 256 w 256"/>
                <a:gd name="T29" fmla="*/ 41 h 92"/>
                <a:gd name="T30" fmla="*/ 256 w 256"/>
                <a:gd name="T31" fmla="*/ 39 h 92"/>
                <a:gd name="T32" fmla="*/ 256 w 256"/>
                <a:gd name="T33" fmla="*/ 4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56" h="92">
                  <a:moveTo>
                    <a:pt x="256" y="40"/>
                  </a:moveTo>
                  <a:cubicBezTo>
                    <a:pt x="253" y="17"/>
                    <a:pt x="197" y="0"/>
                    <a:pt x="128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59" y="0"/>
                    <a:pt x="3" y="17"/>
                    <a:pt x="0" y="40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90"/>
                    <a:pt x="2" y="92"/>
                  </a:cubicBezTo>
                  <a:cubicBezTo>
                    <a:pt x="2" y="92"/>
                    <a:pt x="1" y="85"/>
                    <a:pt x="9" y="81"/>
                  </a:cubicBezTo>
                  <a:cubicBezTo>
                    <a:pt x="25" y="73"/>
                    <a:pt x="72" y="68"/>
                    <a:pt x="128" y="68"/>
                  </a:cubicBezTo>
                  <a:cubicBezTo>
                    <a:pt x="128" y="68"/>
                    <a:pt x="128" y="68"/>
                    <a:pt x="128" y="68"/>
                  </a:cubicBezTo>
                  <a:cubicBezTo>
                    <a:pt x="184" y="68"/>
                    <a:pt x="231" y="73"/>
                    <a:pt x="247" y="81"/>
                  </a:cubicBezTo>
                  <a:cubicBezTo>
                    <a:pt x="255" y="85"/>
                    <a:pt x="255" y="92"/>
                    <a:pt x="255" y="92"/>
                  </a:cubicBezTo>
                  <a:cubicBezTo>
                    <a:pt x="256" y="90"/>
                    <a:pt x="256" y="84"/>
                    <a:pt x="256" y="84"/>
                  </a:cubicBezTo>
                  <a:cubicBezTo>
                    <a:pt x="256" y="41"/>
                    <a:pt x="256" y="41"/>
                    <a:pt x="256" y="41"/>
                  </a:cubicBezTo>
                  <a:cubicBezTo>
                    <a:pt x="256" y="39"/>
                    <a:pt x="256" y="39"/>
                    <a:pt x="256" y="39"/>
                  </a:cubicBezTo>
                  <a:lnTo>
                    <a:pt x="256" y="40"/>
                  </a:lnTo>
                  <a:close/>
                </a:path>
              </a:pathLst>
            </a:custGeom>
            <a:solidFill>
              <a:srgbClr val="B3C1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22"/>
            <p:cNvSpPr>
              <a:spLocks/>
            </p:cNvSpPr>
            <p:nvPr/>
          </p:nvSpPr>
          <p:spPr bwMode="auto">
            <a:xfrm>
              <a:off x="4271963" y="2709863"/>
              <a:ext cx="344488" cy="322263"/>
            </a:xfrm>
            <a:custGeom>
              <a:avLst/>
              <a:gdLst>
                <a:gd name="T0" fmla="*/ 100 w 200"/>
                <a:gd name="T1" fmla="*/ 16 h 187"/>
                <a:gd name="T2" fmla="*/ 43 w 200"/>
                <a:gd name="T3" fmla="*/ 1 h 187"/>
                <a:gd name="T4" fmla="*/ 0 w 200"/>
                <a:gd name="T5" fmla="*/ 81 h 187"/>
                <a:gd name="T6" fmla="*/ 99 w 200"/>
                <a:gd name="T7" fmla="*/ 187 h 187"/>
                <a:gd name="T8" fmla="*/ 200 w 200"/>
                <a:gd name="T9" fmla="*/ 81 h 187"/>
                <a:gd name="T10" fmla="*/ 157 w 200"/>
                <a:gd name="T11" fmla="*/ 0 h 187"/>
                <a:gd name="T12" fmla="*/ 100 w 200"/>
                <a:gd name="T13" fmla="*/ 16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0" h="187">
                  <a:moveTo>
                    <a:pt x="100" y="16"/>
                  </a:moveTo>
                  <a:cubicBezTo>
                    <a:pt x="79" y="16"/>
                    <a:pt x="60" y="11"/>
                    <a:pt x="43" y="1"/>
                  </a:cubicBezTo>
                  <a:cubicBezTo>
                    <a:pt x="34" y="28"/>
                    <a:pt x="20" y="55"/>
                    <a:pt x="0" y="81"/>
                  </a:cubicBezTo>
                  <a:cubicBezTo>
                    <a:pt x="33" y="81"/>
                    <a:pt x="66" y="187"/>
                    <a:pt x="99" y="187"/>
                  </a:cubicBezTo>
                  <a:cubicBezTo>
                    <a:pt x="132" y="187"/>
                    <a:pt x="166" y="81"/>
                    <a:pt x="200" y="81"/>
                  </a:cubicBezTo>
                  <a:cubicBezTo>
                    <a:pt x="180" y="55"/>
                    <a:pt x="166" y="28"/>
                    <a:pt x="157" y="0"/>
                  </a:cubicBezTo>
                  <a:cubicBezTo>
                    <a:pt x="139" y="11"/>
                    <a:pt x="120" y="16"/>
                    <a:pt x="100" y="16"/>
                  </a:cubicBezTo>
                  <a:close/>
                </a:path>
              </a:pathLst>
            </a:custGeom>
            <a:solidFill>
              <a:srgbClr val="F9DF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23"/>
            <p:cNvSpPr>
              <a:spLocks/>
            </p:cNvSpPr>
            <p:nvPr/>
          </p:nvSpPr>
          <p:spPr bwMode="auto">
            <a:xfrm>
              <a:off x="4398963" y="2882900"/>
              <a:ext cx="90488" cy="163513"/>
            </a:xfrm>
            <a:custGeom>
              <a:avLst/>
              <a:gdLst>
                <a:gd name="T0" fmla="*/ 28 w 57"/>
                <a:gd name="T1" fmla="*/ 13 h 103"/>
                <a:gd name="T2" fmla="*/ 11 w 57"/>
                <a:gd name="T3" fmla="*/ 0 h 103"/>
                <a:gd name="T4" fmla="*/ 0 w 57"/>
                <a:gd name="T5" fmla="*/ 82 h 103"/>
                <a:gd name="T6" fmla="*/ 28 w 57"/>
                <a:gd name="T7" fmla="*/ 103 h 103"/>
                <a:gd name="T8" fmla="*/ 57 w 57"/>
                <a:gd name="T9" fmla="*/ 82 h 103"/>
                <a:gd name="T10" fmla="*/ 46 w 57"/>
                <a:gd name="T11" fmla="*/ 0 h 103"/>
                <a:gd name="T12" fmla="*/ 28 w 57"/>
                <a:gd name="T13" fmla="*/ 1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" h="103">
                  <a:moveTo>
                    <a:pt x="28" y="13"/>
                  </a:moveTo>
                  <a:lnTo>
                    <a:pt x="11" y="0"/>
                  </a:lnTo>
                  <a:lnTo>
                    <a:pt x="0" y="82"/>
                  </a:lnTo>
                  <a:lnTo>
                    <a:pt x="28" y="103"/>
                  </a:lnTo>
                  <a:lnTo>
                    <a:pt x="57" y="82"/>
                  </a:lnTo>
                  <a:lnTo>
                    <a:pt x="46" y="0"/>
                  </a:lnTo>
                  <a:lnTo>
                    <a:pt x="28" y="13"/>
                  </a:lnTo>
                  <a:close/>
                </a:path>
              </a:pathLst>
            </a:custGeom>
            <a:solidFill>
              <a:srgbClr val="E072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24"/>
            <p:cNvSpPr>
              <a:spLocks/>
            </p:cNvSpPr>
            <p:nvPr/>
          </p:nvSpPr>
          <p:spPr bwMode="auto">
            <a:xfrm>
              <a:off x="4024313" y="2760663"/>
              <a:ext cx="839788" cy="365125"/>
            </a:xfrm>
            <a:custGeom>
              <a:avLst/>
              <a:gdLst>
                <a:gd name="T0" fmla="*/ 264 w 529"/>
                <a:gd name="T1" fmla="*/ 230 h 230"/>
                <a:gd name="T2" fmla="*/ 0 w 529"/>
                <a:gd name="T3" fmla="*/ 67 h 230"/>
                <a:gd name="T4" fmla="*/ 177 w 529"/>
                <a:gd name="T5" fmla="*/ 0 h 230"/>
                <a:gd name="T6" fmla="*/ 264 w 529"/>
                <a:gd name="T7" fmla="*/ 163 h 230"/>
                <a:gd name="T8" fmla="*/ 352 w 529"/>
                <a:gd name="T9" fmla="*/ 0 h 230"/>
                <a:gd name="T10" fmla="*/ 529 w 529"/>
                <a:gd name="T11" fmla="*/ 67 h 230"/>
                <a:gd name="T12" fmla="*/ 264 w 529"/>
                <a:gd name="T13" fmla="*/ 23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9" h="230">
                  <a:moveTo>
                    <a:pt x="264" y="230"/>
                  </a:moveTo>
                  <a:lnTo>
                    <a:pt x="0" y="67"/>
                  </a:lnTo>
                  <a:lnTo>
                    <a:pt x="177" y="0"/>
                  </a:lnTo>
                  <a:lnTo>
                    <a:pt x="264" y="163"/>
                  </a:lnTo>
                  <a:lnTo>
                    <a:pt x="352" y="0"/>
                  </a:lnTo>
                  <a:lnTo>
                    <a:pt x="529" y="67"/>
                  </a:lnTo>
                  <a:lnTo>
                    <a:pt x="264" y="230"/>
                  </a:lnTo>
                  <a:close/>
                </a:path>
              </a:pathLst>
            </a:custGeom>
            <a:solidFill>
              <a:srgbClr val="C7D6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25"/>
            <p:cNvSpPr>
              <a:spLocks/>
            </p:cNvSpPr>
            <p:nvPr/>
          </p:nvSpPr>
          <p:spPr bwMode="auto">
            <a:xfrm>
              <a:off x="4398963" y="2798763"/>
              <a:ext cx="90488" cy="84138"/>
            </a:xfrm>
            <a:custGeom>
              <a:avLst/>
              <a:gdLst>
                <a:gd name="T0" fmla="*/ 46 w 57"/>
                <a:gd name="T1" fmla="*/ 0 h 53"/>
                <a:gd name="T2" fmla="*/ 57 w 57"/>
                <a:gd name="T3" fmla="*/ 32 h 53"/>
                <a:gd name="T4" fmla="*/ 28 w 57"/>
                <a:gd name="T5" fmla="*/ 53 h 53"/>
                <a:gd name="T6" fmla="*/ 0 w 57"/>
                <a:gd name="T7" fmla="*/ 32 h 53"/>
                <a:gd name="T8" fmla="*/ 11 w 57"/>
                <a:gd name="T9" fmla="*/ 0 h 53"/>
                <a:gd name="T10" fmla="*/ 46 w 57"/>
                <a:gd name="T11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" h="53">
                  <a:moveTo>
                    <a:pt x="46" y="0"/>
                  </a:moveTo>
                  <a:lnTo>
                    <a:pt x="57" y="32"/>
                  </a:lnTo>
                  <a:lnTo>
                    <a:pt x="28" y="53"/>
                  </a:lnTo>
                  <a:lnTo>
                    <a:pt x="0" y="32"/>
                  </a:lnTo>
                  <a:lnTo>
                    <a:pt x="11" y="0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E072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26"/>
            <p:cNvSpPr>
              <a:spLocks/>
            </p:cNvSpPr>
            <p:nvPr/>
          </p:nvSpPr>
          <p:spPr bwMode="auto">
            <a:xfrm>
              <a:off x="4305300" y="2732088"/>
              <a:ext cx="138113" cy="163513"/>
            </a:xfrm>
            <a:custGeom>
              <a:avLst/>
              <a:gdLst>
                <a:gd name="T0" fmla="*/ 19 w 87"/>
                <a:gd name="T1" fmla="*/ 0 h 103"/>
                <a:gd name="T2" fmla="*/ 87 w 87"/>
                <a:gd name="T3" fmla="*/ 35 h 103"/>
                <a:gd name="T4" fmla="*/ 33 w 87"/>
                <a:gd name="T5" fmla="*/ 103 h 103"/>
                <a:gd name="T6" fmla="*/ 0 w 87"/>
                <a:gd name="T7" fmla="*/ 18 h 103"/>
                <a:gd name="T8" fmla="*/ 19 w 87"/>
                <a:gd name="T9" fmla="*/ 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" h="103">
                  <a:moveTo>
                    <a:pt x="19" y="0"/>
                  </a:moveTo>
                  <a:lnTo>
                    <a:pt x="87" y="35"/>
                  </a:lnTo>
                  <a:lnTo>
                    <a:pt x="33" y="103"/>
                  </a:lnTo>
                  <a:lnTo>
                    <a:pt x="0" y="18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F3B3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27"/>
            <p:cNvSpPr>
              <a:spLocks/>
            </p:cNvSpPr>
            <p:nvPr/>
          </p:nvSpPr>
          <p:spPr bwMode="auto">
            <a:xfrm>
              <a:off x="4443413" y="2732088"/>
              <a:ext cx="139700" cy="163513"/>
            </a:xfrm>
            <a:custGeom>
              <a:avLst/>
              <a:gdLst>
                <a:gd name="T0" fmla="*/ 69 w 88"/>
                <a:gd name="T1" fmla="*/ 0 h 103"/>
                <a:gd name="T2" fmla="*/ 0 w 88"/>
                <a:gd name="T3" fmla="*/ 35 h 103"/>
                <a:gd name="T4" fmla="*/ 55 w 88"/>
                <a:gd name="T5" fmla="*/ 103 h 103"/>
                <a:gd name="T6" fmla="*/ 88 w 88"/>
                <a:gd name="T7" fmla="*/ 18 h 103"/>
                <a:gd name="T8" fmla="*/ 69 w 88"/>
                <a:gd name="T9" fmla="*/ 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" h="103">
                  <a:moveTo>
                    <a:pt x="69" y="0"/>
                  </a:moveTo>
                  <a:lnTo>
                    <a:pt x="0" y="35"/>
                  </a:lnTo>
                  <a:lnTo>
                    <a:pt x="55" y="103"/>
                  </a:lnTo>
                  <a:lnTo>
                    <a:pt x="88" y="18"/>
                  </a:lnTo>
                  <a:lnTo>
                    <a:pt x="69" y="0"/>
                  </a:lnTo>
                  <a:close/>
                </a:path>
              </a:pathLst>
            </a:custGeom>
            <a:solidFill>
              <a:srgbClr val="F3B3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35" name="组合 134"/>
          <p:cNvGrpSpPr/>
          <p:nvPr/>
        </p:nvGrpSpPr>
        <p:grpSpPr>
          <a:xfrm>
            <a:off x="1098825" y="2704718"/>
            <a:ext cx="617537" cy="741275"/>
            <a:chOff x="5554663" y="2111375"/>
            <a:chExt cx="847725" cy="1017588"/>
          </a:xfrm>
        </p:grpSpPr>
        <p:sp>
          <p:nvSpPr>
            <p:cNvPr id="136" name="Freeform 6"/>
            <p:cNvSpPr>
              <a:spLocks/>
            </p:cNvSpPr>
            <p:nvPr/>
          </p:nvSpPr>
          <p:spPr bwMode="auto">
            <a:xfrm>
              <a:off x="5665788" y="2363788"/>
              <a:ext cx="641350" cy="754063"/>
            </a:xfrm>
            <a:custGeom>
              <a:avLst/>
              <a:gdLst>
                <a:gd name="T0" fmla="*/ 373 w 373"/>
                <a:gd name="T1" fmla="*/ 285 h 438"/>
                <a:gd name="T2" fmla="*/ 182 w 373"/>
                <a:gd name="T3" fmla="*/ 438 h 438"/>
                <a:gd name="T4" fmla="*/ 0 w 373"/>
                <a:gd name="T5" fmla="*/ 271 h 438"/>
                <a:gd name="T6" fmla="*/ 57 w 373"/>
                <a:gd name="T7" fmla="*/ 0 h 438"/>
                <a:gd name="T8" fmla="*/ 309 w 373"/>
                <a:gd name="T9" fmla="*/ 0 h 438"/>
                <a:gd name="T10" fmla="*/ 373 w 373"/>
                <a:gd name="T11" fmla="*/ 285 h 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3" h="438">
                  <a:moveTo>
                    <a:pt x="373" y="285"/>
                  </a:moveTo>
                  <a:cubicBezTo>
                    <a:pt x="303" y="285"/>
                    <a:pt x="182" y="438"/>
                    <a:pt x="182" y="438"/>
                  </a:cubicBezTo>
                  <a:cubicBezTo>
                    <a:pt x="182" y="438"/>
                    <a:pt x="70" y="271"/>
                    <a:pt x="0" y="271"/>
                  </a:cubicBezTo>
                  <a:cubicBezTo>
                    <a:pt x="54" y="153"/>
                    <a:pt x="51" y="119"/>
                    <a:pt x="57" y="0"/>
                  </a:cubicBezTo>
                  <a:cubicBezTo>
                    <a:pt x="141" y="0"/>
                    <a:pt x="225" y="0"/>
                    <a:pt x="309" y="0"/>
                  </a:cubicBezTo>
                  <a:cubicBezTo>
                    <a:pt x="315" y="119"/>
                    <a:pt x="319" y="166"/>
                    <a:pt x="373" y="285"/>
                  </a:cubicBezTo>
                  <a:close/>
                </a:path>
              </a:pathLst>
            </a:custGeom>
            <a:solidFill>
              <a:srgbClr val="F3B3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Oval 7"/>
            <p:cNvSpPr>
              <a:spLocks noChangeArrowheads="1"/>
            </p:cNvSpPr>
            <p:nvPr/>
          </p:nvSpPr>
          <p:spPr bwMode="auto">
            <a:xfrm>
              <a:off x="5691188" y="2460625"/>
              <a:ext cx="26988" cy="26988"/>
            </a:xfrm>
            <a:prstGeom prst="ellipse">
              <a:avLst/>
            </a:prstGeom>
            <a:solidFill>
              <a:srgbClr val="E072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8"/>
            <p:cNvSpPr>
              <a:spLocks/>
            </p:cNvSpPr>
            <p:nvPr/>
          </p:nvSpPr>
          <p:spPr bwMode="auto">
            <a:xfrm>
              <a:off x="5697538" y="2274888"/>
              <a:ext cx="14288" cy="179388"/>
            </a:xfrm>
            <a:custGeom>
              <a:avLst/>
              <a:gdLst>
                <a:gd name="T0" fmla="*/ 4 w 8"/>
                <a:gd name="T1" fmla="*/ 104 h 104"/>
                <a:gd name="T2" fmla="*/ 8 w 8"/>
                <a:gd name="T3" fmla="*/ 104 h 104"/>
                <a:gd name="T4" fmla="*/ 8 w 8"/>
                <a:gd name="T5" fmla="*/ 3 h 104"/>
                <a:gd name="T6" fmla="*/ 1 w 8"/>
                <a:gd name="T7" fmla="*/ 0 h 104"/>
                <a:gd name="T8" fmla="*/ 0 w 8"/>
                <a:gd name="T9" fmla="*/ 104 h 104"/>
                <a:gd name="T10" fmla="*/ 4 w 8"/>
                <a:gd name="T11" fmla="*/ 10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04">
                  <a:moveTo>
                    <a:pt x="4" y="104"/>
                  </a:moveTo>
                  <a:cubicBezTo>
                    <a:pt x="6" y="104"/>
                    <a:pt x="7" y="104"/>
                    <a:pt x="8" y="104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04"/>
                    <a:pt x="0" y="104"/>
                  </a:cubicBezTo>
                  <a:cubicBezTo>
                    <a:pt x="2" y="104"/>
                    <a:pt x="3" y="104"/>
                    <a:pt x="4" y="104"/>
                  </a:cubicBezTo>
                  <a:close/>
                </a:path>
              </a:pathLst>
            </a:custGeom>
            <a:solidFill>
              <a:srgbClr val="C7D6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9"/>
            <p:cNvSpPr>
              <a:spLocks/>
            </p:cNvSpPr>
            <p:nvPr/>
          </p:nvSpPr>
          <p:spPr bwMode="auto">
            <a:xfrm>
              <a:off x="5688013" y="2493963"/>
              <a:ext cx="34925" cy="38100"/>
            </a:xfrm>
            <a:custGeom>
              <a:avLst/>
              <a:gdLst>
                <a:gd name="T0" fmla="*/ 15 w 21"/>
                <a:gd name="T1" fmla="*/ 0 h 23"/>
                <a:gd name="T2" fmla="*/ 10 w 21"/>
                <a:gd name="T3" fmla="*/ 1 h 23"/>
                <a:gd name="T4" fmla="*/ 6 w 21"/>
                <a:gd name="T5" fmla="*/ 0 h 23"/>
                <a:gd name="T6" fmla="*/ 1 w 21"/>
                <a:gd name="T7" fmla="*/ 14 h 23"/>
                <a:gd name="T8" fmla="*/ 1 w 21"/>
                <a:gd name="T9" fmla="*/ 14 h 23"/>
                <a:gd name="T10" fmla="*/ 0 w 21"/>
                <a:gd name="T11" fmla="*/ 18 h 23"/>
                <a:gd name="T12" fmla="*/ 1 w 21"/>
                <a:gd name="T13" fmla="*/ 16 h 23"/>
                <a:gd name="T14" fmla="*/ 2 w 21"/>
                <a:gd name="T15" fmla="*/ 11 h 23"/>
                <a:gd name="T16" fmla="*/ 1 w 21"/>
                <a:gd name="T17" fmla="*/ 18 h 23"/>
                <a:gd name="T18" fmla="*/ 3 w 21"/>
                <a:gd name="T19" fmla="*/ 12 h 23"/>
                <a:gd name="T20" fmla="*/ 3 w 21"/>
                <a:gd name="T21" fmla="*/ 19 h 23"/>
                <a:gd name="T22" fmla="*/ 4 w 21"/>
                <a:gd name="T23" fmla="*/ 13 h 23"/>
                <a:gd name="T24" fmla="*/ 4 w 21"/>
                <a:gd name="T25" fmla="*/ 19 h 23"/>
                <a:gd name="T26" fmla="*/ 5 w 21"/>
                <a:gd name="T27" fmla="*/ 13 h 23"/>
                <a:gd name="T28" fmla="*/ 6 w 21"/>
                <a:gd name="T29" fmla="*/ 19 h 23"/>
                <a:gd name="T30" fmla="*/ 7 w 21"/>
                <a:gd name="T31" fmla="*/ 14 h 23"/>
                <a:gd name="T32" fmla="*/ 7 w 21"/>
                <a:gd name="T33" fmla="*/ 20 h 23"/>
                <a:gd name="T34" fmla="*/ 8 w 21"/>
                <a:gd name="T35" fmla="*/ 15 h 23"/>
                <a:gd name="T36" fmla="*/ 9 w 21"/>
                <a:gd name="T37" fmla="*/ 20 h 23"/>
                <a:gd name="T38" fmla="*/ 9 w 21"/>
                <a:gd name="T39" fmla="*/ 20 h 23"/>
                <a:gd name="T40" fmla="*/ 9 w 21"/>
                <a:gd name="T41" fmla="*/ 20 h 23"/>
                <a:gd name="T42" fmla="*/ 10 w 21"/>
                <a:gd name="T43" fmla="*/ 16 h 23"/>
                <a:gd name="T44" fmla="*/ 11 w 21"/>
                <a:gd name="T45" fmla="*/ 21 h 23"/>
                <a:gd name="T46" fmla="*/ 12 w 21"/>
                <a:gd name="T47" fmla="*/ 17 h 23"/>
                <a:gd name="T48" fmla="*/ 13 w 21"/>
                <a:gd name="T49" fmla="*/ 21 h 23"/>
                <a:gd name="T50" fmla="*/ 14 w 21"/>
                <a:gd name="T51" fmla="*/ 17 h 23"/>
                <a:gd name="T52" fmla="*/ 15 w 21"/>
                <a:gd name="T53" fmla="*/ 22 h 23"/>
                <a:gd name="T54" fmla="*/ 16 w 21"/>
                <a:gd name="T55" fmla="*/ 18 h 23"/>
                <a:gd name="T56" fmla="*/ 17 w 21"/>
                <a:gd name="T57" fmla="*/ 22 h 23"/>
                <a:gd name="T58" fmla="*/ 18 w 21"/>
                <a:gd name="T59" fmla="*/ 19 h 23"/>
                <a:gd name="T60" fmla="*/ 19 w 21"/>
                <a:gd name="T61" fmla="*/ 22 h 23"/>
                <a:gd name="T62" fmla="*/ 20 w 21"/>
                <a:gd name="T63" fmla="*/ 19 h 23"/>
                <a:gd name="T64" fmla="*/ 21 w 21"/>
                <a:gd name="T65" fmla="*/ 23 h 23"/>
                <a:gd name="T66" fmla="*/ 21 w 21"/>
                <a:gd name="T67" fmla="*/ 18 h 23"/>
                <a:gd name="T68" fmla="*/ 15 w 21"/>
                <a:gd name="T6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" h="23">
                  <a:moveTo>
                    <a:pt x="15" y="0"/>
                  </a:moveTo>
                  <a:cubicBezTo>
                    <a:pt x="14" y="0"/>
                    <a:pt x="12" y="1"/>
                    <a:pt x="10" y="1"/>
                  </a:cubicBezTo>
                  <a:cubicBezTo>
                    <a:pt x="9" y="1"/>
                    <a:pt x="7" y="1"/>
                    <a:pt x="6" y="0"/>
                  </a:cubicBezTo>
                  <a:cubicBezTo>
                    <a:pt x="3" y="3"/>
                    <a:pt x="1" y="8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6"/>
                    <a:pt x="0" y="17"/>
                    <a:pt x="0" y="18"/>
                  </a:cubicBezTo>
                  <a:cubicBezTo>
                    <a:pt x="0" y="17"/>
                    <a:pt x="0" y="17"/>
                    <a:pt x="1" y="16"/>
                  </a:cubicBezTo>
                  <a:cubicBezTo>
                    <a:pt x="1" y="14"/>
                    <a:pt x="2" y="13"/>
                    <a:pt x="2" y="11"/>
                  </a:cubicBezTo>
                  <a:cubicBezTo>
                    <a:pt x="2" y="14"/>
                    <a:pt x="2" y="16"/>
                    <a:pt x="1" y="18"/>
                  </a:cubicBezTo>
                  <a:cubicBezTo>
                    <a:pt x="2" y="16"/>
                    <a:pt x="3" y="14"/>
                    <a:pt x="3" y="12"/>
                  </a:cubicBezTo>
                  <a:cubicBezTo>
                    <a:pt x="3" y="14"/>
                    <a:pt x="3" y="17"/>
                    <a:pt x="3" y="19"/>
                  </a:cubicBezTo>
                  <a:cubicBezTo>
                    <a:pt x="3" y="17"/>
                    <a:pt x="4" y="15"/>
                    <a:pt x="4" y="13"/>
                  </a:cubicBezTo>
                  <a:cubicBezTo>
                    <a:pt x="4" y="15"/>
                    <a:pt x="4" y="17"/>
                    <a:pt x="4" y="19"/>
                  </a:cubicBezTo>
                  <a:cubicBezTo>
                    <a:pt x="5" y="17"/>
                    <a:pt x="5" y="15"/>
                    <a:pt x="5" y="13"/>
                  </a:cubicBezTo>
                  <a:cubicBezTo>
                    <a:pt x="6" y="16"/>
                    <a:pt x="6" y="18"/>
                    <a:pt x="6" y="19"/>
                  </a:cubicBezTo>
                  <a:cubicBezTo>
                    <a:pt x="6" y="18"/>
                    <a:pt x="7" y="16"/>
                    <a:pt x="7" y="14"/>
                  </a:cubicBezTo>
                  <a:cubicBezTo>
                    <a:pt x="7" y="16"/>
                    <a:pt x="7" y="18"/>
                    <a:pt x="7" y="20"/>
                  </a:cubicBezTo>
                  <a:cubicBezTo>
                    <a:pt x="8" y="18"/>
                    <a:pt x="8" y="17"/>
                    <a:pt x="8" y="15"/>
                  </a:cubicBezTo>
                  <a:cubicBezTo>
                    <a:pt x="9" y="17"/>
                    <a:pt x="9" y="19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19"/>
                    <a:pt x="10" y="17"/>
                    <a:pt x="10" y="16"/>
                  </a:cubicBezTo>
                  <a:cubicBezTo>
                    <a:pt x="10" y="18"/>
                    <a:pt x="11" y="19"/>
                    <a:pt x="11" y="21"/>
                  </a:cubicBezTo>
                  <a:cubicBezTo>
                    <a:pt x="11" y="19"/>
                    <a:pt x="12" y="18"/>
                    <a:pt x="12" y="17"/>
                  </a:cubicBezTo>
                  <a:cubicBezTo>
                    <a:pt x="12" y="18"/>
                    <a:pt x="12" y="20"/>
                    <a:pt x="13" y="21"/>
                  </a:cubicBezTo>
                  <a:cubicBezTo>
                    <a:pt x="13" y="20"/>
                    <a:pt x="13" y="19"/>
                    <a:pt x="14" y="17"/>
                  </a:cubicBezTo>
                  <a:cubicBezTo>
                    <a:pt x="14" y="19"/>
                    <a:pt x="14" y="20"/>
                    <a:pt x="15" y="22"/>
                  </a:cubicBezTo>
                  <a:cubicBezTo>
                    <a:pt x="15" y="21"/>
                    <a:pt x="15" y="19"/>
                    <a:pt x="16" y="18"/>
                  </a:cubicBezTo>
                  <a:cubicBezTo>
                    <a:pt x="16" y="20"/>
                    <a:pt x="17" y="21"/>
                    <a:pt x="17" y="22"/>
                  </a:cubicBezTo>
                  <a:cubicBezTo>
                    <a:pt x="17" y="21"/>
                    <a:pt x="18" y="20"/>
                    <a:pt x="18" y="19"/>
                  </a:cubicBezTo>
                  <a:cubicBezTo>
                    <a:pt x="18" y="20"/>
                    <a:pt x="19" y="21"/>
                    <a:pt x="19" y="22"/>
                  </a:cubicBezTo>
                  <a:cubicBezTo>
                    <a:pt x="20" y="21"/>
                    <a:pt x="20" y="20"/>
                    <a:pt x="20" y="19"/>
                  </a:cubicBezTo>
                  <a:cubicBezTo>
                    <a:pt x="20" y="20"/>
                    <a:pt x="21" y="22"/>
                    <a:pt x="21" y="23"/>
                  </a:cubicBezTo>
                  <a:cubicBezTo>
                    <a:pt x="21" y="22"/>
                    <a:pt x="21" y="19"/>
                    <a:pt x="21" y="18"/>
                  </a:cubicBezTo>
                  <a:cubicBezTo>
                    <a:pt x="21" y="10"/>
                    <a:pt x="19" y="3"/>
                    <a:pt x="15" y="0"/>
                  </a:cubicBezTo>
                  <a:close/>
                </a:path>
              </a:pathLst>
            </a:custGeom>
            <a:solidFill>
              <a:srgbClr val="E072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10"/>
            <p:cNvSpPr>
              <a:spLocks/>
            </p:cNvSpPr>
            <p:nvPr/>
          </p:nvSpPr>
          <p:spPr bwMode="auto">
            <a:xfrm>
              <a:off x="5756275" y="2273300"/>
              <a:ext cx="444500" cy="452438"/>
            </a:xfrm>
            <a:custGeom>
              <a:avLst/>
              <a:gdLst>
                <a:gd name="T0" fmla="*/ 258 w 258"/>
                <a:gd name="T1" fmla="*/ 110 h 263"/>
                <a:gd name="T2" fmla="*/ 129 w 258"/>
                <a:gd name="T3" fmla="*/ 263 h 263"/>
                <a:gd name="T4" fmla="*/ 0 w 258"/>
                <a:gd name="T5" fmla="*/ 110 h 263"/>
                <a:gd name="T6" fmla="*/ 3 w 258"/>
                <a:gd name="T7" fmla="*/ 55 h 263"/>
                <a:gd name="T8" fmla="*/ 129 w 258"/>
                <a:gd name="T9" fmla="*/ 6 h 263"/>
                <a:gd name="T10" fmla="*/ 255 w 258"/>
                <a:gd name="T11" fmla="*/ 55 h 263"/>
                <a:gd name="T12" fmla="*/ 258 w 258"/>
                <a:gd name="T13" fmla="*/ 110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8" h="263">
                  <a:moveTo>
                    <a:pt x="258" y="110"/>
                  </a:moveTo>
                  <a:cubicBezTo>
                    <a:pt x="258" y="194"/>
                    <a:pt x="200" y="263"/>
                    <a:pt x="129" y="263"/>
                  </a:cubicBezTo>
                  <a:cubicBezTo>
                    <a:pt x="58" y="263"/>
                    <a:pt x="0" y="194"/>
                    <a:pt x="0" y="110"/>
                  </a:cubicBezTo>
                  <a:cubicBezTo>
                    <a:pt x="0" y="99"/>
                    <a:pt x="1" y="63"/>
                    <a:pt x="3" y="55"/>
                  </a:cubicBezTo>
                  <a:cubicBezTo>
                    <a:pt x="15" y="0"/>
                    <a:pt x="67" y="6"/>
                    <a:pt x="129" y="6"/>
                  </a:cubicBezTo>
                  <a:cubicBezTo>
                    <a:pt x="191" y="6"/>
                    <a:pt x="243" y="0"/>
                    <a:pt x="255" y="55"/>
                  </a:cubicBezTo>
                  <a:cubicBezTo>
                    <a:pt x="257" y="63"/>
                    <a:pt x="258" y="99"/>
                    <a:pt x="258" y="110"/>
                  </a:cubicBezTo>
                  <a:close/>
                </a:path>
              </a:pathLst>
            </a:custGeom>
            <a:solidFill>
              <a:srgbClr val="F9DF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11"/>
            <p:cNvSpPr>
              <a:spLocks/>
            </p:cNvSpPr>
            <p:nvPr/>
          </p:nvSpPr>
          <p:spPr bwMode="auto">
            <a:xfrm>
              <a:off x="5829300" y="2709863"/>
              <a:ext cx="300038" cy="207963"/>
            </a:xfrm>
            <a:custGeom>
              <a:avLst/>
              <a:gdLst>
                <a:gd name="T0" fmla="*/ 87 w 175"/>
                <a:gd name="T1" fmla="*/ 16 h 121"/>
                <a:gd name="T2" fmla="*/ 37 w 175"/>
                <a:gd name="T3" fmla="*/ 0 h 121"/>
                <a:gd name="T4" fmla="*/ 0 w 175"/>
                <a:gd name="T5" fmla="*/ 81 h 121"/>
                <a:gd name="T6" fmla="*/ 86 w 175"/>
                <a:gd name="T7" fmla="*/ 121 h 121"/>
                <a:gd name="T8" fmla="*/ 175 w 175"/>
                <a:gd name="T9" fmla="*/ 81 h 121"/>
                <a:gd name="T10" fmla="*/ 138 w 175"/>
                <a:gd name="T11" fmla="*/ 0 h 121"/>
                <a:gd name="T12" fmla="*/ 87 w 175"/>
                <a:gd name="T13" fmla="*/ 16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5" h="121">
                  <a:moveTo>
                    <a:pt x="87" y="16"/>
                  </a:moveTo>
                  <a:cubicBezTo>
                    <a:pt x="67" y="16"/>
                    <a:pt x="54" y="10"/>
                    <a:pt x="37" y="0"/>
                  </a:cubicBezTo>
                  <a:cubicBezTo>
                    <a:pt x="28" y="48"/>
                    <a:pt x="20" y="55"/>
                    <a:pt x="0" y="81"/>
                  </a:cubicBezTo>
                  <a:cubicBezTo>
                    <a:pt x="33" y="81"/>
                    <a:pt x="53" y="121"/>
                    <a:pt x="86" y="121"/>
                  </a:cubicBezTo>
                  <a:cubicBezTo>
                    <a:pt x="120" y="121"/>
                    <a:pt x="141" y="81"/>
                    <a:pt x="175" y="81"/>
                  </a:cubicBezTo>
                  <a:cubicBezTo>
                    <a:pt x="155" y="55"/>
                    <a:pt x="148" y="46"/>
                    <a:pt x="138" y="0"/>
                  </a:cubicBezTo>
                  <a:cubicBezTo>
                    <a:pt x="120" y="10"/>
                    <a:pt x="108" y="16"/>
                    <a:pt x="87" y="16"/>
                  </a:cubicBezTo>
                  <a:close/>
                </a:path>
              </a:pathLst>
            </a:custGeom>
            <a:solidFill>
              <a:srgbClr val="F9DF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12"/>
            <p:cNvSpPr>
              <a:spLocks/>
            </p:cNvSpPr>
            <p:nvPr/>
          </p:nvSpPr>
          <p:spPr bwMode="auto">
            <a:xfrm>
              <a:off x="5757863" y="2273300"/>
              <a:ext cx="442913" cy="211138"/>
            </a:xfrm>
            <a:custGeom>
              <a:avLst/>
              <a:gdLst>
                <a:gd name="T0" fmla="*/ 128 w 257"/>
                <a:gd name="T1" fmla="*/ 6 h 123"/>
                <a:gd name="T2" fmla="*/ 2 w 257"/>
                <a:gd name="T3" fmla="*/ 55 h 123"/>
                <a:gd name="T4" fmla="*/ 0 w 257"/>
                <a:gd name="T5" fmla="*/ 80 h 123"/>
                <a:gd name="T6" fmla="*/ 13 w 257"/>
                <a:gd name="T7" fmla="*/ 81 h 123"/>
                <a:gd name="T8" fmla="*/ 100 w 257"/>
                <a:gd name="T9" fmla="*/ 31 h 123"/>
                <a:gd name="T10" fmla="*/ 248 w 257"/>
                <a:gd name="T11" fmla="*/ 123 h 123"/>
                <a:gd name="T12" fmla="*/ 256 w 257"/>
                <a:gd name="T13" fmla="*/ 123 h 123"/>
                <a:gd name="T14" fmla="*/ 257 w 257"/>
                <a:gd name="T15" fmla="*/ 110 h 123"/>
                <a:gd name="T16" fmla="*/ 254 w 257"/>
                <a:gd name="T17" fmla="*/ 55 h 123"/>
                <a:gd name="T18" fmla="*/ 128 w 257"/>
                <a:gd name="T19" fmla="*/ 6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7" h="123">
                  <a:moveTo>
                    <a:pt x="128" y="6"/>
                  </a:moveTo>
                  <a:cubicBezTo>
                    <a:pt x="66" y="6"/>
                    <a:pt x="14" y="0"/>
                    <a:pt x="2" y="55"/>
                  </a:cubicBezTo>
                  <a:cubicBezTo>
                    <a:pt x="1" y="59"/>
                    <a:pt x="0" y="69"/>
                    <a:pt x="0" y="80"/>
                  </a:cubicBezTo>
                  <a:cubicBezTo>
                    <a:pt x="4" y="81"/>
                    <a:pt x="9" y="81"/>
                    <a:pt x="13" y="81"/>
                  </a:cubicBezTo>
                  <a:cubicBezTo>
                    <a:pt x="50" y="81"/>
                    <a:pt x="83" y="61"/>
                    <a:pt x="100" y="31"/>
                  </a:cubicBezTo>
                  <a:cubicBezTo>
                    <a:pt x="127" y="86"/>
                    <a:pt x="183" y="123"/>
                    <a:pt x="248" y="123"/>
                  </a:cubicBezTo>
                  <a:cubicBezTo>
                    <a:pt x="251" y="123"/>
                    <a:pt x="254" y="123"/>
                    <a:pt x="256" y="123"/>
                  </a:cubicBezTo>
                  <a:cubicBezTo>
                    <a:pt x="257" y="118"/>
                    <a:pt x="257" y="114"/>
                    <a:pt x="257" y="110"/>
                  </a:cubicBezTo>
                  <a:cubicBezTo>
                    <a:pt x="257" y="99"/>
                    <a:pt x="256" y="63"/>
                    <a:pt x="254" y="55"/>
                  </a:cubicBezTo>
                  <a:cubicBezTo>
                    <a:pt x="242" y="0"/>
                    <a:pt x="190" y="6"/>
                    <a:pt x="128" y="6"/>
                  </a:cubicBezTo>
                  <a:close/>
                </a:path>
              </a:pathLst>
            </a:custGeom>
            <a:solidFill>
              <a:srgbClr val="F3B3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13"/>
            <p:cNvSpPr>
              <a:spLocks/>
            </p:cNvSpPr>
            <p:nvPr/>
          </p:nvSpPr>
          <p:spPr bwMode="auto">
            <a:xfrm>
              <a:off x="5584825" y="2111375"/>
              <a:ext cx="787400" cy="176213"/>
            </a:xfrm>
            <a:custGeom>
              <a:avLst/>
              <a:gdLst>
                <a:gd name="T0" fmla="*/ 447 w 458"/>
                <a:gd name="T1" fmla="*/ 64 h 103"/>
                <a:gd name="T2" fmla="*/ 248 w 458"/>
                <a:gd name="T3" fmla="*/ 4 h 103"/>
                <a:gd name="T4" fmla="*/ 210 w 458"/>
                <a:gd name="T5" fmla="*/ 4 h 103"/>
                <a:gd name="T6" fmla="*/ 11 w 458"/>
                <a:gd name="T7" fmla="*/ 64 h 103"/>
                <a:gd name="T8" fmla="*/ 11 w 458"/>
                <a:gd name="T9" fmla="*/ 76 h 103"/>
                <a:gd name="T10" fmla="*/ 100 w 458"/>
                <a:gd name="T11" fmla="*/ 103 h 103"/>
                <a:gd name="T12" fmla="*/ 100 w 458"/>
                <a:gd name="T13" fmla="*/ 102 h 103"/>
                <a:gd name="T14" fmla="*/ 100 w 458"/>
                <a:gd name="T15" fmla="*/ 101 h 103"/>
                <a:gd name="T16" fmla="*/ 100 w 458"/>
                <a:gd name="T17" fmla="*/ 101 h 103"/>
                <a:gd name="T18" fmla="*/ 229 w 458"/>
                <a:gd name="T19" fmla="*/ 61 h 103"/>
                <a:gd name="T20" fmla="*/ 358 w 458"/>
                <a:gd name="T21" fmla="*/ 101 h 103"/>
                <a:gd name="T22" fmla="*/ 358 w 458"/>
                <a:gd name="T23" fmla="*/ 101 h 103"/>
                <a:gd name="T24" fmla="*/ 358 w 458"/>
                <a:gd name="T25" fmla="*/ 102 h 103"/>
                <a:gd name="T26" fmla="*/ 358 w 458"/>
                <a:gd name="T27" fmla="*/ 103 h 103"/>
                <a:gd name="T28" fmla="*/ 447 w 458"/>
                <a:gd name="T29" fmla="*/ 76 h 103"/>
                <a:gd name="T30" fmla="*/ 447 w 458"/>
                <a:gd name="T31" fmla="*/ 64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58" h="103">
                  <a:moveTo>
                    <a:pt x="447" y="64"/>
                  </a:moveTo>
                  <a:cubicBezTo>
                    <a:pt x="248" y="4"/>
                    <a:pt x="248" y="4"/>
                    <a:pt x="248" y="4"/>
                  </a:cubicBezTo>
                  <a:cubicBezTo>
                    <a:pt x="238" y="0"/>
                    <a:pt x="220" y="0"/>
                    <a:pt x="210" y="4"/>
                  </a:cubicBezTo>
                  <a:cubicBezTo>
                    <a:pt x="11" y="64"/>
                    <a:pt x="11" y="64"/>
                    <a:pt x="11" y="64"/>
                  </a:cubicBezTo>
                  <a:cubicBezTo>
                    <a:pt x="0" y="67"/>
                    <a:pt x="0" y="72"/>
                    <a:pt x="11" y="76"/>
                  </a:cubicBezTo>
                  <a:cubicBezTo>
                    <a:pt x="100" y="103"/>
                    <a:pt x="100" y="103"/>
                    <a:pt x="100" y="103"/>
                  </a:cubicBezTo>
                  <a:cubicBezTo>
                    <a:pt x="100" y="102"/>
                    <a:pt x="100" y="102"/>
                    <a:pt x="100" y="102"/>
                  </a:cubicBezTo>
                  <a:cubicBezTo>
                    <a:pt x="100" y="101"/>
                    <a:pt x="100" y="101"/>
                    <a:pt x="100" y="101"/>
                  </a:cubicBezTo>
                  <a:cubicBezTo>
                    <a:pt x="100" y="101"/>
                    <a:pt x="100" y="101"/>
                    <a:pt x="100" y="101"/>
                  </a:cubicBezTo>
                  <a:cubicBezTo>
                    <a:pt x="103" y="78"/>
                    <a:pt x="160" y="61"/>
                    <a:pt x="229" y="61"/>
                  </a:cubicBezTo>
                  <a:cubicBezTo>
                    <a:pt x="298" y="61"/>
                    <a:pt x="355" y="78"/>
                    <a:pt x="358" y="101"/>
                  </a:cubicBezTo>
                  <a:cubicBezTo>
                    <a:pt x="358" y="101"/>
                    <a:pt x="358" y="101"/>
                    <a:pt x="358" y="101"/>
                  </a:cubicBezTo>
                  <a:cubicBezTo>
                    <a:pt x="358" y="102"/>
                    <a:pt x="358" y="102"/>
                    <a:pt x="358" y="102"/>
                  </a:cubicBezTo>
                  <a:cubicBezTo>
                    <a:pt x="358" y="103"/>
                    <a:pt x="358" y="103"/>
                    <a:pt x="358" y="103"/>
                  </a:cubicBezTo>
                  <a:cubicBezTo>
                    <a:pt x="447" y="76"/>
                    <a:pt x="447" y="76"/>
                    <a:pt x="447" y="76"/>
                  </a:cubicBezTo>
                  <a:cubicBezTo>
                    <a:pt x="458" y="72"/>
                    <a:pt x="458" y="67"/>
                    <a:pt x="447" y="64"/>
                  </a:cubicBezTo>
                  <a:close/>
                </a:path>
              </a:pathLst>
            </a:custGeom>
            <a:solidFill>
              <a:srgbClr val="C7D6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14"/>
            <p:cNvSpPr>
              <a:spLocks/>
            </p:cNvSpPr>
            <p:nvPr/>
          </p:nvSpPr>
          <p:spPr bwMode="auto">
            <a:xfrm>
              <a:off x="5756275" y="2222500"/>
              <a:ext cx="444500" cy="160338"/>
            </a:xfrm>
            <a:custGeom>
              <a:avLst/>
              <a:gdLst>
                <a:gd name="T0" fmla="*/ 258 w 258"/>
                <a:gd name="T1" fmla="*/ 40 h 93"/>
                <a:gd name="T2" fmla="*/ 129 w 258"/>
                <a:gd name="T3" fmla="*/ 0 h 93"/>
                <a:gd name="T4" fmla="*/ 129 w 258"/>
                <a:gd name="T5" fmla="*/ 0 h 93"/>
                <a:gd name="T6" fmla="*/ 0 w 258"/>
                <a:gd name="T7" fmla="*/ 40 h 93"/>
                <a:gd name="T8" fmla="*/ 0 w 258"/>
                <a:gd name="T9" fmla="*/ 40 h 93"/>
                <a:gd name="T10" fmla="*/ 0 w 258"/>
                <a:gd name="T11" fmla="*/ 42 h 93"/>
                <a:gd name="T12" fmla="*/ 0 w 258"/>
                <a:gd name="T13" fmla="*/ 85 h 93"/>
                <a:gd name="T14" fmla="*/ 1 w 258"/>
                <a:gd name="T15" fmla="*/ 93 h 93"/>
                <a:gd name="T16" fmla="*/ 9 w 258"/>
                <a:gd name="T17" fmla="*/ 81 h 93"/>
                <a:gd name="T18" fmla="*/ 129 w 258"/>
                <a:gd name="T19" fmla="*/ 68 h 93"/>
                <a:gd name="T20" fmla="*/ 129 w 258"/>
                <a:gd name="T21" fmla="*/ 68 h 93"/>
                <a:gd name="T22" fmla="*/ 249 w 258"/>
                <a:gd name="T23" fmla="*/ 81 h 93"/>
                <a:gd name="T24" fmla="*/ 257 w 258"/>
                <a:gd name="T25" fmla="*/ 93 h 93"/>
                <a:gd name="T26" fmla="*/ 258 w 258"/>
                <a:gd name="T27" fmla="*/ 85 h 93"/>
                <a:gd name="T28" fmla="*/ 258 w 258"/>
                <a:gd name="T29" fmla="*/ 42 h 93"/>
                <a:gd name="T30" fmla="*/ 258 w 258"/>
                <a:gd name="T31" fmla="*/ 4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58" h="93">
                  <a:moveTo>
                    <a:pt x="258" y="40"/>
                  </a:moveTo>
                  <a:cubicBezTo>
                    <a:pt x="255" y="18"/>
                    <a:pt x="198" y="0"/>
                    <a:pt x="129" y="0"/>
                  </a:cubicBezTo>
                  <a:cubicBezTo>
                    <a:pt x="129" y="0"/>
                    <a:pt x="129" y="0"/>
                    <a:pt x="129" y="0"/>
                  </a:cubicBezTo>
                  <a:cubicBezTo>
                    <a:pt x="60" y="0"/>
                    <a:pt x="3" y="18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90"/>
                    <a:pt x="1" y="93"/>
                  </a:cubicBezTo>
                  <a:cubicBezTo>
                    <a:pt x="1" y="93"/>
                    <a:pt x="1" y="85"/>
                    <a:pt x="9" y="81"/>
                  </a:cubicBezTo>
                  <a:cubicBezTo>
                    <a:pt x="25" y="74"/>
                    <a:pt x="73" y="68"/>
                    <a:pt x="129" y="68"/>
                  </a:cubicBezTo>
                  <a:cubicBezTo>
                    <a:pt x="129" y="68"/>
                    <a:pt x="129" y="68"/>
                    <a:pt x="129" y="68"/>
                  </a:cubicBezTo>
                  <a:cubicBezTo>
                    <a:pt x="185" y="68"/>
                    <a:pt x="233" y="74"/>
                    <a:pt x="249" y="81"/>
                  </a:cubicBezTo>
                  <a:cubicBezTo>
                    <a:pt x="257" y="85"/>
                    <a:pt x="257" y="93"/>
                    <a:pt x="257" y="93"/>
                  </a:cubicBezTo>
                  <a:cubicBezTo>
                    <a:pt x="258" y="90"/>
                    <a:pt x="258" y="85"/>
                    <a:pt x="258" y="85"/>
                  </a:cubicBezTo>
                  <a:cubicBezTo>
                    <a:pt x="258" y="42"/>
                    <a:pt x="258" y="42"/>
                    <a:pt x="258" y="42"/>
                  </a:cubicBezTo>
                  <a:cubicBezTo>
                    <a:pt x="258" y="40"/>
                    <a:pt x="258" y="40"/>
                    <a:pt x="258" y="40"/>
                  </a:cubicBezTo>
                  <a:close/>
                </a:path>
              </a:pathLst>
            </a:custGeom>
            <a:solidFill>
              <a:srgbClr val="B3C1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15"/>
            <p:cNvSpPr>
              <a:spLocks/>
            </p:cNvSpPr>
            <p:nvPr/>
          </p:nvSpPr>
          <p:spPr bwMode="auto">
            <a:xfrm>
              <a:off x="5554663" y="2762250"/>
              <a:ext cx="847725" cy="366713"/>
            </a:xfrm>
            <a:custGeom>
              <a:avLst/>
              <a:gdLst>
                <a:gd name="T0" fmla="*/ 267 w 534"/>
                <a:gd name="T1" fmla="*/ 231 h 231"/>
                <a:gd name="T2" fmla="*/ 0 w 534"/>
                <a:gd name="T3" fmla="*/ 67 h 231"/>
                <a:gd name="T4" fmla="*/ 186 w 534"/>
                <a:gd name="T5" fmla="*/ 0 h 231"/>
                <a:gd name="T6" fmla="*/ 267 w 534"/>
                <a:gd name="T7" fmla="*/ 92 h 231"/>
                <a:gd name="T8" fmla="*/ 348 w 534"/>
                <a:gd name="T9" fmla="*/ 0 h 231"/>
                <a:gd name="T10" fmla="*/ 534 w 534"/>
                <a:gd name="T11" fmla="*/ 67 h 231"/>
                <a:gd name="T12" fmla="*/ 267 w 534"/>
                <a:gd name="T13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4" h="231">
                  <a:moveTo>
                    <a:pt x="267" y="231"/>
                  </a:moveTo>
                  <a:lnTo>
                    <a:pt x="0" y="67"/>
                  </a:lnTo>
                  <a:lnTo>
                    <a:pt x="186" y="0"/>
                  </a:lnTo>
                  <a:lnTo>
                    <a:pt x="267" y="92"/>
                  </a:lnTo>
                  <a:lnTo>
                    <a:pt x="348" y="0"/>
                  </a:lnTo>
                  <a:lnTo>
                    <a:pt x="534" y="67"/>
                  </a:lnTo>
                  <a:lnTo>
                    <a:pt x="267" y="231"/>
                  </a:lnTo>
                  <a:close/>
                </a:path>
              </a:pathLst>
            </a:custGeom>
            <a:solidFill>
              <a:srgbClr val="C7D6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46" name="组合 145"/>
          <p:cNvGrpSpPr/>
          <p:nvPr/>
        </p:nvGrpSpPr>
        <p:grpSpPr>
          <a:xfrm>
            <a:off x="1776776" y="2921106"/>
            <a:ext cx="611755" cy="735493"/>
            <a:chOff x="4024313" y="2116138"/>
            <a:chExt cx="839788" cy="1009650"/>
          </a:xfrm>
        </p:grpSpPr>
        <p:sp>
          <p:nvSpPr>
            <p:cNvPr id="147" name="Oval 16"/>
            <p:cNvSpPr>
              <a:spLocks noChangeArrowheads="1"/>
            </p:cNvSpPr>
            <p:nvPr/>
          </p:nvSpPr>
          <p:spPr bwMode="auto">
            <a:xfrm>
              <a:off x="4159250" y="2462213"/>
              <a:ext cx="28575" cy="25400"/>
            </a:xfrm>
            <a:prstGeom prst="ellipse">
              <a:avLst/>
            </a:prstGeom>
            <a:solidFill>
              <a:srgbClr val="E072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17"/>
            <p:cNvSpPr>
              <a:spLocks/>
            </p:cNvSpPr>
            <p:nvPr/>
          </p:nvSpPr>
          <p:spPr bwMode="auto">
            <a:xfrm>
              <a:off x="4167188" y="2278063"/>
              <a:ext cx="12700" cy="177800"/>
            </a:xfrm>
            <a:custGeom>
              <a:avLst/>
              <a:gdLst>
                <a:gd name="T0" fmla="*/ 4 w 8"/>
                <a:gd name="T1" fmla="*/ 103 h 103"/>
                <a:gd name="T2" fmla="*/ 8 w 8"/>
                <a:gd name="T3" fmla="*/ 103 h 103"/>
                <a:gd name="T4" fmla="*/ 8 w 8"/>
                <a:gd name="T5" fmla="*/ 3 h 103"/>
                <a:gd name="T6" fmla="*/ 0 w 8"/>
                <a:gd name="T7" fmla="*/ 0 h 103"/>
                <a:gd name="T8" fmla="*/ 0 w 8"/>
                <a:gd name="T9" fmla="*/ 103 h 103"/>
                <a:gd name="T10" fmla="*/ 4 w 8"/>
                <a:gd name="T11" fmla="*/ 10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03">
                  <a:moveTo>
                    <a:pt x="4" y="103"/>
                  </a:moveTo>
                  <a:cubicBezTo>
                    <a:pt x="5" y="103"/>
                    <a:pt x="7" y="103"/>
                    <a:pt x="8" y="10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03"/>
                    <a:pt x="0" y="103"/>
                  </a:cubicBezTo>
                  <a:cubicBezTo>
                    <a:pt x="1" y="103"/>
                    <a:pt x="2" y="103"/>
                    <a:pt x="4" y="103"/>
                  </a:cubicBezTo>
                  <a:close/>
                </a:path>
              </a:pathLst>
            </a:custGeom>
            <a:solidFill>
              <a:srgbClr val="C7D6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18"/>
            <p:cNvSpPr>
              <a:spLocks/>
            </p:cNvSpPr>
            <p:nvPr/>
          </p:nvSpPr>
          <p:spPr bwMode="auto">
            <a:xfrm>
              <a:off x="4154488" y="2493963"/>
              <a:ext cx="36513" cy="38100"/>
            </a:xfrm>
            <a:custGeom>
              <a:avLst/>
              <a:gdLst>
                <a:gd name="T0" fmla="*/ 16 w 21"/>
                <a:gd name="T1" fmla="*/ 0 h 23"/>
                <a:gd name="T2" fmla="*/ 11 w 21"/>
                <a:gd name="T3" fmla="*/ 2 h 23"/>
                <a:gd name="T4" fmla="*/ 6 w 21"/>
                <a:gd name="T5" fmla="*/ 1 h 23"/>
                <a:gd name="T6" fmla="*/ 1 w 21"/>
                <a:gd name="T7" fmla="*/ 15 h 23"/>
                <a:gd name="T8" fmla="*/ 1 w 21"/>
                <a:gd name="T9" fmla="*/ 15 h 23"/>
                <a:gd name="T10" fmla="*/ 0 w 21"/>
                <a:gd name="T11" fmla="*/ 18 h 23"/>
                <a:gd name="T12" fmla="*/ 1 w 21"/>
                <a:gd name="T13" fmla="*/ 16 h 23"/>
                <a:gd name="T14" fmla="*/ 2 w 21"/>
                <a:gd name="T15" fmla="*/ 12 h 23"/>
                <a:gd name="T16" fmla="*/ 2 w 21"/>
                <a:gd name="T17" fmla="*/ 19 h 23"/>
                <a:gd name="T18" fmla="*/ 4 w 21"/>
                <a:gd name="T19" fmla="*/ 13 h 23"/>
                <a:gd name="T20" fmla="*/ 3 w 21"/>
                <a:gd name="T21" fmla="*/ 19 h 23"/>
                <a:gd name="T22" fmla="*/ 5 w 21"/>
                <a:gd name="T23" fmla="*/ 13 h 23"/>
                <a:gd name="T24" fmla="*/ 5 w 21"/>
                <a:gd name="T25" fmla="*/ 20 h 23"/>
                <a:gd name="T26" fmla="*/ 6 w 21"/>
                <a:gd name="T27" fmla="*/ 14 h 23"/>
                <a:gd name="T28" fmla="*/ 6 w 21"/>
                <a:gd name="T29" fmla="*/ 20 h 23"/>
                <a:gd name="T30" fmla="*/ 7 w 21"/>
                <a:gd name="T31" fmla="*/ 15 h 23"/>
                <a:gd name="T32" fmla="*/ 8 w 21"/>
                <a:gd name="T33" fmla="*/ 20 h 23"/>
                <a:gd name="T34" fmla="*/ 9 w 21"/>
                <a:gd name="T35" fmla="*/ 16 h 23"/>
                <a:gd name="T36" fmla="*/ 9 w 21"/>
                <a:gd name="T37" fmla="*/ 21 h 23"/>
                <a:gd name="T38" fmla="*/ 10 w 21"/>
                <a:gd name="T39" fmla="*/ 21 h 23"/>
                <a:gd name="T40" fmla="*/ 10 w 21"/>
                <a:gd name="T41" fmla="*/ 21 h 23"/>
                <a:gd name="T42" fmla="*/ 11 w 21"/>
                <a:gd name="T43" fmla="*/ 16 h 23"/>
                <a:gd name="T44" fmla="*/ 11 w 21"/>
                <a:gd name="T45" fmla="*/ 21 h 23"/>
                <a:gd name="T46" fmla="*/ 12 w 21"/>
                <a:gd name="T47" fmla="*/ 17 h 23"/>
                <a:gd name="T48" fmla="*/ 13 w 21"/>
                <a:gd name="T49" fmla="*/ 22 h 23"/>
                <a:gd name="T50" fmla="*/ 14 w 21"/>
                <a:gd name="T51" fmla="*/ 18 h 23"/>
                <a:gd name="T52" fmla="*/ 15 w 21"/>
                <a:gd name="T53" fmla="*/ 22 h 23"/>
                <a:gd name="T54" fmla="*/ 16 w 21"/>
                <a:gd name="T55" fmla="*/ 19 h 23"/>
                <a:gd name="T56" fmla="*/ 18 w 21"/>
                <a:gd name="T57" fmla="*/ 23 h 23"/>
                <a:gd name="T58" fmla="*/ 18 w 21"/>
                <a:gd name="T59" fmla="*/ 19 h 23"/>
                <a:gd name="T60" fmla="*/ 20 w 21"/>
                <a:gd name="T61" fmla="*/ 23 h 23"/>
                <a:gd name="T62" fmla="*/ 21 w 21"/>
                <a:gd name="T63" fmla="*/ 20 h 23"/>
                <a:gd name="T64" fmla="*/ 21 w 21"/>
                <a:gd name="T65" fmla="*/ 23 h 23"/>
                <a:gd name="T66" fmla="*/ 21 w 21"/>
                <a:gd name="T67" fmla="*/ 19 h 23"/>
                <a:gd name="T68" fmla="*/ 16 w 21"/>
                <a:gd name="T6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" h="23">
                  <a:moveTo>
                    <a:pt x="16" y="0"/>
                  </a:moveTo>
                  <a:cubicBezTo>
                    <a:pt x="15" y="1"/>
                    <a:pt x="13" y="2"/>
                    <a:pt x="11" y="2"/>
                  </a:cubicBezTo>
                  <a:cubicBezTo>
                    <a:pt x="9" y="2"/>
                    <a:pt x="7" y="1"/>
                    <a:pt x="6" y="1"/>
                  </a:cubicBezTo>
                  <a:cubicBezTo>
                    <a:pt x="4" y="4"/>
                    <a:pt x="2" y="9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6"/>
                    <a:pt x="1" y="17"/>
                    <a:pt x="0" y="18"/>
                  </a:cubicBezTo>
                  <a:cubicBezTo>
                    <a:pt x="1" y="18"/>
                    <a:pt x="1" y="17"/>
                    <a:pt x="1" y="16"/>
                  </a:cubicBezTo>
                  <a:cubicBezTo>
                    <a:pt x="2" y="15"/>
                    <a:pt x="2" y="14"/>
                    <a:pt x="2" y="12"/>
                  </a:cubicBezTo>
                  <a:cubicBezTo>
                    <a:pt x="3" y="14"/>
                    <a:pt x="2" y="17"/>
                    <a:pt x="2" y="19"/>
                  </a:cubicBezTo>
                  <a:cubicBezTo>
                    <a:pt x="3" y="17"/>
                    <a:pt x="3" y="15"/>
                    <a:pt x="4" y="13"/>
                  </a:cubicBezTo>
                  <a:cubicBezTo>
                    <a:pt x="4" y="15"/>
                    <a:pt x="3" y="17"/>
                    <a:pt x="3" y="19"/>
                  </a:cubicBezTo>
                  <a:cubicBezTo>
                    <a:pt x="4" y="17"/>
                    <a:pt x="4" y="15"/>
                    <a:pt x="5" y="13"/>
                  </a:cubicBezTo>
                  <a:cubicBezTo>
                    <a:pt x="5" y="15"/>
                    <a:pt x="5" y="17"/>
                    <a:pt x="5" y="20"/>
                  </a:cubicBezTo>
                  <a:cubicBezTo>
                    <a:pt x="5" y="18"/>
                    <a:pt x="6" y="16"/>
                    <a:pt x="6" y="14"/>
                  </a:cubicBezTo>
                  <a:cubicBezTo>
                    <a:pt x="6" y="16"/>
                    <a:pt x="6" y="18"/>
                    <a:pt x="6" y="20"/>
                  </a:cubicBezTo>
                  <a:cubicBezTo>
                    <a:pt x="7" y="18"/>
                    <a:pt x="7" y="16"/>
                    <a:pt x="7" y="15"/>
                  </a:cubicBezTo>
                  <a:cubicBezTo>
                    <a:pt x="8" y="17"/>
                    <a:pt x="8" y="19"/>
                    <a:pt x="8" y="20"/>
                  </a:cubicBezTo>
                  <a:cubicBezTo>
                    <a:pt x="8" y="19"/>
                    <a:pt x="9" y="17"/>
                    <a:pt x="9" y="16"/>
                  </a:cubicBezTo>
                  <a:cubicBezTo>
                    <a:pt x="9" y="17"/>
                    <a:pt x="9" y="19"/>
                    <a:pt x="9" y="21"/>
                  </a:cubicBezTo>
                  <a:cubicBezTo>
                    <a:pt x="9" y="21"/>
                    <a:pt x="9" y="21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19"/>
                    <a:pt x="10" y="18"/>
                    <a:pt x="11" y="16"/>
                  </a:cubicBezTo>
                  <a:cubicBezTo>
                    <a:pt x="11" y="18"/>
                    <a:pt x="11" y="20"/>
                    <a:pt x="11" y="21"/>
                  </a:cubicBezTo>
                  <a:cubicBezTo>
                    <a:pt x="12" y="20"/>
                    <a:pt x="12" y="19"/>
                    <a:pt x="12" y="17"/>
                  </a:cubicBezTo>
                  <a:cubicBezTo>
                    <a:pt x="13" y="19"/>
                    <a:pt x="13" y="20"/>
                    <a:pt x="13" y="22"/>
                  </a:cubicBezTo>
                  <a:cubicBezTo>
                    <a:pt x="14" y="21"/>
                    <a:pt x="14" y="19"/>
                    <a:pt x="14" y="18"/>
                  </a:cubicBezTo>
                  <a:cubicBezTo>
                    <a:pt x="14" y="19"/>
                    <a:pt x="15" y="21"/>
                    <a:pt x="15" y="22"/>
                  </a:cubicBezTo>
                  <a:cubicBezTo>
                    <a:pt x="16" y="21"/>
                    <a:pt x="16" y="20"/>
                    <a:pt x="16" y="19"/>
                  </a:cubicBezTo>
                  <a:cubicBezTo>
                    <a:pt x="17" y="20"/>
                    <a:pt x="17" y="21"/>
                    <a:pt x="18" y="23"/>
                  </a:cubicBezTo>
                  <a:cubicBezTo>
                    <a:pt x="18" y="21"/>
                    <a:pt x="18" y="20"/>
                    <a:pt x="18" y="19"/>
                  </a:cubicBezTo>
                  <a:cubicBezTo>
                    <a:pt x="19" y="21"/>
                    <a:pt x="19" y="22"/>
                    <a:pt x="20" y="23"/>
                  </a:cubicBezTo>
                  <a:cubicBezTo>
                    <a:pt x="20" y="22"/>
                    <a:pt x="20" y="21"/>
                    <a:pt x="21" y="20"/>
                  </a:cubicBezTo>
                  <a:cubicBezTo>
                    <a:pt x="21" y="20"/>
                    <a:pt x="21" y="23"/>
                    <a:pt x="21" y="23"/>
                  </a:cubicBezTo>
                  <a:cubicBezTo>
                    <a:pt x="21" y="22"/>
                    <a:pt x="21" y="20"/>
                    <a:pt x="21" y="19"/>
                  </a:cubicBezTo>
                  <a:cubicBezTo>
                    <a:pt x="21" y="11"/>
                    <a:pt x="19" y="4"/>
                    <a:pt x="16" y="0"/>
                  </a:cubicBezTo>
                  <a:close/>
                </a:path>
              </a:pathLst>
            </a:custGeom>
            <a:solidFill>
              <a:srgbClr val="E072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19"/>
            <p:cNvSpPr>
              <a:spLocks/>
            </p:cNvSpPr>
            <p:nvPr/>
          </p:nvSpPr>
          <p:spPr bwMode="auto">
            <a:xfrm>
              <a:off x="4052888" y="2116138"/>
              <a:ext cx="782638" cy="174625"/>
            </a:xfrm>
            <a:custGeom>
              <a:avLst/>
              <a:gdLst>
                <a:gd name="T0" fmla="*/ 443 w 454"/>
                <a:gd name="T1" fmla="*/ 63 h 101"/>
                <a:gd name="T2" fmla="*/ 246 w 454"/>
                <a:gd name="T3" fmla="*/ 3 h 101"/>
                <a:gd name="T4" fmla="*/ 208 w 454"/>
                <a:gd name="T5" fmla="*/ 3 h 101"/>
                <a:gd name="T6" fmla="*/ 11 w 454"/>
                <a:gd name="T7" fmla="*/ 63 h 101"/>
                <a:gd name="T8" fmla="*/ 11 w 454"/>
                <a:gd name="T9" fmla="*/ 75 h 101"/>
                <a:gd name="T10" fmla="*/ 99 w 454"/>
                <a:gd name="T11" fmla="*/ 101 h 101"/>
                <a:gd name="T12" fmla="*/ 99 w 454"/>
                <a:gd name="T13" fmla="*/ 101 h 101"/>
                <a:gd name="T14" fmla="*/ 99 w 454"/>
                <a:gd name="T15" fmla="*/ 99 h 101"/>
                <a:gd name="T16" fmla="*/ 100 w 454"/>
                <a:gd name="T17" fmla="*/ 99 h 101"/>
                <a:gd name="T18" fmla="*/ 227 w 454"/>
                <a:gd name="T19" fmla="*/ 60 h 101"/>
                <a:gd name="T20" fmla="*/ 354 w 454"/>
                <a:gd name="T21" fmla="*/ 99 h 101"/>
                <a:gd name="T22" fmla="*/ 355 w 454"/>
                <a:gd name="T23" fmla="*/ 99 h 101"/>
                <a:gd name="T24" fmla="*/ 355 w 454"/>
                <a:gd name="T25" fmla="*/ 101 h 101"/>
                <a:gd name="T26" fmla="*/ 355 w 454"/>
                <a:gd name="T27" fmla="*/ 101 h 101"/>
                <a:gd name="T28" fmla="*/ 443 w 454"/>
                <a:gd name="T29" fmla="*/ 75 h 101"/>
                <a:gd name="T30" fmla="*/ 443 w 454"/>
                <a:gd name="T31" fmla="*/ 63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54" h="101">
                  <a:moveTo>
                    <a:pt x="443" y="63"/>
                  </a:moveTo>
                  <a:cubicBezTo>
                    <a:pt x="246" y="3"/>
                    <a:pt x="246" y="3"/>
                    <a:pt x="246" y="3"/>
                  </a:cubicBezTo>
                  <a:cubicBezTo>
                    <a:pt x="236" y="0"/>
                    <a:pt x="218" y="0"/>
                    <a:pt x="208" y="3"/>
                  </a:cubicBezTo>
                  <a:cubicBezTo>
                    <a:pt x="11" y="63"/>
                    <a:pt x="11" y="63"/>
                    <a:pt x="11" y="63"/>
                  </a:cubicBezTo>
                  <a:cubicBezTo>
                    <a:pt x="0" y="66"/>
                    <a:pt x="0" y="71"/>
                    <a:pt x="11" y="75"/>
                  </a:cubicBezTo>
                  <a:cubicBezTo>
                    <a:pt x="99" y="101"/>
                    <a:pt x="99" y="101"/>
                    <a:pt x="99" y="101"/>
                  </a:cubicBezTo>
                  <a:cubicBezTo>
                    <a:pt x="99" y="101"/>
                    <a:pt x="99" y="101"/>
                    <a:pt x="99" y="101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00" y="99"/>
                    <a:pt x="100" y="99"/>
                    <a:pt x="100" y="99"/>
                  </a:cubicBezTo>
                  <a:cubicBezTo>
                    <a:pt x="102" y="77"/>
                    <a:pt x="158" y="60"/>
                    <a:pt x="227" y="60"/>
                  </a:cubicBezTo>
                  <a:cubicBezTo>
                    <a:pt x="296" y="60"/>
                    <a:pt x="352" y="77"/>
                    <a:pt x="354" y="99"/>
                  </a:cubicBezTo>
                  <a:cubicBezTo>
                    <a:pt x="355" y="99"/>
                    <a:pt x="355" y="99"/>
                    <a:pt x="355" y="99"/>
                  </a:cubicBezTo>
                  <a:cubicBezTo>
                    <a:pt x="355" y="101"/>
                    <a:pt x="355" y="101"/>
                    <a:pt x="355" y="101"/>
                  </a:cubicBezTo>
                  <a:cubicBezTo>
                    <a:pt x="355" y="101"/>
                    <a:pt x="355" y="101"/>
                    <a:pt x="355" y="101"/>
                  </a:cubicBezTo>
                  <a:cubicBezTo>
                    <a:pt x="443" y="75"/>
                    <a:pt x="443" y="75"/>
                    <a:pt x="443" y="75"/>
                  </a:cubicBezTo>
                  <a:cubicBezTo>
                    <a:pt x="454" y="71"/>
                    <a:pt x="454" y="66"/>
                    <a:pt x="443" y="63"/>
                  </a:cubicBezTo>
                  <a:close/>
                </a:path>
              </a:pathLst>
            </a:custGeom>
            <a:solidFill>
              <a:srgbClr val="C7D6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20"/>
            <p:cNvSpPr>
              <a:spLocks/>
            </p:cNvSpPr>
            <p:nvPr/>
          </p:nvSpPr>
          <p:spPr bwMode="auto">
            <a:xfrm>
              <a:off x="4224338" y="2276475"/>
              <a:ext cx="439738" cy="449263"/>
            </a:xfrm>
            <a:custGeom>
              <a:avLst/>
              <a:gdLst>
                <a:gd name="T0" fmla="*/ 256 w 256"/>
                <a:gd name="T1" fmla="*/ 108 h 261"/>
                <a:gd name="T2" fmla="*/ 128 w 256"/>
                <a:gd name="T3" fmla="*/ 261 h 261"/>
                <a:gd name="T4" fmla="*/ 0 w 256"/>
                <a:gd name="T5" fmla="*/ 108 h 261"/>
                <a:gd name="T6" fmla="*/ 3 w 256"/>
                <a:gd name="T7" fmla="*/ 55 h 261"/>
                <a:gd name="T8" fmla="*/ 128 w 256"/>
                <a:gd name="T9" fmla="*/ 6 h 261"/>
                <a:gd name="T10" fmla="*/ 253 w 256"/>
                <a:gd name="T11" fmla="*/ 54 h 261"/>
                <a:gd name="T12" fmla="*/ 256 w 256"/>
                <a:gd name="T13" fmla="*/ 108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6" h="261">
                  <a:moveTo>
                    <a:pt x="256" y="108"/>
                  </a:moveTo>
                  <a:cubicBezTo>
                    <a:pt x="256" y="193"/>
                    <a:pt x="199" y="261"/>
                    <a:pt x="128" y="261"/>
                  </a:cubicBezTo>
                  <a:cubicBezTo>
                    <a:pt x="58" y="261"/>
                    <a:pt x="0" y="193"/>
                    <a:pt x="0" y="108"/>
                  </a:cubicBezTo>
                  <a:cubicBezTo>
                    <a:pt x="0" y="98"/>
                    <a:pt x="1" y="62"/>
                    <a:pt x="3" y="55"/>
                  </a:cubicBezTo>
                  <a:cubicBezTo>
                    <a:pt x="15" y="0"/>
                    <a:pt x="66" y="6"/>
                    <a:pt x="128" y="6"/>
                  </a:cubicBezTo>
                  <a:cubicBezTo>
                    <a:pt x="189" y="6"/>
                    <a:pt x="241" y="0"/>
                    <a:pt x="253" y="54"/>
                  </a:cubicBezTo>
                  <a:cubicBezTo>
                    <a:pt x="255" y="62"/>
                    <a:pt x="256" y="98"/>
                    <a:pt x="256" y="108"/>
                  </a:cubicBezTo>
                  <a:close/>
                </a:path>
              </a:pathLst>
            </a:custGeom>
            <a:solidFill>
              <a:srgbClr val="F9DF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21"/>
            <p:cNvSpPr>
              <a:spLocks/>
            </p:cNvSpPr>
            <p:nvPr/>
          </p:nvSpPr>
          <p:spPr bwMode="auto">
            <a:xfrm>
              <a:off x="4224338" y="2225675"/>
              <a:ext cx="439738" cy="158750"/>
            </a:xfrm>
            <a:custGeom>
              <a:avLst/>
              <a:gdLst>
                <a:gd name="T0" fmla="*/ 256 w 256"/>
                <a:gd name="T1" fmla="*/ 40 h 92"/>
                <a:gd name="T2" fmla="*/ 128 w 256"/>
                <a:gd name="T3" fmla="*/ 0 h 92"/>
                <a:gd name="T4" fmla="*/ 128 w 256"/>
                <a:gd name="T5" fmla="*/ 0 h 92"/>
                <a:gd name="T6" fmla="*/ 0 w 256"/>
                <a:gd name="T7" fmla="*/ 40 h 92"/>
                <a:gd name="T8" fmla="*/ 0 w 256"/>
                <a:gd name="T9" fmla="*/ 39 h 92"/>
                <a:gd name="T10" fmla="*/ 0 w 256"/>
                <a:gd name="T11" fmla="*/ 41 h 92"/>
                <a:gd name="T12" fmla="*/ 0 w 256"/>
                <a:gd name="T13" fmla="*/ 84 h 92"/>
                <a:gd name="T14" fmla="*/ 2 w 256"/>
                <a:gd name="T15" fmla="*/ 92 h 92"/>
                <a:gd name="T16" fmla="*/ 9 w 256"/>
                <a:gd name="T17" fmla="*/ 81 h 92"/>
                <a:gd name="T18" fmla="*/ 128 w 256"/>
                <a:gd name="T19" fmla="*/ 68 h 92"/>
                <a:gd name="T20" fmla="*/ 128 w 256"/>
                <a:gd name="T21" fmla="*/ 68 h 92"/>
                <a:gd name="T22" fmla="*/ 247 w 256"/>
                <a:gd name="T23" fmla="*/ 81 h 92"/>
                <a:gd name="T24" fmla="*/ 255 w 256"/>
                <a:gd name="T25" fmla="*/ 92 h 92"/>
                <a:gd name="T26" fmla="*/ 256 w 256"/>
                <a:gd name="T27" fmla="*/ 84 h 92"/>
                <a:gd name="T28" fmla="*/ 256 w 256"/>
                <a:gd name="T29" fmla="*/ 41 h 92"/>
                <a:gd name="T30" fmla="*/ 256 w 256"/>
                <a:gd name="T31" fmla="*/ 39 h 92"/>
                <a:gd name="T32" fmla="*/ 256 w 256"/>
                <a:gd name="T33" fmla="*/ 4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56" h="92">
                  <a:moveTo>
                    <a:pt x="256" y="40"/>
                  </a:moveTo>
                  <a:cubicBezTo>
                    <a:pt x="253" y="17"/>
                    <a:pt x="197" y="0"/>
                    <a:pt x="128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59" y="0"/>
                    <a:pt x="3" y="17"/>
                    <a:pt x="0" y="40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90"/>
                    <a:pt x="2" y="92"/>
                  </a:cubicBezTo>
                  <a:cubicBezTo>
                    <a:pt x="2" y="92"/>
                    <a:pt x="1" y="85"/>
                    <a:pt x="9" y="81"/>
                  </a:cubicBezTo>
                  <a:cubicBezTo>
                    <a:pt x="25" y="73"/>
                    <a:pt x="72" y="68"/>
                    <a:pt x="128" y="68"/>
                  </a:cubicBezTo>
                  <a:cubicBezTo>
                    <a:pt x="128" y="68"/>
                    <a:pt x="128" y="68"/>
                    <a:pt x="128" y="68"/>
                  </a:cubicBezTo>
                  <a:cubicBezTo>
                    <a:pt x="184" y="68"/>
                    <a:pt x="231" y="73"/>
                    <a:pt x="247" y="81"/>
                  </a:cubicBezTo>
                  <a:cubicBezTo>
                    <a:pt x="255" y="85"/>
                    <a:pt x="255" y="92"/>
                    <a:pt x="255" y="92"/>
                  </a:cubicBezTo>
                  <a:cubicBezTo>
                    <a:pt x="256" y="90"/>
                    <a:pt x="256" y="84"/>
                    <a:pt x="256" y="84"/>
                  </a:cubicBezTo>
                  <a:cubicBezTo>
                    <a:pt x="256" y="41"/>
                    <a:pt x="256" y="41"/>
                    <a:pt x="256" y="41"/>
                  </a:cubicBezTo>
                  <a:cubicBezTo>
                    <a:pt x="256" y="39"/>
                    <a:pt x="256" y="39"/>
                    <a:pt x="256" y="39"/>
                  </a:cubicBezTo>
                  <a:lnTo>
                    <a:pt x="256" y="40"/>
                  </a:lnTo>
                  <a:close/>
                </a:path>
              </a:pathLst>
            </a:custGeom>
            <a:solidFill>
              <a:srgbClr val="B3C1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22"/>
            <p:cNvSpPr>
              <a:spLocks/>
            </p:cNvSpPr>
            <p:nvPr/>
          </p:nvSpPr>
          <p:spPr bwMode="auto">
            <a:xfrm>
              <a:off x="4271963" y="2709863"/>
              <a:ext cx="344488" cy="322263"/>
            </a:xfrm>
            <a:custGeom>
              <a:avLst/>
              <a:gdLst>
                <a:gd name="T0" fmla="*/ 100 w 200"/>
                <a:gd name="T1" fmla="*/ 16 h 187"/>
                <a:gd name="T2" fmla="*/ 43 w 200"/>
                <a:gd name="T3" fmla="*/ 1 h 187"/>
                <a:gd name="T4" fmla="*/ 0 w 200"/>
                <a:gd name="T5" fmla="*/ 81 h 187"/>
                <a:gd name="T6" fmla="*/ 99 w 200"/>
                <a:gd name="T7" fmla="*/ 187 h 187"/>
                <a:gd name="T8" fmla="*/ 200 w 200"/>
                <a:gd name="T9" fmla="*/ 81 h 187"/>
                <a:gd name="T10" fmla="*/ 157 w 200"/>
                <a:gd name="T11" fmla="*/ 0 h 187"/>
                <a:gd name="T12" fmla="*/ 100 w 200"/>
                <a:gd name="T13" fmla="*/ 16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0" h="187">
                  <a:moveTo>
                    <a:pt x="100" y="16"/>
                  </a:moveTo>
                  <a:cubicBezTo>
                    <a:pt x="79" y="16"/>
                    <a:pt x="60" y="11"/>
                    <a:pt x="43" y="1"/>
                  </a:cubicBezTo>
                  <a:cubicBezTo>
                    <a:pt x="34" y="28"/>
                    <a:pt x="20" y="55"/>
                    <a:pt x="0" y="81"/>
                  </a:cubicBezTo>
                  <a:cubicBezTo>
                    <a:pt x="33" y="81"/>
                    <a:pt x="66" y="187"/>
                    <a:pt x="99" y="187"/>
                  </a:cubicBezTo>
                  <a:cubicBezTo>
                    <a:pt x="132" y="187"/>
                    <a:pt x="166" y="81"/>
                    <a:pt x="200" y="81"/>
                  </a:cubicBezTo>
                  <a:cubicBezTo>
                    <a:pt x="180" y="55"/>
                    <a:pt x="166" y="28"/>
                    <a:pt x="157" y="0"/>
                  </a:cubicBezTo>
                  <a:cubicBezTo>
                    <a:pt x="139" y="11"/>
                    <a:pt x="120" y="16"/>
                    <a:pt x="100" y="16"/>
                  </a:cubicBezTo>
                  <a:close/>
                </a:path>
              </a:pathLst>
            </a:custGeom>
            <a:solidFill>
              <a:srgbClr val="F9DF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23"/>
            <p:cNvSpPr>
              <a:spLocks/>
            </p:cNvSpPr>
            <p:nvPr/>
          </p:nvSpPr>
          <p:spPr bwMode="auto">
            <a:xfrm>
              <a:off x="4398963" y="2882900"/>
              <a:ext cx="90488" cy="163513"/>
            </a:xfrm>
            <a:custGeom>
              <a:avLst/>
              <a:gdLst>
                <a:gd name="T0" fmla="*/ 28 w 57"/>
                <a:gd name="T1" fmla="*/ 13 h 103"/>
                <a:gd name="T2" fmla="*/ 11 w 57"/>
                <a:gd name="T3" fmla="*/ 0 h 103"/>
                <a:gd name="T4" fmla="*/ 0 w 57"/>
                <a:gd name="T5" fmla="*/ 82 h 103"/>
                <a:gd name="T6" fmla="*/ 28 w 57"/>
                <a:gd name="T7" fmla="*/ 103 h 103"/>
                <a:gd name="T8" fmla="*/ 57 w 57"/>
                <a:gd name="T9" fmla="*/ 82 h 103"/>
                <a:gd name="T10" fmla="*/ 46 w 57"/>
                <a:gd name="T11" fmla="*/ 0 h 103"/>
                <a:gd name="T12" fmla="*/ 28 w 57"/>
                <a:gd name="T13" fmla="*/ 1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" h="103">
                  <a:moveTo>
                    <a:pt x="28" y="13"/>
                  </a:moveTo>
                  <a:lnTo>
                    <a:pt x="11" y="0"/>
                  </a:lnTo>
                  <a:lnTo>
                    <a:pt x="0" y="82"/>
                  </a:lnTo>
                  <a:lnTo>
                    <a:pt x="28" y="103"/>
                  </a:lnTo>
                  <a:lnTo>
                    <a:pt x="57" y="82"/>
                  </a:lnTo>
                  <a:lnTo>
                    <a:pt x="46" y="0"/>
                  </a:lnTo>
                  <a:lnTo>
                    <a:pt x="28" y="13"/>
                  </a:lnTo>
                  <a:close/>
                </a:path>
              </a:pathLst>
            </a:custGeom>
            <a:solidFill>
              <a:srgbClr val="E072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24"/>
            <p:cNvSpPr>
              <a:spLocks/>
            </p:cNvSpPr>
            <p:nvPr/>
          </p:nvSpPr>
          <p:spPr bwMode="auto">
            <a:xfrm>
              <a:off x="4024313" y="2760663"/>
              <a:ext cx="839788" cy="365125"/>
            </a:xfrm>
            <a:custGeom>
              <a:avLst/>
              <a:gdLst>
                <a:gd name="T0" fmla="*/ 264 w 529"/>
                <a:gd name="T1" fmla="*/ 230 h 230"/>
                <a:gd name="T2" fmla="*/ 0 w 529"/>
                <a:gd name="T3" fmla="*/ 67 h 230"/>
                <a:gd name="T4" fmla="*/ 177 w 529"/>
                <a:gd name="T5" fmla="*/ 0 h 230"/>
                <a:gd name="T6" fmla="*/ 264 w 529"/>
                <a:gd name="T7" fmla="*/ 163 h 230"/>
                <a:gd name="T8" fmla="*/ 352 w 529"/>
                <a:gd name="T9" fmla="*/ 0 h 230"/>
                <a:gd name="T10" fmla="*/ 529 w 529"/>
                <a:gd name="T11" fmla="*/ 67 h 230"/>
                <a:gd name="T12" fmla="*/ 264 w 529"/>
                <a:gd name="T13" fmla="*/ 23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9" h="230">
                  <a:moveTo>
                    <a:pt x="264" y="230"/>
                  </a:moveTo>
                  <a:lnTo>
                    <a:pt x="0" y="67"/>
                  </a:lnTo>
                  <a:lnTo>
                    <a:pt x="177" y="0"/>
                  </a:lnTo>
                  <a:lnTo>
                    <a:pt x="264" y="163"/>
                  </a:lnTo>
                  <a:lnTo>
                    <a:pt x="352" y="0"/>
                  </a:lnTo>
                  <a:lnTo>
                    <a:pt x="529" y="67"/>
                  </a:lnTo>
                  <a:lnTo>
                    <a:pt x="264" y="230"/>
                  </a:lnTo>
                  <a:close/>
                </a:path>
              </a:pathLst>
            </a:custGeom>
            <a:solidFill>
              <a:srgbClr val="C7D6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25"/>
            <p:cNvSpPr>
              <a:spLocks/>
            </p:cNvSpPr>
            <p:nvPr/>
          </p:nvSpPr>
          <p:spPr bwMode="auto">
            <a:xfrm>
              <a:off x="4398963" y="2798763"/>
              <a:ext cx="90488" cy="84138"/>
            </a:xfrm>
            <a:custGeom>
              <a:avLst/>
              <a:gdLst>
                <a:gd name="T0" fmla="*/ 46 w 57"/>
                <a:gd name="T1" fmla="*/ 0 h 53"/>
                <a:gd name="T2" fmla="*/ 57 w 57"/>
                <a:gd name="T3" fmla="*/ 32 h 53"/>
                <a:gd name="T4" fmla="*/ 28 w 57"/>
                <a:gd name="T5" fmla="*/ 53 h 53"/>
                <a:gd name="T6" fmla="*/ 0 w 57"/>
                <a:gd name="T7" fmla="*/ 32 h 53"/>
                <a:gd name="T8" fmla="*/ 11 w 57"/>
                <a:gd name="T9" fmla="*/ 0 h 53"/>
                <a:gd name="T10" fmla="*/ 46 w 57"/>
                <a:gd name="T11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" h="53">
                  <a:moveTo>
                    <a:pt x="46" y="0"/>
                  </a:moveTo>
                  <a:lnTo>
                    <a:pt x="57" y="32"/>
                  </a:lnTo>
                  <a:lnTo>
                    <a:pt x="28" y="53"/>
                  </a:lnTo>
                  <a:lnTo>
                    <a:pt x="0" y="32"/>
                  </a:lnTo>
                  <a:lnTo>
                    <a:pt x="11" y="0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E072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26"/>
            <p:cNvSpPr>
              <a:spLocks/>
            </p:cNvSpPr>
            <p:nvPr/>
          </p:nvSpPr>
          <p:spPr bwMode="auto">
            <a:xfrm>
              <a:off x="4305300" y="2732088"/>
              <a:ext cx="138113" cy="163513"/>
            </a:xfrm>
            <a:custGeom>
              <a:avLst/>
              <a:gdLst>
                <a:gd name="T0" fmla="*/ 19 w 87"/>
                <a:gd name="T1" fmla="*/ 0 h 103"/>
                <a:gd name="T2" fmla="*/ 87 w 87"/>
                <a:gd name="T3" fmla="*/ 35 h 103"/>
                <a:gd name="T4" fmla="*/ 33 w 87"/>
                <a:gd name="T5" fmla="*/ 103 h 103"/>
                <a:gd name="T6" fmla="*/ 0 w 87"/>
                <a:gd name="T7" fmla="*/ 18 h 103"/>
                <a:gd name="T8" fmla="*/ 19 w 87"/>
                <a:gd name="T9" fmla="*/ 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" h="103">
                  <a:moveTo>
                    <a:pt x="19" y="0"/>
                  </a:moveTo>
                  <a:lnTo>
                    <a:pt x="87" y="35"/>
                  </a:lnTo>
                  <a:lnTo>
                    <a:pt x="33" y="103"/>
                  </a:lnTo>
                  <a:lnTo>
                    <a:pt x="0" y="18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F3B3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27"/>
            <p:cNvSpPr>
              <a:spLocks/>
            </p:cNvSpPr>
            <p:nvPr/>
          </p:nvSpPr>
          <p:spPr bwMode="auto">
            <a:xfrm>
              <a:off x="4443413" y="2732088"/>
              <a:ext cx="139700" cy="163513"/>
            </a:xfrm>
            <a:custGeom>
              <a:avLst/>
              <a:gdLst>
                <a:gd name="T0" fmla="*/ 69 w 88"/>
                <a:gd name="T1" fmla="*/ 0 h 103"/>
                <a:gd name="T2" fmla="*/ 0 w 88"/>
                <a:gd name="T3" fmla="*/ 35 h 103"/>
                <a:gd name="T4" fmla="*/ 55 w 88"/>
                <a:gd name="T5" fmla="*/ 103 h 103"/>
                <a:gd name="T6" fmla="*/ 88 w 88"/>
                <a:gd name="T7" fmla="*/ 18 h 103"/>
                <a:gd name="T8" fmla="*/ 69 w 88"/>
                <a:gd name="T9" fmla="*/ 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" h="103">
                  <a:moveTo>
                    <a:pt x="69" y="0"/>
                  </a:moveTo>
                  <a:lnTo>
                    <a:pt x="0" y="35"/>
                  </a:lnTo>
                  <a:lnTo>
                    <a:pt x="55" y="103"/>
                  </a:lnTo>
                  <a:lnTo>
                    <a:pt x="88" y="18"/>
                  </a:lnTo>
                  <a:lnTo>
                    <a:pt x="69" y="0"/>
                  </a:lnTo>
                  <a:close/>
                </a:path>
              </a:pathLst>
            </a:custGeom>
            <a:solidFill>
              <a:srgbClr val="F3B3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59" name="组合 158"/>
          <p:cNvGrpSpPr/>
          <p:nvPr/>
        </p:nvGrpSpPr>
        <p:grpSpPr>
          <a:xfrm>
            <a:off x="854964" y="1896140"/>
            <a:ext cx="617537" cy="741275"/>
            <a:chOff x="5554663" y="2111375"/>
            <a:chExt cx="847725" cy="1017588"/>
          </a:xfrm>
        </p:grpSpPr>
        <p:sp>
          <p:nvSpPr>
            <p:cNvPr id="160" name="Freeform 6"/>
            <p:cNvSpPr>
              <a:spLocks/>
            </p:cNvSpPr>
            <p:nvPr/>
          </p:nvSpPr>
          <p:spPr bwMode="auto">
            <a:xfrm>
              <a:off x="5665788" y="2363788"/>
              <a:ext cx="641350" cy="754063"/>
            </a:xfrm>
            <a:custGeom>
              <a:avLst/>
              <a:gdLst>
                <a:gd name="T0" fmla="*/ 373 w 373"/>
                <a:gd name="T1" fmla="*/ 285 h 438"/>
                <a:gd name="T2" fmla="*/ 182 w 373"/>
                <a:gd name="T3" fmla="*/ 438 h 438"/>
                <a:gd name="T4" fmla="*/ 0 w 373"/>
                <a:gd name="T5" fmla="*/ 271 h 438"/>
                <a:gd name="T6" fmla="*/ 57 w 373"/>
                <a:gd name="T7" fmla="*/ 0 h 438"/>
                <a:gd name="T8" fmla="*/ 309 w 373"/>
                <a:gd name="T9" fmla="*/ 0 h 438"/>
                <a:gd name="T10" fmla="*/ 373 w 373"/>
                <a:gd name="T11" fmla="*/ 285 h 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3" h="438">
                  <a:moveTo>
                    <a:pt x="373" y="285"/>
                  </a:moveTo>
                  <a:cubicBezTo>
                    <a:pt x="303" y="285"/>
                    <a:pt x="182" y="438"/>
                    <a:pt x="182" y="438"/>
                  </a:cubicBezTo>
                  <a:cubicBezTo>
                    <a:pt x="182" y="438"/>
                    <a:pt x="70" y="271"/>
                    <a:pt x="0" y="271"/>
                  </a:cubicBezTo>
                  <a:cubicBezTo>
                    <a:pt x="54" y="153"/>
                    <a:pt x="51" y="119"/>
                    <a:pt x="57" y="0"/>
                  </a:cubicBezTo>
                  <a:cubicBezTo>
                    <a:pt x="141" y="0"/>
                    <a:pt x="225" y="0"/>
                    <a:pt x="309" y="0"/>
                  </a:cubicBezTo>
                  <a:cubicBezTo>
                    <a:pt x="315" y="119"/>
                    <a:pt x="319" y="166"/>
                    <a:pt x="373" y="285"/>
                  </a:cubicBezTo>
                  <a:close/>
                </a:path>
              </a:pathLst>
            </a:custGeom>
            <a:solidFill>
              <a:srgbClr val="F3B3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Oval 7"/>
            <p:cNvSpPr>
              <a:spLocks noChangeArrowheads="1"/>
            </p:cNvSpPr>
            <p:nvPr/>
          </p:nvSpPr>
          <p:spPr bwMode="auto">
            <a:xfrm>
              <a:off x="5691188" y="2460625"/>
              <a:ext cx="26988" cy="26988"/>
            </a:xfrm>
            <a:prstGeom prst="ellipse">
              <a:avLst/>
            </a:prstGeom>
            <a:solidFill>
              <a:srgbClr val="E072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8"/>
            <p:cNvSpPr>
              <a:spLocks/>
            </p:cNvSpPr>
            <p:nvPr/>
          </p:nvSpPr>
          <p:spPr bwMode="auto">
            <a:xfrm>
              <a:off x="5697538" y="2274888"/>
              <a:ext cx="14288" cy="179388"/>
            </a:xfrm>
            <a:custGeom>
              <a:avLst/>
              <a:gdLst>
                <a:gd name="T0" fmla="*/ 4 w 8"/>
                <a:gd name="T1" fmla="*/ 104 h 104"/>
                <a:gd name="T2" fmla="*/ 8 w 8"/>
                <a:gd name="T3" fmla="*/ 104 h 104"/>
                <a:gd name="T4" fmla="*/ 8 w 8"/>
                <a:gd name="T5" fmla="*/ 3 h 104"/>
                <a:gd name="T6" fmla="*/ 1 w 8"/>
                <a:gd name="T7" fmla="*/ 0 h 104"/>
                <a:gd name="T8" fmla="*/ 0 w 8"/>
                <a:gd name="T9" fmla="*/ 104 h 104"/>
                <a:gd name="T10" fmla="*/ 4 w 8"/>
                <a:gd name="T11" fmla="*/ 10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04">
                  <a:moveTo>
                    <a:pt x="4" y="104"/>
                  </a:moveTo>
                  <a:cubicBezTo>
                    <a:pt x="6" y="104"/>
                    <a:pt x="7" y="104"/>
                    <a:pt x="8" y="104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04"/>
                    <a:pt x="0" y="104"/>
                  </a:cubicBezTo>
                  <a:cubicBezTo>
                    <a:pt x="2" y="104"/>
                    <a:pt x="3" y="104"/>
                    <a:pt x="4" y="104"/>
                  </a:cubicBezTo>
                  <a:close/>
                </a:path>
              </a:pathLst>
            </a:custGeom>
            <a:solidFill>
              <a:srgbClr val="C7D6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9"/>
            <p:cNvSpPr>
              <a:spLocks/>
            </p:cNvSpPr>
            <p:nvPr/>
          </p:nvSpPr>
          <p:spPr bwMode="auto">
            <a:xfrm>
              <a:off x="5688013" y="2493963"/>
              <a:ext cx="34925" cy="38100"/>
            </a:xfrm>
            <a:custGeom>
              <a:avLst/>
              <a:gdLst>
                <a:gd name="T0" fmla="*/ 15 w 21"/>
                <a:gd name="T1" fmla="*/ 0 h 23"/>
                <a:gd name="T2" fmla="*/ 10 w 21"/>
                <a:gd name="T3" fmla="*/ 1 h 23"/>
                <a:gd name="T4" fmla="*/ 6 w 21"/>
                <a:gd name="T5" fmla="*/ 0 h 23"/>
                <a:gd name="T6" fmla="*/ 1 w 21"/>
                <a:gd name="T7" fmla="*/ 14 h 23"/>
                <a:gd name="T8" fmla="*/ 1 w 21"/>
                <a:gd name="T9" fmla="*/ 14 h 23"/>
                <a:gd name="T10" fmla="*/ 0 w 21"/>
                <a:gd name="T11" fmla="*/ 18 h 23"/>
                <a:gd name="T12" fmla="*/ 1 w 21"/>
                <a:gd name="T13" fmla="*/ 16 h 23"/>
                <a:gd name="T14" fmla="*/ 2 w 21"/>
                <a:gd name="T15" fmla="*/ 11 h 23"/>
                <a:gd name="T16" fmla="*/ 1 w 21"/>
                <a:gd name="T17" fmla="*/ 18 h 23"/>
                <a:gd name="T18" fmla="*/ 3 w 21"/>
                <a:gd name="T19" fmla="*/ 12 h 23"/>
                <a:gd name="T20" fmla="*/ 3 w 21"/>
                <a:gd name="T21" fmla="*/ 19 h 23"/>
                <a:gd name="T22" fmla="*/ 4 w 21"/>
                <a:gd name="T23" fmla="*/ 13 h 23"/>
                <a:gd name="T24" fmla="*/ 4 w 21"/>
                <a:gd name="T25" fmla="*/ 19 h 23"/>
                <a:gd name="T26" fmla="*/ 5 w 21"/>
                <a:gd name="T27" fmla="*/ 13 h 23"/>
                <a:gd name="T28" fmla="*/ 6 w 21"/>
                <a:gd name="T29" fmla="*/ 19 h 23"/>
                <a:gd name="T30" fmla="*/ 7 w 21"/>
                <a:gd name="T31" fmla="*/ 14 h 23"/>
                <a:gd name="T32" fmla="*/ 7 w 21"/>
                <a:gd name="T33" fmla="*/ 20 h 23"/>
                <a:gd name="T34" fmla="*/ 8 w 21"/>
                <a:gd name="T35" fmla="*/ 15 h 23"/>
                <a:gd name="T36" fmla="*/ 9 w 21"/>
                <a:gd name="T37" fmla="*/ 20 h 23"/>
                <a:gd name="T38" fmla="*/ 9 w 21"/>
                <a:gd name="T39" fmla="*/ 20 h 23"/>
                <a:gd name="T40" fmla="*/ 9 w 21"/>
                <a:gd name="T41" fmla="*/ 20 h 23"/>
                <a:gd name="T42" fmla="*/ 10 w 21"/>
                <a:gd name="T43" fmla="*/ 16 h 23"/>
                <a:gd name="T44" fmla="*/ 11 w 21"/>
                <a:gd name="T45" fmla="*/ 21 h 23"/>
                <a:gd name="T46" fmla="*/ 12 w 21"/>
                <a:gd name="T47" fmla="*/ 17 h 23"/>
                <a:gd name="T48" fmla="*/ 13 w 21"/>
                <a:gd name="T49" fmla="*/ 21 h 23"/>
                <a:gd name="T50" fmla="*/ 14 w 21"/>
                <a:gd name="T51" fmla="*/ 17 h 23"/>
                <a:gd name="T52" fmla="*/ 15 w 21"/>
                <a:gd name="T53" fmla="*/ 22 h 23"/>
                <a:gd name="T54" fmla="*/ 16 w 21"/>
                <a:gd name="T55" fmla="*/ 18 h 23"/>
                <a:gd name="T56" fmla="*/ 17 w 21"/>
                <a:gd name="T57" fmla="*/ 22 h 23"/>
                <a:gd name="T58" fmla="*/ 18 w 21"/>
                <a:gd name="T59" fmla="*/ 19 h 23"/>
                <a:gd name="T60" fmla="*/ 19 w 21"/>
                <a:gd name="T61" fmla="*/ 22 h 23"/>
                <a:gd name="T62" fmla="*/ 20 w 21"/>
                <a:gd name="T63" fmla="*/ 19 h 23"/>
                <a:gd name="T64" fmla="*/ 21 w 21"/>
                <a:gd name="T65" fmla="*/ 23 h 23"/>
                <a:gd name="T66" fmla="*/ 21 w 21"/>
                <a:gd name="T67" fmla="*/ 18 h 23"/>
                <a:gd name="T68" fmla="*/ 15 w 21"/>
                <a:gd name="T6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" h="23">
                  <a:moveTo>
                    <a:pt x="15" y="0"/>
                  </a:moveTo>
                  <a:cubicBezTo>
                    <a:pt x="14" y="0"/>
                    <a:pt x="12" y="1"/>
                    <a:pt x="10" y="1"/>
                  </a:cubicBezTo>
                  <a:cubicBezTo>
                    <a:pt x="9" y="1"/>
                    <a:pt x="7" y="1"/>
                    <a:pt x="6" y="0"/>
                  </a:cubicBezTo>
                  <a:cubicBezTo>
                    <a:pt x="3" y="3"/>
                    <a:pt x="1" y="8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6"/>
                    <a:pt x="0" y="17"/>
                    <a:pt x="0" y="18"/>
                  </a:cubicBezTo>
                  <a:cubicBezTo>
                    <a:pt x="0" y="17"/>
                    <a:pt x="0" y="17"/>
                    <a:pt x="1" y="16"/>
                  </a:cubicBezTo>
                  <a:cubicBezTo>
                    <a:pt x="1" y="14"/>
                    <a:pt x="2" y="13"/>
                    <a:pt x="2" y="11"/>
                  </a:cubicBezTo>
                  <a:cubicBezTo>
                    <a:pt x="2" y="14"/>
                    <a:pt x="2" y="16"/>
                    <a:pt x="1" y="18"/>
                  </a:cubicBezTo>
                  <a:cubicBezTo>
                    <a:pt x="2" y="16"/>
                    <a:pt x="3" y="14"/>
                    <a:pt x="3" y="12"/>
                  </a:cubicBezTo>
                  <a:cubicBezTo>
                    <a:pt x="3" y="14"/>
                    <a:pt x="3" y="17"/>
                    <a:pt x="3" y="19"/>
                  </a:cubicBezTo>
                  <a:cubicBezTo>
                    <a:pt x="3" y="17"/>
                    <a:pt x="4" y="15"/>
                    <a:pt x="4" y="13"/>
                  </a:cubicBezTo>
                  <a:cubicBezTo>
                    <a:pt x="4" y="15"/>
                    <a:pt x="4" y="17"/>
                    <a:pt x="4" y="19"/>
                  </a:cubicBezTo>
                  <a:cubicBezTo>
                    <a:pt x="5" y="17"/>
                    <a:pt x="5" y="15"/>
                    <a:pt x="5" y="13"/>
                  </a:cubicBezTo>
                  <a:cubicBezTo>
                    <a:pt x="6" y="16"/>
                    <a:pt x="6" y="18"/>
                    <a:pt x="6" y="19"/>
                  </a:cubicBezTo>
                  <a:cubicBezTo>
                    <a:pt x="6" y="18"/>
                    <a:pt x="7" y="16"/>
                    <a:pt x="7" y="14"/>
                  </a:cubicBezTo>
                  <a:cubicBezTo>
                    <a:pt x="7" y="16"/>
                    <a:pt x="7" y="18"/>
                    <a:pt x="7" y="20"/>
                  </a:cubicBezTo>
                  <a:cubicBezTo>
                    <a:pt x="8" y="18"/>
                    <a:pt x="8" y="17"/>
                    <a:pt x="8" y="15"/>
                  </a:cubicBezTo>
                  <a:cubicBezTo>
                    <a:pt x="9" y="17"/>
                    <a:pt x="9" y="19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19"/>
                    <a:pt x="10" y="17"/>
                    <a:pt x="10" y="16"/>
                  </a:cubicBezTo>
                  <a:cubicBezTo>
                    <a:pt x="10" y="18"/>
                    <a:pt x="11" y="19"/>
                    <a:pt x="11" y="21"/>
                  </a:cubicBezTo>
                  <a:cubicBezTo>
                    <a:pt x="11" y="19"/>
                    <a:pt x="12" y="18"/>
                    <a:pt x="12" y="17"/>
                  </a:cubicBezTo>
                  <a:cubicBezTo>
                    <a:pt x="12" y="18"/>
                    <a:pt x="12" y="20"/>
                    <a:pt x="13" y="21"/>
                  </a:cubicBezTo>
                  <a:cubicBezTo>
                    <a:pt x="13" y="20"/>
                    <a:pt x="13" y="19"/>
                    <a:pt x="14" y="17"/>
                  </a:cubicBezTo>
                  <a:cubicBezTo>
                    <a:pt x="14" y="19"/>
                    <a:pt x="14" y="20"/>
                    <a:pt x="15" y="22"/>
                  </a:cubicBezTo>
                  <a:cubicBezTo>
                    <a:pt x="15" y="21"/>
                    <a:pt x="15" y="19"/>
                    <a:pt x="16" y="18"/>
                  </a:cubicBezTo>
                  <a:cubicBezTo>
                    <a:pt x="16" y="20"/>
                    <a:pt x="17" y="21"/>
                    <a:pt x="17" y="22"/>
                  </a:cubicBezTo>
                  <a:cubicBezTo>
                    <a:pt x="17" y="21"/>
                    <a:pt x="18" y="20"/>
                    <a:pt x="18" y="19"/>
                  </a:cubicBezTo>
                  <a:cubicBezTo>
                    <a:pt x="18" y="20"/>
                    <a:pt x="19" y="21"/>
                    <a:pt x="19" y="22"/>
                  </a:cubicBezTo>
                  <a:cubicBezTo>
                    <a:pt x="20" y="21"/>
                    <a:pt x="20" y="20"/>
                    <a:pt x="20" y="19"/>
                  </a:cubicBezTo>
                  <a:cubicBezTo>
                    <a:pt x="20" y="20"/>
                    <a:pt x="21" y="22"/>
                    <a:pt x="21" y="23"/>
                  </a:cubicBezTo>
                  <a:cubicBezTo>
                    <a:pt x="21" y="22"/>
                    <a:pt x="21" y="19"/>
                    <a:pt x="21" y="18"/>
                  </a:cubicBezTo>
                  <a:cubicBezTo>
                    <a:pt x="21" y="10"/>
                    <a:pt x="19" y="3"/>
                    <a:pt x="15" y="0"/>
                  </a:cubicBezTo>
                  <a:close/>
                </a:path>
              </a:pathLst>
            </a:custGeom>
            <a:solidFill>
              <a:srgbClr val="E072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Freeform 10"/>
            <p:cNvSpPr>
              <a:spLocks/>
            </p:cNvSpPr>
            <p:nvPr/>
          </p:nvSpPr>
          <p:spPr bwMode="auto">
            <a:xfrm>
              <a:off x="5756275" y="2273300"/>
              <a:ext cx="444500" cy="452438"/>
            </a:xfrm>
            <a:custGeom>
              <a:avLst/>
              <a:gdLst>
                <a:gd name="T0" fmla="*/ 258 w 258"/>
                <a:gd name="T1" fmla="*/ 110 h 263"/>
                <a:gd name="T2" fmla="*/ 129 w 258"/>
                <a:gd name="T3" fmla="*/ 263 h 263"/>
                <a:gd name="T4" fmla="*/ 0 w 258"/>
                <a:gd name="T5" fmla="*/ 110 h 263"/>
                <a:gd name="T6" fmla="*/ 3 w 258"/>
                <a:gd name="T7" fmla="*/ 55 h 263"/>
                <a:gd name="T8" fmla="*/ 129 w 258"/>
                <a:gd name="T9" fmla="*/ 6 h 263"/>
                <a:gd name="T10" fmla="*/ 255 w 258"/>
                <a:gd name="T11" fmla="*/ 55 h 263"/>
                <a:gd name="T12" fmla="*/ 258 w 258"/>
                <a:gd name="T13" fmla="*/ 110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8" h="263">
                  <a:moveTo>
                    <a:pt x="258" y="110"/>
                  </a:moveTo>
                  <a:cubicBezTo>
                    <a:pt x="258" y="194"/>
                    <a:pt x="200" y="263"/>
                    <a:pt x="129" y="263"/>
                  </a:cubicBezTo>
                  <a:cubicBezTo>
                    <a:pt x="58" y="263"/>
                    <a:pt x="0" y="194"/>
                    <a:pt x="0" y="110"/>
                  </a:cubicBezTo>
                  <a:cubicBezTo>
                    <a:pt x="0" y="99"/>
                    <a:pt x="1" y="63"/>
                    <a:pt x="3" y="55"/>
                  </a:cubicBezTo>
                  <a:cubicBezTo>
                    <a:pt x="15" y="0"/>
                    <a:pt x="67" y="6"/>
                    <a:pt x="129" y="6"/>
                  </a:cubicBezTo>
                  <a:cubicBezTo>
                    <a:pt x="191" y="6"/>
                    <a:pt x="243" y="0"/>
                    <a:pt x="255" y="55"/>
                  </a:cubicBezTo>
                  <a:cubicBezTo>
                    <a:pt x="257" y="63"/>
                    <a:pt x="258" y="99"/>
                    <a:pt x="258" y="110"/>
                  </a:cubicBezTo>
                  <a:close/>
                </a:path>
              </a:pathLst>
            </a:custGeom>
            <a:solidFill>
              <a:srgbClr val="F9DF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11"/>
            <p:cNvSpPr>
              <a:spLocks/>
            </p:cNvSpPr>
            <p:nvPr/>
          </p:nvSpPr>
          <p:spPr bwMode="auto">
            <a:xfrm>
              <a:off x="5829300" y="2709863"/>
              <a:ext cx="300038" cy="207963"/>
            </a:xfrm>
            <a:custGeom>
              <a:avLst/>
              <a:gdLst>
                <a:gd name="T0" fmla="*/ 87 w 175"/>
                <a:gd name="T1" fmla="*/ 16 h 121"/>
                <a:gd name="T2" fmla="*/ 37 w 175"/>
                <a:gd name="T3" fmla="*/ 0 h 121"/>
                <a:gd name="T4" fmla="*/ 0 w 175"/>
                <a:gd name="T5" fmla="*/ 81 h 121"/>
                <a:gd name="T6" fmla="*/ 86 w 175"/>
                <a:gd name="T7" fmla="*/ 121 h 121"/>
                <a:gd name="T8" fmla="*/ 175 w 175"/>
                <a:gd name="T9" fmla="*/ 81 h 121"/>
                <a:gd name="T10" fmla="*/ 138 w 175"/>
                <a:gd name="T11" fmla="*/ 0 h 121"/>
                <a:gd name="T12" fmla="*/ 87 w 175"/>
                <a:gd name="T13" fmla="*/ 16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5" h="121">
                  <a:moveTo>
                    <a:pt x="87" y="16"/>
                  </a:moveTo>
                  <a:cubicBezTo>
                    <a:pt x="67" y="16"/>
                    <a:pt x="54" y="10"/>
                    <a:pt x="37" y="0"/>
                  </a:cubicBezTo>
                  <a:cubicBezTo>
                    <a:pt x="28" y="48"/>
                    <a:pt x="20" y="55"/>
                    <a:pt x="0" y="81"/>
                  </a:cubicBezTo>
                  <a:cubicBezTo>
                    <a:pt x="33" y="81"/>
                    <a:pt x="53" y="121"/>
                    <a:pt x="86" y="121"/>
                  </a:cubicBezTo>
                  <a:cubicBezTo>
                    <a:pt x="120" y="121"/>
                    <a:pt x="141" y="81"/>
                    <a:pt x="175" y="81"/>
                  </a:cubicBezTo>
                  <a:cubicBezTo>
                    <a:pt x="155" y="55"/>
                    <a:pt x="148" y="46"/>
                    <a:pt x="138" y="0"/>
                  </a:cubicBezTo>
                  <a:cubicBezTo>
                    <a:pt x="120" y="10"/>
                    <a:pt x="108" y="16"/>
                    <a:pt x="87" y="16"/>
                  </a:cubicBezTo>
                  <a:close/>
                </a:path>
              </a:pathLst>
            </a:custGeom>
            <a:solidFill>
              <a:srgbClr val="F9DF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12"/>
            <p:cNvSpPr>
              <a:spLocks/>
            </p:cNvSpPr>
            <p:nvPr/>
          </p:nvSpPr>
          <p:spPr bwMode="auto">
            <a:xfrm>
              <a:off x="5757863" y="2273300"/>
              <a:ext cx="442913" cy="211138"/>
            </a:xfrm>
            <a:custGeom>
              <a:avLst/>
              <a:gdLst>
                <a:gd name="T0" fmla="*/ 128 w 257"/>
                <a:gd name="T1" fmla="*/ 6 h 123"/>
                <a:gd name="T2" fmla="*/ 2 w 257"/>
                <a:gd name="T3" fmla="*/ 55 h 123"/>
                <a:gd name="T4" fmla="*/ 0 w 257"/>
                <a:gd name="T5" fmla="*/ 80 h 123"/>
                <a:gd name="T6" fmla="*/ 13 w 257"/>
                <a:gd name="T7" fmla="*/ 81 h 123"/>
                <a:gd name="T8" fmla="*/ 100 w 257"/>
                <a:gd name="T9" fmla="*/ 31 h 123"/>
                <a:gd name="T10" fmla="*/ 248 w 257"/>
                <a:gd name="T11" fmla="*/ 123 h 123"/>
                <a:gd name="T12" fmla="*/ 256 w 257"/>
                <a:gd name="T13" fmla="*/ 123 h 123"/>
                <a:gd name="T14" fmla="*/ 257 w 257"/>
                <a:gd name="T15" fmla="*/ 110 h 123"/>
                <a:gd name="T16" fmla="*/ 254 w 257"/>
                <a:gd name="T17" fmla="*/ 55 h 123"/>
                <a:gd name="T18" fmla="*/ 128 w 257"/>
                <a:gd name="T19" fmla="*/ 6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7" h="123">
                  <a:moveTo>
                    <a:pt x="128" y="6"/>
                  </a:moveTo>
                  <a:cubicBezTo>
                    <a:pt x="66" y="6"/>
                    <a:pt x="14" y="0"/>
                    <a:pt x="2" y="55"/>
                  </a:cubicBezTo>
                  <a:cubicBezTo>
                    <a:pt x="1" y="59"/>
                    <a:pt x="0" y="69"/>
                    <a:pt x="0" y="80"/>
                  </a:cubicBezTo>
                  <a:cubicBezTo>
                    <a:pt x="4" y="81"/>
                    <a:pt x="9" y="81"/>
                    <a:pt x="13" y="81"/>
                  </a:cubicBezTo>
                  <a:cubicBezTo>
                    <a:pt x="50" y="81"/>
                    <a:pt x="83" y="61"/>
                    <a:pt x="100" y="31"/>
                  </a:cubicBezTo>
                  <a:cubicBezTo>
                    <a:pt x="127" y="86"/>
                    <a:pt x="183" y="123"/>
                    <a:pt x="248" y="123"/>
                  </a:cubicBezTo>
                  <a:cubicBezTo>
                    <a:pt x="251" y="123"/>
                    <a:pt x="254" y="123"/>
                    <a:pt x="256" y="123"/>
                  </a:cubicBezTo>
                  <a:cubicBezTo>
                    <a:pt x="257" y="118"/>
                    <a:pt x="257" y="114"/>
                    <a:pt x="257" y="110"/>
                  </a:cubicBezTo>
                  <a:cubicBezTo>
                    <a:pt x="257" y="99"/>
                    <a:pt x="256" y="63"/>
                    <a:pt x="254" y="55"/>
                  </a:cubicBezTo>
                  <a:cubicBezTo>
                    <a:pt x="242" y="0"/>
                    <a:pt x="190" y="6"/>
                    <a:pt x="128" y="6"/>
                  </a:cubicBezTo>
                  <a:close/>
                </a:path>
              </a:pathLst>
            </a:custGeom>
            <a:solidFill>
              <a:srgbClr val="F3B3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13"/>
            <p:cNvSpPr>
              <a:spLocks/>
            </p:cNvSpPr>
            <p:nvPr/>
          </p:nvSpPr>
          <p:spPr bwMode="auto">
            <a:xfrm>
              <a:off x="5584825" y="2111375"/>
              <a:ext cx="787400" cy="176213"/>
            </a:xfrm>
            <a:custGeom>
              <a:avLst/>
              <a:gdLst>
                <a:gd name="T0" fmla="*/ 447 w 458"/>
                <a:gd name="T1" fmla="*/ 64 h 103"/>
                <a:gd name="T2" fmla="*/ 248 w 458"/>
                <a:gd name="T3" fmla="*/ 4 h 103"/>
                <a:gd name="T4" fmla="*/ 210 w 458"/>
                <a:gd name="T5" fmla="*/ 4 h 103"/>
                <a:gd name="T6" fmla="*/ 11 w 458"/>
                <a:gd name="T7" fmla="*/ 64 h 103"/>
                <a:gd name="T8" fmla="*/ 11 w 458"/>
                <a:gd name="T9" fmla="*/ 76 h 103"/>
                <a:gd name="T10" fmla="*/ 100 w 458"/>
                <a:gd name="T11" fmla="*/ 103 h 103"/>
                <a:gd name="T12" fmla="*/ 100 w 458"/>
                <a:gd name="T13" fmla="*/ 102 h 103"/>
                <a:gd name="T14" fmla="*/ 100 w 458"/>
                <a:gd name="T15" fmla="*/ 101 h 103"/>
                <a:gd name="T16" fmla="*/ 100 w 458"/>
                <a:gd name="T17" fmla="*/ 101 h 103"/>
                <a:gd name="T18" fmla="*/ 229 w 458"/>
                <a:gd name="T19" fmla="*/ 61 h 103"/>
                <a:gd name="T20" fmla="*/ 358 w 458"/>
                <a:gd name="T21" fmla="*/ 101 h 103"/>
                <a:gd name="T22" fmla="*/ 358 w 458"/>
                <a:gd name="T23" fmla="*/ 101 h 103"/>
                <a:gd name="T24" fmla="*/ 358 w 458"/>
                <a:gd name="T25" fmla="*/ 102 h 103"/>
                <a:gd name="T26" fmla="*/ 358 w 458"/>
                <a:gd name="T27" fmla="*/ 103 h 103"/>
                <a:gd name="T28" fmla="*/ 447 w 458"/>
                <a:gd name="T29" fmla="*/ 76 h 103"/>
                <a:gd name="T30" fmla="*/ 447 w 458"/>
                <a:gd name="T31" fmla="*/ 64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58" h="103">
                  <a:moveTo>
                    <a:pt x="447" y="64"/>
                  </a:moveTo>
                  <a:cubicBezTo>
                    <a:pt x="248" y="4"/>
                    <a:pt x="248" y="4"/>
                    <a:pt x="248" y="4"/>
                  </a:cubicBezTo>
                  <a:cubicBezTo>
                    <a:pt x="238" y="0"/>
                    <a:pt x="220" y="0"/>
                    <a:pt x="210" y="4"/>
                  </a:cubicBezTo>
                  <a:cubicBezTo>
                    <a:pt x="11" y="64"/>
                    <a:pt x="11" y="64"/>
                    <a:pt x="11" y="64"/>
                  </a:cubicBezTo>
                  <a:cubicBezTo>
                    <a:pt x="0" y="67"/>
                    <a:pt x="0" y="72"/>
                    <a:pt x="11" y="76"/>
                  </a:cubicBezTo>
                  <a:cubicBezTo>
                    <a:pt x="100" y="103"/>
                    <a:pt x="100" y="103"/>
                    <a:pt x="100" y="103"/>
                  </a:cubicBezTo>
                  <a:cubicBezTo>
                    <a:pt x="100" y="102"/>
                    <a:pt x="100" y="102"/>
                    <a:pt x="100" y="102"/>
                  </a:cubicBezTo>
                  <a:cubicBezTo>
                    <a:pt x="100" y="101"/>
                    <a:pt x="100" y="101"/>
                    <a:pt x="100" y="101"/>
                  </a:cubicBezTo>
                  <a:cubicBezTo>
                    <a:pt x="100" y="101"/>
                    <a:pt x="100" y="101"/>
                    <a:pt x="100" y="101"/>
                  </a:cubicBezTo>
                  <a:cubicBezTo>
                    <a:pt x="103" y="78"/>
                    <a:pt x="160" y="61"/>
                    <a:pt x="229" y="61"/>
                  </a:cubicBezTo>
                  <a:cubicBezTo>
                    <a:pt x="298" y="61"/>
                    <a:pt x="355" y="78"/>
                    <a:pt x="358" y="101"/>
                  </a:cubicBezTo>
                  <a:cubicBezTo>
                    <a:pt x="358" y="101"/>
                    <a:pt x="358" y="101"/>
                    <a:pt x="358" y="101"/>
                  </a:cubicBezTo>
                  <a:cubicBezTo>
                    <a:pt x="358" y="102"/>
                    <a:pt x="358" y="102"/>
                    <a:pt x="358" y="102"/>
                  </a:cubicBezTo>
                  <a:cubicBezTo>
                    <a:pt x="358" y="103"/>
                    <a:pt x="358" y="103"/>
                    <a:pt x="358" y="103"/>
                  </a:cubicBezTo>
                  <a:cubicBezTo>
                    <a:pt x="447" y="76"/>
                    <a:pt x="447" y="76"/>
                    <a:pt x="447" y="76"/>
                  </a:cubicBezTo>
                  <a:cubicBezTo>
                    <a:pt x="458" y="72"/>
                    <a:pt x="458" y="67"/>
                    <a:pt x="447" y="64"/>
                  </a:cubicBezTo>
                  <a:close/>
                </a:path>
              </a:pathLst>
            </a:custGeom>
            <a:solidFill>
              <a:srgbClr val="C7D6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14"/>
            <p:cNvSpPr>
              <a:spLocks/>
            </p:cNvSpPr>
            <p:nvPr/>
          </p:nvSpPr>
          <p:spPr bwMode="auto">
            <a:xfrm>
              <a:off x="5756275" y="2222500"/>
              <a:ext cx="444500" cy="160338"/>
            </a:xfrm>
            <a:custGeom>
              <a:avLst/>
              <a:gdLst>
                <a:gd name="T0" fmla="*/ 258 w 258"/>
                <a:gd name="T1" fmla="*/ 40 h 93"/>
                <a:gd name="T2" fmla="*/ 129 w 258"/>
                <a:gd name="T3" fmla="*/ 0 h 93"/>
                <a:gd name="T4" fmla="*/ 129 w 258"/>
                <a:gd name="T5" fmla="*/ 0 h 93"/>
                <a:gd name="T6" fmla="*/ 0 w 258"/>
                <a:gd name="T7" fmla="*/ 40 h 93"/>
                <a:gd name="T8" fmla="*/ 0 w 258"/>
                <a:gd name="T9" fmla="*/ 40 h 93"/>
                <a:gd name="T10" fmla="*/ 0 w 258"/>
                <a:gd name="T11" fmla="*/ 42 h 93"/>
                <a:gd name="T12" fmla="*/ 0 w 258"/>
                <a:gd name="T13" fmla="*/ 85 h 93"/>
                <a:gd name="T14" fmla="*/ 1 w 258"/>
                <a:gd name="T15" fmla="*/ 93 h 93"/>
                <a:gd name="T16" fmla="*/ 9 w 258"/>
                <a:gd name="T17" fmla="*/ 81 h 93"/>
                <a:gd name="T18" fmla="*/ 129 w 258"/>
                <a:gd name="T19" fmla="*/ 68 h 93"/>
                <a:gd name="T20" fmla="*/ 129 w 258"/>
                <a:gd name="T21" fmla="*/ 68 h 93"/>
                <a:gd name="T22" fmla="*/ 249 w 258"/>
                <a:gd name="T23" fmla="*/ 81 h 93"/>
                <a:gd name="T24" fmla="*/ 257 w 258"/>
                <a:gd name="T25" fmla="*/ 93 h 93"/>
                <a:gd name="T26" fmla="*/ 258 w 258"/>
                <a:gd name="T27" fmla="*/ 85 h 93"/>
                <a:gd name="T28" fmla="*/ 258 w 258"/>
                <a:gd name="T29" fmla="*/ 42 h 93"/>
                <a:gd name="T30" fmla="*/ 258 w 258"/>
                <a:gd name="T31" fmla="*/ 4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58" h="93">
                  <a:moveTo>
                    <a:pt x="258" y="40"/>
                  </a:moveTo>
                  <a:cubicBezTo>
                    <a:pt x="255" y="18"/>
                    <a:pt x="198" y="0"/>
                    <a:pt x="129" y="0"/>
                  </a:cubicBezTo>
                  <a:cubicBezTo>
                    <a:pt x="129" y="0"/>
                    <a:pt x="129" y="0"/>
                    <a:pt x="129" y="0"/>
                  </a:cubicBezTo>
                  <a:cubicBezTo>
                    <a:pt x="60" y="0"/>
                    <a:pt x="3" y="18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90"/>
                    <a:pt x="1" y="93"/>
                  </a:cubicBezTo>
                  <a:cubicBezTo>
                    <a:pt x="1" y="93"/>
                    <a:pt x="1" y="85"/>
                    <a:pt x="9" y="81"/>
                  </a:cubicBezTo>
                  <a:cubicBezTo>
                    <a:pt x="25" y="74"/>
                    <a:pt x="73" y="68"/>
                    <a:pt x="129" y="68"/>
                  </a:cubicBezTo>
                  <a:cubicBezTo>
                    <a:pt x="129" y="68"/>
                    <a:pt x="129" y="68"/>
                    <a:pt x="129" y="68"/>
                  </a:cubicBezTo>
                  <a:cubicBezTo>
                    <a:pt x="185" y="68"/>
                    <a:pt x="233" y="74"/>
                    <a:pt x="249" y="81"/>
                  </a:cubicBezTo>
                  <a:cubicBezTo>
                    <a:pt x="257" y="85"/>
                    <a:pt x="257" y="93"/>
                    <a:pt x="257" y="93"/>
                  </a:cubicBezTo>
                  <a:cubicBezTo>
                    <a:pt x="258" y="90"/>
                    <a:pt x="258" y="85"/>
                    <a:pt x="258" y="85"/>
                  </a:cubicBezTo>
                  <a:cubicBezTo>
                    <a:pt x="258" y="42"/>
                    <a:pt x="258" y="42"/>
                    <a:pt x="258" y="42"/>
                  </a:cubicBezTo>
                  <a:cubicBezTo>
                    <a:pt x="258" y="40"/>
                    <a:pt x="258" y="40"/>
                    <a:pt x="258" y="40"/>
                  </a:cubicBezTo>
                  <a:close/>
                </a:path>
              </a:pathLst>
            </a:custGeom>
            <a:solidFill>
              <a:srgbClr val="B3C1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Freeform 15"/>
            <p:cNvSpPr>
              <a:spLocks/>
            </p:cNvSpPr>
            <p:nvPr/>
          </p:nvSpPr>
          <p:spPr bwMode="auto">
            <a:xfrm>
              <a:off x="5554663" y="2762250"/>
              <a:ext cx="847725" cy="366713"/>
            </a:xfrm>
            <a:custGeom>
              <a:avLst/>
              <a:gdLst>
                <a:gd name="T0" fmla="*/ 267 w 534"/>
                <a:gd name="T1" fmla="*/ 231 h 231"/>
                <a:gd name="T2" fmla="*/ 0 w 534"/>
                <a:gd name="T3" fmla="*/ 67 h 231"/>
                <a:gd name="T4" fmla="*/ 186 w 534"/>
                <a:gd name="T5" fmla="*/ 0 h 231"/>
                <a:gd name="T6" fmla="*/ 267 w 534"/>
                <a:gd name="T7" fmla="*/ 92 h 231"/>
                <a:gd name="T8" fmla="*/ 348 w 534"/>
                <a:gd name="T9" fmla="*/ 0 h 231"/>
                <a:gd name="T10" fmla="*/ 534 w 534"/>
                <a:gd name="T11" fmla="*/ 67 h 231"/>
                <a:gd name="T12" fmla="*/ 267 w 534"/>
                <a:gd name="T13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4" h="231">
                  <a:moveTo>
                    <a:pt x="267" y="231"/>
                  </a:moveTo>
                  <a:lnTo>
                    <a:pt x="0" y="67"/>
                  </a:lnTo>
                  <a:lnTo>
                    <a:pt x="186" y="0"/>
                  </a:lnTo>
                  <a:lnTo>
                    <a:pt x="267" y="92"/>
                  </a:lnTo>
                  <a:lnTo>
                    <a:pt x="348" y="0"/>
                  </a:lnTo>
                  <a:lnTo>
                    <a:pt x="534" y="67"/>
                  </a:lnTo>
                  <a:lnTo>
                    <a:pt x="267" y="231"/>
                  </a:lnTo>
                  <a:close/>
                </a:path>
              </a:pathLst>
            </a:custGeom>
            <a:solidFill>
              <a:srgbClr val="C7D6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81" name="组合 180"/>
          <p:cNvGrpSpPr/>
          <p:nvPr/>
        </p:nvGrpSpPr>
        <p:grpSpPr>
          <a:xfrm>
            <a:off x="5293332" y="2624671"/>
            <a:ext cx="611755" cy="735493"/>
            <a:chOff x="4024313" y="2116138"/>
            <a:chExt cx="839788" cy="1009650"/>
          </a:xfrm>
        </p:grpSpPr>
        <p:sp>
          <p:nvSpPr>
            <p:cNvPr id="182" name="Oval 16"/>
            <p:cNvSpPr>
              <a:spLocks noChangeArrowheads="1"/>
            </p:cNvSpPr>
            <p:nvPr/>
          </p:nvSpPr>
          <p:spPr bwMode="auto">
            <a:xfrm>
              <a:off x="4159250" y="2462213"/>
              <a:ext cx="28575" cy="25400"/>
            </a:xfrm>
            <a:prstGeom prst="ellipse">
              <a:avLst/>
            </a:prstGeom>
            <a:solidFill>
              <a:srgbClr val="E072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Freeform 17"/>
            <p:cNvSpPr>
              <a:spLocks/>
            </p:cNvSpPr>
            <p:nvPr/>
          </p:nvSpPr>
          <p:spPr bwMode="auto">
            <a:xfrm>
              <a:off x="4167188" y="2278063"/>
              <a:ext cx="12700" cy="177800"/>
            </a:xfrm>
            <a:custGeom>
              <a:avLst/>
              <a:gdLst>
                <a:gd name="T0" fmla="*/ 4 w 8"/>
                <a:gd name="T1" fmla="*/ 103 h 103"/>
                <a:gd name="T2" fmla="*/ 8 w 8"/>
                <a:gd name="T3" fmla="*/ 103 h 103"/>
                <a:gd name="T4" fmla="*/ 8 w 8"/>
                <a:gd name="T5" fmla="*/ 3 h 103"/>
                <a:gd name="T6" fmla="*/ 0 w 8"/>
                <a:gd name="T7" fmla="*/ 0 h 103"/>
                <a:gd name="T8" fmla="*/ 0 w 8"/>
                <a:gd name="T9" fmla="*/ 103 h 103"/>
                <a:gd name="T10" fmla="*/ 4 w 8"/>
                <a:gd name="T11" fmla="*/ 10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03">
                  <a:moveTo>
                    <a:pt x="4" y="103"/>
                  </a:moveTo>
                  <a:cubicBezTo>
                    <a:pt x="5" y="103"/>
                    <a:pt x="7" y="103"/>
                    <a:pt x="8" y="10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03"/>
                    <a:pt x="0" y="103"/>
                  </a:cubicBezTo>
                  <a:cubicBezTo>
                    <a:pt x="1" y="103"/>
                    <a:pt x="2" y="103"/>
                    <a:pt x="4" y="103"/>
                  </a:cubicBezTo>
                  <a:close/>
                </a:path>
              </a:pathLst>
            </a:custGeom>
            <a:solidFill>
              <a:srgbClr val="C7D6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Freeform 18"/>
            <p:cNvSpPr>
              <a:spLocks/>
            </p:cNvSpPr>
            <p:nvPr/>
          </p:nvSpPr>
          <p:spPr bwMode="auto">
            <a:xfrm>
              <a:off x="4154488" y="2493963"/>
              <a:ext cx="36513" cy="38100"/>
            </a:xfrm>
            <a:custGeom>
              <a:avLst/>
              <a:gdLst>
                <a:gd name="T0" fmla="*/ 16 w 21"/>
                <a:gd name="T1" fmla="*/ 0 h 23"/>
                <a:gd name="T2" fmla="*/ 11 w 21"/>
                <a:gd name="T3" fmla="*/ 2 h 23"/>
                <a:gd name="T4" fmla="*/ 6 w 21"/>
                <a:gd name="T5" fmla="*/ 1 h 23"/>
                <a:gd name="T6" fmla="*/ 1 w 21"/>
                <a:gd name="T7" fmla="*/ 15 h 23"/>
                <a:gd name="T8" fmla="*/ 1 w 21"/>
                <a:gd name="T9" fmla="*/ 15 h 23"/>
                <a:gd name="T10" fmla="*/ 0 w 21"/>
                <a:gd name="T11" fmla="*/ 18 h 23"/>
                <a:gd name="T12" fmla="*/ 1 w 21"/>
                <a:gd name="T13" fmla="*/ 16 h 23"/>
                <a:gd name="T14" fmla="*/ 2 w 21"/>
                <a:gd name="T15" fmla="*/ 12 h 23"/>
                <a:gd name="T16" fmla="*/ 2 w 21"/>
                <a:gd name="T17" fmla="*/ 19 h 23"/>
                <a:gd name="T18" fmla="*/ 4 w 21"/>
                <a:gd name="T19" fmla="*/ 13 h 23"/>
                <a:gd name="T20" fmla="*/ 3 w 21"/>
                <a:gd name="T21" fmla="*/ 19 h 23"/>
                <a:gd name="T22" fmla="*/ 5 w 21"/>
                <a:gd name="T23" fmla="*/ 13 h 23"/>
                <a:gd name="T24" fmla="*/ 5 w 21"/>
                <a:gd name="T25" fmla="*/ 20 h 23"/>
                <a:gd name="T26" fmla="*/ 6 w 21"/>
                <a:gd name="T27" fmla="*/ 14 h 23"/>
                <a:gd name="T28" fmla="*/ 6 w 21"/>
                <a:gd name="T29" fmla="*/ 20 h 23"/>
                <a:gd name="T30" fmla="*/ 7 w 21"/>
                <a:gd name="T31" fmla="*/ 15 h 23"/>
                <a:gd name="T32" fmla="*/ 8 w 21"/>
                <a:gd name="T33" fmla="*/ 20 h 23"/>
                <a:gd name="T34" fmla="*/ 9 w 21"/>
                <a:gd name="T35" fmla="*/ 16 h 23"/>
                <a:gd name="T36" fmla="*/ 9 w 21"/>
                <a:gd name="T37" fmla="*/ 21 h 23"/>
                <a:gd name="T38" fmla="*/ 10 w 21"/>
                <a:gd name="T39" fmla="*/ 21 h 23"/>
                <a:gd name="T40" fmla="*/ 10 w 21"/>
                <a:gd name="T41" fmla="*/ 21 h 23"/>
                <a:gd name="T42" fmla="*/ 11 w 21"/>
                <a:gd name="T43" fmla="*/ 16 h 23"/>
                <a:gd name="T44" fmla="*/ 11 w 21"/>
                <a:gd name="T45" fmla="*/ 21 h 23"/>
                <a:gd name="T46" fmla="*/ 12 w 21"/>
                <a:gd name="T47" fmla="*/ 17 h 23"/>
                <a:gd name="T48" fmla="*/ 13 w 21"/>
                <a:gd name="T49" fmla="*/ 22 h 23"/>
                <a:gd name="T50" fmla="*/ 14 w 21"/>
                <a:gd name="T51" fmla="*/ 18 h 23"/>
                <a:gd name="T52" fmla="*/ 15 w 21"/>
                <a:gd name="T53" fmla="*/ 22 h 23"/>
                <a:gd name="T54" fmla="*/ 16 w 21"/>
                <a:gd name="T55" fmla="*/ 19 h 23"/>
                <a:gd name="T56" fmla="*/ 18 w 21"/>
                <a:gd name="T57" fmla="*/ 23 h 23"/>
                <a:gd name="T58" fmla="*/ 18 w 21"/>
                <a:gd name="T59" fmla="*/ 19 h 23"/>
                <a:gd name="T60" fmla="*/ 20 w 21"/>
                <a:gd name="T61" fmla="*/ 23 h 23"/>
                <a:gd name="T62" fmla="*/ 21 w 21"/>
                <a:gd name="T63" fmla="*/ 20 h 23"/>
                <a:gd name="T64" fmla="*/ 21 w 21"/>
                <a:gd name="T65" fmla="*/ 23 h 23"/>
                <a:gd name="T66" fmla="*/ 21 w 21"/>
                <a:gd name="T67" fmla="*/ 19 h 23"/>
                <a:gd name="T68" fmla="*/ 16 w 21"/>
                <a:gd name="T6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" h="23">
                  <a:moveTo>
                    <a:pt x="16" y="0"/>
                  </a:moveTo>
                  <a:cubicBezTo>
                    <a:pt x="15" y="1"/>
                    <a:pt x="13" y="2"/>
                    <a:pt x="11" y="2"/>
                  </a:cubicBezTo>
                  <a:cubicBezTo>
                    <a:pt x="9" y="2"/>
                    <a:pt x="7" y="1"/>
                    <a:pt x="6" y="1"/>
                  </a:cubicBezTo>
                  <a:cubicBezTo>
                    <a:pt x="4" y="4"/>
                    <a:pt x="2" y="9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6"/>
                    <a:pt x="1" y="17"/>
                    <a:pt x="0" y="18"/>
                  </a:cubicBezTo>
                  <a:cubicBezTo>
                    <a:pt x="1" y="18"/>
                    <a:pt x="1" y="17"/>
                    <a:pt x="1" y="16"/>
                  </a:cubicBezTo>
                  <a:cubicBezTo>
                    <a:pt x="2" y="15"/>
                    <a:pt x="2" y="14"/>
                    <a:pt x="2" y="12"/>
                  </a:cubicBezTo>
                  <a:cubicBezTo>
                    <a:pt x="3" y="14"/>
                    <a:pt x="2" y="17"/>
                    <a:pt x="2" y="19"/>
                  </a:cubicBezTo>
                  <a:cubicBezTo>
                    <a:pt x="3" y="17"/>
                    <a:pt x="3" y="15"/>
                    <a:pt x="4" y="13"/>
                  </a:cubicBezTo>
                  <a:cubicBezTo>
                    <a:pt x="4" y="15"/>
                    <a:pt x="3" y="17"/>
                    <a:pt x="3" y="19"/>
                  </a:cubicBezTo>
                  <a:cubicBezTo>
                    <a:pt x="4" y="17"/>
                    <a:pt x="4" y="15"/>
                    <a:pt x="5" y="13"/>
                  </a:cubicBezTo>
                  <a:cubicBezTo>
                    <a:pt x="5" y="15"/>
                    <a:pt x="5" y="17"/>
                    <a:pt x="5" y="20"/>
                  </a:cubicBezTo>
                  <a:cubicBezTo>
                    <a:pt x="5" y="18"/>
                    <a:pt x="6" y="16"/>
                    <a:pt x="6" y="14"/>
                  </a:cubicBezTo>
                  <a:cubicBezTo>
                    <a:pt x="6" y="16"/>
                    <a:pt x="6" y="18"/>
                    <a:pt x="6" y="20"/>
                  </a:cubicBezTo>
                  <a:cubicBezTo>
                    <a:pt x="7" y="18"/>
                    <a:pt x="7" y="16"/>
                    <a:pt x="7" y="15"/>
                  </a:cubicBezTo>
                  <a:cubicBezTo>
                    <a:pt x="8" y="17"/>
                    <a:pt x="8" y="19"/>
                    <a:pt x="8" y="20"/>
                  </a:cubicBezTo>
                  <a:cubicBezTo>
                    <a:pt x="8" y="19"/>
                    <a:pt x="9" y="17"/>
                    <a:pt x="9" y="16"/>
                  </a:cubicBezTo>
                  <a:cubicBezTo>
                    <a:pt x="9" y="17"/>
                    <a:pt x="9" y="19"/>
                    <a:pt x="9" y="21"/>
                  </a:cubicBezTo>
                  <a:cubicBezTo>
                    <a:pt x="9" y="21"/>
                    <a:pt x="9" y="21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19"/>
                    <a:pt x="10" y="18"/>
                    <a:pt x="11" y="16"/>
                  </a:cubicBezTo>
                  <a:cubicBezTo>
                    <a:pt x="11" y="18"/>
                    <a:pt x="11" y="20"/>
                    <a:pt x="11" y="21"/>
                  </a:cubicBezTo>
                  <a:cubicBezTo>
                    <a:pt x="12" y="20"/>
                    <a:pt x="12" y="19"/>
                    <a:pt x="12" y="17"/>
                  </a:cubicBezTo>
                  <a:cubicBezTo>
                    <a:pt x="13" y="19"/>
                    <a:pt x="13" y="20"/>
                    <a:pt x="13" y="22"/>
                  </a:cubicBezTo>
                  <a:cubicBezTo>
                    <a:pt x="14" y="21"/>
                    <a:pt x="14" y="19"/>
                    <a:pt x="14" y="18"/>
                  </a:cubicBezTo>
                  <a:cubicBezTo>
                    <a:pt x="14" y="19"/>
                    <a:pt x="15" y="21"/>
                    <a:pt x="15" y="22"/>
                  </a:cubicBezTo>
                  <a:cubicBezTo>
                    <a:pt x="16" y="21"/>
                    <a:pt x="16" y="20"/>
                    <a:pt x="16" y="19"/>
                  </a:cubicBezTo>
                  <a:cubicBezTo>
                    <a:pt x="17" y="20"/>
                    <a:pt x="17" y="21"/>
                    <a:pt x="18" y="23"/>
                  </a:cubicBezTo>
                  <a:cubicBezTo>
                    <a:pt x="18" y="21"/>
                    <a:pt x="18" y="20"/>
                    <a:pt x="18" y="19"/>
                  </a:cubicBezTo>
                  <a:cubicBezTo>
                    <a:pt x="19" y="21"/>
                    <a:pt x="19" y="22"/>
                    <a:pt x="20" y="23"/>
                  </a:cubicBezTo>
                  <a:cubicBezTo>
                    <a:pt x="20" y="22"/>
                    <a:pt x="20" y="21"/>
                    <a:pt x="21" y="20"/>
                  </a:cubicBezTo>
                  <a:cubicBezTo>
                    <a:pt x="21" y="20"/>
                    <a:pt x="21" y="23"/>
                    <a:pt x="21" y="23"/>
                  </a:cubicBezTo>
                  <a:cubicBezTo>
                    <a:pt x="21" y="22"/>
                    <a:pt x="21" y="20"/>
                    <a:pt x="21" y="19"/>
                  </a:cubicBezTo>
                  <a:cubicBezTo>
                    <a:pt x="21" y="11"/>
                    <a:pt x="19" y="4"/>
                    <a:pt x="16" y="0"/>
                  </a:cubicBezTo>
                  <a:close/>
                </a:path>
              </a:pathLst>
            </a:custGeom>
            <a:solidFill>
              <a:srgbClr val="E072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Freeform 19"/>
            <p:cNvSpPr>
              <a:spLocks/>
            </p:cNvSpPr>
            <p:nvPr/>
          </p:nvSpPr>
          <p:spPr bwMode="auto">
            <a:xfrm>
              <a:off x="4052888" y="2116138"/>
              <a:ext cx="782638" cy="174625"/>
            </a:xfrm>
            <a:custGeom>
              <a:avLst/>
              <a:gdLst>
                <a:gd name="T0" fmla="*/ 443 w 454"/>
                <a:gd name="T1" fmla="*/ 63 h 101"/>
                <a:gd name="T2" fmla="*/ 246 w 454"/>
                <a:gd name="T3" fmla="*/ 3 h 101"/>
                <a:gd name="T4" fmla="*/ 208 w 454"/>
                <a:gd name="T5" fmla="*/ 3 h 101"/>
                <a:gd name="T6" fmla="*/ 11 w 454"/>
                <a:gd name="T7" fmla="*/ 63 h 101"/>
                <a:gd name="T8" fmla="*/ 11 w 454"/>
                <a:gd name="T9" fmla="*/ 75 h 101"/>
                <a:gd name="T10" fmla="*/ 99 w 454"/>
                <a:gd name="T11" fmla="*/ 101 h 101"/>
                <a:gd name="T12" fmla="*/ 99 w 454"/>
                <a:gd name="T13" fmla="*/ 101 h 101"/>
                <a:gd name="T14" fmla="*/ 99 w 454"/>
                <a:gd name="T15" fmla="*/ 99 h 101"/>
                <a:gd name="T16" fmla="*/ 100 w 454"/>
                <a:gd name="T17" fmla="*/ 99 h 101"/>
                <a:gd name="T18" fmla="*/ 227 w 454"/>
                <a:gd name="T19" fmla="*/ 60 h 101"/>
                <a:gd name="T20" fmla="*/ 354 w 454"/>
                <a:gd name="T21" fmla="*/ 99 h 101"/>
                <a:gd name="T22" fmla="*/ 355 w 454"/>
                <a:gd name="T23" fmla="*/ 99 h 101"/>
                <a:gd name="T24" fmla="*/ 355 w 454"/>
                <a:gd name="T25" fmla="*/ 101 h 101"/>
                <a:gd name="T26" fmla="*/ 355 w 454"/>
                <a:gd name="T27" fmla="*/ 101 h 101"/>
                <a:gd name="T28" fmla="*/ 443 w 454"/>
                <a:gd name="T29" fmla="*/ 75 h 101"/>
                <a:gd name="T30" fmla="*/ 443 w 454"/>
                <a:gd name="T31" fmla="*/ 63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54" h="101">
                  <a:moveTo>
                    <a:pt x="443" y="63"/>
                  </a:moveTo>
                  <a:cubicBezTo>
                    <a:pt x="246" y="3"/>
                    <a:pt x="246" y="3"/>
                    <a:pt x="246" y="3"/>
                  </a:cubicBezTo>
                  <a:cubicBezTo>
                    <a:pt x="236" y="0"/>
                    <a:pt x="218" y="0"/>
                    <a:pt x="208" y="3"/>
                  </a:cubicBezTo>
                  <a:cubicBezTo>
                    <a:pt x="11" y="63"/>
                    <a:pt x="11" y="63"/>
                    <a:pt x="11" y="63"/>
                  </a:cubicBezTo>
                  <a:cubicBezTo>
                    <a:pt x="0" y="66"/>
                    <a:pt x="0" y="71"/>
                    <a:pt x="11" y="75"/>
                  </a:cubicBezTo>
                  <a:cubicBezTo>
                    <a:pt x="99" y="101"/>
                    <a:pt x="99" y="101"/>
                    <a:pt x="99" y="101"/>
                  </a:cubicBezTo>
                  <a:cubicBezTo>
                    <a:pt x="99" y="101"/>
                    <a:pt x="99" y="101"/>
                    <a:pt x="99" y="101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00" y="99"/>
                    <a:pt x="100" y="99"/>
                    <a:pt x="100" y="99"/>
                  </a:cubicBezTo>
                  <a:cubicBezTo>
                    <a:pt x="102" y="77"/>
                    <a:pt x="158" y="60"/>
                    <a:pt x="227" y="60"/>
                  </a:cubicBezTo>
                  <a:cubicBezTo>
                    <a:pt x="296" y="60"/>
                    <a:pt x="352" y="77"/>
                    <a:pt x="354" y="99"/>
                  </a:cubicBezTo>
                  <a:cubicBezTo>
                    <a:pt x="355" y="99"/>
                    <a:pt x="355" y="99"/>
                    <a:pt x="355" y="99"/>
                  </a:cubicBezTo>
                  <a:cubicBezTo>
                    <a:pt x="355" y="101"/>
                    <a:pt x="355" y="101"/>
                    <a:pt x="355" y="101"/>
                  </a:cubicBezTo>
                  <a:cubicBezTo>
                    <a:pt x="355" y="101"/>
                    <a:pt x="355" y="101"/>
                    <a:pt x="355" y="101"/>
                  </a:cubicBezTo>
                  <a:cubicBezTo>
                    <a:pt x="443" y="75"/>
                    <a:pt x="443" y="75"/>
                    <a:pt x="443" y="75"/>
                  </a:cubicBezTo>
                  <a:cubicBezTo>
                    <a:pt x="454" y="71"/>
                    <a:pt x="454" y="66"/>
                    <a:pt x="443" y="63"/>
                  </a:cubicBezTo>
                  <a:close/>
                </a:path>
              </a:pathLst>
            </a:custGeom>
            <a:solidFill>
              <a:srgbClr val="C7D6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" name="Freeform 20"/>
            <p:cNvSpPr>
              <a:spLocks/>
            </p:cNvSpPr>
            <p:nvPr/>
          </p:nvSpPr>
          <p:spPr bwMode="auto">
            <a:xfrm>
              <a:off x="4224338" y="2276475"/>
              <a:ext cx="439738" cy="449263"/>
            </a:xfrm>
            <a:custGeom>
              <a:avLst/>
              <a:gdLst>
                <a:gd name="T0" fmla="*/ 256 w 256"/>
                <a:gd name="T1" fmla="*/ 108 h 261"/>
                <a:gd name="T2" fmla="*/ 128 w 256"/>
                <a:gd name="T3" fmla="*/ 261 h 261"/>
                <a:gd name="T4" fmla="*/ 0 w 256"/>
                <a:gd name="T5" fmla="*/ 108 h 261"/>
                <a:gd name="T6" fmla="*/ 3 w 256"/>
                <a:gd name="T7" fmla="*/ 55 h 261"/>
                <a:gd name="T8" fmla="*/ 128 w 256"/>
                <a:gd name="T9" fmla="*/ 6 h 261"/>
                <a:gd name="T10" fmla="*/ 253 w 256"/>
                <a:gd name="T11" fmla="*/ 54 h 261"/>
                <a:gd name="T12" fmla="*/ 256 w 256"/>
                <a:gd name="T13" fmla="*/ 108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6" h="261">
                  <a:moveTo>
                    <a:pt x="256" y="108"/>
                  </a:moveTo>
                  <a:cubicBezTo>
                    <a:pt x="256" y="193"/>
                    <a:pt x="199" y="261"/>
                    <a:pt x="128" y="261"/>
                  </a:cubicBezTo>
                  <a:cubicBezTo>
                    <a:pt x="58" y="261"/>
                    <a:pt x="0" y="193"/>
                    <a:pt x="0" y="108"/>
                  </a:cubicBezTo>
                  <a:cubicBezTo>
                    <a:pt x="0" y="98"/>
                    <a:pt x="1" y="62"/>
                    <a:pt x="3" y="55"/>
                  </a:cubicBezTo>
                  <a:cubicBezTo>
                    <a:pt x="15" y="0"/>
                    <a:pt x="66" y="6"/>
                    <a:pt x="128" y="6"/>
                  </a:cubicBezTo>
                  <a:cubicBezTo>
                    <a:pt x="189" y="6"/>
                    <a:pt x="241" y="0"/>
                    <a:pt x="253" y="54"/>
                  </a:cubicBezTo>
                  <a:cubicBezTo>
                    <a:pt x="255" y="62"/>
                    <a:pt x="256" y="98"/>
                    <a:pt x="256" y="108"/>
                  </a:cubicBezTo>
                  <a:close/>
                </a:path>
              </a:pathLst>
            </a:custGeom>
            <a:solidFill>
              <a:srgbClr val="F9DF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" name="Freeform 21"/>
            <p:cNvSpPr>
              <a:spLocks/>
            </p:cNvSpPr>
            <p:nvPr/>
          </p:nvSpPr>
          <p:spPr bwMode="auto">
            <a:xfrm>
              <a:off x="4224338" y="2225675"/>
              <a:ext cx="439738" cy="158750"/>
            </a:xfrm>
            <a:custGeom>
              <a:avLst/>
              <a:gdLst>
                <a:gd name="T0" fmla="*/ 256 w 256"/>
                <a:gd name="T1" fmla="*/ 40 h 92"/>
                <a:gd name="T2" fmla="*/ 128 w 256"/>
                <a:gd name="T3" fmla="*/ 0 h 92"/>
                <a:gd name="T4" fmla="*/ 128 w 256"/>
                <a:gd name="T5" fmla="*/ 0 h 92"/>
                <a:gd name="T6" fmla="*/ 0 w 256"/>
                <a:gd name="T7" fmla="*/ 40 h 92"/>
                <a:gd name="T8" fmla="*/ 0 w 256"/>
                <a:gd name="T9" fmla="*/ 39 h 92"/>
                <a:gd name="T10" fmla="*/ 0 w 256"/>
                <a:gd name="T11" fmla="*/ 41 h 92"/>
                <a:gd name="T12" fmla="*/ 0 w 256"/>
                <a:gd name="T13" fmla="*/ 84 h 92"/>
                <a:gd name="T14" fmla="*/ 2 w 256"/>
                <a:gd name="T15" fmla="*/ 92 h 92"/>
                <a:gd name="T16" fmla="*/ 9 w 256"/>
                <a:gd name="T17" fmla="*/ 81 h 92"/>
                <a:gd name="T18" fmla="*/ 128 w 256"/>
                <a:gd name="T19" fmla="*/ 68 h 92"/>
                <a:gd name="T20" fmla="*/ 128 w 256"/>
                <a:gd name="T21" fmla="*/ 68 h 92"/>
                <a:gd name="T22" fmla="*/ 247 w 256"/>
                <a:gd name="T23" fmla="*/ 81 h 92"/>
                <a:gd name="T24" fmla="*/ 255 w 256"/>
                <a:gd name="T25" fmla="*/ 92 h 92"/>
                <a:gd name="T26" fmla="*/ 256 w 256"/>
                <a:gd name="T27" fmla="*/ 84 h 92"/>
                <a:gd name="T28" fmla="*/ 256 w 256"/>
                <a:gd name="T29" fmla="*/ 41 h 92"/>
                <a:gd name="T30" fmla="*/ 256 w 256"/>
                <a:gd name="T31" fmla="*/ 39 h 92"/>
                <a:gd name="T32" fmla="*/ 256 w 256"/>
                <a:gd name="T33" fmla="*/ 4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56" h="92">
                  <a:moveTo>
                    <a:pt x="256" y="40"/>
                  </a:moveTo>
                  <a:cubicBezTo>
                    <a:pt x="253" y="17"/>
                    <a:pt x="197" y="0"/>
                    <a:pt x="128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59" y="0"/>
                    <a:pt x="3" y="17"/>
                    <a:pt x="0" y="40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90"/>
                    <a:pt x="2" y="92"/>
                  </a:cubicBezTo>
                  <a:cubicBezTo>
                    <a:pt x="2" y="92"/>
                    <a:pt x="1" y="85"/>
                    <a:pt x="9" y="81"/>
                  </a:cubicBezTo>
                  <a:cubicBezTo>
                    <a:pt x="25" y="73"/>
                    <a:pt x="72" y="68"/>
                    <a:pt x="128" y="68"/>
                  </a:cubicBezTo>
                  <a:cubicBezTo>
                    <a:pt x="128" y="68"/>
                    <a:pt x="128" y="68"/>
                    <a:pt x="128" y="68"/>
                  </a:cubicBezTo>
                  <a:cubicBezTo>
                    <a:pt x="184" y="68"/>
                    <a:pt x="231" y="73"/>
                    <a:pt x="247" y="81"/>
                  </a:cubicBezTo>
                  <a:cubicBezTo>
                    <a:pt x="255" y="85"/>
                    <a:pt x="255" y="92"/>
                    <a:pt x="255" y="92"/>
                  </a:cubicBezTo>
                  <a:cubicBezTo>
                    <a:pt x="256" y="90"/>
                    <a:pt x="256" y="84"/>
                    <a:pt x="256" y="84"/>
                  </a:cubicBezTo>
                  <a:cubicBezTo>
                    <a:pt x="256" y="41"/>
                    <a:pt x="256" y="41"/>
                    <a:pt x="256" y="41"/>
                  </a:cubicBezTo>
                  <a:cubicBezTo>
                    <a:pt x="256" y="39"/>
                    <a:pt x="256" y="39"/>
                    <a:pt x="256" y="39"/>
                  </a:cubicBezTo>
                  <a:lnTo>
                    <a:pt x="256" y="40"/>
                  </a:lnTo>
                  <a:close/>
                </a:path>
              </a:pathLst>
            </a:custGeom>
            <a:solidFill>
              <a:srgbClr val="B3C1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" name="Freeform 22"/>
            <p:cNvSpPr>
              <a:spLocks/>
            </p:cNvSpPr>
            <p:nvPr/>
          </p:nvSpPr>
          <p:spPr bwMode="auto">
            <a:xfrm>
              <a:off x="4271963" y="2709863"/>
              <a:ext cx="344488" cy="322263"/>
            </a:xfrm>
            <a:custGeom>
              <a:avLst/>
              <a:gdLst>
                <a:gd name="T0" fmla="*/ 100 w 200"/>
                <a:gd name="T1" fmla="*/ 16 h 187"/>
                <a:gd name="T2" fmla="*/ 43 w 200"/>
                <a:gd name="T3" fmla="*/ 1 h 187"/>
                <a:gd name="T4" fmla="*/ 0 w 200"/>
                <a:gd name="T5" fmla="*/ 81 h 187"/>
                <a:gd name="T6" fmla="*/ 99 w 200"/>
                <a:gd name="T7" fmla="*/ 187 h 187"/>
                <a:gd name="T8" fmla="*/ 200 w 200"/>
                <a:gd name="T9" fmla="*/ 81 h 187"/>
                <a:gd name="T10" fmla="*/ 157 w 200"/>
                <a:gd name="T11" fmla="*/ 0 h 187"/>
                <a:gd name="T12" fmla="*/ 100 w 200"/>
                <a:gd name="T13" fmla="*/ 16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0" h="187">
                  <a:moveTo>
                    <a:pt x="100" y="16"/>
                  </a:moveTo>
                  <a:cubicBezTo>
                    <a:pt x="79" y="16"/>
                    <a:pt x="60" y="11"/>
                    <a:pt x="43" y="1"/>
                  </a:cubicBezTo>
                  <a:cubicBezTo>
                    <a:pt x="34" y="28"/>
                    <a:pt x="20" y="55"/>
                    <a:pt x="0" y="81"/>
                  </a:cubicBezTo>
                  <a:cubicBezTo>
                    <a:pt x="33" y="81"/>
                    <a:pt x="66" y="187"/>
                    <a:pt x="99" y="187"/>
                  </a:cubicBezTo>
                  <a:cubicBezTo>
                    <a:pt x="132" y="187"/>
                    <a:pt x="166" y="81"/>
                    <a:pt x="200" y="81"/>
                  </a:cubicBezTo>
                  <a:cubicBezTo>
                    <a:pt x="180" y="55"/>
                    <a:pt x="166" y="28"/>
                    <a:pt x="157" y="0"/>
                  </a:cubicBezTo>
                  <a:cubicBezTo>
                    <a:pt x="139" y="11"/>
                    <a:pt x="120" y="16"/>
                    <a:pt x="100" y="16"/>
                  </a:cubicBezTo>
                  <a:close/>
                </a:path>
              </a:pathLst>
            </a:custGeom>
            <a:solidFill>
              <a:srgbClr val="F9DF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" name="Freeform 23"/>
            <p:cNvSpPr>
              <a:spLocks/>
            </p:cNvSpPr>
            <p:nvPr/>
          </p:nvSpPr>
          <p:spPr bwMode="auto">
            <a:xfrm>
              <a:off x="4398963" y="2882900"/>
              <a:ext cx="90488" cy="163513"/>
            </a:xfrm>
            <a:custGeom>
              <a:avLst/>
              <a:gdLst>
                <a:gd name="T0" fmla="*/ 28 w 57"/>
                <a:gd name="T1" fmla="*/ 13 h 103"/>
                <a:gd name="T2" fmla="*/ 11 w 57"/>
                <a:gd name="T3" fmla="*/ 0 h 103"/>
                <a:gd name="T4" fmla="*/ 0 w 57"/>
                <a:gd name="T5" fmla="*/ 82 h 103"/>
                <a:gd name="T6" fmla="*/ 28 w 57"/>
                <a:gd name="T7" fmla="*/ 103 h 103"/>
                <a:gd name="T8" fmla="*/ 57 w 57"/>
                <a:gd name="T9" fmla="*/ 82 h 103"/>
                <a:gd name="T10" fmla="*/ 46 w 57"/>
                <a:gd name="T11" fmla="*/ 0 h 103"/>
                <a:gd name="T12" fmla="*/ 28 w 57"/>
                <a:gd name="T13" fmla="*/ 1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" h="103">
                  <a:moveTo>
                    <a:pt x="28" y="13"/>
                  </a:moveTo>
                  <a:lnTo>
                    <a:pt x="11" y="0"/>
                  </a:lnTo>
                  <a:lnTo>
                    <a:pt x="0" y="82"/>
                  </a:lnTo>
                  <a:lnTo>
                    <a:pt x="28" y="103"/>
                  </a:lnTo>
                  <a:lnTo>
                    <a:pt x="57" y="82"/>
                  </a:lnTo>
                  <a:lnTo>
                    <a:pt x="46" y="0"/>
                  </a:lnTo>
                  <a:lnTo>
                    <a:pt x="28" y="13"/>
                  </a:lnTo>
                  <a:close/>
                </a:path>
              </a:pathLst>
            </a:custGeom>
            <a:solidFill>
              <a:srgbClr val="E072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" name="Freeform 24"/>
            <p:cNvSpPr>
              <a:spLocks/>
            </p:cNvSpPr>
            <p:nvPr/>
          </p:nvSpPr>
          <p:spPr bwMode="auto">
            <a:xfrm>
              <a:off x="4024313" y="2760663"/>
              <a:ext cx="839788" cy="365125"/>
            </a:xfrm>
            <a:custGeom>
              <a:avLst/>
              <a:gdLst>
                <a:gd name="T0" fmla="*/ 264 w 529"/>
                <a:gd name="T1" fmla="*/ 230 h 230"/>
                <a:gd name="T2" fmla="*/ 0 w 529"/>
                <a:gd name="T3" fmla="*/ 67 h 230"/>
                <a:gd name="T4" fmla="*/ 177 w 529"/>
                <a:gd name="T5" fmla="*/ 0 h 230"/>
                <a:gd name="T6" fmla="*/ 264 w 529"/>
                <a:gd name="T7" fmla="*/ 163 h 230"/>
                <a:gd name="T8" fmla="*/ 352 w 529"/>
                <a:gd name="T9" fmla="*/ 0 h 230"/>
                <a:gd name="T10" fmla="*/ 529 w 529"/>
                <a:gd name="T11" fmla="*/ 67 h 230"/>
                <a:gd name="T12" fmla="*/ 264 w 529"/>
                <a:gd name="T13" fmla="*/ 23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9" h="230">
                  <a:moveTo>
                    <a:pt x="264" y="230"/>
                  </a:moveTo>
                  <a:lnTo>
                    <a:pt x="0" y="67"/>
                  </a:lnTo>
                  <a:lnTo>
                    <a:pt x="177" y="0"/>
                  </a:lnTo>
                  <a:lnTo>
                    <a:pt x="264" y="163"/>
                  </a:lnTo>
                  <a:lnTo>
                    <a:pt x="352" y="0"/>
                  </a:lnTo>
                  <a:lnTo>
                    <a:pt x="529" y="67"/>
                  </a:lnTo>
                  <a:lnTo>
                    <a:pt x="264" y="230"/>
                  </a:lnTo>
                  <a:close/>
                </a:path>
              </a:pathLst>
            </a:custGeom>
            <a:solidFill>
              <a:srgbClr val="C7D6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" name="Freeform 25"/>
            <p:cNvSpPr>
              <a:spLocks/>
            </p:cNvSpPr>
            <p:nvPr/>
          </p:nvSpPr>
          <p:spPr bwMode="auto">
            <a:xfrm>
              <a:off x="4398963" y="2798763"/>
              <a:ext cx="90488" cy="84138"/>
            </a:xfrm>
            <a:custGeom>
              <a:avLst/>
              <a:gdLst>
                <a:gd name="T0" fmla="*/ 46 w 57"/>
                <a:gd name="T1" fmla="*/ 0 h 53"/>
                <a:gd name="T2" fmla="*/ 57 w 57"/>
                <a:gd name="T3" fmla="*/ 32 h 53"/>
                <a:gd name="T4" fmla="*/ 28 w 57"/>
                <a:gd name="T5" fmla="*/ 53 h 53"/>
                <a:gd name="T6" fmla="*/ 0 w 57"/>
                <a:gd name="T7" fmla="*/ 32 h 53"/>
                <a:gd name="T8" fmla="*/ 11 w 57"/>
                <a:gd name="T9" fmla="*/ 0 h 53"/>
                <a:gd name="T10" fmla="*/ 46 w 57"/>
                <a:gd name="T11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" h="53">
                  <a:moveTo>
                    <a:pt x="46" y="0"/>
                  </a:moveTo>
                  <a:lnTo>
                    <a:pt x="57" y="32"/>
                  </a:lnTo>
                  <a:lnTo>
                    <a:pt x="28" y="53"/>
                  </a:lnTo>
                  <a:lnTo>
                    <a:pt x="0" y="32"/>
                  </a:lnTo>
                  <a:lnTo>
                    <a:pt x="11" y="0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E072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" name="Freeform 26"/>
            <p:cNvSpPr>
              <a:spLocks/>
            </p:cNvSpPr>
            <p:nvPr/>
          </p:nvSpPr>
          <p:spPr bwMode="auto">
            <a:xfrm>
              <a:off x="4305300" y="2732088"/>
              <a:ext cx="138113" cy="163513"/>
            </a:xfrm>
            <a:custGeom>
              <a:avLst/>
              <a:gdLst>
                <a:gd name="T0" fmla="*/ 19 w 87"/>
                <a:gd name="T1" fmla="*/ 0 h 103"/>
                <a:gd name="T2" fmla="*/ 87 w 87"/>
                <a:gd name="T3" fmla="*/ 35 h 103"/>
                <a:gd name="T4" fmla="*/ 33 w 87"/>
                <a:gd name="T5" fmla="*/ 103 h 103"/>
                <a:gd name="T6" fmla="*/ 0 w 87"/>
                <a:gd name="T7" fmla="*/ 18 h 103"/>
                <a:gd name="T8" fmla="*/ 19 w 87"/>
                <a:gd name="T9" fmla="*/ 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" h="103">
                  <a:moveTo>
                    <a:pt x="19" y="0"/>
                  </a:moveTo>
                  <a:lnTo>
                    <a:pt x="87" y="35"/>
                  </a:lnTo>
                  <a:lnTo>
                    <a:pt x="33" y="103"/>
                  </a:lnTo>
                  <a:lnTo>
                    <a:pt x="0" y="18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F3B3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Freeform 27"/>
            <p:cNvSpPr>
              <a:spLocks/>
            </p:cNvSpPr>
            <p:nvPr/>
          </p:nvSpPr>
          <p:spPr bwMode="auto">
            <a:xfrm>
              <a:off x="4443413" y="2732088"/>
              <a:ext cx="139700" cy="163513"/>
            </a:xfrm>
            <a:custGeom>
              <a:avLst/>
              <a:gdLst>
                <a:gd name="T0" fmla="*/ 69 w 88"/>
                <a:gd name="T1" fmla="*/ 0 h 103"/>
                <a:gd name="T2" fmla="*/ 0 w 88"/>
                <a:gd name="T3" fmla="*/ 35 h 103"/>
                <a:gd name="T4" fmla="*/ 55 w 88"/>
                <a:gd name="T5" fmla="*/ 103 h 103"/>
                <a:gd name="T6" fmla="*/ 88 w 88"/>
                <a:gd name="T7" fmla="*/ 18 h 103"/>
                <a:gd name="T8" fmla="*/ 69 w 88"/>
                <a:gd name="T9" fmla="*/ 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" h="103">
                  <a:moveTo>
                    <a:pt x="69" y="0"/>
                  </a:moveTo>
                  <a:lnTo>
                    <a:pt x="0" y="35"/>
                  </a:lnTo>
                  <a:lnTo>
                    <a:pt x="55" y="103"/>
                  </a:lnTo>
                  <a:lnTo>
                    <a:pt x="88" y="18"/>
                  </a:lnTo>
                  <a:lnTo>
                    <a:pt x="69" y="0"/>
                  </a:lnTo>
                  <a:close/>
                </a:path>
              </a:pathLst>
            </a:custGeom>
            <a:solidFill>
              <a:srgbClr val="F3B3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94" name="组合 193"/>
          <p:cNvGrpSpPr/>
          <p:nvPr/>
        </p:nvGrpSpPr>
        <p:grpSpPr>
          <a:xfrm>
            <a:off x="3307938" y="3966150"/>
            <a:ext cx="617537" cy="741275"/>
            <a:chOff x="5554663" y="2111375"/>
            <a:chExt cx="847725" cy="1017588"/>
          </a:xfrm>
        </p:grpSpPr>
        <p:sp>
          <p:nvSpPr>
            <p:cNvPr id="195" name="Freeform 6"/>
            <p:cNvSpPr>
              <a:spLocks/>
            </p:cNvSpPr>
            <p:nvPr/>
          </p:nvSpPr>
          <p:spPr bwMode="auto">
            <a:xfrm>
              <a:off x="5665788" y="2363788"/>
              <a:ext cx="641350" cy="754063"/>
            </a:xfrm>
            <a:custGeom>
              <a:avLst/>
              <a:gdLst>
                <a:gd name="T0" fmla="*/ 373 w 373"/>
                <a:gd name="T1" fmla="*/ 285 h 438"/>
                <a:gd name="T2" fmla="*/ 182 w 373"/>
                <a:gd name="T3" fmla="*/ 438 h 438"/>
                <a:gd name="T4" fmla="*/ 0 w 373"/>
                <a:gd name="T5" fmla="*/ 271 h 438"/>
                <a:gd name="T6" fmla="*/ 57 w 373"/>
                <a:gd name="T7" fmla="*/ 0 h 438"/>
                <a:gd name="T8" fmla="*/ 309 w 373"/>
                <a:gd name="T9" fmla="*/ 0 h 438"/>
                <a:gd name="T10" fmla="*/ 373 w 373"/>
                <a:gd name="T11" fmla="*/ 285 h 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3" h="438">
                  <a:moveTo>
                    <a:pt x="373" y="285"/>
                  </a:moveTo>
                  <a:cubicBezTo>
                    <a:pt x="303" y="285"/>
                    <a:pt x="182" y="438"/>
                    <a:pt x="182" y="438"/>
                  </a:cubicBezTo>
                  <a:cubicBezTo>
                    <a:pt x="182" y="438"/>
                    <a:pt x="70" y="271"/>
                    <a:pt x="0" y="271"/>
                  </a:cubicBezTo>
                  <a:cubicBezTo>
                    <a:pt x="54" y="153"/>
                    <a:pt x="51" y="119"/>
                    <a:pt x="57" y="0"/>
                  </a:cubicBezTo>
                  <a:cubicBezTo>
                    <a:pt x="141" y="0"/>
                    <a:pt x="225" y="0"/>
                    <a:pt x="309" y="0"/>
                  </a:cubicBezTo>
                  <a:cubicBezTo>
                    <a:pt x="315" y="119"/>
                    <a:pt x="319" y="166"/>
                    <a:pt x="373" y="285"/>
                  </a:cubicBezTo>
                  <a:close/>
                </a:path>
              </a:pathLst>
            </a:custGeom>
            <a:solidFill>
              <a:srgbClr val="F3B3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" name="Oval 7"/>
            <p:cNvSpPr>
              <a:spLocks noChangeArrowheads="1"/>
            </p:cNvSpPr>
            <p:nvPr/>
          </p:nvSpPr>
          <p:spPr bwMode="auto">
            <a:xfrm>
              <a:off x="5691188" y="2460625"/>
              <a:ext cx="26988" cy="26988"/>
            </a:xfrm>
            <a:prstGeom prst="ellipse">
              <a:avLst/>
            </a:prstGeom>
            <a:solidFill>
              <a:srgbClr val="E072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" name="Freeform 8"/>
            <p:cNvSpPr>
              <a:spLocks/>
            </p:cNvSpPr>
            <p:nvPr/>
          </p:nvSpPr>
          <p:spPr bwMode="auto">
            <a:xfrm>
              <a:off x="5697538" y="2274888"/>
              <a:ext cx="14288" cy="179388"/>
            </a:xfrm>
            <a:custGeom>
              <a:avLst/>
              <a:gdLst>
                <a:gd name="T0" fmla="*/ 4 w 8"/>
                <a:gd name="T1" fmla="*/ 104 h 104"/>
                <a:gd name="T2" fmla="*/ 8 w 8"/>
                <a:gd name="T3" fmla="*/ 104 h 104"/>
                <a:gd name="T4" fmla="*/ 8 w 8"/>
                <a:gd name="T5" fmla="*/ 3 h 104"/>
                <a:gd name="T6" fmla="*/ 1 w 8"/>
                <a:gd name="T7" fmla="*/ 0 h 104"/>
                <a:gd name="T8" fmla="*/ 0 w 8"/>
                <a:gd name="T9" fmla="*/ 104 h 104"/>
                <a:gd name="T10" fmla="*/ 4 w 8"/>
                <a:gd name="T11" fmla="*/ 10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04">
                  <a:moveTo>
                    <a:pt x="4" y="104"/>
                  </a:moveTo>
                  <a:cubicBezTo>
                    <a:pt x="6" y="104"/>
                    <a:pt x="7" y="104"/>
                    <a:pt x="8" y="104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04"/>
                    <a:pt x="0" y="104"/>
                  </a:cubicBezTo>
                  <a:cubicBezTo>
                    <a:pt x="2" y="104"/>
                    <a:pt x="3" y="104"/>
                    <a:pt x="4" y="104"/>
                  </a:cubicBezTo>
                  <a:close/>
                </a:path>
              </a:pathLst>
            </a:custGeom>
            <a:solidFill>
              <a:srgbClr val="C7D6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" name="Freeform 9"/>
            <p:cNvSpPr>
              <a:spLocks/>
            </p:cNvSpPr>
            <p:nvPr/>
          </p:nvSpPr>
          <p:spPr bwMode="auto">
            <a:xfrm>
              <a:off x="5688013" y="2493963"/>
              <a:ext cx="34925" cy="38100"/>
            </a:xfrm>
            <a:custGeom>
              <a:avLst/>
              <a:gdLst>
                <a:gd name="T0" fmla="*/ 15 w 21"/>
                <a:gd name="T1" fmla="*/ 0 h 23"/>
                <a:gd name="T2" fmla="*/ 10 w 21"/>
                <a:gd name="T3" fmla="*/ 1 h 23"/>
                <a:gd name="T4" fmla="*/ 6 w 21"/>
                <a:gd name="T5" fmla="*/ 0 h 23"/>
                <a:gd name="T6" fmla="*/ 1 w 21"/>
                <a:gd name="T7" fmla="*/ 14 h 23"/>
                <a:gd name="T8" fmla="*/ 1 w 21"/>
                <a:gd name="T9" fmla="*/ 14 h 23"/>
                <a:gd name="T10" fmla="*/ 0 w 21"/>
                <a:gd name="T11" fmla="*/ 18 h 23"/>
                <a:gd name="T12" fmla="*/ 1 w 21"/>
                <a:gd name="T13" fmla="*/ 16 h 23"/>
                <a:gd name="T14" fmla="*/ 2 w 21"/>
                <a:gd name="T15" fmla="*/ 11 h 23"/>
                <a:gd name="T16" fmla="*/ 1 w 21"/>
                <a:gd name="T17" fmla="*/ 18 h 23"/>
                <a:gd name="T18" fmla="*/ 3 w 21"/>
                <a:gd name="T19" fmla="*/ 12 h 23"/>
                <a:gd name="T20" fmla="*/ 3 w 21"/>
                <a:gd name="T21" fmla="*/ 19 h 23"/>
                <a:gd name="T22" fmla="*/ 4 w 21"/>
                <a:gd name="T23" fmla="*/ 13 h 23"/>
                <a:gd name="T24" fmla="*/ 4 w 21"/>
                <a:gd name="T25" fmla="*/ 19 h 23"/>
                <a:gd name="T26" fmla="*/ 5 w 21"/>
                <a:gd name="T27" fmla="*/ 13 h 23"/>
                <a:gd name="T28" fmla="*/ 6 w 21"/>
                <a:gd name="T29" fmla="*/ 19 h 23"/>
                <a:gd name="T30" fmla="*/ 7 w 21"/>
                <a:gd name="T31" fmla="*/ 14 h 23"/>
                <a:gd name="T32" fmla="*/ 7 w 21"/>
                <a:gd name="T33" fmla="*/ 20 h 23"/>
                <a:gd name="T34" fmla="*/ 8 w 21"/>
                <a:gd name="T35" fmla="*/ 15 h 23"/>
                <a:gd name="T36" fmla="*/ 9 w 21"/>
                <a:gd name="T37" fmla="*/ 20 h 23"/>
                <a:gd name="T38" fmla="*/ 9 w 21"/>
                <a:gd name="T39" fmla="*/ 20 h 23"/>
                <a:gd name="T40" fmla="*/ 9 w 21"/>
                <a:gd name="T41" fmla="*/ 20 h 23"/>
                <a:gd name="T42" fmla="*/ 10 w 21"/>
                <a:gd name="T43" fmla="*/ 16 h 23"/>
                <a:gd name="T44" fmla="*/ 11 w 21"/>
                <a:gd name="T45" fmla="*/ 21 h 23"/>
                <a:gd name="T46" fmla="*/ 12 w 21"/>
                <a:gd name="T47" fmla="*/ 17 h 23"/>
                <a:gd name="T48" fmla="*/ 13 w 21"/>
                <a:gd name="T49" fmla="*/ 21 h 23"/>
                <a:gd name="T50" fmla="*/ 14 w 21"/>
                <a:gd name="T51" fmla="*/ 17 h 23"/>
                <a:gd name="T52" fmla="*/ 15 w 21"/>
                <a:gd name="T53" fmla="*/ 22 h 23"/>
                <a:gd name="T54" fmla="*/ 16 w 21"/>
                <a:gd name="T55" fmla="*/ 18 h 23"/>
                <a:gd name="T56" fmla="*/ 17 w 21"/>
                <a:gd name="T57" fmla="*/ 22 h 23"/>
                <a:gd name="T58" fmla="*/ 18 w 21"/>
                <a:gd name="T59" fmla="*/ 19 h 23"/>
                <a:gd name="T60" fmla="*/ 19 w 21"/>
                <a:gd name="T61" fmla="*/ 22 h 23"/>
                <a:gd name="T62" fmla="*/ 20 w 21"/>
                <a:gd name="T63" fmla="*/ 19 h 23"/>
                <a:gd name="T64" fmla="*/ 21 w 21"/>
                <a:gd name="T65" fmla="*/ 23 h 23"/>
                <a:gd name="T66" fmla="*/ 21 w 21"/>
                <a:gd name="T67" fmla="*/ 18 h 23"/>
                <a:gd name="T68" fmla="*/ 15 w 21"/>
                <a:gd name="T6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" h="23">
                  <a:moveTo>
                    <a:pt x="15" y="0"/>
                  </a:moveTo>
                  <a:cubicBezTo>
                    <a:pt x="14" y="0"/>
                    <a:pt x="12" y="1"/>
                    <a:pt x="10" y="1"/>
                  </a:cubicBezTo>
                  <a:cubicBezTo>
                    <a:pt x="9" y="1"/>
                    <a:pt x="7" y="1"/>
                    <a:pt x="6" y="0"/>
                  </a:cubicBezTo>
                  <a:cubicBezTo>
                    <a:pt x="3" y="3"/>
                    <a:pt x="1" y="8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6"/>
                    <a:pt x="0" y="17"/>
                    <a:pt x="0" y="18"/>
                  </a:cubicBezTo>
                  <a:cubicBezTo>
                    <a:pt x="0" y="17"/>
                    <a:pt x="0" y="17"/>
                    <a:pt x="1" y="16"/>
                  </a:cubicBezTo>
                  <a:cubicBezTo>
                    <a:pt x="1" y="14"/>
                    <a:pt x="2" y="13"/>
                    <a:pt x="2" y="11"/>
                  </a:cubicBezTo>
                  <a:cubicBezTo>
                    <a:pt x="2" y="14"/>
                    <a:pt x="2" y="16"/>
                    <a:pt x="1" y="18"/>
                  </a:cubicBezTo>
                  <a:cubicBezTo>
                    <a:pt x="2" y="16"/>
                    <a:pt x="3" y="14"/>
                    <a:pt x="3" y="12"/>
                  </a:cubicBezTo>
                  <a:cubicBezTo>
                    <a:pt x="3" y="14"/>
                    <a:pt x="3" y="17"/>
                    <a:pt x="3" y="19"/>
                  </a:cubicBezTo>
                  <a:cubicBezTo>
                    <a:pt x="3" y="17"/>
                    <a:pt x="4" y="15"/>
                    <a:pt x="4" y="13"/>
                  </a:cubicBezTo>
                  <a:cubicBezTo>
                    <a:pt x="4" y="15"/>
                    <a:pt x="4" y="17"/>
                    <a:pt x="4" y="19"/>
                  </a:cubicBezTo>
                  <a:cubicBezTo>
                    <a:pt x="5" y="17"/>
                    <a:pt x="5" y="15"/>
                    <a:pt x="5" y="13"/>
                  </a:cubicBezTo>
                  <a:cubicBezTo>
                    <a:pt x="6" y="16"/>
                    <a:pt x="6" y="18"/>
                    <a:pt x="6" y="19"/>
                  </a:cubicBezTo>
                  <a:cubicBezTo>
                    <a:pt x="6" y="18"/>
                    <a:pt x="7" y="16"/>
                    <a:pt x="7" y="14"/>
                  </a:cubicBezTo>
                  <a:cubicBezTo>
                    <a:pt x="7" y="16"/>
                    <a:pt x="7" y="18"/>
                    <a:pt x="7" y="20"/>
                  </a:cubicBezTo>
                  <a:cubicBezTo>
                    <a:pt x="8" y="18"/>
                    <a:pt x="8" y="17"/>
                    <a:pt x="8" y="15"/>
                  </a:cubicBezTo>
                  <a:cubicBezTo>
                    <a:pt x="9" y="17"/>
                    <a:pt x="9" y="19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19"/>
                    <a:pt x="10" y="17"/>
                    <a:pt x="10" y="16"/>
                  </a:cubicBezTo>
                  <a:cubicBezTo>
                    <a:pt x="10" y="18"/>
                    <a:pt x="11" y="19"/>
                    <a:pt x="11" y="21"/>
                  </a:cubicBezTo>
                  <a:cubicBezTo>
                    <a:pt x="11" y="19"/>
                    <a:pt x="12" y="18"/>
                    <a:pt x="12" y="17"/>
                  </a:cubicBezTo>
                  <a:cubicBezTo>
                    <a:pt x="12" y="18"/>
                    <a:pt x="12" y="20"/>
                    <a:pt x="13" y="21"/>
                  </a:cubicBezTo>
                  <a:cubicBezTo>
                    <a:pt x="13" y="20"/>
                    <a:pt x="13" y="19"/>
                    <a:pt x="14" y="17"/>
                  </a:cubicBezTo>
                  <a:cubicBezTo>
                    <a:pt x="14" y="19"/>
                    <a:pt x="14" y="20"/>
                    <a:pt x="15" y="22"/>
                  </a:cubicBezTo>
                  <a:cubicBezTo>
                    <a:pt x="15" y="21"/>
                    <a:pt x="15" y="19"/>
                    <a:pt x="16" y="18"/>
                  </a:cubicBezTo>
                  <a:cubicBezTo>
                    <a:pt x="16" y="20"/>
                    <a:pt x="17" y="21"/>
                    <a:pt x="17" y="22"/>
                  </a:cubicBezTo>
                  <a:cubicBezTo>
                    <a:pt x="17" y="21"/>
                    <a:pt x="18" y="20"/>
                    <a:pt x="18" y="19"/>
                  </a:cubicBezTo>
                  <a:cubicBezTo>
                    <a:pt x="18" y="20"/>
                    <a:pt x="19" y="21"/>
                    <a:pt x="19" y="22"/>
                  </a:cubicBezTo>
                  <a:cubicBezTo>
                    <a:pt x="20" y="21"/>
                    <a:pt x="20" y="20"/>
                    <a:pt x="20" y="19"/>
                  </a:cubicBezTo>
                  <a:cubicBezTo>
                    <a:pt x="20" y="20"/>
                    <a:pt x="21" y="22"/>
                    <a:pt x="21" y="23"/>
                  </a:cubicBezTo>
                  <a:cubicBezTo>
                    <a:pt x="21" y="22"/>
                    <a:pt x="21" y="19"/>
                    <a:pt x="21" y="18"/>
                  </a:cubicBezTo>
                  <a:cubicBezTo>
                    <a:pt x="21" y="10"/>
                    <a:pt x="19" y="3"/>
                    <a:pt x="15" y="0"/>
                  </a:cubicBezTo>
                  <a:close/>
                </a:path>
              </a:pathLst>
            </a:custGeom>
            <a:solidFill>
              <a:srgbClr val="E072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" name="Freeform 10"/>
            <p:cNvSpPr>
              <a:spLocks/>
            </p:cNvSpPr>
            <p:nvPr/>
          </p:nvSpPr>
          <p:spPr bwMode="auto">
            <a:xfrm>
              <a:off x="5756275" y="2273300"/>
              <a:ext cx="444500" cy="452438"/>
            </a:xfrm>
            <a:custGeom>
              <a:avLst/>
              <a:gdLst>
                <a:gd name="T0" fmla="*/ 258 w 258"/>
                <a:gd name="T1" fmla="*/ 110 h 263"/>
                <a:gd name="T2" fmla="*/ 129 w 258"/>
                <a:gd name="T3" fmla="*/ 263 h 263"/>
                <a:gd name="T4" fmla="*/ 0 w 258"/>
                <a:gd name="T5" fmla="*/ 110 h 263"/>
                <a:gd name="T6" fmla="*/ 3 w 258"/>
                <a:gd name="T7" fmla="*/ 55 h 263"/>
                <a:gd name="T8" fmla="*/ 129 w 258"/>
                <a:gd name="T9" fmla="*/ 6 h 263"/>
                <a:gd name="T10" fmla="*/ 255 w 258"/>
                <a:gd name="T11" fmla="*/ 55 h 263"/>
                <a:gd name="T12" fmla="*/ 258 w 258"/>
                <a:gd name="T13" fmla="*/ 110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8" h="263">
                  <a:moveTo>
                    <a:pt x="258" y="110"/>
                  </a:moveTo>
                  <a:cubicBezTo>
                    <a:pt x="258" y="194"/>
                    <a:pt x="200" y="263"/>
                    <a:pt x="129" y="263"/>
                  </a:cubicBezTo>
                  <a:cubicBezTo>
                    <a:pt x="58" y="263"/>
                    <a:pt x="0" y="194"/>
                    <a:pt x="0" y="110"/>
                  </a:cubicBezTo>
                  <a:cubicBezTo>
                    <a:pt x="0" y="99"/>
                    <a:pt x="1" y="63"/>
                    <a:pt x="3" y="55"/>
                  </a:cubicBezTo>
                  <a:cubicBezTo>
                    <a:pt x="15" y="0"/>
                    <a:pt x="67" y="6"/>
                    <a:pt x="129" y="6"/>
                  </a:cubicBezTo>
                  <a:cubicBezTo>
                    <a:pt x="191" y="6"/>
                    <a:pt x="243" y="0"/>
                    <a:pt x="255" y="55"/>
                  </a:cubicBezTo>
                  <a:cubicBezTo>
                    <a:pt x="257" y="63"/>
                    <a:pt x="258" y="99"/>
                    <a:pt x="258" y="110"/>
                  </a:cubicBezTo>
                  <a:close/>
                </a:path>
              </a:pathLst>
            </a:custGeom>
            <a:solidFill>
              <a:srgbClr val="F9DF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" name="Freeform 11"/>
            <p:cNvSpPr>
              <a:spLocks/>
            </p:cNvSpPr>
            <p:nvPr/>
          </p:nvSpPr>
          <p:spPr bwMode="auto">
            <a:xfrm>
              <a:off x="5829300" y="2709863"/>
              <a:ext cx="300038" cy="207963"/>
            </a:xfrm>
            <a:custGeom>
              <a:avLst/>
              <a:gdLst>
                <a:gd name="T0" fmla="*/ 87 w 175"/>
                <a:gd name="T1" fmla="*/ 16 h 121"/>
                <a:gd name="T2" fmla="*/ 37 w 175"/>
                <a:gd name="T3" fmla="*/ 0 h 121"/>
                <a:gd name="T4" fmla="*/ 0 w 175"/>
                <a:gd name="T5" fmla="*/ 81 h 121"/>
                <a:gd name="T6" fmla="*/ 86 w 175"/>
                <a:gd name="T7" fmla="*/ 121 h 121"/>
                <a:gd name="T8" fmla="*/ 175 w 175"/>
                <a:gd name="T9" fmla="*/ 81 h 121"/>
                <a:gd name="T10" fmla="*/ 138 w 175"/>
                <a:gd name="T11" fmla="*/ 0 h 121"/>
                <a:gd name="T12" fmla="*/ 87 w 175"/>
                <a:gd name="T13" fmla="*/ 16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5" h="121">
                  <a:moveTo>
                    <a:pt x="87" y="16"/>
                  </a:moveTo>
                  <a:cubicBezTo>
                    <a:pt x="67" y="16"/>
                    <a:pt x="54" y="10"/>
                    <a:pt x="37" y="0"/>
                  </a:cubicBezTo>
                  <a:cubicBezTo>
                    <a:pt x="28" y="48"/>
                    <a:pt x="20" y="55"/>
                    <a:pt x="0" y="81"/>
                  </a:cubicBezTo>
                  <a:cubicBezTo>
                    <a:pt x="33" y="81"/>
                    <a:pt x="53" y="121"/>
                    <a:pt x="86" y="121"/>
                  </a:cubicBezTo>
                  <a:cubicBezTo>
                    <a:pt x="120" y="121"/>
                    <a:pt x="141" y="81"/>
                    <a:pt x="175" y="81"/>
                  </a:cubicBezTo>
                  <a:cubicBezTo>
                    <a:pt x="155" y="55"/>
                    <a:pt x="148" y="46"/>
                    <a:pt x="138" y="0"/>
                  </a:cubicBezTo>
                  <a:cubicBezTo>
                    <a:pt x="120" y="10"/>
                    <a:pt x="108" y="16"/>
                    <a:pt x="87" y="16"/>
                  </a:cubicBezTo>
                  <a:close/>
                </a:path>
              </a:pathLst>
            </a:custGeom>
            <a:solidFill>
              <a:srgbClr val="F9DF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" name="Freeform 12"/>
            <p:cNvSpPr>
              <a:spLocks/>
            </p:cNvSpPr>
            <p:nvPr/>
          </p:nvSpPr>
          <p:spPr bwMode="auto">
            <a:xfrm>
              <a:off x="5757863" y="2273300"/>
              <a:ext cx="442913" cy="211138"/>
            </a:xfrm>
            <a:custGeom>
              <a:avLst/>
              <a:gdLst>
                <a:gd name="T0" fmla="*/ 128 w 257"/>
                <a:gd name="T1" fmla="*/ 6 h 123"/>
                <a:gd name="T2" fmla="*/ 2 w 257"/>
                <a:gd name="T3" fmla="*/ 55 h 123"/>
                <a:gd name="T4" fmla="*/ 0 w 257"/>
                <a:gd name="T5" fmla="*/ 80 h 123"/>
                <a:gd name="T6" fmla="*/ 13 w 257"/>
                <a:gd name="T7" fmla="*/ 81 h 123"/>
                <a:gd name="T8" fmla="*/ 100 w 257"/>
                <a:gd name="T9" fmla="*/ 31 h 123"/>
                <a:gd name="T10" fmla="*/ 248 w 257"/>
                <a:gd name="T11" fmla="*/ 123 h 123"/>
                <a:gd name="T12" fmla="*/ 256 w 257"/>
                <a:gd name="T13" fmla="*/ 123 h 123"/>
                <a:gd name="T14" fmla="*/ 257 w 257"/>
                <a:gd name="T15" fmla="*/ 110 h 123"/>
                <a:gd name="T16" fmla="*/ 254 w 257"/>
                <a:gd name="T17" fmla="*/ 55 h 123"/>
                <a:gd name="T18" fmla="*/ 128 w 257"/>
                <a:gd name="T19" fmla="*/ 6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7" h="123">
                  <a:moveTo>
                    <a:pt x="128" y="6"/>
                  </a:moveTo>
                  <a:cubicBezTo>
                    <a:pt x="66" y="6"/>
                    <a:pt x="14" y="0"/>
                    <a:pt x="2" y="55"/>
                  </a:cubicBezTo>
                  <a:cubicBezTo>
                    <a:pt x="1" y="59"/>
                    <a:pt x="0" y="69"/>
                    <a:pt x="0" y="80"/>
                  </a:cubicBezTo>
                  <a:cubicBezTo>
                    <a:pt x="4" y="81"/>
                    <a:pt x="9" y="81"/>
                    <a:pt x="13" y="81"/>
                  </a:cubicBezTo>
                  <a:cubicBezTo>
                    <a:pt x="50" y="81"/>
                    <a:pt x="83" y="61"/>
                    <a:pt x="100" y="31"/>
                  </a:cubicBezTo>
                  <a:cubicBezTo>
                    <a:pt x="127" y="86"/>
                    <a:pt x="183" y="123"/>
                    <a:pt x="248" y="123"/>
                  </a:cubicBezTo>
                  <a:cubicBezTo>
                    <a:pt x="251" y="123"/>
                    <a:pt x="254" y="123"/>
                    <a:pt x="256" y="123"/>
                  </a:cubicBezTo>
                  <a:cubicBezTo>
                    <a:pt x="257" y="118"/>
                    <a:pt x="257" y="114"/>
                    <a:pt x="257" y="110"/>
                  </a:cubicBezTo>
                  <a:cubicBezTo>
                    <a:pt x="257" y="99"/>
                    <a:pt x="256" y="63"/>
                    <a:pt x="254" y="55"/>
                  </a:cubicBezTo>
                  <a:cubicBezTo>
                    <a:pt x="242" y="0"/>
                    <a:pt x="190" y="6"/>
                    <a:pt x="128" y="6"/>
                  </a:cubicBezTo>
                  <a:close/>
                </a:path>
              </a:pathLst>
            </a:custGeom>
            <a:solidFill>
              <a:srgbClr val="F3B3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" name="Freeform 13"/>
            <p:cNvSpPr>
              <a:spLocks/>
            </p:cNvSpPr>
            <p:nvPr/>
          </p:nvSpPr>
          <p:spPr bwMode="auto">
            <a:xfrm>
              <a:off x="5584825" y="2111375"/>
              <a:ext cx="787400" cy="176213"/>
            </a:xfrm>
            <a:custGeom>
              <a:avLst/>
              <a:gdLst>
                <a:gd name="T0" fmla="*/ 447 w 458"/>
                <a:gd name="T1" fmla="*/ 64 h 103"/>
                <a:gd name="T2" fmla="*/ 248 w 458"/>
                <a:gd name="T3" fmla="*/ 4 h 103"/>
                <a:gd name="T4" fmla="*/ 210 w 458"/>
                <a:gd name="T5" fmla="*/ 4 h 103"/>
                <a:gd name="T6" fmla="*/ 11 w 458"/>
                <a:gd name="T7" fmla="*/ 64 h 103"/>
                <a:gd name="T8" fmla="*/ 11 w 458"/>
                <a:gd name="T9" fmla="*/ 76 h 103"/>
                <a:gd name="T10" fmla="*/ 100 w 458"/>
                <a:gd name="T11" fmla="*/ 103 h 103"/>
                <a:gd name="T12" fmla="*/ 100 w 458"/>
                <a:gd name="T13" fmla="*/ 102 h 103"/>
                <a:gd name="T14" fmla="*/ 100 w 458"/>
                <a:gd name="T15" fmla="*/ 101 h 103"/>
                <a:gd name="T16" fmla="*/ 100 w 458"/>
                <a:gd name="T17" fmla="*/ 101 h 103"/>
                <a:gd name="T18" fmla="*/ 229 w 458"/>
                <a:gd name="T19" fmla="*/ 61 h 103"/>
                <a:gd name="T20" fmla="*/ 358 w 458"/>
                <a:gd name="T21" fmla="*/ 101 h 103"/>
                <a:gd name="T22" fmla="*/ 358 w 458"/>
                <a:gd name="T23" fmla="*/ 101 h 103"/>
                <a:gd name="T24" fmla="*/ 358 w 458"/>
                <a:gd name="T25" fmla="*/ 102 h 103"/>
                <a:gd name="T26" fmla="*/ 358 w 458"/>
                <a:gd name="T27" fmla="*/ 103 h 103"/>
                <a:gd name="T28" fmla="*/ 447 w 458"/>
                <a:gd name="T29" fmla="*/ 76 h 103"/>
                <a:gd name="T30" fmla="*/ 447 w 458"/>
                <a:gd name="T31" fmla="*/ 64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58" h="103">
                  <a:moveTo>
                    <a:pt x="447" y="64"/>
                  </a:moveTo>
                  <a:cubicBezTo>
                    <a:pt x="248" y="4"/>
                    <a:pt x="248" y="4"/>
                    <a:pt x="248" y="4"/>
                  </a:cubicBezTo>
                  <a:cubicBezTo>
                    <a:pt x="238" y="0"/>
                    <a:pt x="220" y="0"/>
                    <a:pt x="210" y="4"/>
                  </a:cubicBezTo>
                  <a:cubicBezTo>
                    <a:pt x="11" y="64"/>
                    <a:pt x="11" y="64"/>
                    <a:pt x="11" y="64"/>
                  </a:cubicBezTo>
                  <a:cubicBezTo>
                    <a:pt x="0" y="67"/>
                    <a:pt x="0" y="72"/>
                    <a:pt x="11" y="76"/>
                  </a:cubicBezTo>
                  <a:cubicBezTo>
                    <a:pt x="100" y="103"/>
                    <a:pt x="100" y="103"/>
                    <a:pt x="100" y="103"/>
                  </a:cubicBezTo>
                  <a:cubicBezTo>
                    <a:pt x="100" y="102"/>
                    <a:pt x="100" y="102"/>
                    <a:pt x="100" y="102"/>
                  </a:cubicBezTo>
                  <a:cubicBezTo>
                    <a:pt x="100" y="101"/>
                    <a:pt x="100" y="101"/>
                    <a:pt x="100" y="101"/>
                  </a:cubicBezTo>
                  <a:cubicBezTo>
                    <a:pt x="100" y="101"/>
                    <a:pt x="100" y="101"/>
                    <a:pt x="100" y="101"/>
                  </a:cubicBezTo>
                  <a:cubicBezTo>
                    <a:pt x="103" y="78"/>
                    <a:pt x="160" y="61"/>
                    <a:pt x="229" y="61"/>
                  </a:cubicBezTo>
                  <a:cubicBezTo>
                    <a:pt x="298" y="61"/>
                    <a:pt x="355" y="78"/>
                    <a:pt x="358" y="101"/>
                  </a:cubicBezTo>
                  <a:cubicBezTo>
                    <a:pt x="358" y="101"/>
                    <a:pt x="358" y="101"/>
                    <a:pt x="358" y="101"/>
                  </a:cubicBezTo>
                  <a:cubicBezTo>
                    <a:pt x="358" y="102"/>
                    <a:pt x="358" y="102"/>
                    <a:pt x="358" y="102"/>
                  </a:cubicBezTo>
                  <a:cubicBezTo>
                    <a:pt x="358" y="103"/>
                    <a:pt x="358" y="103"/>
                    <a:pt x="358" y="103"/>
                  </a:cubicBezTo>
                  <a:cubicBezTo>
                    <a:pt x="447" y="76"/>
                    <a:pt x="447" y="76"/>
                    <a:pt x="447" y="76"/>
                  </a:cubicBezTo>
                  <a:cubicBezTo>
                    <a:pt x="458" y="72"/>
                    <a:pt x="458" y="67"/>
                    <a:pt x="447" y="64"/>
                  </a:cubicBezTo>
                  <a:close/>
                </a:path>
              </a:pathLst>
            </a:custGeom>
            <a:solidFill>
              <a:srgbClr val="C7D6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" name="Freeform 14"/>
            <p:cNvSpPr>
              <a:spLocks/>
            </p:cNvSpPr>
            <p:nvPr/>
          </p:nvSpPr>
          <p:spPr bwMode="auto">
            <a:xfrm>
              <a:off x="5756275" y="2222500"/>
              <a:ext cx="444500" cy="160338"/>
            </a:xfrm>
            <a:custGeom>
              <a:avLst/>
              <a:gdLst>
                <a:gd name="T0" fmla="*/ 258 w 258"/>
                <a:gd name="T1" fmla="*/ 40 h 93"/>
                <a:gd name="T2" fmla="*/ 129 w 258"/>
                <a:gd name="T3" fmla="*/ 0 h 93"/>
                <a:gd name="T4" fmla="*/ 129 w 258"/>
                <a:gd name="T5" fmla="*/ 0 h 93"/>
                <a:gd name="T6" fmla="*/ 0 w 258"/>
                <a:gd name="T7" fmla="*/ 40 h 93"/>
                <a:gd name="T8" fmla="*/ 0 w 258"/>
                <a:gd name="T9" fmla="*/ 40 h 93"/>
                <a:gd name="T10" fmla="*/ 0 w 258"/>
                <a:gd name="T11" fmla="*/ 42 h 93"/>
                <a:gd name="T12" fmla="*/ 0 w 258"/>
                <a:gd name="T13" fmla="*/ 85 h 93"/>
                <a:gd name="T14" fmla="*/ 1 w 258"/>
                <a:gd name="T15" fmla="*/ 93 h 93"/>
                <a:gd name="T16" fmla="*/ 9 w 258"/>
                <a:gd name="T17" fmla="*/ 81 h 93"/>
                <a:gd name="T18" fmla="*/ 129 w 258"/>
                <a:gd name="T19" fmla="*/ 68 h 93"/>
                <a:gd name="T20" fmla="*/ 129 w 258"/>
                <a:gd name="T21" fmla="*/ 68 h 93"/>
                <a:gd name="T22" fmla="*/ 249 w 258"/>
                <a:gd name="T23" fmla="*/ 81 h 93"/>
                <a:gd name="T24" fmla="*/ 257 w 258"/>
                <a:gd name="T25" fmla="*/ 93 h 93"/>
                <a:gd name="T26" fmla="*/ 258 w 258"/>
                <a:gd name="T27" fmla="*/ 85 h 93"/>
                <a:gd name="T28" fmla="*/ 258 w 258"/>
                <a:gd name="T29" fmla="*/ 42 h 93"/>
                <a:gd name="T30" fmla="*/ 258 w 258"/>
                <a:gd name="T31" fmla="*/ 4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58" h="93">
                  <a:moveTo>
                    <a:pt x="258" y="40"/>
                  </a:moveTo>
                  <a:cubicBezTo>
                    <a:pt x="255" y="18"/>
                    <a:pt x="198" y="0"/>
                    <a:pt x="129" y="0"/>
                  </a:cubicBezTo>
                  <a:cubicBezTo>
                    <a:pt x="129" y="0"/>
                    <a:pt x="129" y="0"/>
                    <a:pt x="129" y="0"/>
                  </a:cubicBezTo>
                  <a:cubicBezTo>
                    <a:pt x="60" y="0"/>
                    <a:pt x="3" y="18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90"/>
                    <a:pt x="1" y="93"/>
                  </a:cubicBezTo>
                  <a:cubicBezTo>
                    <a:pt x="1" y="93"/>
                    <a:pt x="1" y="85"/>
                    <a:pt x="9" y="81"/>
                  </a:cubicBezTo>
                  <a:cubicBezTo>
                    <a:pt x="25" y="74"/>
                    <a:pt x="73" y="68"/>
                    <a:pt x="129" y="68"/>
                  </a:cubicBezTo>
                  <a:cubicBezTo>
                    <a:pt x="129" y="68"/>
                    <a:pt x="129" y="68"/>
                    <a:pt x="129" y="68"/>
                  </a:cubicBezTo>
                  <a:cubicBezTo>
                    <a:pt x="185" y="68"/>
                    <a:pt x="233" y="74"/>
                    <a:pt x="249" y="81"/>
                  </a:cubicBezTo>
                  <a:cubicBezTo>
                    <a:pt x="257" y="85"/>
                    <a:pt x="257" y="93"/>
                    <a:pt x="257" y="93"/>
                  </a:cubicBezTo>
                  <a:cubicBezTo>
                    <a:pt x="258" y="90"/>
                    <a:pt x="258" y="85"/>
                    <a:pt x="258" y="85"/>
                  </a:cubicBezTo>
                  <a:cubicBezTo>
                    <a:pt x="258" y="42"/>
                    <a:pt x="258" y="42"/>
                    <a:pt x="258" y="42"/>
                  </a:cubicBezTo>
                  <a:cubicBezTo>
                    <a:pt x="258" y="40"/>
                    <a:pt x="258" y="40"/>
                    <a:pt x="258" y="40"/>
                  </a:cubicBezTo>
                  <a:close/>
                </a:path>
              </a:pathLst>
            </a:custGeom>
            <a:solidFill>
              <a:srgbClr val="B3C1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" name="Freeform 15"/>
            <p:cNvSpPr>
              <a:spLocks/>
            </p:cNvSpPr>
            <p:nvPr/>
          </p:nvSpPr>
          <p:spPr bwMode="auto">
            <a:xfrm>
              <a:off x="5554663" y="2762250"/>
              <a:ext cx="847725" cy="366713"/>
            </a:xfrm>
            <a:custGeom>
              <a:avLst/>
              <a:gdLst>
                <a:gd name="T0" fmla="*/ 267 w 534"/>
                <a:gd name="T1" fmla="*/ 231 h 231"/>
                <a:gd name="T2" fmla="*/ 0 w 534"/>
                <a:gd name="T3" fmla="*/ 67 h 231"/>
                <a:gd name="T4" fmla="*/ 186 w 534"/>
                <a:gd name="T5" fmla="*/ 0 h 231"/>
                <a:gd name="T6" fmla="*/ 267 w 534"/>
                <a:gd name="T7" fmla="*/ 92 h 231"/>
                <a:gd name="T8" fmla="*/ 348 w 534"/>
                <a:gd name="T9" fmla="*/ 0 h 231"/>
                <a:gd name="T10" fmla="*/ 534 w 534"/>
                <a:gd name="T11" fmla="*/ 67 h 231"/>
                <a:gd name="T12" fmla="*/ 267 w 534"/>
                <a:gd name="T13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4" h="231">
                  <a:moveTo>
                    <a:pt x="267" y="231"/>
                  </a:moveTo>
                  <a:lnTo>
                    <a:pt x="0" y="67"/>
                  </a:lnTo>
                  <a:lnTo>
                    <a:pt x="186" y="0"/>
                  </a:lnTo>
                  <a:lnTo>
                    <a:pt x="267" y="92"/>
                  </a:lnTo>
                  <a:lnTo>
                    <a:pt x="348" y="0"/>
                  </a:lnTo>
                  <a:lnTo>
                    <a:pt x="534" y="67"/>
                  </a:lnTo>
                  <a:lnTo>
                    <a:pt x="267" y="231"/>
                  </a:lnTo>
                  <a:close/>
                </a:path>
              </a:pathLst>
            </a:custGeom>
            <a:solidFill>
              <a:srgbClr val="C7D6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05" name="组合 204"/>
          <p:cNvGrpSpPr/>
          <p:nvPr/>
        </p:nvGrpSpPr>
        <p:grpSpPr>
          <a:xfrm>
            <a:off x="4069820" y="4038570"/>
            <a:ext cx="611755" cy="735493"/>
            <a:chOff x="4024313" y="2116138"/>
            <a:chExt cx="839788" cy="1009650"/>
          </a:xfrm>
        </p:grpSpPr>
        <p:sp>
          <p:nvSpPr>
            <p:cNvPr id="206" name="Oval 16"/>
            <p:cNvSpPr>
              <a:spLocks noChangeArrowheads="1"/>
            </p:cNvSpPr>
            <p:nvPr/>
          </p:nvSpPr>
          <p:spPr bwMode="auto">
            <a:xfrm>
              <a:off x="4159250" y="2462213"/>
              <a:ext cx="28575" cy="25400"/>
            </a:xfrm>
            <a:prstGeom prst="ellipse">
              <a:avLst/>
            </a:prstGeom>
            <a:solidFill>
              <a:srgbClr val="E072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" name="Freeform 17"/>
            <p:cNvSpPr>
              <a:spLocks/>
            </p:cNvSpPr>
            <p:nvPr/>
          </p:nvSpPr>
          <p:spPr bwMode="auto">
            <a:xfrm>
              <a:off x="4167188" y="2278063"/>
              <a:ext cx="12700" cy="177800"/>
            </a:xfrm>
            <a:custGeom>
              <a:avLst/>
              <a:gdLst>
                <a:gd name="T0" fmla="*/ 4 w 8"/>
                <a:gd name="T1" fmla="*/ 103 h 103"/>
                <a:gd name="T2" fmla="*/ 8 w 8"/>
                <a:gd name="T3" fmla="*/ 103 h 103"/>
                <a:gd name="T4" fmla="*/ 8 w 8"/>
                <a:gd name="T5" fmla="*/ 3 h 103"/>
                <a:gd name="T6" fmla="*/ 0 w 8"/>
                <a:gd name="T7" fmla="*/ 0 h 103"/>
                <a:gd name="T8" fmla="*/ 0 w 8"/>
                <a:gd name="T9" fmla="*/ 103 h 103"/>
                <a:gd name="T10" fmla="*/ 4 w 8"/>
                <a:gd name="T11" fmla="*/ 10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03">
                  <a:moveTo>
                    <a:pt x="4" y="103"/>
                  </a:moveTo>
                  <a:cubicBezTo>
                    <a:pt x="5" y="103"/>
                    <a:pt x="7" y="103"/>
                    <a:pt x="8" y="10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03"/>
                    <a:pt x="0" y="103"/>
                  </a:cubicBezTo>
                  <a:cubicBezTo>
                    <a:pt x="1" y="103"/>
                    <a:pt x="2" y="103"/>
                    <a:pt x="4" y="103"/>
                  </a:cubicBezTo>
                  <a:close/>
                </a:path>
              </a:pathLst>
            </a:custGeom>
            <a:solidFill>
              <a:srgbClr val="C7D6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" name="Freeform 18"/>
            <p:cNvSpPr>
              <a:spLocks/>
            </p:cNvSpPr>
            <p:nvPr/>
          </p:nvSpPr>
          <p:spPr bwMode="auto">
            <a:xfrm>
              <a:off x="4154488" y="2493963"/>
              <a:ext cx="36513" cy="38100"/>
            </a:xfrm>
            <a:custGeom>
              <a:avLst/>
              <a:gdLst>
                <a:gd name="T0" fmla="*/ 16 w 21"/>
                <a:gd name="T1" fmla="*/ 0 h 23"/>
                <a:gd name="T2" fmla="*/ 11 w 21"/>
                <a:gd name="T3" fmla="*/ 2 h 23"/>
                <a:gd name="T4" fmla="*/ 6 w 21"/>
                <a:gd name="T5" fmla="*/ 1 h 23"/>
                <a:gd name="T6" fmla="*/ 1 w 21"/>
                <a:gd name="T7" fmla="*/ 15 h 23"/>
                <a:gd name="T8" fmla="*/ 1 w 21"/>
                <a:gd name="T9" fmla="*/ 15 h 23"/>
                <a:gd name="T10" fmla="*/ 0 w 21"/>
                <a:gd name="T11" fmla="*/ 18 h 23"/>
                <a:gd name="T12" fmla="*/ 1 w 21"/>
                <a:gd name="T13" fmla="*/ 16 h 23"/>
                <a:gd name="T14" fmla="*/ 2 w 21"/>
                <a:gd name="T15" fmla="*/ 12 h 23"/>
                <a:gd name="T16" fmla="*/ 2 w 21"/>
                <a:gd name="T17" fmla="*/ 19 h 23"/>
                <a:gd name="T18" fmla="*/ 4 w 21"/>
                <a:gd name="T19" fmla="*/ 13 h 23"/>
                <a:gd name="T20" fmla="*/ 3 w 21"/>
                <a:gd name="T21" fmla="*/ 19 h 23"/>
                <a:gd name="T22" fmla="*/ 5 w 21"/>
                <a:gd name="T23" fmla="*/ 13 h 23"/>
                <a:gd name="T24" fmla="*/ 5 w 21"/>
                <a:gd name="T25" fmla="*/ 20 h 23"/>
                <a:gd name="T26" fmla="*/ 6 w 21"/>
                <a:gd name="T27" fmla="*/ 14 h 23"/>
                <a:gd name="T28" fmla="*/ 6 w 21"/>
                <a:gd name="T29" fmla="*/ 20 h 23"/>
                <a:gd name="T30" fmla="*/ 7 w 21"/>
                <a:gd name="T31" fmla="*/ 15 h 23"/>
                <a:gd name="T32" fmla="*/ 8 w 21"/>
                <a:gd name="T33" fmla="*/ 20 h 23"/>
                <a:gd name="T34" fmla="*/ 9 w 21"/>
                <a:gd name="T35" fmla="*/ 16 h 23"/>
                <a:gd name="T36" fmla="*/ 9 w 21"/>
                <a:gd name="T37" fmla="*/ 21 h 23"/>
                <a:gd name="T38" fmla="*/ 10 w 21"/>
                <a:gd name="T39" fmla="*/ 21 h 23"/>
                <a:gd name="T40" fmla="*/ 10 w 21"/>
                <a:gd name="T41" fmla="*/ 21 h 23"/>
                <a:gd name="T42" fmla="*/ 11 w 21"/>
                <a:gd name="T43" fmla="*/ 16 h 23"/>
                <a:gd name="T44" fmla="*/ 11 w 21"/>
                <a:gd name="T45" fmla="*/ 21 h 23"/>
                <a:gd name="T46" fmla="*/ 12 w 21"/>
                <a:gd name="T47" fmla="*/ 17 h 23"/>
                <a:gd name="T48" fmla="*/ 13 w 21"/>
                <a:gd name="T49" fmla="*/ 22 h 23"/>
                <a:gd name="T50" fmla="*/ 14 w 21"/>
                <a:gd name="T51" fmla="*/ 18 h 23"/>
                <a:gd name="T52" fmla="*/ 15 w 21"/>
                <a:gd name="T53" fmla="*/ 22 h 23"/>
                <a:gd name="T54" fmla="*/ 16 w 21"/>
                <a:gd name="T55" fmla="*/ 19 h 23"/>
                <a:gd name="T56" fmla="*/ 18 w 21"/>
                <a:gd name="T57" fmla="*/ 23 h 23"/>
                <a:gd name="T58" fmla="*/ 18 w 21"/>
                <a:gd name="T59" fmla="*/ 19 h 23"/>
                <a:gd name="T60" fmla="*/ 20 w 21"/>
                <a:gd name="T61" fmla="*/ 23 h 23"/>
                <a:gd name="T62" fmla="*/ 21 w 21"/>
                <a:gd name="T63" fmla="*/ 20 h 23"/>
                <a:gd name="T64" fmla="*/ 21 w 21"/>
                <a:gd name="T65" fmla="*/ 23 h 23"/>
                <a:gd name="T66" fmla="*/ 21 w 21"/>
                <a:gd name="T67" fmla="*/ 19 h 23"/>
                <a:gd name="T68" fmla="*/ 16 w 21"/>
                <a:gd name="T6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" h="23">
                  <a:moveTo>
                    <a:pt x="16" y="0"/>
                  </a:moveTo>
                  <a:cubicBezTo>
                    <a:pt x="15" y="1"/>
                    <a:pt x="13" y="2"/>
                    <a:pt x="11" y="2"/>
                  </a:cubicBezTo>
                  <a:cubicBezTo>
                    <a:pt x="9" y="2"/>
                    <a:pt x="7" y="1"/>
                    <a:pt x="6" y="1"/>
                  </a:cubicBezTo>
                  <a:cubicBezTo>
                    <a:pt x="4" y="4"/>
                    <a:pt x="2" y="9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6"/>
                    <a:pt x="1" y="17"/>
                    <a:pt x="0" y="18"/>
                  </a:cubicBezTo>
                  <a:cubicBezTo>
                    <a:pt x="1" y="18"/>
                    <a:pt x="1" y="17"/>
                    <a:pt x="1" y="16"/>
                  </a:cubicBezTo>
                  <a:cubicBezTo>
                    <a:pt x="2" y="15"/>
                    <a:pt x="2" y="14"/>
                    <a:pt x="2" y="12"/>
                  </a:cubicBezTo>
                  <a:cubicBezTo>
                    <a:pt x="3" y="14"/>
                    <a:pt x="2" y="17"/>
                    <a:pt x="2" y="19"/>
                  </a:cubicBezTo>
                  <a:cubicBezTo>
                    <a:pt x="3" y="17"/>
                    <a:pt x="3" y="15"/>
                    <a:pt x="4" y="13"/>
                  </a:cubicBezTo>
                  <a:cubicBezTo>
                    <a:pt x="4" y="15"/>
                    <a:pt x="3" y="17"/>
                    <a:pt x="3" y="19"/>
                  </a:cubicBezTo>
                  <a:cubicBezTo>
                    <a:pt x="4" y="17"/>
                    <a:pt x="4" y="15"/>
                    <a:pt x="5" y="13"/>
                  </a:cubicBezTo>
                  <a:cubicBezTo>
                    <a:pt x="5" y="15"/>
                    <a:pt x="5" y="17"/>
                    <a:pt x="5" y="20"/>
                  </a:cubicBezTo>
                  <a:cubicBezTo>
                    <a:pt x="5" y="18"/>
                    <a:pt x="6" y="16"/>
                    <a:pt x="6" y="14"/>
                  </a:cubicBezTo>
                  <a:cubicBezTo>
                    <a:pt x="6" y="16"/>
                    <a:pt x="6" y="18"/>
                    <a:pt x="6" y="20"/>
                  </a:cubicBezTo>
                  <a:cubicBezTo>
                    <a:pt x="7" y="18"/>
                    <a:pt x="7" y="16"/>
                    <a:pt x="7" y="15"/>
                  </a:cubicBezTo>
                  <a:cubicBezTo>
                    <a:pt x="8" y="17"/>
                    <a:pt x="8" y="19"/>
                    <a:pt x="8" y="20"/>
                  </a:cubicBezTo>
                  <a:cubicBezTo>
                    <a:pt x="8" y="19"/>
                    <a:pt x="9" y="17"/>
                    <a:pt x="9" y="16"/>
                  </a:cubicBezTo>
                  <a:cubicBezTo>
                    <a:pt x="9" y="17"/>
                    <a:pt x="9" y="19"/>
                    <a:pt x="9" y="21"/>
                  </a:cubicBezTo>
                  <a:cubicBezTo>
                    <a:pt x="9" y="21"/>
                    <a:pt x="9" y="21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19"/>
                    <a:pt x="10" y="18"/>
                    <a:pt x="11" y="16"/>
                  </a:cubicBezTo>
                  <a:cubicBezTo>
                    <a:pt x="11" y="18"/>
                    <a:pt x="11" y="20"/>
                    <a:pt x="11" y="21"/>
                  </a:cubicBezTo>
                  <a:cubicBezTo>
                    <a:pt x="12" y="20"/>
                    <a:pt x="12" y="19"/>
                    <a:pt x="12" y="17"/>
                  </a:cubicBezTo>
                  <a:cubicBezTo>
                    <a:pt x="13" y="19"/>
                    <a:pt x="13" y="20"/>
                    <a:pt x="13" y="22"/>
                  </a:cubicBezTo>
                  <a:cubicBezTo>
                    <a:pt x="14" y="21"/>
                    <a:pt x="14" y="19"/>
                    <a:pt x="14" y="18"/>
                  </a:cubicBezTo>
                  <a:cubicBezTo>
                    <a:pt x="14" y="19"/>
                    <a:pt x="15" y="21"/>
                    <a:pt x="15" y="22"/>
                  </a:cubicBezTo>
                  <a:cubicBezTo>
                    <a:pt x="16" y="21"/>
                    <a:pt x="16" y="20"/>
                    <a:pt x="16" y="19"/>
                  </a:cubicBezTo>
                  <a:cubicBezTo>
                    <a:pt x="17" y="20"/>
                    <a:pt x="17" y="21"/>
                    <a:pt x="18" y="23"/>
                  </a:cubicBezTo>
                  <a:cubicBezTo>
                    <a:pt x="18" y="21"/>
                    <a:pt x="18" y="20"/>
                    <a:pt x="18" y="19"/>
                  </a:cubicBezTo>
                  <a:cubicBezTo>
                    <a:pt x="19" y="21"/>
                    <a:pt x="19" y="22"/>
                    <a:pt x="20" y="23"/>
                  </a:cubicBezTo>
                  <a:cubicBezTo>
                    <a:pt x="20" y="22"/>
                    <a:pt x="20" y="21"/>
                    <a:pt x="21" y="20"/>
                  </a:cubicBezTo>
                  <a:cubicBezTo>
                    <a:pt x="21" y="20"/>
                    <a:pt x="21" y="23"/>
                    <a:pt x="21" y="23"/>
                  </a:cubicBezTo>
                  <a:cubicBezTo>
                    <a:pt x="21" y="22"/>
                    <a:pt x="21" y="20"/>
                    <a:pt x="21" y="19"/>
                  </a:cubicBezTo>
                  <a:cubicBezTo>
                    <a:pt x="21" y="11"/>
                    <a:pt x="19" y="4"/>
                    <a:pt x="16" y="0"/>
                  </a:cubicBezTo>
                  <a:close/>
                </a:path>
              </a:pathLst>
            </a:custGeom>
            <a:solidFill>
              <a:srgbClr val="E072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" name="Freeform 19"/>
            <p:cNvSpPr>
              <a:spLocks/>
            </p:cNvSpPr>
            <p:nvPr/>
          </p:nvSpPr>
          <p:spPr bwMode="auto">
            <a:xfrm>
              <a:off x="4052888" y="2116138"/>
              <a:ext cx="782638" cy="174625"/>
            </a:xfrm>
            <a:custGeom>
              <a:avLst/>
              <a:gdLst>
                <a:gd name="T0" fmla="*/ 443 w 454"/>
                <a:gd name="T1" fmla="*/ 63 h 101"/>
                <a:gd name="T2" fmla="*/ 246 w 454"/>
                <a:gd name="T3" fmla="*/ 3 h 101"/>
                <a:gd name="T4" fmla="*/ 208 w 454"/>
                <a:gd name="T5" fmla="*/ 3 h 101"/>
                <a:gd name="T6" fmla="*/ 11 w 454"/>
                <a:gd name="T7" fmla="*/ 63 h 101"/>
                <a:gd name="T8" fmla="*/ 11 w 454"/>
                <a:gd name="T9" fmla="*/ 75 h 101"/>
                <a:gd name="T10" fmla="*/ 99 w 454"/>
                <a:gd name="T11" fmla="*/ 101 h 101"/>
                <a:gd name="T12" fmla="*/ 99 w 454"/>
                <a:gd name="T13" fmla="*/ 101 h 101"/>
                <a:gd name="T14" fmla="*/ 99 w 454"/>
                <a:gd name="T15" fmla="*/ 99 h 101"/>
                <a:gd name="T16" fmla="*/ 100 w 454"/>
                <a:gd name="T17" fmla="*/ 99 h 101"/>
                <a:gd name="T18" fmla="*/ 227 w 454"/>
                <a:gd name="T19" fmla="*/ 60 h 101"/>
                <a:gd name="T20" fmla="*/ 354 w 454"/>
                <a:gd name="T21" fmla="*/ 99 h 101"/>
                <a:gd name="T22" fmla="*/ 355 w 454"/>
                <a:gd name="T23" fmla="*/ 99 h 101"/>
                <a:gd name="T24" fmla="*/ 355 w 454"/>
                <a:gd name="T25" fmla="*/ 101 h 101"/>
                <a:gd name="T26" fmla="*/ 355 w 454"/>
                <a:gd name="T27" fmla="*/ 101 h 101"/>
                <a:gd name="T28" fmla="*/ 443 w 454"/>
                <a:gd name="T29" fmla="*/ 75 h 101"/>
                <a:gd name="T30" fmla="*/ 443 w 454"/>
                <a:gd name="T31" fmla="*/ 63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54" h="101">
                  <a:moveTo>
                    <a:pt x="443" y="63"/>
                  </a:moveTo>
                  <a:cubicBezTo>
                    <a:pt x="246" y="3"/>
                    <a:pt x="246" y="3"/>
                    <a:pt x="246" y="3"/>
                  </a:cubicBezTo>
                  <a:cubicBezTo>
                    <a:pt x="236" y="0"/>
                    <a:pt x="218" y="0"/>
                    <a:pt x="208" y="3"/>
                  </a:cubicBezTo>
                  <a:cubicBezTo>
                    <a:pt x="11" y="63"/>
                    <a:pt x="11" y="63"/>
                    <a:pt x="11" y="63"/>
                  </a:cubicBezTo>
                  <a:cubicBezTo>
                    <a:pt x="0" y="66"/>
                    <a:pt x="0" y="71"/>
                    <a:pt x="11" y="75"/>
                  </a:cubicBezTo>
                  <a:cubicBezTo>
                    <a:pt x="99" y="101"/>
                    <a:pt x="99" y="101"/>
                    <a:pt x="99" y="101"/>
                  </a:cubicBezTo>
                  <a:cubicBezTo>
                    <a:pt x="99" y="101"/>
                    <a:pt x="99" y="101"/>
                    <a:pt x="99" y="101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00" y="99"/>
                    <a:pt x="100" y="99"/>
                    <a:pt x="100" y="99"/>
                  </a:cubicBezTo>
                  <a:cubicBezTo>
                    <a:pt x="102" y="77"/>
                    <a:pt x="158" y="60"/>
                    <a:pt x="227" y="60"/>
                  </a:cubicBezTo>
                  <a:cubicBezTo>
                    <a:pt x="296" y="60"/>
                    <a:pt x="352" y="77"/>
                    <a:pt x="354" y="99"/>
                  </a:cubicBezTo>
                  <a:cubicBezTo>
                    <a:pt x="355" y="99"/>
                    <a:pt x="355" y="99"/>
                    <a:pt x="355" y="99"/>
                  </a:cubicBezTo>
                  <a:cubicBezTo>
                    <a:pt x="355" y="101"/>
                    <a:pt x="355" y="101"/>
                    <a:pt x="355" y="101"/>
                  </a:cubicBezTo>
                  <a:cubicBezTo>
                    <a:pt x="355" y="101"/>
                    <a:pt x="355" y="101"/>
                    <a:pt x="355" y="101"/>
                  </a:cubicBezTo>
                  <a:cubicBezTo>
                    <a:pt x="443" y="75"/>
                    <a:pt x="443" y="75"/>
                    <a:pt x="443" y="75"/>
                  </a:cubicBezTo>
                  <a:cubicBezTo>
                    <a:pt x="454" y="71"/>
                    <a:pt x="454" y="66"/>
                    <a:pt x="443" y="63"/>
                  </a:cubicBezTo>
                  <a:close/>
                </a:path>
              </a:pathLst>
            </a:custGeom>
            <a:solidFill>
              <a:srgbClr val="C7D6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" name="Freeform 20"/>
            <p:cNvSpPr>
              <a:spLocks/>
            </p:cNvSpPr>
            <p:nvPr/>
          </p:nvSpPr>
          <p:spPr bwMode="auto">
            <a:xfrm>
              <a:off x="4224338" y="2276475"/>
              <a:ext cx="439738" cy="449263"/>
            </a:xfrm>
            <a:custGeom>
              <a:avLst/>
              <a:gdLst>
                <a:gd name="T0" fmla="*/ 256 w 256"/>
                <a:gd name="T1" fmla="*/ 108 h 261"/>
                <a:gd name="T2" fmla="*/ 128 w 256"/>
                <a:gd name="T3" fmla="*/ 261 h 261"/>
                <a:gd name="T4" fmla="*/ 0 w 256"/>
                <a:gd name="T5" fmla="*/ 108 h 261"/>
                <a:gd name="T6" fmla="*/ 3 w 256"/>
                <a:gd name="T7" fmla="*/ 55 h 261"/>
                <a:gd name="T8" fmla="*/ 128 w 256"/>
                <a:gd name="T9" fmla="*/ 6 h 261"/>
                <a:gd name="T10" fmla="*/ 253 w 256"/>
                <a:gd name="T11" fmla="*/ 54 h 261"/>
                <a:gd name="T12" fmla="*/ 256 w 256"/>
                <a:gd name="T13" fmla="*/ 108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6" h="261">
                  <a:moveTo>
                    <a:pt x="256" y="108"/>
                  </a:moveTo>
                  <a:cubicBezTo>
                    <a:pt x="256" y="193"/>
                    <a:pt x="199" y="261"/>
                    <a:pt x="128" y="261"/>
                  </a:cubicBezTo>
                  <a:cubicBezTo>
                    <a:pt x="58" y="261"/>
                    <a:pt x="0" y="193"/>
                    <a:pt x="0" y="108"/>
                  </a:cubicBezTo>
                  <a:cubicBezTo>
                    <a:pt x="0" y="98"/>
                    <a:pt x="1" y="62"/>
                    <a:pt x="3" y="55"/>
                  </a:cubicBezTo>
                  <a:cubicBezTo>
                    <a:pt x="15" y="0"/>
                    <a:pt x="66" y="6"/>
                    <a:pt x="128" y="6"/>
                  </a:cubicBezTo>
                  <a:cubicBezTo>
                    <a:pt x="189" y="6"/>
                    <a:pt x="241" y="0"/>
                    <a:pt x="253" y="54"/>
                  </a:cubicBezTo>
                  <a:cubicBezTo>
                    <a:pt x="255" y="62"/>
                    <a:pt x="256" y="98"/>
                    <a:pt x="256" y="108"/>
                  </a:cubicBezTo>
                  <a:close/>
                </a:path>
              </a:pathLst>
            </a:custGeom>
            <a:solidFill>
              <a:srgbClr val="F9DF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" name="Freeform 21"/>
            <p:cNvSpPr>
              <a:spLocks/>
            </p:cNvSpPr>
            <p:nvPr/>
          </p:nvSpPr>
          <p:spPr bwMode="auto">
            <a:xfrm>
              <a:off x="4224338" y="2225675"/>
              <a:ext cx="439738" cy="158750"/>
            </a:xfrm>
            <a:custGeom>
              <a:avLst/>
              <a:gdLst>
                <a:gd name="T0" fmla="*/ 256 w 256"/>
                <a:gd name="T1" fmla="*/ 40 h 92"/>
                <a:gd name="T2" fmla="*/ 128 w 256"/>
                <a:gd name="T3" fmla="*/ 0 h 92"/>
                <a:gd name="T4" fmla="*/ 128 w 256"/>
                <a:gd name="T5" fmla="*/ 0 h 92"/>
                <a:gd name="T6" fmla="*/ 0 w 256"/>
                <a:gd name="T7" fmla="*/ 40 h 92"/>
                <a:gd name="T8" fmla="*/ 0 w 256"/>
                <a:gd name="T9" fmla="*/ 39 h 92"/>
                <a:gd name="T10" fmla="*/ 0 w 256"/>
                <a:gd name="T11" fmla="*/ 41 h 92"/>
                <a:gd name="T12" fmla="*/ 0 w 256"/>
                <a:gd name="T13" fmla="*/ 84 h 92"/>
                <a:gd name="T14" fmla="*/ 2 w 256"/>
                <a:gd name="T15" fmla="*/ 92 h 92"/>
                <a:gd name="T16" fmla="*/ 9 w 256"/>
                <a:gd name="T17" fmla="*/ 81 h 92"/>
                <a:gd name="T18" fmla="*/ 128 w 256"/>
                <a:gd name="T19" fmla="*/ 68 h 92"/>
                <a:gd name="T20" fmla="*/ 128 w 256"/>
                <a:gd name="T21" fmla="*/ 68 h 92"/>
                <a:gd name="T22" fmla="*/ 247 w 256"/>
                <a:gd name="T23" fmla="*/ 81 h 92"/>
                <a:gd name="T24" fmla="*/ 255 w 256"/>
                <a:gd name="T25" fmla="*/ 92 h 92"/>
                <a:gd name="T26" fmla="*/ 256 w 256"/>
                <a:gd name="T27" fmla="*/ 84 h 92"/>
                <a:gd name="T28" fmla="*/ 256 w 256"/>
                <a:gd name="T29" fmla="*/ 41 h 92"/>
                <a:gd name="T30" fmla="*/ 256 w 256"/>
                <a:gd name="T31" fmla="*/ 39 h 92"/>
                <a:gd name="T32" fmla="*/ 256 w 256"/>
                <a:gd name="T33" fmla="*/ 4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56" h="92">
                  <a:moveTo>
                    <a:pt x="256" y="40"/>
                  </a:moveTo>
                  <a:cubicBezTo>
                    <a:pt x="253" y="17"/>
                    <a:pt x="197" y="0"/>
                    <a:pt x="128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59" y="0"/>
                    <a:pt x="3" y="17"/>
                    <a:pt x="0" y="40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90"/>
                    <a:pt x="2" y="92"/>
                  </a:cubicBezTo>
                  <a:cubicBezTo>
                    <a:pt x="2" y="92"/>
                    <a:pt x="1" y="85"/>
                    <a:pt x="9" y="81"/>
                  </a:cubicBezTo>
                  <a:cubicBezTo>
                    <a:pt x="25" y="73"/>
                    <a:pt x="72" y="68"/>
                    <a:pt x="128" y="68"/>
                  </a:cubicBezTo>
                  <a:cubicBezTo>
                    <a:pt x="128" y="68"/>
                    <a:pt x="128" y="68"/>
                    <a:pt x="128" y="68"/>
                  </a:cubicBezTo>
                  <a:cubicBezTo>
                    <a:pt x="184" y="68"/>
                    <a:pt x="231" y="73"/>
                    <a:pt x="247" y="81"/>
                  </a:cubicBezTo>
                  <a:cubicBezTo>
                    <a:pt x="255" y="85"/>
                    <a:pt x="255" y="92"/>
                    <a:pt x="255" y="92"/>
                  </a:cubicBezTo>
                  <a:cubicBezTo>
                    <a:pt x="256" y="90"/>
                    <a:pt x="256" y="84"/>
                    <a:pt x="256" y="84"/>
                  </a:cubicBezTo>
                  <a:cubicBezTo>
                    <a:pt x="256" y="41"/>
                    <a:pt x="256" y="41"/>
                    <a:pt x="256" y="41"/>
                  </a:cubicBezTo>
                  <a:cubicBezTo>
                    <a:pt x="256" y="39"/>
                    <a:pt x="256" y="39"/>
                    <a:pt x="256" y="39"/>
                  </a:cubicBezTo>
                  <a:lnTo>
                    <a:pt x="256" y="40"/>
                  </a:lnTo>
                  <a:close/>
                </a:path>
              </a:pathLst>
            </a:custGeom>
            <a:solidFill>
              <a:srgbClr val="B3C1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" name="Freeform 22"/>
            <p:cNvSpPr>
              <a:spLocks/>
            </p:cNvSpPr>
            <p:nvPr/>
          </p:nvSpPr>
          <p:spPr bwMode="auto">
            <a:xfrm>
              <a:off x="4271963" y="2709863"/>
              <a:ext cx="344488" cy="322263"/>
            </a:xfrm>
            <a:custGeom>
              <a:avLst/>
              <a:gdLst>
                <a:gd name="T0" fmla="*/ 100 w 200"/>
                <a:gd name="T1" fmla="*/ 16 h 187"/>
                <a:gd name="T2" fmla="*/ 43 w 200"/>
                <a:gd name="T3" fmla="*/ 1 h 187"/>
                <a:gd name="T4" fmla="*/ 0 w 200"/>
                <a:gd name="T5" fmla="*/ 81 h 187"/>
                <a:gd name="T6" fmla="*/ 99 w 200"/>
                <a:gd name="T7" fmla="*/ 187 h 187"/>
                <a:gd name="T8" fmla="*/ 200 w 200"/>
                <a:gd name="T9" fmla="*/ 81 h 187"/>
                <a:gd name="T10" fmla="*/ 157 w 200"/>
                <a:gd name="T11" fmla="*/ 0 h 187"/>
                <a:gd name="T12" fmla="*/ 100 w 200"/>
                <a:gd name="T13" fmla="*/ 16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0" h="187">
                  <a:moveTo>
                    <a:pt x="100" y="16"/>
                  </a:moveTo>
                  <a:cubicBezTo>
                    <a:pt x="79" y="16"/>
                    <a:pt x="60" y="11"/>
                    <a:pt x="43" y="1"/>
                  </a:cubicBezTo>
                  <a:cubicBezTo>
                    <a:pt x="34" y="28"/>
                    <a:pt x="20" y="55"/>
                    <a:pt x="0" y="81"/>
                  </a:cubicBezTo>
                  <a:cubicBezTo>
                    <a:pt x="33" y="81"/>
                    <a:pt x="66" y="187"/>
                    <a:pt x="99" y="187"/>
                  </a:cubicBezTo>
                  <a:cubicBezTo>
                    <a:pt x="132" y="187"/>
                    <a:pt x="166" y="81"/>
                    <a:pt x="200" y="81"/>
                  </a:cubicBezTo>
                  <a:cubicBezTo>
                    <a:pt x="180" y="55"/>
                    <a:pt x="166" y="28"/>
                    <a:pt x="157" y="0"/>
                  </a:cubicBezTo>
                  <a:cubicBezTo>
                    <a:pt x="139" y="11"/>
                    <a:pt x="120" y="16"/>
                    <a:pt x="100" y="16"/>
                  </a:cubicBezTo>
                  <a:close/>
                </a:path>
              </a:pathLst>
            </a:custGeom>
            <a:solidFill>
              <a:srgbClr val="F9DF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" name="Freeform 23"/>
            <p:cNvSpPr>
              <a:spLocks/>
            </p:cNvSpPr>
            <p:nvPr/>
          </p:nvSpPr>
          <p:spPr bwMode="auto">
            <a:xfrm>
              <a:off x="4398963" y="2882900"/>
              <a:ext cx="90488" cy="163513"/>
            </a:xfrm>
            <a:custGeom>
              <a:avLst/>
              <a:gdLst>
                <a:gd name="T0" fmla="*/ 28 w 57"/>
                <a:gd name="T1" fmla="*/ 13 h 103"/>
                <a:gd name="T2" fmla="*/ 11 w 57"/>
                <a:gd name="T3" fmla="*/ 0 h 103"/>
                <a:gd name="T4" fmla="*/ 0 w 57"/>
                <a:gd name="T5" fmla="*/ 82 h 103"/>
                <a:gd name="T6" fmla="*/ 28 w 57"/>
                <a:gd name="T7" fmla="*/ 103 h 103"/>
                <a:gd name="T8" fmla="*/ 57 w 57"/>
                <a:gd name="T9" fmla="*/ 82 h 103"/>
                <a:gd name="T10" fmla="*/ 46 w 57"/>
                <a:gd name="T11" fmla="*/ 0 h 103"/>
                <a:gd name="T12" fmla="*/ 28 w 57"/>
                <a:gd name="T13" fmla="*/ 1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" h="103">
                  <a:moveTo>
                    <a:pt x="28" y="13"/>
                  </a:moveTo>
                  <a:lnTo>
                    <a:pt x="11" y="0"/>
                  </a:lnTo>
                  <a:lnTo>
                    <a:pt x="0" y="82"/>
                  </a:lnTo>
                  <a:lnTo>
                    <a:pt x="28" y="103"/>
                  </a:lnTo>
                  <a:lnTo>
                    <a:pt x="57" y="82"/>
                  </a:lnTo>
                  <a:lnTo>
                    <a:pt x="46" y="0"/>
                  </a:lnTo>
                  <a:lnTo>
                    <a:pt x="28" y="13"/>
                  </a:lnTo>
                  <a:close/>
                </a:path>
              </a:pathLst>
            </a:custGeom>
            <a:solidFill>
              <a:srgbClr val="E072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4" name="Freeform 24"/>
            <p:cNvSpPr>
              <a:spLocks/>
            </p:cNvSpPr>
            <p:nvPr/>
          </p:nvSpPr>
          <p:spPr bwMode="auto">
            <a:xfrm>
              <a:off x="4024313" y="2760663"/>
              <a:ext cx="839788" cy="365125"/>
            </a:xfrm>
            <a:custGeom>
              <a:avLst/>
              <a:gdLst>
                <a:gd name="T0" fmla="*/ 264 w 529"/>
                <a:gd name="T1" fmla="*/ 230 h 230"/>
                <a:gd name="T2" fmla="*/ 0 w 529"/>
                <a:gd name="T3" fmla="*/ 67 h 230"/>
                <a:gd name="T4" fmla="*/ 177 w 529"/>
                <a:gd name="T5" fmla="*/ 0 h 230"/>
                <a:gd name="T6" fmla="*/ 264 w 529"/>
                <a:gd name="T7" fmla="*/ 163 h 230"/>
                <a:gd name="T8" fmla="*/ 352 w 529"/>
                <a:gd name="T9" fmla="*/ 0 h 230"/>
                <a:gd name="T10" fmla="*/ 529 w 529"/>
                <a:gd name="T11" fmla="*/ 67 h 230"/>
                <a:gd name="T12" fmla="*/ 264 w 529"/>
                <a:gd name="T13" fmla="*/ 23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9" h="230">
                  <a:moveTo>
                    <a:pt x="264" y="230"/>
                  </a:moveTo>
                  <a:lnTo>
                    <a:pt x="0" y="67"/>
                  </a:lnTo>
                  <a:lnTo>
                    <a:pt x="177" y="0"/>
                  </a:lnTo>
                  <a:lnTo>
                    <a:pt x="264" y="163"/>
                  </a:lnTo>
                  <a:lnTo>
                    <a:pt x="352" y="0"/>
                  </a:lnTo>
                  <a:lnTo>
                    <a:pt x="529" y="67"/>
                  </a:lnTo>
                  <a:lnTo>
                    <a:pt x="264" y="230"/>
                  </a:lnTo>
                  <a:close/>
                </a:path>
              </a:pathLst>
            </a:custGeom>
            <a:solidFill>
              <a:srgbClr val="C7D6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" name="Freeform 25"/>
            <p:cNvSpPr>
              <a:spLocks/>
            </p:cNvSpPr>
            <p:nvPr/>
          </p:nvSpPr>
          <p:spPr bwMode="auto">
            <a:xfrm>
              <a:off x="4398963" y="2798763"/>
              <a:ext cx="90488" cy="84138"/>
            </a:xfrm>
            <a:custGeom>
              <a:avLst/>
              <a:gdLst>
                <a:gd name="T0" fmla="*/ 46 w 57"/>
                <a:gd name="T1" fmla="*/ 0 h 53"/>
                <a:gd name="T2" fmla="*/ 57 w 57"/>
                <a:gd name="T3" fmla="*/ 32 h 53"/>
                <a:gd name="T4" fmla="*/ 28 w 57"/>
                <a:gd name="T5" fmla="*/ 53 h 53"/>
                <a:gd name="T6" fmla="*/ 0 w 57"/>
                <a:gd name="T7" fmla="*/ 32 h 53"/>
                <a:gd name="T8" fmla="*/ 11 w 57"/>
                <a:gd name="T9" fmla="*/ 0 h 53"/>
                <a:gd name="T10" fmla="*/ 46 w 57"/>
                <a:gd name="T11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" h="53">
                  <a:moveTo>
                    <a:pt x="46" y="0"/>
                  </a:moveTo>
                  <a:lnTo>
                    <a:pt x="57" y="32"/>
                  </a:lnTo>
                  <a:lnTo>
                    <a:pt x="28" y="53"/>
                  </a:lnTo>
                  <a:lnTo>
                    <a:pt x="0" y="32"/>
                  </a:lnTo>
                  <a:lnTo>
                    <a:pt x="11" y="0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E072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" name="Freeform 26"/>
            <p:cNvSpPr>
              <a:spLocks/>
            </p:cNvSpPr>
            <p:nvPr/>
          </p:nvSpPr>
          <p:spPr bwMode="auto">
            <a:xfrm>
              <a:off x="4305300" y="2732088"/>
              <a:ext cx="138113" cy="163513"/>
            </a:xfrm>
            <a:custGeom>
              <a:avLst/>
              <a:gdLst>
                <a:gd name="T0" fmla="*/ 19 w 87"/>
                <a:gd name="T1" fmla="*/ 0 h 103"/>
                <a:gd name="T2" fmla="*/ 87 w 87"/>
                <a:gd name="T3" fmla="*/ 35 h 103"/>
                <a:gd name="T4" fmla="*/ 33 w 87"/>
                <a:gd name="T5" fmla="*/ 103 h 103"/>
                <a:gd name="T6" fmla="*/ 0 w 87"/>
                <a:gd name="T7" fmla="*/ 18 h 103"/>
                <a:gd name="T8" fmla="*/ 19 w 87"/>
                <a:gd name="T9" fmla="*/ 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" h="103">
                  <a:moveTo>
                    <a:pt x="19" y="0"/>
                  </a:moveTo>
                  <a:lnTo>
                    <a:pt x="87" y="35"/>
                  </a:lnTo>
                  <a:lnTo>
                    <a:pt x="33" y="103"/>
                  </a:lnTo>
                  <a:lnTo>
                    <a:pt x="0" y="18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F3B3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" name="Freeform 27"/>
            <p:cNvSpPr>
              <a:spLocks/>
            </p:cNvSpPr>
            <p:nvPr/>
          </p:nvSpPr>
          <p:spPr bwMode="auto">
            <a:xfrm>
              <a:off x="4443413" y="2732088"/>
              <a:ext cx="139700" cy="163513"/>
            </a:xfrm>
            <a:custGeom>
              <a:avLst/>
              <a:gdLst>
                <a:gd name="T0" fmla="*/ 69 w 88"/>
                <a:gd name="T1" fmla="*/ 0 h 103"/>
                <a:gd name="T2" fmla="*/ 0 w 88"/>
                <a:gd name="T3" fmla="*/ 35 h 103"/>
                <a:gd name="T4" fmla="*/ 55 w 88"/>
                <a:gd name="T5" fmla="*/ 103 h 103"/>
                <a:gd name="T6" fmla="*/ 88 w 88"/>
                <a:gd name="T7" fmla="*/ 18 h 103"/>
                <a:gd name="T8" fmla="*/ 69 w 88"/>
                <a:gd name="T9" fmla="*/ 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" h="103">
                  <a:moveTo>
                    <a:pt x="69" y="0"/>
                  </a:moveTo>
                  <a:lnTo>
                    <a:pt x="0" y="35"/>
                  </a:lnTo>
                  <a:lnTo>
                    <a:pt x="55" y="103"/>
                  </a:lnTo>
                  <a:lnTo>
                    <a:pt x="88" y="18"/>
                  </a:lnTo>
                  <a:lnTo>
                    <a:pt x="69" y="0"/>
                  </a:lnTo>
                  <a:close/>
                </a:path>
              </a:pathLst>
            </a:custGeom>
            <a:solidFill>
              <a:srgbClr val="F3B3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85" name="组合 284"/>
          <p:cNvGrpSpPr/>
          <p:nvPr/>
        </p:nvGrpSpPr>
        <p:grpSpPr>
          <a:xfrm>
            <a:off x="5370060" y="605532"/>
            <a:ext cx="611755" cy="735493"/>
            <a:chOff x="4024313" y="2116138"/>
            <a:chExt cx="839788" cy="1009650"/>
          </a:xfrm>
        </p:grpSpPr>
        <p:sp>
          <p:nvSpPr>
            <p:cNvPr id="286" name="Oval 16"/>
            <p:cNvSpPr>
              <a:spLocks noChangeArrowheads="1"/>
            </p:cNvSpPr>
            <p:nvPr/>
          </p:nvSpPr>
          <p:spPr bwMode="auto">
            <a:xfrm>
              <a:off x="4159250" y="2462213"/>
              <a:ext cx="28575" cy="25400"/>
            </a:xfrm>
            <a:prstGeom prst="ellipse">
              <a:avLst/>
            </a:prstGeom>
            <a:solidFill>
              <a:srgbClr val="E072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7" name="Freeform 17"/>
            <p:cNvSpPr>
              <a:spLocks/>
            </p:cNvSpPr>
            <p:nvPr/>
          </p:nvSpPr>
          <p:spPr bwMode="auto">
            <a:xfrm>
              <a:off x="4167188" y="2278063"/>
              <a:ext cx="12700" cy="177800"/>
            </a:xfrm>
            <a:custGeom>
              <a:avLst/>
              <a:gdLst>
                <a:gd name="T0" fmla="*/ 4 w 8"/>
                <a:gd name="T1" fmla="*/ 103 h 103"/>
                <a:gd name="T2" fmla="*/ 8 w 8"/>
                <a:gd name="T3" fmla="*/ 103 h 103"/>
                <a:gd name="T4" fmla="*/ 8 w 8"/>
                <a:gd name="T5" fmla="*/ 3 h 103"/>
                <a:gd name="T6" fmla="*/ 0 w 8"/>
                <a:gd name="T7" fmla="*/ 0 h 103"/>
                <a:gd name="T8" fmla="*/ 0 w 8"/>
                <a:gd name="T9" fmla="*/ 103 h 103"/>
                <a:gd name="T10" fmla="*/ 4 w 8"/>
                <a:gd name="T11" fmla="*/ 10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03">
                  <a:moveTo>
                    <a:pt x="4" y="103"/>
                  </a:moveTo>
                  <a:cubicBezTo>
                    <a:pt x="5" y="103"/>
                    <a:pt x="7" y="103"/>
                    <a:pt x="8" y="10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03"/>
                    <a:pt x="0" y="103"/>
                  </a:cubicBezTo>
                  <a:cubicBezTo>
                    <a:pt x="1" y="103"/>
                    <a:pt x="2" y="103"/>
                    <a:pt x="4" y="103"/>
                  </a:cubicBezTo>
                  <a:close/>
                </a:path>
              </a:pathLst>
            </a:custGeom>
            <a:solidFill>
              <a:srgbClr val="C7D6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8" name="Freeform 18"/>
            <p:cNvSpPr>
              <a:spLocks/>
            </p:cNvSpPr>
            <p:nvPr/>
          </p:nvSpPr>
          <p:spPr bwMode="auto">
            <a:xfrm>
              <a:off x="4154488" y="2493963"/>
              <a:ext cx="36513" cy="38100"/>
            </a:xfrm>
            <a:custGeom>
              <a:avLst/>
              <a:gdLst>
                <a:gd name="T0" fmla="*/ 16 w 21"/>
                <a:gd name="T1" fmla="*/ 0 h 23"/>
                <a:gd name="T2" fmla="*/ 11 w 21"/>
                <a:gd name="T3" fmla="*/ 2 h 23"/>
                <a:gd name="T4" fmla="*/ 6 w 21"/>
                <a:gd name="T5" fmla="*/ 1 h 23"/>
                <a:gd name="T6" fmla="*/ 1 w 21"/>
                <a:gd name="T7" fmla="*/ 15 h 23"/>
                <a:gd name="T8" fmla="*/ 1 w 21"/>
                <a:gd name="T9" fmla="*/ 15 h 23"/>
                <a:gd name="T10" fmla="*/ 0 w 21"/>
                <a:gd name="T11" fmla="*/ 18 h 23"/>
                <a:gd name="T12" fmla="*/ 1 w 21"/>
                <a:gd name="T13" fmla="*/ 16 h 23"/>
                <a:gd name="T14" fmla="*/ 2 w 21"/>
                <a:gd name="T15" fmla="*/ 12 h 23"/>
                <a:gd name="T16" fmla="*/ 2 w 21"/>
                <a:gd name="T17" fmla="*/ 19 h 23"/>
                <a:gd name="T18" fmla="*/ 4 w 21"/>
                <a:gd name="T19" fmla="*/ 13 h 23"/>
                <a:gd name="T20" fmla="*/ 3 w 21"/>
                <a:gd name="T21" fmla="*/ 19 h 23"/>
                <a:gd name="T22" fmla="*/ 5 w 21"/>
                <a:gd name="T23" fmla="*/ 13 h 23"/>
                <a:gd name="T24" fmla="*/ 5 w 21"/>
                <a:gd name="T25" fmla="*/ 20 h 23"/>
                <a:gd name="T26" fmla="*/ 6 w 21"/>
                <a:gd name="T27" fmla="*/ 14 h 23"/>
                <a:gd name="T28" fmla="*/ 6 w 21"/>
                <a:gd name="T29" fmla="*/ 20 h 23"/>
                <a:gd name="T30" fmla="*/ 7 w 21"/>
                <a:gd name="T31" fmla="*/ 15 h 23"/>
                <a:gd name="T32" fmla="*/ 8 w 21"/>
                <a:gd name="T33" fmla="*/ 20 h 23"/>
                <a:gd name="T34" fmla="*/ 9 w 21"/>
                <a:gd name="T35" fmla="*/ 16 h 23"/>
                <a:gd name="T36" fmla="*/ 9 w 21"/>
                <a:gd name="T37" fmla="*/ 21 h 23"/>
                <a:gd name="T38" fmla="*/ 10 w 21"/>
                <a:gd name="T39" fmla="*/ 21 h 23"/>
                <a:gd name="T40" fmla="*/ 10 w 21"/>
                <a:gd name="T41" fmla="*/ 21 h 23"/>
                <a:gd name="T42" fmla="*/ 11 w 21"/>
                <a:gd name="T43" fmla="*/ 16 h 23"/>
                <a:gd name="T44" fmla="*/ 11 w 21"/>
                <a:gd name="T45" fmla="*/ 21 h 23"/>
                <a:gd name="T46" fmla="*/ 12 w 21"/>
                <a:gd name="T47" fmla="*/ 17 h 23"/>
                <a:gd name="T48" fmla="*/ 13 w 21"/>
                <a:gd name="T49" fmla="*/ 22 h 23"/>
                <a:gd name="T50" fmla="*/ 14 w 21"/>
                <a:gd name="T51" fmla="*/ 18 h 23"/>
                <a:gd name="T52" fmla="*/ 15 w 21"/>
                <a:gd name="T53" fmla="*/ 22 h 23"/>
                <a:gd name="T54" fmla="*/ 16 w 21"/>
                <a:gd name="T55" fmla="*/ 19 h 23"/>
                <a:gd name="T56" fmla="*/ 18 w 21"/>
                <a:gd name="T57" fmla="*/ 23 h 23"/>
                <a:gd name="T58" fmla="*/ 18 w 21"/>
                <a:gd name="T59" fmla="*/ 19 h 23"/>
                <a:gd name="T60" fmla="*/ 20 w 21"/>
                <a:gd name="T61" fmla="*/ 23 h 23"/>
                <a:gd name="T62" fmla="*/ 21 w 21"/>
                <a:gd name="T63" fmla="*/ 20 h 23"/>
                <a:gd name="T64" fmla="*/ 21 w 21"/>
                <a:gd name="T65" fmla="*/ 23 h 23"/>
                <a:gd name="T66" fmla="*/ 21 w 21"/>
                <a:gd name="T67" fmla="*/ 19 h 23"/>
                <a:gd name="T68" fmla="*/ 16 w 21"/>
                <a:gd name="T6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" h="23">
                  <a:moveTo>
                    <a:pt x="16" y="0"/>
                  </a:moveTo>
                  <a:cubicBezTo>
                    <a:pt x="15" y="1"/>
                    <a:pt x="13" y="2"/>
                    <a:pt x="11" y="2"/>
                  </a:cubicBezTo>
                  <a:cubicBezTo>
                    <a:pt x="9" y="2"/>
                    <a:pt x="7" y="1"/>
                    <a:pt x="6" y="1"/>
                  </a:cubicBezTo>
                  <a:cubicBezTo>
                    <a:pt x="4" y="4"/>
                    <a:pt x="2" y="9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6"/>
                    <a:pt x="1" y="17"/>
                    <a:pt x="0" y="18"/>
                  </a:cubicBezTo>
                  <a:cubicBezTo>
                    <a:pt x="1" y="18"/>
                    <a:pt x="1" y="17"/>
                    <a:pt x="1" y="16"/>
                  </a:cubicBezTo>
                  <a:cubicBezTo>
                    <a:pt x="2" y="15"/>
                    <a:pt x="2" y="14"/>
                    <a:pt x="2" y="12"/>
                  </a:cubicBezTo>
                  <a:cubicBezTo>
                    <a:pt x="3" y="14"/>
                    <a:pt x="2" y="17"/>
                    <a:pt x="2" y="19"/>
                  </a:cubicBezTo>
                  <a:cubicBezTo>
                    <a:pt x="3" y="17"/>
                    <a:pt x="3" y="15"/>
                    <a:pt x="4" y="13"/>
                  </a:cubicBezTo>
                  <a:cubicBezTo>
                    <a:pt x="4" y="15"/>
                    <a:pt x="3" y="17"/>
                    <a:pt x="3" y="19"/>
                  </a:cubicBezTo>
                  <a:cubicBezTo>
                    <a:pt x="4" y="17"/>
                    <a:pt x="4" y="15"/>
                    <a:pt x="5" y="13"/>
                  </a:cubicBezTo>
                  <a:cubicBezTo>
                    <a:pt x="5" y="15"/>
                    <a:pt x="5" y="17"/>
                    <a:pt x="5" y="20"/>
                  </a:cubicBezTo>
                  <a:cubicBezTo>
                    <a:pt x="5" y="18"/>
                    <a:pt x="6" y="16"/>
                    <a:pt x="6" y="14"/>
                  </a:cubicBezTo>
                  <a:cubicBezTo>
                    <a:pt x="6" y="16"/>
                    <a:pt x="6" y="18"/>
                    <a:pt x="6" y="20"/>
                  </a:cubicBezTo>
                  <a:cubicBezTo>
                    <a:pt x="7" y="18"/>
                    <a:pt x="7" y="16"/>
                    <a:pt x="7" y="15"/>
                  </a:cubicBezTo>
                  <a:cubicBezTo>
                    <a:pt x="8" y="17"/>
                    <a:pt x="8" y="19"/>
                    <a:pt x="8" y="20"/>
                  </a:cubicBezTo>
                  <a:cubicBezTo>
                    <a:pt x="8" y="19"/>
                    <a:pt x="9" y="17"/>
                    <a:pt x="9" y="16"/>
                  </a:cubicBezTo>
                  <a:cubicBezTo>
                    <a:pt x="9" y="17"/>
                    <a:pt x="9" y="19"/>
                    <a:pt x="9" y="21"/>
                  </a:cubicBezTo>
                  <a:cubicBezTo>
                    <a:pt x="9" y="21"/>
                    <a:pt x="9" y="21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19"/>
                    <a:pt x="10" y="18"/>
                    <a:pt x="11" y="16"/>
                  </a:cubicBezTo>
                  <a:cubicBezTo>
                    <a:pt x="11" y="18"/>
                    <a:pt x="11" y="20"/>
                    <a:pt x="11" y="21"/>
                  </a:cubicBezTo>
                  <a:cubicBezTo>
                    <a:pt x="12" y="20"/>
                    <a:pt x="12" y="19"/>
                    <a:pt x="12" y="17"/>
                  </a:cubicBezTo>
                  <a:cubicBezTo>
                    <a:pt x="13" y="19"/>
                    <a:pt x="13" y="20"/>
                    <a:pt x="13" y="22"/>
                  </a:cubicBezTo>
                  <a:cubicBezTo>
                    <a:pt x="14" y="21"/>
                    <a:pt x="14" y="19"/>
                    <a:pt x="14" y="18"/>
                  </a:cubicBezTo>
                  <a:cubicBezTo>
                    <a:pt x="14" y="19"/>
                    <a:pt x="15" y="21"/>
                    <a:pt x="15" y="22"/>
                  </a:cubicBezTo>
                  <a:cubicBezTo>
                    <a:pt x="16" y="21"/>
                    <a:pt x="16" y="20"/>
                    <a:pt x="16" y="19"/>
                  </a:cubicBezTo>
                  <a:cubicBezTo>
                    <a:pt x="17" y="20"/>
                    <a:pt x="17" y="21"/>
                    <a:pt x="18" y="23"/>
                  </a:cubicBezTo>
                  <a:cubicBezTo>
                    <a:pt x="18" y="21"/>
                    <a:pt x="18" y="20"/>
                    <a:pt x="18" y="19"/>
                  </a:cubicBezTo>
                  <a:cubicBezTo>
                    <a:pt x="19" y="21"/>
                    <a:pt x="19" y="22"/>
                    <a:pt x="20" y="23"/>
                  </a:cubicBezTo>
                  <a:cubicBezTo>
                    <a:pt x="20" y="22"/>
                    <a:pt x="20" y="21"/>
                    <a:pt x="21" y="20"/>
                  </a:cubicBezTo>
                  <a:cubicBezTo>
                    <a:pt x="21" y="20"/>
                    <a:pt x="21" y="23"/>
                    <a:pt x="21" y="23"/>
                  </a:cubicBezTo>
                  <a:cubicBezTo>
                    <a:pt x="21" y="22"/>
                    <a:pt x="21" y="20"/>
                    <a:pt x="21" y="19"/>
                  </a:cubicBezTo>
                  <a:cubicBezTo>
                    <a:pt x="21" y="11"/>
                    <a:pt x="19" y="4"/>
                    <a:pt x="16" y="0"/>
                  </a:cubicBezTo>
                  <a:close/>
                </a:path>
              </a:pathLst>
            </a:custGeom>
            <a:solidFill>
              <a:srgbClr val="E072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9" name="Freeform 19"/>
            <p:cNvSpPr>
              <a:spLocks/>
            </p:cNvSpPr>
            <p:nvPr/>
          </p:nvSpPr>
          <p:spPr bwMode="auto">
            <a:xfrm>
              <a:off x="4052888" y="2116138"/>
              <a:ext cx="782638" cy="174625"/>
            </a:xfrm>
            <a:custGeom>
              <a:avLst/>
              <a:gdLst>
                <a:gd name="T0" fmla="*/ 443 w 454"/>
                <a:gd name="T1" fmla="*/ 63 h 101"/>
                <a:gd name="T2" fmla="*/ 246 w 454"/>
                <a:gd name="T3" fmla="*/ 3 h 101"/>
                <a:gd name="T4" fmla="*/ 208 w 454"/>
                <a:gd name="T5" fmla="*/ 3 h 101"/>
                <a:gd name="T6" fmla="*/ 11 w 454"/>
                <a:gd name="T7" fmla="*/ 63 h 101"/>
                <a:gd name="T8" fmla="*/ 11 w 454"/>
                <a:gd name="T9" fmla="*/ 75 h 101"/>
                <a:gd name="T10" fmla="*/ 99 w 454"/>
                <a:gd name="T11" fmla="*/ 101 h 101"/>
                <a:gd name="T12" fmla="*/ 99 w 454"/>
                <a:gd name="T13" fmla="*/ 101 h 101"/>
                <a:gd name="T14" fmla="*/ 99 w 454"/>
                <a:gd name="T15" fmla="*/ 99 h 101"/>
                <a:gd name="T16" fmla="*/ 100 w 454"/>
                <a:gd name="T17" fmla="*/ 99 h 101"/>
                <a:gd name="T18" fmla="*/ 227 w 454"/>
                <a:gd name="T19" fmla="*/ 60 h 101"/>
                <a:gd name="T20" fmla="*/ 354 w 454"/>
                <a:gd name="T21" fmla="*/ 99 h 101"/>
                <a:gd name="T22" fmla="*/ 355 w 454"/>
                <a:gd name="T23" fmla="*/ 99 h 101"/>
                <a:gd name="T24" fmla="*/ 355 w 454"/>
                <a:gd name="T25" fmla="*/ 101 h 101"/>
                <a:gd name="T26" fmla="*/ 355 w 454"/>
                <a:gd name="T27" fmla="*/ 101 h 101"/>
                <a:gd name="T28" fmla="*/ 443 w 454"/>
                <a:gd name="T29" fmla="*/ 75 h 101"/>
                <a:gd name="T30" fmla="*/ 443 w 454"/>
                <a:gd name="T31" fmla="*/ 63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54" h="101">
                  <a:moveTo>
                    <a:pt x="443" y="63"/>
                  </a:moveTo>
                  <a:cubicBezTo>
                    <a:pt x="246" y="3"/>
                    <a:pt x="246" y="3"/>
                    <a:pt x="246" y="3"/>
                  </a:cubicBezTo>
                  <a:cubicBezTo>
                    <a:pt x="236" y="0"/>
                    <a:pt x="218" y="0"/>
                    <a:pt x="208" y="3"/>
                  </a:cubicBezTo>
                  <a:cubicBezTo>
                    <a:pt x="11" y="63"/>
                    <a:pt x="11" y="63"/>
                    <a:pt x="11" y="63"/>
                  </a:cubicBezTo>
                  <a:cubicBezTo>
                    <a:pt x="0" y="66"/>
                    <a:pt x="0" y="71"/>
                    <a:pt x="11" y="75"/>
                  </a:cubicBezTo>
                  <a:cubicBezTo>
                    <a:pt x="99" y="101"/>
                    <a:pt x="99" y="101"/>
                    <a:pt x="99" y="101"/>
                  </a:cubicBezTo>
                  <a:cubicBezTo>
                    <a:pt x="99" y="101"/>
                    <a:pt x="99" y="101"/>
                    <a:pt x="99" y="101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00" y="99"/>
                    <a:pt x="100" y="99"/>
                    <a:pt x="100" y="99"/>
                  </a:cubicBezTo>
                  <a:cubicBezTo>
                    <a:pt x="102" y="77"/>
                    <a:pt x="158" y="60"/>
                    <a:pt x="227" y="60"/>
                  </a:cubicBezTo>
                  <a:cubicBezTo>
                    <a:pt x="296" y="60"/>
                    <a:pt x="352" y="77"/>
                    <a:pt x="354" y="99"/>
                  </a:cubicBezTo>
                  <a:cubicBezTo>
                    <a:pt x="355" y="99"/>
                    <a:pt x="355" y="99"/>
                    <a:pt x="355" y="99"/>
                  </a:cubicBezTo>
                  <a:cubicBezTo>
                    <a:pt x="355" y="101"/>
                    <a:pt x="355" y="101"/>
                    <a:pt x="355" y="101"/>
                  </a:cubicBezTo>
                  <a:cubicBezTo>
                    <a:pt x="355" y="101"/>
                    <a:pt x="355" y="101"/>
                    <a:pt x="355" y="101"/>
                  </a:cubicBezTo>
                  <a:cubicBezTo>
                    <a:pt x="443" y="75"/>
                    <a:pt x="443" y="75"/>
                    <a:pt x="443" y="75"/>
                  </a:cubicBezTo>
                  <a:cubicBezTo>
                    <a:pt x="454" y="71"/>
                    <a:pt x="454" y="66"/>
                    <a:pt x="443" y="63"/>
                  </a:cubicBezTo>
                  <a:close/>
                </a:path>
              </a:pathLst>
            </a:custGeom>
            <a:solidFill>
              <a:srgbClr val="C7D6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0" name="Freeform 20"/>
            <p:cNvSpPr>
              <a:spLocks/>
            </p:cNvSpPr>
            <p:nvPr/>
          </p:nvSpPr>
          <p:spPr bwMode="auto">
            <a:xfrm>
              <a:off x="4224338" y="2276475"/>
              <a:ext cx="439738" cy="449263"/>
            </a:xfrm>
            <a:custGeom>
              <a:avLst/>
              <a:gdLst>
                <a:gd name="T0" fmla="*/ 256 w 256"/>
                <a:gd name="T1" fmla="*/ 108 h 261"/>
                <a:gd name="T2" fmla="*/ 128 w 256"/>
                <a:gd name="T3" fmla="*/ 261 h 261"/>
                <a:gd name="T4" fmla="*/ 0 w 256"/>
                <a:gd name="T5" fmla="*/ 108 h 261"/>
                <a:gd name="T6" fmla="*/ 3 w 256"/>
                <a:gd name="T7" fmla="*/ 55 h 261"/>
                <a:gd name="T8" fmla="*/ 128 w 256"/>
                <a:gd name="T9" fmla="*/ 6 h 261"/>
                <a:gd name="T10" fmla="*/ 253 w 256"/>
                <a:gd name="T11" fmla="*/ 54 h 261"/>
                <a:gd name="T12" fmla="*/ 256 w 256"/>
                <a:gd name="T13" fmla="*/ 108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6" h="261">
                  <a:moveTo>
                    <a:pt x="256" y="108"/>
                  </a:moveTo>
                  <a:cubicBezTo>
                    <a:pt x="256" y="193"/>
                    <a:pt x="199" y="261"/>
                    <a:pt x="128" y="261"/>
                  </a:cubicBezTo>
                  <a:cubicBezTo>
                    <a:pt x="58" y="261"/>
                    <a:pt x="0" y="193"/>
                    <a:pt x="0" y="108"/>
                  </a:cubicBezTo>
                  <a:cubicBezTo>
                    <a:pt x="0" y="98"/>
                    <a:pt x="1" y="62"/>
                    <a:pt x="3" y="55"/>
                  </a:cubicBezTo>
                  <a:cubicBezTo>
                    <a:pt x="15" y="0"/>
                    <a:pt x="66" y="6"/>
                    <a:pt x="128" y="6"/>
                  </a:cubicBezTo>
                  <a:cubicBezTo>
                    <a:pt x="189" y="6"/>
                    <a:pt x="241" y="0"/>
                    <a:pt x="253" y="54"/>
                  </a:cubicBezTo>
                  <a:cubicBezTo>
                    <a:pt x="255" y="62"/>
                    <a:pt x="256" y="98"/>
                    <a:pt x="256" y="108"/>
                  </a:cubicBezTo>
                  <a:close/>
                </a:path>
              </a:pathLst>
            </a:custGeom>
            <a:solidFill>
              <a:srgbClr val="F9DF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1" name="Freeform 21"/>
            <p:cNvSpPr>
              <a:spLocks/>
            </p:cNvSpPr>
            <p:nvPr/>
          </p:nvSpPr>
          <p:spPr bwMode="auto">
            <a:xfrm>
              <a:off x="4224338" y="2225675"/>
              <a:ext cx="439738" cy="158750"/>
            </a:xfrm>
            <a:custGeom>
              <a:avLst/>
              <a:gdLst>
                <a:gd name="T0" fmla="*/ 256 w 256"/>
                <a:gd name="T1" fmla="*/ 40 h 92"/>
                <a:gd name="T2" fmla="*/ 128 w 256"/>
                <a:gd name="T3" fmla="*/ 0 h 92"/>
                <a:gd name="T4" fmla="*/ 128 w 256"/>
                <a:gd name="T5" fmla="*/ 0 h 92"/>
                <a:gd name="T6" fmla="*/ 0 w 256"/>
                <a:gd name="T7" fmla="*/ 40 h 92"/>
                <a:gd name="T8" fmla="*/ 0 w 256"/>
                <a:gd name="T9" fmla="*/ 39 h 92"/>
                <a:gd name="T10" fmla="*/ 0 w 256"/>
                <a:gd name="T11" fmla="*/ 41 h 92"/>
                <a:gd name="T12" fmla="*/ 0 w 256"/>
                <a:gd name="T13" fmla="*/ 84 h 92"/>
                <a:gd name="T14" fmla="*/ 2 w 256"/>
                <a:gd name="T15" fmla="*/ 92 h 92"/>
                <a:gd name="T16" fmla="*/ 9 w 256"/>
                <a:gd name="T17" fmla="*/ 81 h 92"/>
                <a:gd name="T18" fmla="*/ 128 w 256"/>
                <a:gd name="T19" fmla="*/ 68 h 92"/>
                <a:gd name="T20" fmla="*/ 128 w 256"/>
                <a:gd name="T21" fmla="*/ 68 h 92"/>
                <a:gd name="T22" fmla="*/ 247 w 256"/>
                <a:gd name="T23" fmla="*/ 81 h 92"/>
                <a:gd name="T24" fmla="*/ 255 w 256"/>
                <a:gd name="T25" fmla="*/ 92 h 92"/>
                <a:gd name="T26" fmla="*/ 256 w 256"/>
                <a:gd name="T27" fmla="*/ 84 h 92"/>
                <a:gd name="T28" fmla="*/ 256 w 256"/>
                <a:gd name="T29" fmla="*/ 41 h 92"/>
                <a:gd name="T30" fmla="*/ 256 w 256"/>
                <a:gd name="T31" fmla="*/ 39 h 92"/>
                <a:gd name="T32" fmla="*/ 256 w 256"/>
                <a:gd name="T33" fmla="*/ 4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56" h="92">
                  <a:moveTo>
                    <a:pt x="256" y="40"/>
                  </a:moveTo>
                  <a:cubicBezTo>
                    <a:pt x="253" y="17"/>
                    <a:pt x="197" y="0"/>
                    <a:pt x="128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59" y="0"/>
                    <a:pt x="3" y="17"/>
                    <a:pt x="0" y="40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90"/>
                    <a:pt x="2" y="92"/>
                  </a:cubicBezTo>
                  <a:cubicBezTo>
                    <a:pt x="2" y="92"/>
                    <a:pt x="1" y="85"/>
                    <a:pt x="9" y="81"/>
                  </a:cubicBezTo>
                  <a:cubicBezTo>
                    <a:pt x="25" y="73"/>
                    <a:pt x="72" y="68"/>
                    <a:pt x="128" y="68"/>
                  </a:cubicBezTo>
                  <a:cubicBezTo>
                    <a:pt x="128" y="68"/>
                    <a:pt x="128" y="68"/>
                    <a:pt x="128" y="68"/>
                  </a:cubicBezTo>
                  <a:cubicBezTo>
                    <a:pt x="184" y="68"/>
                    <a:pt x="231" y="73"/>
                    <a:pt x="247" y="81"/>
                  </a:cubicBezTo>
                  <a:cubicBezTo>
                    <a:pt x="255" y="85"/>
                    <a:pt x="255" y="92"/>
                    <a:pt x="255" y="92"/>
                  </a:cubicBezTo>
                  <a:cubicBezTo>
                    <a:pt x="256" y="90"/>
                    <a:pt x="256" y="84"/>
                    <a:pt x="256" y="84"/>
                  </a:cubicBezTo>
                  <a:cubicBezTo>
                    <a:pt x="256" y="41"/>
                    <a:pt x="256" y="41"/>
                    <a:pt x="256" y="41"/>
                  </a:cubicBezTo>
                  <a:cubicBezTo>
                    <a:pt x="256" y="39"/>
                    <a:pt x="256" y="39"/>
                    <a:pt x="256" y="39"/>
                  </a:cubicBezTo>
                  <a:lnTo>
                    <a:pt x="256" y="40"/>
                  </a:lnTo>
                  <a:close/>
                </a:path>
              </a:pathLst>
            </a:custGeom>
            <a:solidFill>
              <a:srgbClr val="B3C1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2" name="Freeform 22"/>
            <p:cNvSpPr>
              <a:spLocks/>
            </p:cNvSpPr>
            <p:nvPr/>
          </p:nvSpPr>
          <p:spPr bwMode="auto">
            <a:xfrm>
              <a:off x="4271963" y="2709863"/>
              <a:ext cx="344488" cy="322263"/>
            </a:xfrm>
            <a:custGeom>
              <a:avLst/>
              <a:gdLst>
                <a:gd name="T0" fmla="*/ 100 w 200"/>
                <a:gd name="T1" fmla="*/ 16 h 187"/>
                <a:gd name="T2" fmla="*/ 43 w 200"/>
                <a:gd name="T3" fmla="*/ 1 h 187"/>
                <a:gd name="T4" fmla="*/ 0 w 200"/>
                <a:gd name="T5" fmla="*/ 81 h 187"/>
                <a:gd name="T6" fmla="*/ 99 w 200"/>
                <a:gd name="T7" fmla="*/ 187 h 187"/>
                <a:gd name="T8" fmla="*/ 200 w 200"/>
                <a:gd name="T9" fmla="*/ 81 h 187"/>
                <a:gd name="T10" fmla="*/ 157 w 200"/>
                <a:gd name="T11" fmla="*/ 0 h 187"/>
                <a:gd name="T12" fmla="*/ 100 w 200"/>
                <a:gd name="T13" fmla="*/ 16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0" h="187">
                  <a:moveTo>
                    <a:pt x="100" y="16"/>
                  </a:moveTo>
                  <a:cubicBezTo>
                    <a:pt x="79" y="16"/>
                    <a:pt x="60" y="11"/>
                    <a:pt x="43" y="1"/>
                  </a:cubicBezTo>
                  <a:cubicBezTo>
                    <a:pt x="34" y="28"/>
                    <a:pt x="20" y="55"/>
                    <a:pt x="0" y="81"/>
                  </a:cubicBezTo>
                  <a:cubicBezTo>
                    <a:pt x="33" y="81"/>
                    <a:pt x="66" y="187"/>
                    <a:pt x="99" y="187"/>
                  </a:cubicBezTo>
                  <a:cubicBezTo>
                    <a:pt x="132" y="187"/>
                    <a:pt x="166" y="81"/>
                    <a:pt x="200" y="81"/>
                  </a:cubicBezTo>
                  <a:cubicBezTo>
                    <a:pt x="180" y="55"/>
                    <a:pt x="166" y="28"/>
                    <a:pt x="157" y="0"/>
                  </a:cubicBezTo>
                  <a:cubicBezTo>
                    <a:pt x="139" y="11"/>
                    <a:pt x="120" y="16"/>
                    <a:pt x="100" y="16"/>
                  </a:cubicBezTo>
                  <a:close/>
                </a:path>
              </a:pathLst>
            </a:custGeom>
            <a:solidFill>
              <a:srgbClr val="F9DF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3" name="Freeform 23"/>
            <p:cNvSpPr>
              <a:spLocks/>
            </p:cNvSpPr>
            <p:nvPr/>
          </p:nvSpPr>
          <p:spPr bwMode="auto">
            <a:xfrm>
              <a:off x="4398963" y="2882900"/>
              <a:ext cx="90488" cy="163513"/>
            </a:xfrm>
            <a:custGeom>
              <a:avLst/>
              <a:gdLst>
                <a:gd name="T0" fmla="*/ 28 w 57"/>
                <a:gd name="T1" fmla="*/ 13 h 103"/>
                <a:gd name="T2" fmla="*/ 11 w 57"/>
                <a:gd name="T3" fmla="*/ 0 h 103"/>
                <a:gd name="T4" fmla="*/ 0 w 57"/>
                <a:gd name="T5" fmla="*/ 82 h 103"/>
                <a:gd name="T6" fmla="*/ 28 w 57"/>
                <a:gd name="T7" fmla="*/ 103 h 103"/>
                <a:gd name="T8" fmla="*/ 57 w 57"/>
                <a:gd name="T9" fmla="*/ 82 h 103"/>
                <a:gd name="T10" fmla="*/ 46 w 57"/>
                <a:gd name="T11" fmla="*/ 0 h 103"/>
                <a:gd name="T12" fmla="*/ 28 w 57"/>
                <a:gd name="T13" fmla="*/ 1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" h="103">
                  <a:moveTo>
                    <a:pt x="28" y="13"/>
                  </a:moveTo>
                  <a:lnTo>
                    <a:pt x="11" y="0"/>
                  </a:lnTo>
                  <a:lnTo>
                    <a:pt x="0" y="82"/>
                  </a:lnTo>
                  <a:lnTo>
                    <a:pt x="28" y="103"/>
                  </a:lnTo>
                  <a:lnTo>
                    <a:pt x="57" y="82"/>
                  </a:lnTo>
                  <a:lnTo>
                    <a:pt x="46" y="0"/>
                  </a:lnTo>
                  <a:lnTo>
                    <a:pt x="28" y="13"/>
                  </a:lnTo>
                  <a:close/>
                </a:path>
              </a:pathLst>
            </a:custGeom>
            <a:solidFill>
              <a:srgbClr val="E072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4" name="Freeform 24"/>
            <p:cNvSpPr>
              <a:spLocks/>
            </p:cNvSpPr>
            <p:nvPr/>
          </p:nvSpPr>
          <p:spPr bwMode="auto">
            <a:xfrm>
              <a:off x="4024313" y="2760663"/>
              <a:ext cx="839788" cy="365125"/>
            </a:xfrm>
            <a:custGeom>
              <a:avLst/>
              <a:gdLst>
                <a:gd name="T0" fmla="*/ 264 w 529"/>
                <a:gd name="T1" fmla="*/ 230 h 230"/>
                <a:gd name="T2" fmla="*/ 0 w 529"/>
                <a:gd name="T3" fmla="*/ 67 h 230"/>
                <a:gd name="T4" fmla="*/ 177 w 529"/>
                <a:gd name="T5" fmla="*/ 0 h 230"/>
                <a:gd name="T6" fmla="*/ 264 w 529"/>
                <a:gd name="T7" fmla="*/ 163 h 230"/>
                <a:gd name="T8" fmla="*/ 352 w 529"/>
                <a:gd name="T9" fmla="*/ 0 h 230"/>
                <a:gd name="T10" fmla="*/ 529 w 529"/>
                <a:gd name="T11" fmla="*/ 67 h 230"/>
                <a:gd name="T12" fmla="*/ 264 w 529"/>
                <a:gd name="T13" fmla="*/ 23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9" h="230">
                  <a:moveTo>
                    <a:pt x="264" y="230"/>
                  </a:moveTo>
                  <a:lnTo>
                    <a:pt x="0" y="67"/>
                  </a:lnTo>
                  <a:lnTo>
                    <a:pt x="177" y="0"/>
                  </a:lnTo>
                  <a:lnTo>
                    <a:pt x="264" y="163"/>
                  </a:lnTo>
                  <a:lnTo>
                    <a:pt x="352" y="0"/>
                  </a:lnTo>
                  <a:lnTo>
                    <a:pt x="529" y="67"/>
                  </a:lnTo>
                  <a:lnTo>
                    <a:pt x="264" y="230"/>
                  </a:lnTo>
                  <a:close/>
                </a:path>
              </a:pathLst>
            </a:custGeom>
            <a:solidFill>
              <a:srgbClr val="C7D6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5" name="Freeform 25"/>
            <p:cNvSpPr>
              <a:spLocks/>
            </p:cNvSpPr>
            <p:nvPr/>
          </p:nvSpPr>
          <p:spPr bwMode="auto">
            <a:xfrm>
              <a:off x="4398963" y="2798763"/>
              <a:ext cx="90488" cy="84138"/>
            </a:xfrm>
            <a:custGeom>
              <a:avLst/>
              <a:gdLst>
                <a:gd name="T0" fmla="*/ 46 w 57"/>
                <a:gd name="T1" fmla="*/ 0 h 53"/>
                <a:gd name="T2" fmla="*/ 57 w 57"/>
                <a:gd name="T3" fmla="*/ 32 h 53"/>
                <a:gd name="T4" fmla="*/ 28 w 57"/>
                <a:gd name="T5" fmla="*/ 53 h 53"/>
                <a:gd name="T6" fmla="*/ 0 w 57"/>
                <a:gd name="T7" fmla="*/ 32 h 53"/>
                <a:gd name="T8" fmla="*/ 11 w 57"/>
                <a:gd name="T9" fmla="*/ 0 h 53"/>
                <a:gd name="T10" fmla="*/ 46 w 57"/>
                <a:gd name="T11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" h="53">
                  <a:moveTo>
                    <a:pt x="46" y="0"/>
                  </a:moveTo>
                  <a:lnTo>
                    <a:pt x="57" y="32"/>
                  </a:lnTo>
                  <a:lnTo>
                    <a:pt x="28" y="53"/>
                  </a:lnTo>
                  <a:lnTo>
                    <a:pt x="0" y="32"/>
                  </a:lnTo>
                  <a:lnTo>
                    <a:pt x="11" y="0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E072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6" name="Freeform 26"/>
            <p:cNvSpPr>
              <a:spLocks/>
            </p:cNvSpPr>
            <p:nvPr/>
          </p:nvSpPr>
          <p:spPr bwMode="auto">
            <a:xfrm>
              <a:off x="4305300" y="2732088"/>
              <a:ext cx="138113" cy="163513"/>
            </a:xfrm>
            <a:custGeom>
              <a:avLst/>
              <a:gdLst>
                <a:gd name="T0" fmla="*/ 19 w 87"/>
                <a:gd name="T1" fmla="*/ 0 h 103"/>
                <a:gd name="T2" fmla="*/ 87 w 87"/>
                <a:gd name="T3" fmla="*/ 35 h 103"/>
                <a:gd name="T4" fmla="*/ 33 w 87"/>
                <a:gd name="T5" fmla="*/ 103 h 103"/>
                <a:gd name="T6" fmla="*/ 0 w 87"/>
                <a:gd name="T7" fmla="*/ 18 h 103"/>
                <a:gd name="T8" fmla="*/ 19 w 87"/>
                <a:gd name="T9" fmla="*/ 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" h="103">
                  <a:moveTo>
                    <a:pt x="19" y="0"/>
                  </a:moveTo>
                  <a:lnTo>
                    <a:pt x="87" y="35"/>
                  </a:lnTo>
                  <a:lnTo>
                    <a:pt x="33" y="103"/>
                  </a:lnTo>
                  <a:lnTo>
                    <a:pt x="0" y="18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F3B3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7" name="Freeform 27"/>
            <p:cNvSpPr>
              <a:spLocks/>
            </p:cNvSpPr>
            <p:nvPr/>
          </p:nvSpPr>
          <p:spPr bwMode="auto">
            <a:xfrm>
              <a:off x="4443413" y="2732088"/>
              <a:ext cx="139700" cy="163513"/>
            </a:xfrm>
            <a:custGeom>
              <a:avLst/>
              <a:gdLst>
                <a:gd name="T0" fmla="*/ 69 w 88"/>
                <a:gd name="T1" fmla="*/ 0 h 103"/>
                <a:gd name="T2" fmla="*/ 0 w 88"/>
                <a:gd name="T3" fmla="*/ 35 h 103"/>
                <a:gd name="T4" fmla="*/ 55 w 88"/>
                <a:gd name="T5" fmla="*/ 103 h 103"/>
                <a:gd name="T6" fmla="*/ 88 w 88"/>
                <a:gd name="T7" fmla="*/ 18 h 103"/>
                <a:gd name="T8" fmla="*/ 69 w 88"/>
                <a:gd name="T9" fmla="*/ 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" h="103">
                  <a:moveTo>
                    <a:pt x="69" y="0"/>
                  </a:moveTo>
                  <a:lnTo>
                    <a:pt x="0" y="35"/>
                  </a:lnTo>
                  <a:lnTo>
                    <a:pt x="55" y="103"/>
                  </a:lnTo>
                  <a:lnTo>
                    <a:pt x="88" y="18"/>
                  </a:lnTo>
                  <a:lnTo>
                    <a:pt x="69" y="0"/>
                  </a:lnTo>
                  <a:close/>
                </a:path>
              </a:pathLst>
            </a:custGeom>
            <a:solidFill>
              <a:srgbClr val="F3B3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98" name="组合 297"/>
          <p:cNvGrpSpPr/>
          <p:nvPr/>
        </p:nvGrpSpPr>
        <p:grpSpPr>
          <a:xfrm>
            <a:off x="5434963" y="1375721"/>
            <a:ext cx="617537" cy="741275"/>
            <a:chOff x="5554663" y="2111375"/>
            <a:chExt cx="847725" cy="1017588"/>
          </a:xfrm>
        </p:grpSpPr>
        <p:sp>
          <p:nvSpPr>
            <p:cNvPr id="299" name="Freeform 6"/>
            <p:cNvSpPr>
              <a:spLocks/>
            </p:cNvSpPr>
            <p:nvPr/>
          </p:nvSpPr>
          <p:spPr bwMode="auto">
            <a:xfrm>
              <a:off x="5665788" y="2363788"/>
              <a:ext cx="641350" cy="754063"/>
            </a:xfrm>
            <a:custGeom>
              <a:avLst/>
              <a:gdLst>
                <a:gd name="T0" fmla="*/ 373 w 373"/>
                <a:gd name="T1" fmla="*/ 285 h 438"/>
                <a:gd name="T2" fmla="*/ 182 w 373"/>
                <a:gd name="T3" fmla="*/ 438 h 438"/>
                <a:gd name="T4" fmla="*/ 0 w 373"/>
                <a:gd name="T5" fmla="*/ 271 h 438"/>
                <a:gd name="T6" fmla="*/ 57 w 373"/>
                <a:gd name="T7" fmla="*/ 0 h 438"/>
                <a:gd name="T8" fmla="*/ 309 w 373"/>
                <a:gd name="T9" fmla="*/ 0 h 438"/>
                <a:gd name="T10" fmla="*/ 373 w 373"/>
                <a:gd name="T11" fmla="*/ 285 h 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3" h="438">
                  <a:moveTo>
                    <a:pt x="373" y="285"/>
                  </a:moveTo>
                  <a:cubicBezTo>
                    <a:pt x="303" y="285"/>
                    <a:pt x="182" y="438"/>
                    <a:pt x="182" y="438"/>
                  </a:cubicBezTo>
                  <a:cubicBezTo>
                    <a:pt x="182" y="438"/>
                    <a:pt x="70" y="271"/>
                    <a:pt x="0" y="271"/>
                  </a:cubicBezTo>
                  <a:cubicBezTo>
                    <a:pt x="54" y="153"/>
                    <a:pt x="51" y="119"/>
                    <a:pt x="57" y="0"/>
                  </a:cubicBezTo>
                  <a:cubicBezTo>
                    <a:pt x="141" y="0"/>
                    <a:pt x="225" y="0"/>
                    <a:pt x="309" y="0"/>
                  </a:cubicBezTo>
                  <a:cubicBezTo>
                    <a:pt x="315" y="119"/>
                    <a:pt x="319" y="166"/>
                    <a:pt x="373" y="285"/>
                  </a:cubicBezTo>
                  <a:close/>
                </a:path>
              </a:pathLst>
            </a:custGeom>
            <a:solidFill>
              <a:srgbClr val="F3B3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0" name="Oval 7"/>
            <p:cNvSpPr>
              <a:spLocks noChangeArrowheads="1"/>
            </p:cNvSpPr>
            <p:nvPr/>
          </p:nvSpPr>
          <p:spPr bwMode="auto">
            <a:xfrm>
              <a:off x="5691188" y="2460625"/>
              <a:ext cx="26988" cy="26988"/>
            </a:xfrm>
            <a:prstGeom prst="ellipse">
              <a:avLst/>
            </a:prstGeom>
            <a:solidFill>
              <a:srgbClr val="E072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1" name="Freeform 8"/>
            <p:cNvSpPr>
              <a:spLocks/>
            </p:cNvSpPr>
            <p:nvPr/>
          </p:nvSpPr>
          <p:spPr bwMode="auto">
            <a:xfrm>
              <a:off x="5697538" y="2274888"/>
              <a:ext cx="14288" cy="179388"/>
            </a:xfrm>
            <a:custGeom>
              <a:avLst/>
              <a:gdLst>
                <a:gd name="T0" fmla="*/ 4 w 8"/>
                <a:gd name="T1" fmla="*/ 104 h 104"/>
                <a:gd name="T2" fmla="*/ 8 w 8"/>
                <a:gd name="T3" fmla="*/ 104 h 104"/>
                <a:gd name="T4" fmla="*/ 8 w 8"/>
                <a:gd name="T5" fmla="*/ 3 h 104"/>
                <a:gd name="T6" fmla="*/ 1 w 8"/>
                <a:gd name="T7" fmla="*/ 0 h 104"/>
                <a:gd name="T8" fmla="*/ 0 w 8"/>
                <a:gd name="T9" fmla="*/ 104 h 104"/>
                <a:gd name="T10" fmla="*/ 4 w 8"/>
                <a:gd name="T11" fmla="*/ 10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04">
                  <a:moveTo>
                    <a:pt x="4" y="104"/>
                  </a:moveTo>
                  <a:cubicBezTo>
                    <a:pt x="6" y="104"/>
                    <a:pt x="7" y="104"/>
                    <a:pt x="8" y="104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04"/>
                    <a:pt x="0" y="104"/>
                  </a:cubicBezTo>
                  <a:cubicBezTo>
                    <a:pt x="2" y="104"/>
                    <a:pt x="3" y="104"/>
                    <a:pt x="4" y="104"/>
                  </a:cubicBezTo>
                  <a:close/>
                </a:path>
              </a:pathLst>
            </a:custGeom>
            <a:solidFill>
              <a:srgbClr val="C7D6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2" name="Freeform 9"/>
            <p:cNvSpPr>
              <a:spLocks/>
            </p:cNvSpPr>
            <p:nvPr/>
          </p:nvSpPr>
          <p:spPr bwMode="auto">
            <a:xfrm>
              <a:off x="5688013" y="2493963"/>
              <a:ext cx="34925" cy="38100"/>
            </a:xfrm>
            <a:custGeom>
              <a:avLst/>
              <a:gdLst>
                <a:gd name="T0" fmla="*/ 15 w 21"/>
                <a:gd name="T1" fmla="*/ 0 h 23"/>
                <a:gd name="T2" fmla="*/ 10 w 21"/>
                <a:gd name="T3" fmla="*/ 1 h 23"/>
                <a:gd name="T4" fmla="*/ 6 w 21"/>
                <a:gd name="T5" fmla="*/ 0 h 23"/>
                <a:gd name="T6" fmla="*/ 1 w 21"/>
                <a:gd name="T7" fmla="*/ 14 h 23"/>
                <a:gd name="T8" fmla="*/ 1 w 21"/>
                <a:gd name="T9" fmla="*/ 14 h 23"/>
                <a:gd name="T10" fmla="*/ 0 w 21"/>
                <a:gd name="T11" fmla="*/ 18 h 23"/>
                <a:gd name="T12" fmla="*/ 1 w 21"/>
                <a:gd name="T13" fmla="*/ 16 h 23"/>
                <a:gd name="T14" fmla="*/ 2 w 21"/>
                <a:gd name="T15" fmla="*/ 11 h 23"/>
                <a:gd name="T16" fmla="*/ 1 w 21"/>
                <a:gd name="T17" fmla="*/ 18 h 23"/>
                <a:gd name="T18" fmla="*/ 3 w 21"/>
                <a:gd name="T19" fmla="*/ 12 h 23"/>
                <a:gd name="T20" fmla="*/ 3 w 21"/>
                <a:gd name="T21" fmla="*/ 19 h 23"/>
                <a:gd name="T22" fmla="*/ 4 w 21"/>
                <a:gd name="T23" fmla="*/ 13 h 23"/>
                <a:gd name="T24" fmla="*/ 4 w 21"/>
                <a:gd name="T25" fmla="*/ 19 h 23"/>
                <a:gd name="T26" fmla="*/ 5 w 21"/>
                <a:gd name="T27" fmla="*/ 13 h 23"/>
                <a:gd name="T28" fmla="*/ 6 w 21"/>
                <a:gd name="T29" fmla="*/ 19 h 23"/>
                <a:gd name="T30" fmla="*/ 7 w 21"/>
                <a:gd name="T31" fmla="*/ 14 h 23"/>
                <a:gd name="T32" fmla="*/ 7 w 21"/>
                <a:gd name="T33" fmla="*/ 20 h 23"/>
                <a:gd name="T34" fmla="*/ 8 w 21"/>
                <a:gd name="T35" fmla="*/ 15 h 23"/>
                <a:gd name="T36" fmla="*/ 9 w 21"/>
                <a:gd name="T37" fmla="*/ 20 h 23"/>
                <a:gd name="T38" fmla="*/ 9 w 21"/>
                <a:gd name="T39" fmla="*/ 20 h 23"/>
                <a:gd name="T40" fmla="*/ 9 w 21"/>
                <a:gd name="T41" fmla="*/ 20 h 23"/>
                <a:gd name="T42" fmla="*/ 10 w 21"/>
                <a:gd name="T43" fmla="*/ 16 h 23"/>
                <a:gd name="T44" fmla="*/ 11 w 21"/>
                <a:gd name="T45" fmla="*/ 21 h 23"/>
                <a:gd name="T46" fmla="*/ 12 w 21"/>
                <a:gd name="T47" fmla="*/ 17 h 23"/>
                <a:gd name="T48" fmla="*/ 13 w 21"/>
                <a:gd name="T49" fmla="*/ 21 h 23"/>
                <a:gd name="T50" fmla="*/ 14 w 21"/>
                <a:gd name="T51" fmla="*/ 17 h 23"/>
                <a:gd name="T52" fmla="*/ 15 w 21"/>
                <a:gd name="T53" fmla="*/ 22 h 23"/>
                <a:gd name="T54" fmla="*/ 16 w 21"/>
                <a:gd name="T55" fmla="*/ 18 h 23"/>
                <a:gd name="T56" fmla="*/ 17 w 21"/>
                <a:gd name="T57" fmla="*/ 22 h 23"/>
                <a:gd name="T58" fmla="*/ 18 w 21"/>
                <a:gd name="T59" fmla="*/ 19 h 23"/>
                <a:gd name="T60" fmla="*/ 19 w 21"/>
                <a:gd name="T61" fmla="*/ 22 h 23"/>
                <a:gd name="T62" fmla="*/ 20 w 21"/>
                <a:gd name="T63" fmla="*/ 19 h 23"/>
                <a:gd name="T64" fmla="*/ 21 w 21"/>
                <a:gd name="T65" fmla="*/ 23 h 23"/>
                <a:gd name="T66" fmla="*/ 21 w 21"/>
                <a:gd name="T67" fmla="*/ 18 h 23"/>
                <a:gd name="T68" fmla="*/ 15 w 21"/>
                <a:gd name="T6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" h="23">
                  <a:moveTo>
                    <a:pt x="15" y="0"/>
                  </a:moveTo>
                  <a:cubicBezTo>
                    <a:pt x="14" y="0"/>
                    <a:pt x="12" y="1"/>
                    <a:pt x="10" y="1"/>
                  </a:cubicBezTo>
                  <a:cubicBezTo>
                    <a:pt x="9" y="1"/>
                    <a:pt x="7" y="1"/>
                    <a:pt x="6" y="0"/>
                  </a:cubicBezTo>
                  <a:cubicBezTo>
                    <a:pt x="3" y="3"/>
                    <a:pt x="1" y="8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6"/>
                    <a:pt x="0" y="17"/>
                    <a:pt x="0" y="18"/>
                  </a:cubicBezTo>
                  <a:cubicBezTo>
                    <a:pt x="0" y="17"/>
                    <a:pt x="0" y="17"/>
                    <a:pt x="1" y="16"/>
                  </a:cubicBezTo>
                  <a:cubicBezTo>
                    <a:pt x="1" y="14"/>
                    <a:pt x="2" y="13"/>
                    <a:pt x="2" y="11"/>
                  </a:cubicBezTo>
                  <a:cubicBezTo>
                    <a:pt x="2" y="14"/>
                    <a:pt x="2" y="16"/>
                    <a:pt x="1" y="18"/>
                  </a:cubicBezTo>
                  <a:cubicBezTo>
                    <a:pt x="2" y="16"/>
                    <a:pt x="3" y="14"/>
                    <a:pt x="3" y="12"/>
                  </a:cubicBezTo>
                  <a:cubicBezTo>
                    <a:pt x="3" y="14"/>
                    <a:pt x="3" y="17"/>
                    <a:pt x="3" y="19"/>
                  </a:cubicBezTo>
                  <a:cubicBezTo>
                    <a:pt x="3" y="17"/>
                    <a:pt x="4" y="15"/>
                    <a:pt x="4" y="13"/>
                  </a:cubicBezTo>
                  <a:cubicBezTo>
                    <a:pt x="4" y="15"/>
                    <a:pt x="4" y="17"/>
                    <a:pt x="4" y="19"/>
                  </a:cubicBezTo>
                  <a:cubicBezTo>
                    <a:pt x="5" y="17"/>
                    <a:pt x="5" y="15"/>
                    <a:pt x="5" y="13"/>
                  </a:cubicBezTo>
                  <a:cubicBezTo>
                    <a:pt x="6" y="16"/>
                    <a:pt x="6" y="18"/>
                    <a:pt x="6" y="19"/>
                  </a:cubicBezTo>
                  <a:cubicBezTo>
                    <a:pt x="6" y="18"/>
                    <a:pt x="7" y="16"/>
                    <a:pt x="7" y="14"/>
                  </a:cubicBezTo>
                  <a:cubicBezTo>
                    <a:pt x="7" y="16"/>
                    <a:pt x="7" y="18"/>
                    <a:pt x="7" y="20"/>
                  </a:cubicBezTo>
                  <a:cubicBezTo>
                    <a:pt x="8" y="18"/>
                    <a:pt x="8" y="17"/>
                    <a:pt x="8" y="15"/>
                  </a:cubicBezTo>
                  <a:cubicBezTo>
                    <a:pt x="9" y="17"/>
                    <a:pt x="9" y="19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19"/>
                    <a:pt x="10" y="17"/>
                    <a:pt x="10" y="16"/>
                  </a:cubicBezTo>
                  <a:cubicBezTo>
                    <a:pt x="10" y="18"/>
                    <a:pt x="11" y="19"/>
                    <a:pt x="11" y="21"/>
                  </a:cubicBezTo>
                  <a:cubicBezTo>
                    <a:pt x="11" y="19"/>
                    <a:pt x="12" y="18"/>
                    <a:pt x="12" y="17"/>
                  </a:cubicBezTo>
                  <a:cubicBezTo>
                    <a:pt x="12" y="18"/>
                    <a:pt x="12" y="20"/>
                    <a:pt x="13" y="21"/>
                  </a:cubicBezTo>
                  <a:cubicBezTo>
                    <a:pt x="13" y="20"/>
                    <a:pt x="13" y="19"/>
                    <a:pt x="14" y="17"/>
                  </a:cubicBezTo>
                  <a:cubicBezTo>
                    <a:pt x="14" y="19"/>
                    <a:pt x="14" y="20"/>
                    <a:pt x="15" y="22"/>
                  </a:cubicBezTo>
                  <a:cubicBezTo>
                    <a:pt x="15" y="21"/>
                    <a:pt x="15" y="19"/>
                    <a:pt x="16" y="18"/>
                  </a:cubicBezTo>
                  <a:cubicBezTo>
                    <a:pt x="16" y="20"/>
                    <a:pt x="17" y="21"/>
                    <a:pt x="17" y="22"/>
                  </a:cubicBezTo>
                  <a:cubicBezTo>
                    <a:pt x="17" y="21"/>
                    <a:pt x="18" y="20"/>
                    <a:pt x="18" y="19"/>
                  </a:cubicBezTo>
                  <a:cubicBezTo>
                    <a:pt x="18" y="20"/>
                    <a:pt x="19" y="21"/>
                    <a:pt x="19" y="22"/>
                  </a:cubicBezTo>
                  <a:cubicBezTo>
                    <a:pt x="20" y="21"/>
                    <a:pt x="20" y="20"/>
                    <a:pt x="20" y="19"/>
                  </a:cubicBezTo>
                  <a:cubicBezTo>
                    <a:pt x="20" y="20"/>
                    <a:pt x="21" y="22"/>
                    <a:pt x="21" y="23"/>
                  </a:cubicBezTo>
                  <a:cubicBezTo>
                    <a:pt x="21" y="22"/>
                    <a:pt x="21" y="19"/>
                    <a:pt x="21" y="18"/>
                  </a:cubicBezTo>
                  <a:cubicBezTo>
                    <a:pt x="21" y="10"/>
                    <a:pt x="19" y="3"/>
                    <a:pt x="15" y="0"/>
                  </a:cubicBezTo>
                  <a:close/>
                </a:path>
              </a:pathLst>
            </a:custGeom>
            <a:solidFill>
              <a:srgbClr val="E072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3" name="Freeform 10"/>
            <p:cNvSpPr>
              <a:spLocks/>
            </p:cNvSpPr>
            <p:nvPr/>
          </p:nvSpPr>
          <p:spPr bwMode="auto">
            <a:xfrm>
              <a:off x="5756275" y="2273300"/>
              <a:ext cx="444500" cy="452438"/>
            </a:xfrm>
            <a:custGeom>
              <a:avLst/>
              <a:gdLst>
                <a:gd name="T0" fmla="*/ 258 w 258"/>
                <a:gd name="T1" fmla="*/ 110 h 263"/>
                <a:gd name="T2" fmla="*/ 129 w 258"/>
                <a:gd name="T3" fmla="*/ 263 h 263"/>
                <a:gd name="T4" fmla="*/ 0 w 258"/>
                <a:gd name="T5" fmla="*/ 110 h 263"/>
                <a:gd name="T6" fmla="*/ 3 w 258"/>
                <a:gd name="T7" fmla="*/ 55 h 263"/>
                <a:gd name="T8" fmla="*/ 129 w 258"/>
                <a:gd name="T9" fmla="*/ 6 h 263"/>
                <a:gd name="T10" fmla="*/ 255 w 258"/>
                <a:gd name="T11" fmla="*/ 55 h 263"/>
                <a:gd name="T12" fmla="*/ 258 w 258"/>
                <a:gd name="T13" fmla="*/ 110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8" h="263">
                  <a:moveTo>
                    <a:pt x="258" y="110"/>
                  </a:moveTo>
                  <a:cubicBezTo>
                    <a:pt x="258" y="194"/>
                    <a:pt x="200" y="263"/>
                    <a:pt x="129" y="263"/>
                  </a:cubicBezTo>
                  <a:cubicBezTo>
                    <a:pt x="58" y="263"/>
                    <a:pt x="0" y="194"/>
                    <a:pt x="0" y="110"/>
                  </a:cubicBezTo>
                  <a:cubicBezTo>
                    <a:pt x="0" y="99"/>
                    <a:pt x="1" y="63"/>
                    <a:pt x="3" y="55"/>
                  </a:cubicBezTo>
                  <a:cubicBezTo>
                    <a:pt x="15" y="0"/>
                    <a:pt x="67" y="6"/>
                    <a:pt x="129" y="6"/>
                  </a:cubicBezTo>
                  <a:cubicBezTo>
                    <a:pt x="191" y="6"/>
                    <a:pt x="243" y="0"/>
                    <a:pt x="255" y="55"/>
                  </a:cubicBezTo>
                  <a:cubicBezTo>
                    <a:pt x="257" y="63"/>
                    <a:pt x="258" y="99"/>
                    <a:pt x="258" y="110"/>
                  </a:cubicBezTo>
                  <a:close/>
                </a:path>
              </a:pathLst>
            </a:custGeom>
            <a:solidFill>
              <a:srgbClr val="F9DF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4" name="Freeform 11"/>
            <p:cNvSpPr>
              <a:spLocks/>
            </p:cNvSpPr>
            <p:nvPr/>
          </p:nvSpPr>
          <p:spPr bwMode="auto">
            <a:xfrm>
              <a:off x="5829300" y="2709863"/>
              <a:ext cx="300038" cy="207963"/>
            </a:xfrm>
            <a:custGeom>
              <a:avLst/>
              <a:gdLst>
                <a:gd name="T0" fmla="*/ 87 w 175"/>
                <a:gd name="T1" fmla="*/ 16 h 121"/>
                <a:gd name="T2" fmla="*/ 37 w 175"/>
                <a:gd name="T3" fmla="*/ 0 h 121"/>
                <a:gd name="T4" fmla="*/ 0 w 175"/>
                <a:gd name="T5" fmla="*/ 81 h 121"/>
                <a:gd name="T6" fmla="*/ 86 w 175"/>
                <a:gd name="T7" fmla="*/ 121 h 121"/>
                <a:gd name="T8" fmla="*/ 175 w 175"/>
                <a:gd name="T9" fmla="*/ 81 h 121"/>
                <a:gd name="T10" fmla="*/ 138 w 175"/>
                <a:gd name="T11" fmla="*/ 0 h 121"/>
                <a:gd name="T12" fmla="*/ 87 w 175"/>
                <a:gd name="T13" fmla="*/ 16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5" h="121">
                  <a:moveTo>
                    <a:pt x="87" y="16"/>
                  </a:moveTo>
                  <a:cubicBezTo>
                    <a:pt x="67" y="16"/>
                    <a:pt x="54" y="10"/>
                    <a:pt x="37" y="0"/>
                  </a:cubicBezTo>
                  <a:cubicBezTo>
                    <a:pt x="28" y="48"/>
                    <a:pt x="20" y="55"/>
                    <a:pt x="0" y="81"/>
                  </a:cubicBezTo>
                  <a:cubicBezTo>
                    <a:pt x="33" y="81"/>
                    <a:pt x="53" y="121"/>
                    <a:pt x="86" y="121"/>
                  </a:cubicBezTo>
                  <a:cubicBezTo>
                    <a:pt x="120" y="121"/>
                    <a:pt x="141" y="81"/>
                    <a:pt x="175" y="81"/>
                  </a:cubicBezTo>
                  <a:cubicBezTo>
                    <a:pt x="155" y="55"/>
                    <a:pt x="148" y="46"/>
                    <a:pt x="138" y="0"/>
                  </a:cubicBezTo>
                  <a:cubicBezTo>
                    <a:pt x="120" y="10"/>
                    <a:pt x="108" y="16"/>
                    <a:pt x="87" y="16"/>
                  </a:cubicBezTo>
                  <a:close/>
                </a:path>
              </a:pathLst>
            </a:custGeom>
            <a:solidFill>
              <a:srgbClr val="F9DF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5" name="Freeform 12"/>
            <p:cNvSpPr>
              <a:spLocks/>
            </p:cNvSpPr>
            <p:nvPr/>
          </p:nvSpPr>
          <p:spPr bwMode="auto">
            <a:xfrm>
              <a:off x="5757863" y="2273300"/>
              <a:ext cx="442913" cy="211138"/>
            </a:xfrm>
            <a:custGeom>
              <a:avLst/>
              <a:gdLst>
                <a:gd name="T0" fmla="*/ 128 w 257"/>
                <a:gd name="T1" fmla="*/ 6 h 123"/>
                <a:gd name="T2" fmla="*/ 2 w 257"/>
                <a:gd name="T3" fmla="*/ 55 h 123"/>
                <a:gd name="T4" fmla="*/ 0 w 257"/>
                <a:gd name="T5" fmla="*/ 80 h 123"/>
                <a:gd name="T6" fmla="*/ 13 w 257"/>
                <a:gd name="T7" fmla="*/ 81 h 123"/>
                <a:gd name="T8" fmla="*/ 100 w 257"/>
                <a:gd name="T9" fmla="*/ 31 h 123"/>
                <a:gd name="T10" fmla="*/ 248 w 257"/>
                <a:gd name="T11" fmla="*/ 123 h 123"/>
                <a:gd name="T12" fmla="*/ 256 w 257"/>
                <a:gd name="T13" fmla="*/ 123 h 123"/>
                <a:gd name="T14" fmla="*/ 257 w 257"/>
                <a:gd name="T15" fmla="*/ 110 h 123"/>
                <a:gd name="T16" fmla="*/ 254 w 257"/>
                <a:gd name="T17" fmla="*/ 55 h 123"/>
                <a:gd name="T18" fmla="*/ 128 w 257"/>
                <a:gd name="T19" fmla="*/ 6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7" h="123">
                  <a:moveTo>
                    <a:pt x="128" y="6"/>
                  </a:moveTo>
                  <a:cubicBezTo>
                    <a:pt x="66" y="6"/>
                    <a:pt x="14" y="0"/>
                    <a:pt x="2" y="55"/>
                  </a:cubicBezTo>
                  <a:cubicBezTo>
                    <a:pt x="1" y="59"/>
                    <a:pt x="0" y="69"/>
                    <a:pt x="0" y="80"/>
                  </a:cubicBezTo>
                  <a:cubicBezTo>
                    <a:pt x="4" y="81"/>
                    <a:pt x="9" y="81"/>
                    <a:pt x="13" y="81"/>
                  </a:cubicBezTo>
                  <a:cubicBezTo>
                    <a:pt x="50" y="81"/>
                    <a:pt x="83" y="61"/>
                    <a:pt x="100" y="31"/>
                  </a:cubicBezTo>
                  <a:cubicBezTo>
                    <a:pt x="127" y="86"/>
                    <a:pt x="183" y="123"/>
                    <a:pt x="248" y="123"/>
                  </a:cubicBezTo>
                  <a:cubicBezTo>
                    <a:pt x="251" y="123"/>
                    <a:pt x="254" y="123"/>
                    <a:pt x="256" y="123"/>
                  </a:cubicBezTo>
                  <a:cubicBezTo>
                    <a:pt x="257" y="118"/>
                    <a:pt x="257" y="114"/>
                    <a:pt x="257" y="110"/>
                  </a:cubicBezTo>
                  <a:cubicBezTo>
                    <a:pt x="257" y="99"/>
                    <a:pt x="256" y="63"/>
                    <a:pt x="254" y="55"/>
                  </a:cubicBezTo>
                  <a:cubicBezTo>
                    <a:pt x="242" y="0"/>
                    <a:pt x="190" y="6"/>
                    <a:pt x="128" y="6"/>
                  </a:cubicBezTo>
                  <a:close/>
                </a:path>
              </a:pathLst>
            </a:custGeom>
            <a:solidFill>
              <a:srgbClr val="F3B3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6" name="Freeform 13"/>
            <p:cNvSpPr>
              <a:spLocks/>
            </p:cNvSpPr>
            <p:nvPr/>
          </p:nvSpPr>
          <p:spPr bwMode="auto">
            <a:xfrm>
              <a:off x="5584825" y="2111375"/>
              <a:ext cx="787400" cy="176213"/>
            </a:xfrm>
            <a:custGeom>
              <a:avLst/>
              <a:gdLst>
                <a:gd name="T0" fmla="*/ 447 w 458"/>
                <a:gd name="T1" fmla="*/ 64 h 103"/>
                <a:gd name="T2" fmla="*/ 248 w 458"/>
                <a:gd name="T3" fmla="*/ 4 h 103"/>
                <a:gd name="T4" fmla="*/ 210 w 458"/>
                <a:gd name="T5" fmla="*/ 4 h 103"/>
                <a:gd name="T6" fmla="*/ 11 w 458"/>
                <a:gd name="T7" fmla="*/ 64 h 103"/>
                <a:gd name="T8" fmla="*/ 11 w 458"/>
                <a:gd name="T9" fmla="*/ 76 h 103"/>
                <a:gd name="T10" fmla="*/ 100 w 458"/>
                <a:gd name="T11" fmla="*/ 103 h 103"/>
                <a:gd name="T12" fmla="*/ 100 w 458"/>
                <a:gd name="T13" fmla="*/ 102 h 103"/>
                <a:gd name="T14" fmla="*/ 100 w 458"/>
                <a:gd name="T15" fmla="*/ 101 h 103"/>
                <a:gd name="T16" fmla="*/ 100 w 458"/>
                <a:gd name="T17" fmla="*/ 101 h 103"/>
                <a:gd name="T18" fmla="*/ 229 w 458"/>
                <a:gd name="T19" fmla="*/ 61 h 103"/>
                <a:gd name="T20" fmla="*/ 358 w 458"/>
                <a:gd name="T21" fmla="*/ 101 h 103"/>
                <a:gd name="T22" fmla="*/ 358 w 458"/>
                <a:gd name="T23" fmla="*/ 101 h 103"/>
                <a:gd name="T24" fmla="*/ 358 w 458"/>
                <a:gd name="T25" fmla="*/ 102 h 103"/>
                <a:gd name="T26" fmla="*/ 358 w 458"/>
                <a:gd name="T27" fmla="*/ 103 h 103"/>
                <a:gd name="T28" fmla="*/ 447 w 458"/>
                <a:gd name="T29" fmla="*/ 76 h 103"/>
                <a:gd name="T30" fmla="*/ 447 w 458"/>
                <a:gd name="T31" fmla="*/ 64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58" h="103">
                  <a:moveTo>
                    <a:pt x="447" y="64"/>
                  </a:moveTo>
                  <a:cubicBezTo>
                    <a:pt x="248" y="4"/>
                    <a:pt x="248" y="4"/>
                    <a:pt x="248" y="4"/>
                  </a:cubicBezTo>
                  <a:cubicBezTo>
                    <a:pt x="238" y="0"/>
                    <a:pt x="220" y="0"/>
                    <a:pt x="210" y="4"/>
                  </a:cubicBezTo>
                  <a:cubicBezTo>
                    <a:pt x="11" y="64"/>
                    <a:pt x="11" y="64"/>
                    <a:pt x="11" y="64"/>
                  </a:cubicBezTo>
                  <a:cubicBezTo>
                    <a:pt x="0" y="67"/>
                    <a:pt x="0" y="72"/>
                    <a:pt x="11" y="76"/>
                  </a:cubicBezTo>
                  <a:cubicBezTo>
                    <a:pt x="100" y="103"/>
                    <a:pt x="100" y="103"/>
                    <a:pt x="100" y="103"/>
                  </a:cubicBezTo>
                  <a:cubicBezTo>
                    <a:pt x="100" y="102"/>
                    <a:pt x="100" y="102"/>
                    <a:pt x="100" y="102"/>
                  </a:cubicBezTo>
                  <a:cubicBezTo>
                    <a:pt x="100" y="101"/>
                    <a:pt x="100" y="101"/>
                    <a:pt x="100" y="101"/>
                  </a:cubicBezTo>
                  <a:cubicBezTo>
                    <a:pt x="100" y="101"/>
                    <a:pt x="100" y="101"/>
                    <a:pt x="100" y="101"/>
                  </a:cubicBezTo>
                  <a:cubicBezTo>
                    <a:pt x="103" y="78"/>
                    <a:pt x="160" y="61"/>
                    <a:pt x="229" y="61"/>
                  </a:cubicBezTo>
                  <a:cubicBezTo>
                    <a:pt x="298" y="61"/>
                    <a:pt x="355" y="78"/>
                    <a:pt x="358" y="101"/>
                  </a:cubicBezTo>
                  <a:cubicBezTo>
                    <a:pt x="358" y="101"/>
                    <a:pt x="358" y="101"/>
                    <a:pt x="358" y="101"/>
                  </a:cubicBezTo>
                  <a:cubicBezTo>
                    <a:pt x="358" y="102"/>
                    <a:pt x="358" y="102"/>
                    <a:pt x="358" y="102"/>
                  </a:cubicBezTo>
                  <a:cubicBezTo>
                    <a:pt x="358" y="103"/>
                    <a:pt x="358" y="103"/>
                    <a:pt x="358" y="103"/>
                  </a:cubicBezTo>
                  <a:cubicBezTo>
                    <a:pt x="447" y="76"/>
                    <a:pt x="447" y="76"/>
                    <a:pt x="447" y="76"/>
                  </a:cubicBezTo>
                  <a:cubicBezTo>
                    <a:pt x="458" y="72"/>
                    <a:pt x="458" y="67"/>
                    <a:pt x="447" y="64"/>
                  </a:cubicBezTo>
                  <a:close/>
                </a:path>
              </a:pathLst>
            </a:custGeom>
            <a:solidFill>
              <a:srgbClr val="C7D6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7" name="Freeform 14"/>
            <p:cNvSpPr>
              <a:spLocks/>
            </p:cNvSpPr>
            <p:nvPr/>
          </p:nvSpPr>
          <p:spPr bwMode="auto">
            <a:xfrm>
              <a:off x="5756275" y="2222500"/>
              <a:ext cx="444500" cy="160338"/>
            </a:xfrm>
            <a:custGeom>
              <a:avLst/>
              <a:gdLst>
                <a:gd name="T0" fmla="*/ 258 w 258"/>
                <a:gd name="T1" fmla="*/ 40 h 93"/>
                <a:gd name="T2" fmla="*/ 129 w 258"/>
                <a:gd name="T3" fmla="*/ 0 h 93"/>
                <a:gd name="T4" fmla="*/ 129 w 258"/>
                <a:gd name="T5" fmla="*/ 0 h 93"/>
                <a:gd name="T6" fmla="*/ 0 w 258"/>
                <a:gd name="T7" fmla="*/ 40 h 93"/>
                <a:gd name="T8" fmla="*/ 0 w 258"/>
                <a:gd name="T9" fmla="*/ 40 h 93"/>
                <a:gd name="T10" fmla="*/ 0 w 258"/>
                <a:gd name="T11" fmla="*/ 42 h 93"/>
                <a:gd name="T12" fmla="*/ 0 w 258"/>
                <a:gd name="T13" fmla="*/ 85 h 93"/>
                <a:gd name="T14" fmla="*/ 1 w 258"/>
                <a:gd name="T15" fmla="*/ 93 h 93"/>
                <a:gd name="T16" fmla="*/ 9 w 258"/>
                <a:gd name="T17" fmla="*/ 81 h 93"/>
                <a:gd name="T18" fmla="*/ 129 w 258"/>
                <a:gd name="T19" fmla="*/ 68 h 93"/>
                <a:gd name="T20" fmla="*/ 129 w 258"/>
                <a:gd name="T21" fmla="*/ 68 h 93"/>
                <a:gd name="T22" fmla="*/ 249 w 258"/>
                <a:gd name="T23" fmla="*/ 81 h 93"/>
                <a:gd name="T24" fmla="*/ 257 w 258"/>
                <a:gd name="T25" fmla="*/ 93 h 93"/>
                <a:gd name="T26" fmla="*/ 258 w 258"/>
                <a:gd name="T27" fmla="*/ 85 h 93"/>
                <a:gd name="T28" fmla="*/ 258 w 258"/>
                <a:gd name="T29" fmla="*/ 42 h 93"/>
                <a:gd name="T30" fmla="*/ 258 w 258"/>
                <a:gd name="T31" fmla="*/ 4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58" h="93">
                  <a:moveTo>
                    <a:pt x="258" y="40"/>
                  </a:moveTo>
                  <a:cubicBezTo>
                    <a:pt x="255" y="18"/>
                    <a:pt x="198" y="0"/>
                    <a:pt x="129" y="0"/>
                  </a:cubicBezTo>
                  <a:cubicBezTo>
                    <a:pt x="129" y="0"/>
                    <a:pt x="129" y="0"/>
                    <a:pt x="129" y="0"/>
                  </a:cubicBezTo>
                  <a:cubicBezTo>
                    <a:pt x="60" y="0"/>
                    <a:pt x="3" y="18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90"/>
                    <a:pt x="1" y="93"/>
                  </a:cubicBezTo>
                  <a:cubicBezTo>
                    <a:pt x="1" y="93"/>
                    <a:pt x="1" y="85"/>
                    <a:pt x="9" y="81"/>
                  </a:cubicBezTo>
                  <a:cubicBezTo>
                    <a:pt x="25" y="74"/>
                    <a:pt x="73" y="68"/>
                    <a:pt x="129" y="68"/>
                  </a:cubicBezTo>
                  <a:cubicBezTo>
                    <a:pt x="129" y="68"/>
                    <a:pt x="129" y="68"/>
                    <a:pt x="129" y="68"/>
                  </a:cubicBezTo>
                  <a:cubicBezTo>
                    <a:pt x="185" y="68"/>
                    <a:pt x="233" y="74"/>
                    <a:pt x="249" y="81"/>
                  </a:cubicBezTo>
                  <a:cubicBezTo>
                    <a:pt x="257" y="85"/>
                    <a:pt x="257" y="93"/>
                    <a:pt x="257" y="93"/>
                  </a:cubicBezTo>
                  <a:cubicBezTo>
                    <a:pt x="258" y="90"/>
                    <a:pt x="258" y="85"/>
                    <a:pt x="258" y="85"/>
                  </a:cubicBezTo>
                  <a:cubicBezTo>
                    <a:pt x="258" y="42"/>
                    <a:pt x="258" y="42"/>
                    <a:pt x="258" y="42"/>
                  </a:cubicBezTo>
                  <a:cubicBezTo>
                    <a:pt x="258" y="40"/>
                    <a:pt x="258" y="40"/>
                    <a:pt x="258" y="40"/>
                  </a:cubicBezTo>
                  <a:close/>
                </a:path>
              </a:pathLst>
            </a:custGeom>
            <a:solidFill>
              <a:srgbClr val="B3C1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8" name="Freeform 15"/>
            <p:cNvSpPr>
              <a:spLocks/>
            </p:cNvSpPr>
            <p:nvPr/>
          </p:nvSpPr>
          <p:spPr bwMode="auto">
            <a:xfrm>
              <a:off x="5554663" y="2762250"/>
              <a:ext cx="847725" cy="366713"/>
            </a:xfrm>
            <a:custGeom>
              <a:avLst/>
              <a:gdLst>
                <a:gd name="T0" fmla="*/ 267 w 534"/>
                <a:gd name="T1" fmla="*/ 231 h 231"/>
                <a:gd name="T2" fmla="*/ 0 w 534"/>
                <a:gd name="T3" fmla="*/ 67 h 231"/>
                <a:gd name="T4" fmla="*/ 186 w 534"/>
                <a:gd name="T5" fmla="*/ 0 h 231"/>
                <a:gd name="T6" fmla="*/ 267 w 534"/>
                <a:gd name="T7" fmla="*/ 92 h 231"/>
                <a:gd name="T8" fmla="*/ 348 w 534"/>
                <a:gd name="T9" fmla="*/ 0 h 231"/>
                <a:gd name="T10" fmla="*/ 534 w 534"/>
                <a:gd name="T11" fmla="*/ 67 h 231"/>
                <a:gd name="T12" fmla="*/ 267 w 534"/>
                <a:gd name="T13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4" h="231">
                  <a:moveTo>
                    <a:pt x="267" y="231"/>
                  </a:moveTo>
                  <a:lnTo>
                    <a:pt x="0" y="67"/>
                  </a:lnTo>
                  <a:lnTo>
                    <a:pt x="186" y="0"/>
                  </a:lnTo>
                  <a:lnTo>
                    <a:pt x="267" y="92"/>
                  </a:lnTo>
                  <a:lnTo>
                    <a:pt x="348" y="0"/>
                  </a:lnTo>
                  <a:lnTo>
                    <a:pt x="534" y="67"/>
                  </a:lnTo>
                  <a:lnTo>
                    <a:pt x="267" y="231"/>
                  </a:lnTo>
                  <a:close/>
                </a:path>
              </a:pathLst>
            </a:custGeom>
            <a:solidFill>
              <a:srgbClr val="C7D6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09" name="组合 308"/>
          <p:cNvGrpSpPr/>
          <p:nvPr/>
        </p:nvGrpSpPr>
        <p:grpSpPr>
          <a:xfrm>
            <a:off x="6077321" y="1007052"/>
            <a:ext cx="617537" cy="741275"/>
            <a:chOff x="5554663" y="2111375"/>
            <a:chExt cx="847725" cy="1017588"/>
          </a:xfrm>
        </p:grpSpPr>
        <p:sp>
          <p:nvSpPr>
            <p:cNvPr id="310" name="Freeform 6"/>
            <p:cNvSpPr>
              <a:spLocks/>
            </p:cNvSpPr>
            <p:nvPr/>
          </p:nvSpPr>
          <p:spPr bwMode="auto">
            <a:xfrm>
              <a:off x="5665788" y="2363788"/>
              <a:ext cx="641350" cy="754063"/>
            </a:xfrm>
            <a:custGeom>
              <a:avLst/>
              <a:gdLst>
                <a:gd name="T0" fmla="*/ 373 w 373"/>
                <a:gd name="T1" fmla="*/ 285 h 438"/>
                <a:gd name="T2" fmla="*/ 182 w 373"/>
                <a:gd name="T3" fmla="*/ 438 h 438"/>
                <a:gd name="T4" fmla="*/ 0 w 373"/>
                <a:gd name="T5" fmla="*/ 271 h 438"/>
                <a:gd name="T6" fmla="*/ 57 w 373"/>
                <a:gd name="T7" fmla="*/ 0 h 438"/>
                <a:gd name="T8" fmla="*/ 309 w 373"/>
                <a:gd name="T9" fmla="*/ 0 h 438"/>
                <a:gd name="T10" fmla="*/ 373 w 373"/>
                <a:gd name="T11" fmla="*/ 285 h 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3" h="438">
                  <a:moveTo>
                    <a:pt x="373" y="285"/>
                  </a:moveTo>
                  <a:cubicBezTo>
                    <a:pt x="303" y="285"/>
                    <a:pt x="182" y="438"/>
                    <a:pt x="182" y="438"/>
                  </a:cubicBezTo>
                  <a:cubicBezTo>
                    <a:pt x="182" y="438"/>
                    <a:pt x="70" y="271"/>
                    <a:pt x="0" y="271"/>
                  </a:cubicBezTo>
                  <a:cubicBezTo>
                    <a:pt x="54" y="153"/>
                    <a:pt x="51" y="119"/>
                    <a:pt x="57" y="0"/>
                  </a:cubicBezTo>
                  <a:cubicBezTo>
                    <a:pt x="141" y="0"/>
                    <a:pt x="225" y="0"/>
                    <a:pt x="309" y="0"/>
                  </a:cubicBezTo>
                  <a:cubicBezTo>
                    <a:pt x="315" y="119"/>
                    <a:pt x="319" y="166"/>
                    <a:pt x="373" y="285"/>
                  </a:cubicBezTo>
                  <a:close/>
                </a:path>
              </a:pathLst>
            </a:custGeom>
            <a:solidFill>
              <a:srgbClr val="F3B3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1" name="Oval 7"/>
            <p:cNvSpPr>
              <a:spLocks noChangeArrowheads="1"/>
            </p:cNvSpPr>
            <p:nvPr/>
          </p:nvSpPr>
          <p:spPr bwMode="auto">
            <a:xfrm>
              <a:off x="5691188" y="2460625"/>
              <a:ext cx="26988" cy="26988"/>
            </a:xfrm>
            <a:prstGeom prst="ellipse">
              <a:avLst/>
            </a:prstGeom>
            <a:solidFill>
              <a:srgbClr val="E072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2" name="Freeform 8"/>
            <p:cNvSpPr>
              <a:spLocks/>
            </p:cNvSpPr>
            <p:nvPr/>
          </p:nvSpPr>
          <p:spPr bwMode="auto">
            <a:xfrm>
              <a:off x="5697538" y="2274888"/>
              <a:ext cx="14288" cy="179388"/>
            </a:xfrm>
            <a:custGeom>
              <a:avLst/>
              <a:gdLst>
                <a:gd name="T0" fmla="*/ 4 w 8"/>
                <a:gd name="T1" fmla="*/ 104 h 104"/>
                <a:gd name="T2" fmla="*/ 8 w 8"/>
                <a:gd name="T3" fmla="*/ 104 h 104"/>
                <a:gd name="T4" fmla="*/ 8 w 8"/>
                <a:gd name="T5" fmla="*/ 3 h 104"/>
                <a:gd name="T6" fmla="*/ 1 w 8"/>
                <a:gd name="T7" fmla="*/ 0 h 104"/>
                <a:gd name="T8" fmla="*/ 0 w 8"/>
                <a:gd name="T9" fmla="*/ 104 h 104"/>
                <a:gd name="T10" fmla="*/ 4 w 8"/>
                <a:gd name="T11" fmla="*/ 10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04">
                  <a:moveTo>
                    <a:pt x="4" y="104"/>
                  </a:moveTo>
                  <a:cubicBezTo>
                    <a:pt x="6" y="104"/>
                    <a:pt x="7" y="104"/>
                    <a:pt x="8" y="104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04"/>
                    <a:pt x="0" y="104"/>
                  </a:cubicBezTo>
                  <a:cubicBezTo>
                    <a:pt x="2" y="104"/>
                    <a:pt x="3" y="104"/>
                    <a:pt x="4" y="104"/>
                  </a:cubicBezTo>
                  <a:close/>
                </a:path>
              </a:pathLst>
            </a:custGeom>
            <a:solidFill>
              <a:srgbClr val="C7D6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3" name="Freeform 9"/>
            <p:cNvSpPr>
              <a:spLocks/>
            </p:cNvSpPr>
            <p:nvPr/>
          </p:nvSpPr>
          <p:spPr bwMode="auto">
            <a:xfrm>
              <a:off x="5688013" y="2493963"/>
              <a:ext cx="34925" cy="38100"/>
            </a:xfrm>
            <a:custGeom>
              <a:avLst/>
              <a:gdLst>
                <a:gd name="T0" fmla="*/ 15 w 21"/>
                <a:gd name="T1" fmla="*/ 0 h 23"/>
                <a:gd name="T2" fmla="*/ 10 w 21"/>
                <a:gd name="T3" fmla="*/ 1 h 23"/>
                <a:gd name="T4" fmla="*/ 6 w 21"/>
                <a:gd name="T5" fmla="*/ 0 h 23"/>
                <a:gd name="T6" fmla="*/ 1 w 21"/>
                <a:gd name="T7" fmla="*/ 14 h 23"/>
                <a:gd name="T8" fmla="*/ 1 w 21"/>
                <a:gd name="T9" fmla="*/ 14 h 23"/>
                <a:gd name="T10" fmla="*/ 0 w 21"/>
                <a:gd name="T11" fmla="*/ 18 h 23"/>
                <a:gd name="T12" fmla="*/ 1 w 21"/>
                <a:gd name="T13" fmla="*/ 16 h 23"/>
                <a:gd name="T14" fmla="*/ 2 w 21"/>
                <a:gd name="T15" fmla="*/ 11 h 23"/>
                <a:gd name="T16" fmla="*/ 1 w 21"/>
                <a:gd name="T17" fmla="*/ 18 h 23"/>
                <a:gd name="T18" fmla="*/ 3 w 21"/>
                <a:gd name="T19" fmla="*/ 12 h 23"/>
                <a:gd name="T20" fmla="*/ 3 w 21"/>
                <a:gd name="T21" fmla="*/ 19 h 23"/>
                <a:gd name="T22" fmla="*/ 4 w 21"/>
                <a:gd name="T23" fmla="*/ 13 h 23"/>
                <a:gd name="T24" fmla="*/ 4 w 21"/>
                <a:gd name="T25" fmla="*/ 19 h 23"/>
                <a:gd name="T26" fmla="*/ 5 w 21"/>
                <a:gd name="T27" fmla="*/ 13 h 23"/>
                <a:gd name="T28" fmla="*/ 6 w 21"/>
                <a:gd name="T29" fmla="*/ 19 h 23"/>
                <a:gd name="T30" fmla="*/ 7 w 21"/>
                <a:gd name="T31" fmla="*/ 14 h 23"/>
                <a:gd name="T32" fmla="*/ 7 w 21"/>
                <a:gd name="T33" fmla="*/ 20 h 23"/>
                <a:gd name="T34" fmla="*/ 8 w 21"/>
                <a:gd name="T35" fmla="*/ 15 h 23"/>
                <a:gd name="T36" fmla="*/ 9 w 21"/>
                <a:gd name="T37" fmla="*/ 20 h 23"/>
                <a:gd name="T38" fmla="*/ 9 w 21"/>
                <a:gd name="T39" fmla="*/ 20 h 23"/>
                <a:gd name="T40" fmla="*/ 9 w 21"/>
                <a:gd name="T41" fmla="*/ 20 h 23"/>
                <a:gd name="T42" fmla="*/ 10 w 21"/>
                <a:gd name="T43" fmla="*/ 16 h 23"/>
                <a:gd name="T44" fmla="*/ 11 w 21"/>
                <a:gd name="T45" fmla="*/ 21 h 23"/>
                <a:gd name="T46" fmla="*/ 12 w 21"/>
                <a:gd name="T47" fmla="*/ 17 h 23"/>
                <a:gd name="T48" fmla="*/ 13 w 21"/>
                <a:gd name="T49" fmla="*/ 21 h 23"/>
                <a:gd name="T50" fmla="*/ 14 w 21"/>
                <a:gd name="T51" fmla="*/ 17 h 23"/>
                <a:gd name="T52" fmla="*/ 15 w 21"/>
                <a:gd name="T53" fmla="*/ 22 h 23"/>
                <a:gd name="T54" fmla="*/ 16 w 21"/>
                <a:gd name="T55" fmla="*/ 18 h 23"/>
                <a:gd name="T56" fmla="*/ 17 w 21"/>
                <a:gd name="T57" fmla="*/ 22 h 23"/>
                <a:gd name="T58" fmla="*/ 18 w 21"/>
                <a:gd name="T59" fmla="*/ 19 h 23"/>
                <a:gd name="T60" fmla="*/ 19 w 21"/>
                <a:gd name="T61" fmla="*/ 22 h 23"/>
                <a:gd name="T62" fmla="*/ 20 w 21"/>
                <a:gd name="T63" fmla="*/ 19 h 23"/>
                <a:gd name="T64" fmla="*/ 21 w 21"/>
                <a:gd name="T65" fmla="*/ 23 h 23"/>
                <a:gd name="T66" fmla="*/ 21 w 21"/>
                <a:gd name="T67" fmla="*/ 18 h 23"/>
                <a:gd name="T68" fmla="*/ 15 w 21"/>
                <a:gd name="T6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" h="23">
                  <a:moveTo>
                    <a:pt x="15" y="0"/>
                  </a:moveTo>
                  <a:cubicBezTo>
                    <a:pt x="14" y="0"/>
                    <a:pt x="12" y="1"/>
                    <a:pt x="10" y="1"/>
                  </a:cubicBezTo>
                  <a:cubicBezTo>
                    <a:pt x="9" y="1"/>
                    <a:pt x="7" y="1"/>
                    <a:pt x="6" y="0"/>
                  </a:cubicBezTo>
                  <a:cubicBezTo>
                    <a:pt x="3" y="3"/>
                    <a:pt x="1" y="8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6"/>
                    <a:pt x="0" y="17"/>
                    <a:pt x="0" y="18"/>
                  </a:cubicBezTo>
                  <a:cubicBezTo>
                    <a:pt x="0" y="17"/>
                    <a:pt x="0" y="17"/>
                    <a:pt x="1" y="16"/>
                  </a:cubicBezTo>
                  <a:cubicBezTo>
                    <a:pt x="1" y="14"/>
                    <a:pt x="2" y="13"/>
                    <a:pt x="2" y="11"/>
                  </a:cubicBezTo>
                  <a:cubicBezTo>
                    <a:pt x="2" y="14"/>
                    <a:pt x="2" y="16"/>
                    <a:pt x="1" y="18"/>
                  </a:cubicBezTo>
                  <a:cubicBezTo>
                    <a:pt x="2" y="16"/>
                    <a:pt x="3" y="14"/>
                    <a:pt x="3" y="12"/>
                  </a:cubicBezTo>
                  <a:cubicBezTo>
                    <a:pt x="3" y="14"/>
                    <a:pt x="3" y="17"/>
                    <a:pt x="3" y="19"/>
                  </a:cubicBezTo>
                  <a:cubicBezTo>
                    <a:pt x="3" y="17"/>
                    <a:pt x="4" y="15"/>
                    <a:pt x="4" y="13"/>
                  </a:cubicBezTo>
                  <a:cubicBezTo>
                    <a:pt x="4" y="15"/>
                    <a:pt x="4" y="17"/>
                    <a:pt x="4" y="19"/>
                  </a:cubicBezTo>
                  <a:cubicBezTo>
                    <a:pt x="5" y="17"/>
                    <a:pt x="5" y="15"/>
                    <a:pt x="5" y="13"/>
                  </a:cubicBezTo>
                  <a:cubicBezTo>
                    <a:pt x="6" y="16"/>
                    <a:pt x="6" y="18"/>
                    <a:pt x="6" y="19"/>
                  </a:cubicBezTo>
                  <a:cubicBezTo>
                    <a:pt x="6" y="18"/>
                    <a:pt x="7" y="16"/>
                    <a:pt x="7" y="14"/>
                  </a:cubicBezTo>
                  <a:cubicBezTo>
                    <a:pt x="7" y="16"/>
                    <a:pt x="7" y="18"/>
                    <a:pt x="7" y="20"/>
                  </a:cubicBezTo>
                  <a:cubicBezTo>
                    <a:pt x="8" y="18"/>
                    <a:pt x="8" y="17"/>
                    <a:pt x="8" y="15"/>
                  </a:cubicBezTo>
                  <a:cubicBezTo>
                    <a:pt x="9" y="17"/>
                    <a:pt x="9" y="19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19"/>
                    <a:pt x="10" y="17"/>
                    <a:pt x="10" y="16"/>
                  </a:cubicBezTo>
                  <a:cubicBezTo>
                    <a:pt x="10" y="18"/>
                    <a:pt x="11" y="19"/>
                    <a:pt x="11" y="21"/>
                  </a:cubicBezTo>
                  <a:cubicBezTo>
                    <a:pt x="11" y="19"/>
                    <a:pt x="12" y="18"/>
                    <a:pt x="12" y="17"/>
                  </a:cubicBezTo>
                  <a:cubicBezTo>
                    <a:pt x="12" y="18"/>
                    <a:pt x="12" y="20"/>
                    <a:pt x="13" y="21"/>
                  </a:cubicBezTo>
                  <a:cubicBezTo>
                    <a:pt x="13" y="20"/>
                    <a:pt x="13" y="19"/>
                    <a:pt x="14" y="17"/>
                  </a:cubicBezTo>
                  <a:cubicBezTo>
                    <a:pt x="14" y="19"/>
                    <a:pt x="14" y="20"/>
                    <a:pt x="15" y="22"/>
                  </a:cubicBezTo>
                  <a:cubicBezTo>
                    <a:pt x="15" y="21"/>
                    <a:pt x="15" y="19"/>
                    <a:pt x="16" y="18"/>
                  </a:cubicBezTo>
                  <a:cubicBezTo>
                    <a:pt x="16" y="20"/>
                    <a:pt x="17" y="21"/>
                    <a:pt x="17" y="22"/>
                  </a:cubicBezTo>
                  <a:cubicBezTo>
                    <a:pt x="17" y="21"/>
                    <a:pt x="18" y="20"/>
                    <a:pt x="18" y="19"/>
                  </a:cubicBezTo>
                  <a:cubicBezTo>
                    <a:pt x="18" y="20"/>
                    <a:pt x="19" y="21"/>
                    <a:pt x="19" y="22"/>
                  </a:cubicBezTo>
                  <a:cubicBezTo>
                    <a:pt x="20" y="21"/>
                    <a:pt x="20" y="20"/>
                    <a:pt x="20" y="19"/>
                  </a:cubicBezTo>
                  <a:cubicBezTo>
                    <a:pt x="20" y="20"/>
                    <a:pt x="21" y="22"/>
                    <a:pt x="21" y="23"/>
                  </a:cubicBezTo>
                  <a:cubicBezTo>
                    <a:pt x="21" y="22"/>
                    <a:pt x="21" y="19"/>
                    <a:pt x="21" y="18"/>
                  </a:cubicBezTo>
                  <a:cubicBezTo>
                    <a:pt x="21" y="10"/>
                    <a:pt x="19" y="3"/>
                    <a:pt x="15" y="0"/>
                  </a:cubicBezTo>
                  <a:close/>
                </a:path>
              </a:pathLst>
            </a:custGeom>
            <a:solidFill>
              <a:srgbClr val="E072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4" name="Freeform 10"/>
            <p:cNvSpPr>
              <a:spLocks/>
            </p:cNvSpPr>
            <p:nvPr/>
          </p:nvSpPr>
          <p:spPr bwMode="auto">
            <a:xfrm>
              <a:off x="5756275" y="2273300"/>
              <a:ext cx="444500" cy="452438"/>
            </a:xfrm>
            <a:custGeom>
              <a:avLst/>
              <a:gdLst>
                <a:gd name="T0" fmla="*/ 258 w 258"/>
                <a:gd name="T1" fmla="*/ 110 h 263"/>
                <a:gd name="T2" fmla="*/ 129 w 258"/>
                <a:gd name="T3" fmla="*/ 263 h 263"/>
                <a:gd name="T4" fmla="*/ 0 w 258"/>
                <a:gd name="T5" fmla="*/ 110 h 263"/>
                <a:gd name="T6" fmla="*/ 3 w 258"/>
                <a:gd name="T7" fmla="*/ 55 h 263"/>
                <a:gd name="T8" fmla="*/ 129 w 258"/>
                <a:gd name="T9" fmla="*/ 6 h 263"/>
                <a:gd name="T10" fmla="*/ 255 w 258"/>
                <a:gd name="T11" fmla="*/ 55 h 263"/>
                <a:gd name="T12" fmla="*/ 258 w 258"/>
                <a:gd name="T13" fmla="*/ 110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8" h="263">
                  <a:moveTo>
                    <a:pt x="258" y="110"/>
                  </a:moveTo>
                  <a:cubicBezTo>
                    <a:pt x="258" y="194"/>
                    <a:pt x="200" y="263"/>
                    <a:pt x="129" y="263"/>
                  </a:cubicBezTo>
                  <a:cubicBezTo>
                    <a:pt x="58" y="263"/>
                    <a:pt x="0" y="194"/>
                    <a:pt x="0" y="110"/>
                  </a:cubicBezTo>
                  <a:cubicBezTo>
                    <a:pt x="0" y="99"/>
                    <a:pt x="1" y="63"/>
                    <a:pt x="3" y="55"/>
                  </a:cubicBezTo>
                  <a:cubicBezTo>
                    <a:pt x="15" y="0"/>
                    <a:pt x="67" y="6"/>
                    <a:pt x="129" y="6"/>
                  </a:cubicBezTo>
                  <a:cubicBezTo>
                    <a:pt x="191" y="6"/>
                    <a:pt x="243" y="0"/>
                    <a:pt x="255" y="55"/>
                  </a:cubicBezTo>
                  <a:cubicBezTo>
                    <a:pt x="257" y="63"/>
                    <a:pt x="258" y="99"/>
                    <a:pt x="258" y="110"/>
                  </a:cubicBezTo>
                  <a:close/>
                </a:path>
              </a:pathLst>
            </a:custGeom>
            <a:solidFill>
              <a:srgbClr val="F9DF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5" name="Freeform 11"/>
            <p:cNvSpPr>
              <a:spLocks/>
            </p:cNvSpPr>
            <p:nvPr/>
          </p:nvSpPr>
          <p:spPr bwMode="auto">
            <a:xfrm>
              <a:off x="5829300" y="2709863"/>
              <a:ext cx="300038" cy="207963"/>
            </a:xfrm>
            <a:custGeom>
              <a:avLst/>
              <a:gdLst>
                <a:gd name="T0" fmla="*/ 87 w 175"/>
                <a:gd name="T1" fmla="*/ 16 h 121"/>
                <a:gd name="T2" fmla="*/ 37 w 175"/>
                <a:gd name="T3" fmla="*/ 0 h 121"/>
                <a:gd name="T4" fmla="*/ 0 w 175"/>
                <a:gd name="T5" fmla="*/ 81 h 121"/>
                <a:gd name="T6" fmla="*/ 86 w 175"/>
                <a:gd name="T7" fmla="*/ 121 h 121"/>
                <a:gd name="T8" fmla="*/ 175 w 175"/>
                <a:gd name="T9" fmla="*/ 81 h 121"/>
                <a:gd name="T10" fmla="*/ 138 w 175"/>
                <a:gd name="T11" fmla="*/ 0 h 121"/>
                <a:gd name="T12" fmla="*/ 87 w 175"/>
                <a:gd name="T13" fmla="*/ 16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5" h="121">
                  <a:moveTo>
                    <a:pt x="87" y="16"/>
                  </a:moveTo>
                  <a:cubicBezTo>
                    <a:pt x="67" y="16"/>
                    <a:pt x="54" y="10"/>
                    <a:pt x="37" y="0"/>
                  </a:cubicBezTo>
                  <a:cubicBezTo>
                    <a:pt x="28" y="48"/>
                    <a:pt x="20" y="55"/>
                    <a:pt x="0" y="81"/>
                  </a:cubicBezTo>
                  <a:cubicBezTo>
                    <a:pt x="33" y="81"/>
                    <a:pt x="53" y="121"/>
                    <a:pt x="86" y="121"/>
                  </a:cubicBezTo>
                  <a:cubicBezTo>
                    <a:pt x="120" y="121"/>
                    <a:pt x="141" y="81"/>
                    <a:pt x="175" y="81"/>
                  </a:cubicBezTo>
                  <a:cubicBezTo>
                    <a:pt x="155" y="55"/>
                    <a:pt x="148" y="46"/>
                    <a:pt x="138" y="0"/>
                  </a:cubicBezTo>
                  <a:cubicBezTo>
                    <a:pt x="120" y="10"/>
                    <a:pt x="108" y="16"/>
                    <a:pt x="87" y="16"/>
                  </a:cubicBezTo>
                  <a:close/>
                </a:path>
              </a:pathLst>
            </a:custGeom>
            <a:solidFill>
              <a:srgbClr val="F9DF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6" name="Freeform 12"/>
            <p:cNvSpPr>
              <a:spLocks/>
            </p:cNvSpPr>
            <p:nvPr/>
          </p:nvSpPr>
          <p:spPr bwMode="auto">
            <a:xfrm>
              <a:off x="5757863" y="2273300"/>
              <a:ext cx="442913" cy="211138"/>
            </a:xfrm>
            <a:custGeom>
              <a:avLst/>
              <a:gdLst>
                <a:gd name="T0" fmla="*/ 128 w 257"/>
                <a:gd name="T1" fmla="*/ 6 h 123"/>
                <a:gd name="T2" fmla="*/ 2 w 257"/>
                <a:gd name="T3" fmla="*/ 55 h 123"/>
                <a:gd name="T4" fmla="*/ 0 w 257"/>
                <a:gd name="T5" fmla="*/ 80 h 123"/>
                <a:gd name="T6" fmla="*/ 13 w 257"/>
                <a:gd name="T7" fmla="*/ 81 h 123"/>
                <a:gd name="T8" fmla="*/ 100 w 257"/>
                <a:gd name="T9" fmla="*/ 31 h 123"/>
                <a:gd name="T10" fmla="*/ 248 w 257"/>
                <a:gd name="T11" fmla="*/ 123 h 123"/>
                <a:gd name="T12" fmla="*/ 256 w 257"/>
                <a:gd name="T13" fmla="*/ 123 h 123"/>
                <a:gd name="T14" fmla="*/ 257 w 257"/>
                <a:gd name="T15" fmla="*/ 110 h 123"/>
                <a:gd name="T16" fmla="*/ 254 w 257"/>
                <a:gd name="T17" fmla="*/ 55 h 123"/>
                <a:gd name="T18" fmla="*/ 128 w 257"/>
                <a:gd name="T19" fmla="*/ 6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7" h="123">
                  <a:moveTo>
                    <a:pt x="128" y="6"/>
                  </a:moveTo>
                  <a:cubicBezTo>
                    <a:pt x="66" y="6"/>
                    <a:pt x="14" y="0"/>
                    <a:pt x="2" y="55"/>
                  </a:cubicBezTo>
                  <a:cubicBezTo>
                    <a:pt x="1" y="59"/>
                    <a:pt x="0" y="69"/>
                    <a:pt x="0" y="80"/>
                  </a:cubicBezTo>
                  <a:cubicBezTo>
                    <a:pt x="4" y="81"/>
                    <a:pt x="9" y="81"/>
                    <a:pt x="13" y="81"/>
                  </a:cubicBezTo>
                  <a:cubicBezTo>
                    <a:pt x="50" y="81"/>
                    <a:pt x="83" y="61"/>
                    <a:pt x="100" y="31"/>
                  </a:cubicBezTo>
                  <a:cubicBezTo>
                    <a:pt x="127" y="86"/>
                    <a:pt x="183" y="123"/>
                    <a:pt x="248" y="123"/>
                  </a:cubicBezTo>
                  <a:cubicBezTo>
                    <a:pt x="251" y="123"/>
                    <a:pt x="254" y="123"/>
                    <a:pt x="256" y="123"/>
                  </a:cubicBezTo>
                  <a:cubicBezTo>
                    <a:pt x="257" y="118"/>
                    <a:pt x="257" y="114"/>
                    <a:pt x="257" y="110"/>
                  </a:cubicBezTo>
                  <a:cubicBezTo>
                    <a:pt x="257" y="99"/>
                    <a:pt x="256" y="63"/>
                    <a:pt x="254" y="55"/>
                  </a:cubicBezTo>
                  <a:cubicBezTo>
                    <a:pt x="242" y="0"/>
                    <a:pt x="190" y="6"/>
                    <a:pt x="128" y="6"/>
                  </a:cubicBezTo>
                  <a:close/>
                </a:path>
              </a:pathLst>
            </a:custGeom>
            <a:solidFill>
              <a:srgbClr val="F3B3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7" name="Freeform 13"/>
            <p:cNvSpPr>
              <a:spLocks/>
            </p:cNvSpPr>
            <p:nvPr/>
          </p:nvSpPr>
          <p:spPr bwMode="auto">
            <a:xfrm>
              <a:off x="5584825" y="2111375"/>
              <a:ext cx="787400" cy="176213"/>
            </a:xfrm>
            <a:custGeom>
              <a:avLst/>
              <a:gdLst>
                <a:gd name="T0" fmla="*/ 447 w 458"/>
                <a:gd name="T1" fmla="*/ 64 h 103"/>
                <a:gd name="T2" fmla="*/ 248 w 458"/>
                <a:gd name="T3" fmla="*/ 4 h 103"/>
                <a:gd name="T4" fmla="*/ 210 w 458"/>
                <a:gd name="T5" fmla="*/ 4 h 103"/>
                <a:gd name="T6" fmla="*/ 11 w 458"/>
                <a:gd name="T7" fmla="*/ 64 h 103"/>
                <a:gd name="T8" fmla="*/ 11 w 458"/>
                <a:gd name="T9" fmla="*/ 76 h 103"/>
                <a:gd name="T10" fmla="*/ 100 w 458"/>
                <a:gd name="T11" fmla="*/ 103 h 103"/>
                <a:gd name="T12" fmla="*/ 100 w 458"/>
                <a:gd name="T13" fmla="*/ 102 h 103"/>
                <a:gd name="T14" fmla="*/ 100 w 458"/>
                <a:gd name="T15" fmla="*/ 101 h 103"/>
                <a:gd name="T16" fmla="*/ 100 w 458"/>
                <a:gd name="T17" fmla="*/ 101 h 103"/>
                <a:gd name="T18" fmla="*/ 229 w 458"/>
                <a:gd name="T19" fmla="*/ 61 h 103"/>
                <a:gd name="T20" fmla="*/ 358 w 458"/>
                <a:gd name="T21" fmla="*/ 101 h 103"/>
                <a:gd name="T22" fmla="*/ 358 w 458"/>
                <a:gd name="T23" fmla="*/ 101 h 103"/>
                <a:gd name="T24" fmla="*/ 358 w 458"/>
                <a:gd name="T25" fmla="*/ 102 h 103"/>
                <a:gd name="T26" fmla="*/ 358 w 458"/>
                <a:gd name="T27" fmla="*/ 103 h 103"/>
                <a:gd name="T28" fmla="*/ 447 w 458"/>
                <a:gd name="T29" fmla="*/ 76 h 103"/>
                <a:gd name="T30" fmla="*/ 447 w 458"/>
                <a:gd name="T31" fmla="*/ 64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58" h="103">
                  <a:moveTo>
                    <a:pt x="447" y="64"/>
                  </a:moveTo>
                  <a:cubicBezTo>
                    <a:pt x="248" y="4"/>
                    <a:pt x="248" y="4"/>
                    <a:pt x="248" y="4"/>
                  </a:cubicBezTo>
                  <a:cubicBezTo>
                    <a:pt x="238" y="0"/>
                    <a:pt x="220" y="0"/>
                    <a:pt x="210" y="4"/>
                  </a:cubicBezTo>
                  <a:cubicBezTo>
                    <a:pt x="11" y="64"/>
                    <a:pt x="11" y="64"/>
                    <a:pt x="11" y="64"/>
                  </a:cubicBezTo>
                  <a:cubicBezTo>
                    <a:pt x="0" y="67"/>
                    <a:pt x="0" y="72"/>
                    <a:pt x="11" y="76"/>
                  </a:cubicBezTo>
                  <a:cubicBezTo>
                    <a:pt x="100" y="103"/>
                    <a:pt x="100" y="103"/>
                    <a:pt x="100" y="103"/>
                  </a:cubicBezTo>
                  <a:cubicBezTo>
                    <a:pt x="100" y="102"/>
                    <a:pt x="100" y="102"/>
                    <a:pt x="100" y="102"/>
                  </a:cubicBezTo>
                  <a:cubicBezTo>
                    <a:pt x="100" y="101"/>
                    <a:pt x="100" y="101"/>
                    <a:pt x="100" y="101"/>
                  </a:cubicBezTo>
                  <a:cubicBezTo>
                    <a:pt x="100" y="101"/>
                    <a:pt x="100" y="101"/>
                    <a:pt x="100" y="101"/>
                  </a:cubicBezTo>
                  <a:cubicBezTo>
                    <a:pt x="103" y="78"/>
                    <a:pt x="160" y="61"/>
                    <a:pt x="229" y="61"/>
                  </a:cubicBezTo>
                  <a:cubicBezTo>
                    <a:pt x="298" y="61"/>
                    <a:pt x="355" y="78"/>
                    <a:pt x="358" y="101"/>
                  </a:cubicBezTo>
                  <a:cubicBezTo>
                    <a:pt x="358" y="101"/>
                    <a:pt x="358" y="101"/>
                    <a:pt x="358" y="101"/>
                  </a:cubicBezTo>
                  <a:cubicBezTo>
                    <a:pt x="358" y="102"/>
                    <a:pt x="358" y="102"/>
                    <a:pt x="358" y="102"/>
                  </a:cubicBezTo>
                  <a:cubicBezTo>
                    <a:pt x="358" y="103"/>
                    <a:pt x="358" y="103"/>
                    <a:pt x="358" y="103"/>
                  </a:cubicBezTo>
                  <a:cubicBezTo>
                    <a:pt x="447" y="76"/>
                    <a:pt x="447" y="76"/>
                    <a:pt x="447" y="76"/>
                  </a:cubicBezTo>
                  <a:cubicBezTo>
                    <a:pt x="458" y="72"/>
                    <a:pt x="458" y="67"/>
                    <a:pt x="447" y="64"/>
                  </a:cubicBezTo>
                  <a:close/>
                </a:path>
              </a:pathLst>
            </a:custGeom>
            <a:solidFill>
              <a:srgbClr val="C7D6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8" name="Freeform 14"/>
            <p:cNvSpPr>
              <a:spLocks/>
            </p:cNvSpPr>
            <p:nvPr/>
          </p:nvSpPr>
          <p:spPr bwMode="auto">
            <a:xfrm>
              <a:off x="5756275" y="2222500"/>
              <a:ext cx="444500" cy="160338"/>
            </a:xfrm>
            <a:custGeom>
              <a:avLst/>
              <a:gdLst>
                <a:gd name="T0" fmla="*/ 258 w 258"/>
                <a:gd name="T1" fmla="*/ 40 h 93"/>
                <a:gd name="T2" fmla="*/ 129 w 258"/>
                <a:gd name="T3" fmla="*/ 0 h 93"/>
                <a:gd name="T4" fmla="*/ 129 w 258"/>
                <a:gd name="T5" fmla="*/ 0 h 93"/>
                <a:gd name="T6" fmla="*/ 0 w 258"/>
                <a:gd name="T7" fmla="*/ 40 h 93"/>
                <a:gd name="T8" fmla="*/ 0 w 258"/>
                <a:gd name="T9" fmla="*/ 40 h 93"/>
                <a:gd name="T10" fmla="*/ 0 w 258"/>
                <a:gd name="T11" fmla="*/ 42 h 93"/>
                <a:gd name="T12" fmla="*/ 0 w 258"/>
                <a:gd name="T13" fmla="*/ 85 h 93"/>
                <a:gd name="T14" fmla="*/ 1 w 258"/>
                <a:gd name="T15" fmla="*/ 93 h 93"/>
                <a:gd name="T16" fmla="*/ 9 w 258"/>
                <a:gd name="T17" fmla="*/ 81 h 93"/>
                <a:gd name="T18" fmla="*/ 129 w 258"/>
                <a:gd name="T19" fmla="*/ 68 h 93"/>
                <a:gd name="T20" fmla="*/ 129 w 258"/>
                <a:gd name="T21" fmla="*/ 68 h 93"/>
                <a:gd name="T22" fmla="*/ 249 w 258"/>
                <a:gd name="T23" fmla="*/ 81 h 93"/>
                <a:gd name="T24" fmla="*/ 257 w 258"/>
                <a:gd name="T25" fmla="*/ 93 h 93"/>
                <a:gd name="T26" fmla="*/ 258 w 258"/>
                <a:gd name="T27" fmla="*/ 85 h 93"/>
                <a:gd name="T28" fmla="*/ 258 w 258"/>
                <a:gd name="T29" fmla="*/ 42 h 93"/>
                <a:gd name="T30" fmla="*/ 258 w 258"/>
                <a:gd name="T31" fmla="*/ 4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58" h="93">
                  <a:moveTo>
                    <a:pt x="258" y="40"/>
                  </a:moveTo>
                  <a:cubicBezTo>
                    <a:pt x="255" y="18"/>
                    <a:pt x="198" y="0"/>
                    <a:pt x="129" y="0"/>
                  </a:cubicBezTo>
                  <a:cubicBezTo>
                    <a:pt x="129" y="0"/>
                    <a:pt x="129" y="0"/>
                    <a:pt x="129" y="0"/>
                  </a:cubicBezTo>
                  <a:cubicBezTo>
                    <a:pt x="60" y="0"/>
                    <a:pt x="3" y="18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90"/>
                    <a:pt x="1" y="93"/>
                  </a:cubicBezTo>
                  <a:cubicBezTo>
                    <a:pt x="1" y="93"/>
                    <a:pt x="1" y="85"/>
                    <a:pt x="9" y="81"/>
                  </a:cubicBezTo>
                  <a:cubicBezTo>
                    <a:pt x="25" y="74"/>
                    <a:pt x="73" y="68"/>
                    <a:pt x="129" y="68"/>
                  </a:cubicBezTo>
                  <a:cubicBezTo>
                    <a:pt x="129" y="68"/>
                    <a:pt x="129" y="68"/>
                    <a:pt x="129" y="68"/>
                  </a:cubicBezTo>
                  <a:cubicBezTo>
                    <a:pt x="185" y="68"/>
                    <a:pt x="233" y="74"/>
                    <a:pt x="249" y="81"/>
                  </a:cubicBezTo>
                  <a:cubicBezTo>
                    <a:pt x="257" y="85"/>
                    <a:pt x="257" y="93"/>
                    <a:pt x="257" y="93"/>
                  </a:cubicBezTo>
                  <a:cubicBezTo>
                    <a:pt x="258" y="90"/>
                    <a:pt x="258" y="85"/>
                    <a:pt x="258" y="85"/>
                  </a:cubicBezTo>
                  <a:cubicBezTo>
                    <a:pt x="258" y="42"/>
                    <a:pt x="258" y="42"/>
                    <a:pt x="258" y="42"/>
                  </a:cubicBezTo>
                  <a:cubicBezTo>
                    <a:pt x="258" y="40"/>
                    <a:pt x="258" y="40"/>
                    <a:pt x="258" y="40"/>
                  </a:cubicBezTo>
                  <a:close/>
                </a:path>
              </a:pathLst>
            </a:custGeom>
            <a:solidFill>
              <a:srgbClr val="B3C1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9" name="Freeform 15"/>
            <p:cNvSpPr>
              <a:spLocks/>
            </p:cNvSpPr>
            <p:nvPr/>
          </p:nvSpPr>
          <p:spPr bwMode="auto">
            <a:xfrm>
              <a:off x="5554663" y="2762250"/>
              <a:ext cx="847725" cy="366713"/>
            </a:xfrm>
            <a:custGeom>
              <a:avLst/>
              <a:gdLst>
                <a:gd name="T0" fmla="*/ 267 w 534"/>
                <a:gd name="T1" fmla="*/ 231 h 231"/>
                <a:gd name="T2" fmla="*/ 0 w 534"/>
                <a:gd name="T3" fmla="*/ 67 h 231"/>
                <a:gd name="T4" fmla="*/ 186 w 534"/>
                <a:gd name="T5" fmla="*/ 0 h 231"/>
                <a:gd name="T6" fmla="*/ 267 w 534"/>
                <a:gd name="T7" fmla="*/ 92 h 231"/>
                <a:gd name="T8" fmla="*/ 348 w 534"/>
                <a:gd name="T9" fmla="*/ 0 h 231"/>
                <a:gd name="T10" fmla="*/ 534 w 534"/>
                <a:gd name="T11" fmla="*/ 67 h 231"/>
                <a:gd name="T12" fmla="*/ 267 w 534"/>
                <a:gd name="T13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4" h="231">
                  <a:moveTo>
                    <a:pt x="267" y="231"/>
                  </a:moveTo>
                  <a:lnTo>
                    <a:pt x="0" y="67"/>
                  </a:lnTo>
                  <a:lnTo>
                    <a:pt x="186" y="0"/>
                  </a:lnTo>
                  <a:lnTo>
                    <a:pt x="267" y="92"/>
                  </a:lnTo>
                  <a:lnTo>
                    <a:pt x="348" y="0"/>
                  </a:lnTo>
                  <a:lnTo>
                    <a:pt x="534" y="67"/>
                  </a:lnTo>
                  <a:lnTo>
                    <a:pt x="267" y="231"/>
                  </a:lnTo>
                  <a:close/>
                </a:path>
              </a:pathLst>
            </a:custGeom>
            <a:solidFill>
              <a:srgbClr val="C7D6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20" name="组合 319"/>
          <p:cNvGrpSpPr/>
          <p:nvPr/>
        </p:nvGrpSpPr>
        <p:grpSpPr>
          <a:xfrm>
            <a:off x="4697768" y="2379459"/>
            <a:ext cx="617537" cy="741275"/>
            <a:chOff x="5554663" y="2111375"/>
            <a:chExt cx="847725" cy="1017588"/>
          </a:xfrm>
        </p:grpSpPr>
        <p:sp>
          <p:nvSpPr>
            <p:cNvPr id="321" name="Freeform 6"/>
            <p:cNvSpPr>
              <a:spLocks/>
            </p:cNvSpPr>
            <p:nvPr/>
          </p:nvSpPr>
          <p:spPr bwMode="auto">
            <a:xfrm>
              <a:off x="5665788" y="2363788"/>
              <a:ext cx="641350" cy="754063"/>
            </a:xfrm>
            <a:custGeom>
              <a:avLst/>
              <a:gdLst>
                <a:gd name="T0" fmla="*/ 373 w 373"/>
                <a:gd name="T1" fmla="*/ 285 h 438"/>
                <a:gd name="T2" fmla="*/ 182 w 373"/>
                <a:gd name="T3" fmla="*/ 438 h 438"/>
                <a:gd name="T4" fmla="*/ 0 w 373"/>
                <a:gd name="T5" fmla="*/ 271 h 438"/>
                <a:gd name="T6" fmla="*/ 57 w 373"/>
                <a:gd name="T7" fmla="*/ 0 h 438"/>
                <a:gd name="T8" fmla="*/ 309 w 373"/>
                <a:gd name="T9" fmla="*/ 0 h 438"/>
                <a:gd name="T10" fmla="*/ 373 w 373"/>
                <a:gd name="T11" fmla="*/ 285 h 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3" h="438">
                  <a:moveTo>
                    <a:pt x="373" y="285"/>
                  </a:moveTo>
                  <a:cubicBezTo>
                    <a:pt x="303" y="285"/>
                    <a:pt x="182" y="438"/>
                    <a:pt x="182" y="438"/>
                  </a:cubicBezTo>
                  <a:cubicBezTo>
                    <a:pt x="182" y="438"/>
                    <a:pt x="70" y="271"/>
                    <a:pt x="0" y="271"/>
                  </a:cubicBezTo>
                  <a:cubicBezTo>
                    <a:pt x="54" y="153"/>
                    <a:pt x="51" y="119"/>
                    <a:pt x="57" y="0"/>
                  </a:cubicBezTo>
                  <a:cubicBezTo>
                    <a:pt x="141" y="0"/>
                    <a:pt x="225" y="0"/>
                    <a:pt x="309" y="0"/>
                  </a:cubicBezTo>
                  <a:cubicBezTo>
                    <a:pt x="315" y="119"/>
                    <a:pt x="319" y="166"/>
                    <a:pt x="373" y="285"/>
                  </a:cubicBezTo>
                  <a:close/>
                </a:path>
              </a:pathLst>
            </a:custGeom>
            <a:solidFill>
              <a:srgbClr val="F3B3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2" name="Oval 7"/>
            <p:cNvSpPr>
              <a:spLocks noChangeArrowheads="1"/>
            </p:cNvSpPr>
            <p:nvPr/>
          </p:nvSpPr>
          <p:spPr bwMode="auto">
            <a:xfrm>
              <a:off x="5691188" y="2460625"/>
              <a:ext cx="26988" cy="26988"/>
            </a:xfrm>
            <a:prstGeom prst="ellipse">
              <a:avLst/>
            </a:prstGeom>
            <a:solidFill>
              <a:srgbClr val="E072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3" name="Freeform 8"/>
            <p:cNvSpPr>
              <a:spLocks/>
            </p:cNvSpPr>
            <p:nvPr/>
          </p:nvSpPr>
          <p:spPr bwMode="auto">
            <a:xfrm>
              <a:off x="5697538" y="2274888"/>
              <a:ext cx="14288" cy="179388"/>
            </a:xfrm>
            <a:custGeom>
              <a:avLst/>
              <a:gdLst>
                <a:gd name="T0" fmla="*/ 4 w 8"/>
                <a:gd name="T1" fmla="*/ 104 h 104"/>
                <a:gd name="T2" fmla="*/ 8 w 8"/>
                <a:gd name="T3" fmla="*/ 104 h 104"/>
                <a:gd name="T4" fmla="*/ 8 w 8"/>
                <a:gd name="T5" fmla="*/ 3 h 104"/>
                <a:gd name="T6" fmla="*/ 1 w 8"/>
                <a:gd name="T7" fmla="*/ 0 h 104"/>
                <a:gd name="T8" fmla="*/ 0 w 8"/>
                <a:gd name="T9" fmla="*/ 104 h 104"/>
                <a:gd name="T10" fmla="*/ 4 w 8"/>
                <a:gd name="T11" fmla="*/ 10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04">
                  <a:moveTo>
                    <a:pt x="4" y="104"/>
                  </a:moveTo>
                  <a:cubicBezTo>
                    <a:pt x="6" y="104"/>
                    <a:pt x="7" y="104"/>
                    <a:pt x="8" y="104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04"/>
                    <a:pt x="0" y="104"/>
                  </a:cubicBezTo>
                  <a:cubicBezTo>
                    <a:pt x="2" y="104"/>
                    <a:pt x="3" y="104"/>
                    <a:pt x="4" y="104"/>
                  </a:cubicBezTo>
                  <a:close/>
                </a:path>
              </a:pathLst>
            </a:custGeom>
            <a:solidFill>
              <a:srgbClr val="C7D6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4" name="Freeform 9"/>
            <p:cNvSpPr>
              <a:spLocks/>
            </p:cNvSpPr>
            <p:nvPr/>
          </p:nvSpPr>
          <p:spPr bwMode="auto">
            <a:xfrm>
              <a:off x="5688013" y="2493963"/>
              <a:ext cx="34925" cy="38100"/>
            </a:xfrm>
            <a:custGeom>
              <a:avLst/>
              <a:gdLst>
                <a:gd name="T0" fmla="*/ 15 w 21"/>
                <a:gd name="T1" fmla="*/ 0 h 23"/>
                <a:gd name="T2" fmla="*/ 10 w 21"/>
                <a:gd name="T3" fmla="*/ 1 h 23"/>
                <a:gd name="T4" fmla="*/ 6 w 21"/>
                <a:gd name="T5" fmla="*/ 0 h 23"/>
                <a:gd name="T6" fmla="*/ 1 w 21"/>
                <a:gd name="T7" fmla="*/ 14 h 23"/>
                <a:gd name="T8" fmla="*/ 1 w 21"/>
                <a:gd name="T9" fmla="*/ 14 h 23"/>
                <a:gd name="T10" fmla="*/ 0 w 21"/>
                <a:gd name="T11" fmla="*/ 18 h 23"/>
                <a:gd name="T12" fmla="*/ 1 w 21"/>
                <a:gd name="T13" fmla="*/ 16 h 23"/>
                <a:gd name="T14" fmla="*/ 2 w 21"/>
                <a:gd name="T15" fmla="*/ 11 h 23"/>
                <a:gd name="T16" fmla="*/ 1 w 21"/>
                <a:gd name="T17" fmla="*/ 18 h 23"/>
                <a:gd name="T18" fmla="*/ 3 w 21"/>
                <a:gd name="T19" fmla="*/ 12 h 23"/>
                <a:gd name="T20" fmla="*/ 3 w 21"/>
                <a:gd name="T21" fmla="*/ 19 h 23"/>
                <a:gd name="T22" fmla="*/ 4 w 21"/>
                <a:gd name="T23" fmla="*/ 13 h 23"/>
                <a:gd name="T24" fmla="*/ 4 w 21"/>
                <a:gd name="T25" fmla="*/ 19 h 23"/>
                <a:gd name="T26" fmla="*/ 5 w 21"/>
                <a:gd name="T27" fmla="*/ 13 h 23"/>
                <a:gd name="T28" fmla="*/ 6 w 21"/>
                <a:gd name="T29" fmla="*/ 19 h 23"/>
                <a:gd name="T30" fmla="*/ 7 w 21"/>
                <a:gd name="T31" fmla="*/ 14 h 23"/>
                <a:gd name="T32" fmla="*/ 7 w 21"/>
                <a:gd name="T33" fmla="*/ 20 h 23"/>
                <a:gd name="T34" fmla="*/ 8 w 21"/>
                <a:gd name="T35" fmla="*/ 15 h 23"/>
                <a:gd name="T36" fmla="*/ 9 w 21"/>
                <a:gd name="T37" fmla="*/ 20 h 23"/>
                <a:gd name="T38" fmla="*/ 9 w 21"/>
                <a:gd name="T39" fmla="*/ 20 h 23"/>
                <a:gd name="T40" fmla="*/ 9 w 21"/>
                <a:gd name="T41" fmla="*/ 20 h 23"/>
                <a:gd name="T42" fmla="*/ 10 w 21"/>
                <a:gd name="T43" fmla="*/ 16 h 23"/>
                <a:gd name="T44" fmla="*/ 11 w 21"/>
                <a:gd name="T45" fmla="*/ 21 h 23"/>
                <a:gd name="T46" fmla="*/ 12 w 21"/>
                <a:gd name="T47" fmla="*/ 17 h 23"/>
                <a:gd name="T48" fmla="*/ 13 w 21"/>
                <a:gd name="T49" fmla="*/ 21 h 23"/>
                <a:gd name="T50" fmla="*/ 14 w 21"/>
                <a:gd name="T51" fmla="*/ 17 h 23"/>
                <a:gd name="T52" fmla="*/ 15 w 21"/>
                <a:gd name="T53" fmla="*/ 22 h 23"/>
                <a:gd name="T54" fmla="*/ 16 w 21"/>
                <a:gd name="T55" fmla="*/ 18 h 23"/>
                <a:gd name="T56" fmla="*/ 17 w 21"/>
                <a:gd name="T57" fmla="*/ 22 h 23"/>
                <a:gd name="T58" fmla="*/ 18 w 21"/>
                <a:gd name="T59" fmla="*/ 19 h 23"/>
                <a:gd name="T60" fmla="*/ 19 w 21"/>
                <a:gd name="T61" fmla="*/ 22 h 23"/>
                <a:gd name="T62" fmla="*/ 20 w 21"/>
                <a:gd name="T63" fmla="*/ 19 h 23"/>
                <a:gd name="T64" fmla="*/ 21 w 21"/>
                <a:gd name="T65" fmla="*/ 23 h 23"/>
                <a:gd name="T66" fmla="*/ 21 w 21"/>
                <a:gd name="T67" fmla="*/ 18 h 23"/>
                <a:gd name="T68" fmla="*/ 15 w 21"/>
                <a:gd name="T6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" h="23">
                  <a:moveTo>
                    <a:pt x="15" y="0"/>
                  </a:moveTo>
                  <a:cubicBezTo>
                    <a:pt x="14" y="0"/>
                    <a:pt x="12" y="1"/>
                    <a:pt x="10" y="1"/>
                  </a:cubicBezTo>
                  <a:cubicBezTo>
                    <a:pt x="9" y="1"/>
                    <a:pt x="7" y="1"/>
                    <a:pt x="6" y="0"/>
                  </a:cubicBezTo>
                  <a:cubicBezTo>
                    <a:pt x="3" y="3"/>
                    <a:pt x="1" y="8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6"/>
                    <a:pt x="0" y="17"/>
                    <a:pt x="0" y="18"/>
                  </a:cubicBezTo>
                  <a:cubicBezTo>
                    <a:pt x="0" y="17"/>
                    <a:pt x="0" y="17"/>
                    <a:pt x="1" y="16"/>
                  </a:cubicBezTo>
                  <a:cubicBezTo>
                    <a:pt x="1" y="14"/>
                    <a:pt x="2" y="13"/>
                    <a:pt x="2" y="11"/>
                  </a:cubicBezTo>
                  <a:cubicBezTo>
                    <a:pt x="2" y="14"/>
                    <a:pt x="2" y="16"/>
                    <a:pt x="1" y="18"/>
                  </a:cubicBezTo>
                  <a:cubicBezTo>
                    <a:pt x="2" y="16"/>
                    <a:pt x="3" y="14"/>
                    <a:pt x="3" y="12"/>
                  </a:cubicBezTo>
                  <a:cubicBezTo>
                    <a:pt x="3" y="14"/>
                    <a:pt x="3" y="17"/>
                    <a:pt x="3" y="19"/>
                  </a:cubicBezTo>
                  <a:cubicBezTo>
                    <a:pt x="3" y="17"/>
                    <a:pt x="4" y="15"/>
                    <a:pt x="4" y="13"/>
                  </a:cubicBezTo>
                  <a:cubicBezTo>
                    <a:pt x="4" y="15"/>
                    <a:pt x="4" y="17"/>
                    <a:pt x="4" y="19"/>
                  </a:cubicBezTo>
                  <a:cubicBezTo>
                    <a:pt x="5" y="17"/>
                    <a:pt x="5" y="15"/>
                    <a:pt x="5" y="13"/>
                  </a:cubicBezTo>
                  <a:cubicBezTo>
                    <a:pt x="6" y="16"/>
                    <a:pt x="6" y="18"/>
                    <a:pt x="6" y="19"/>
                  </a:cubicBezTo>
                  <a:cubicBezTo>
                    <a:pt x="6" y="18"/>
                    <a:pt x="7" y="16"/>
                    <a:pt x="7" y="14"/>
                  </a:cubicBezTo>
                  <a:cubicBezTo>
                    <a:pt x="7" y="16"/>
                    <a:pt x="7" y="18"/>
                    <a:pt x="7" y="20"/>
                  </a:cubicBezTo>
                  <a:cubicBezTo>
                    <a:pt x="8" y="18"/>
                    <a:pt x="8" y="17"/>
                    <a:pt x="8" y="15"/>
                  </a:cubicBezTo>
                  <a:cubicBezTo>
                    <a:pt x="9" y="17"/>
                    <a:pt x="9" y="19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19"/>
                    <a:pt x="10" y="17"/>
                    <a:pt x="10" y="16"/>
                  </a:cubicBezTo>
                  <a:cubicBezTo>
                    <a:pt x="10" y="18"/>
                    <a:pt x="11" y="19"/>
                    <a:pt x="11" y="21"/>
                  </a:cubicBezTo>
                  <a:cubicBezTo>
                    <a:pt x="11" y="19"/>
                    <a:pt x="12" y="18"/>
                    <a:pt x="12" y="17"/>
                  </a:cubicBezTo>
                  <a:cubicBezTo>
                    <a:pt x="12" y="18"/>
                    <a:pt x="12" y="20"/>
                    <a:pt x="13" y="21"/>
                  </a:cubicBezTo>
                  <a:cubicBezTo>
                    <a:pt x="13" y="20"/>
                    <a:pt x="13" y="19"/>
                    <a:pt x="14" y="17"/>
                  </a:cubicBezTo>
                  <a:cubicBezTo>
                    <a:pt x="14" y="19"/>
                    <a:pt x="14" y="20"/>
                    <a:pt x="15" y="22"/>
                  </a:cubicBezTo>
                  <a:cubicBezTo>
                    <a:pt x="15" y="21"/>
                    <a:pt x="15" y="19"/>
                    <a:pt x="16" y="18"/>
                  </a:cubicBezTo>
                  <a:cubicBezTo>
                    <a:pt x="16" y="20"/>
                    <a:pt x="17" y="21"/>
                    <a:pt x="17" y="22"/>
                  </a:cubicBezTo>
                  <a:cubicBezTo>
                    <a:pt x="17" y="21"/>
                    <a:pt x="18" y="20"/>
                    <a:pt x="18" y="19"/>
                  </a:cubicBezTo>
                  <a:cubicBezTo>
                    <a:pt x="18" y="20"/>
                    <a:pt x="19" y="21"/>
                    <a:pt x="19" y="22"/>
                  </a:cubicBezTo>
                  <a:cubicBezTo>
                    <a:pt x="20" y="21"/>
                    <a:pt x="20" y="20"/>
                    <a:pt x="20" y="19"/>
                  </a:cubicBezTo>
                  <a:cubicBezTo>
                    <a:pt x="20" y="20"/>
                    <a:pt x="21" y="22"/>
                    <a:pt x="21" y="23"/>
                  </a:cubicBezTo>
                  <a:cubicBezTo>
                    <a:pt x="21" y="22"/>
                    <a:pt x="21" y="19"/>
                    <a:pt x="21" y="18"/>
                  </a:cubicBezTo>
                  <a:cubicBezTo>
                    <a:pt x="21" y="10"/>
                    <a:pt x="19" y="3"/>
                    <a:pt x="15" y="0"/>
                  </a:cubicBezTo>
                  <a:close/>
                </a:path>
              </a:pathLst>
            </a:custGeom>
            <a:solidFill>
              <a:srgbClr val="E072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5" name="Freeform 10"/>
            <p:cNvSpPr>
              <a:spLocks/>
            </p:cNvSpPr>
            <p:nvPr/>
          </p:nvSpPr>
          <p:spPr bwMode="auto">
            <a:xfrm>
              <a:off x="5756275" y="2273300"/>
              <a:ext cx="444500" cy="452438"/>
            </a:xfrm>
            <a:custGeom>
              <a:avLst/>
              <a:gdLst>
                <a:gd name="T0" fmla="*/ 258 w 258"/>
                <a:gd name="T1" fmla="*/ 110 h 263"/>
                <a:gd name="T2" fmla="*/ 129 w 258"/>
                <a:gd name="T3" fmla="*/ 263 h 263"/>
                <a:gd name="T4" fmla="*/ 0 w 258"/>
                <a:gd name="T5" fmla="*/ 110 h 263"/>
                <a:gd name="T6" fmla="*/ 3 w 258"/>
                <a:gd name="T7" fmla="*/ 55 h 263"/>
                <a:gd name="T8" fmla="*/ 129 w 258"/>
                <a:gd name="T9" fmla="*/ 6 h 263"/>
                <a:gd name="T10" fmla="*/ 255 w 258"/>
                <a:gd name="T11" fmla="*/ 55 h 263"/>
                <a:gd name="T12" fmla="*/ 258 w 258"/>
                <a:gd name="T13" fmla="*/ 110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8" h="263">
                  <a:moveTo>
                    <a:pt x="258" y="110"/>
                  </a:moveTo>
                  <a:cubicBezTo>
                    <a:pt x="258" y="194"/>
                    <a:pt x="200" y="263"/>
                    <a:pt x="129" y="263"/>
                  </a:cubicBezTo>
                  <a:cubicBezTo>
                    <a:pt x="58" y="263"/>
                    <a:pt x="0" y="194"/>
                    <a:pt x="0" y="110"/>
                  </a:cubicBezTo>
                  <a:cubicBezTo>
                    <a:pt x="0" y="99"/>
                    <a:pt x="1" y="63"/>
                    <a:pt x="3" y="55"/>
                  </a:cubicBezTo>
                  <a:cubicBezTo>
                    <a:pt x="15" y="0"/>
                    <a:pt x="67" y="6"/>
                    <a:pt x="129" y="6"/>
                  </a:cubicBezTo>
                  <a:cubicBezTo>
                    <a:pt x="191" y="6"/>
                    <a:pt x="243" y="0"/>
                    <a:pt x="255" y="55"/>
                  </a:cubicBezTo>
                  <a:cubicBezTo>
                    <a:pt x="257" y="63"/>
                    <a:pt x="258" y="99"/>
                    <a:pt x="258" y="110"/>
                  </a:cubicBezTo>
                  <a:close/>
                </a:path>
              </a:pathLst>
            </a:custGeom>
            <a:solidFill>
              <a:srgbClr val="F9DF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6" name="Freeform 11"/>
            <p:cNvSpPr>
              <a:spLocks/>
            </p:cNvSpPr>
            <p:nvPr/>
          </p:nvSpPr>
          <p:spPr bwMode="auto">
            <a:xfrm>
              <a:off x="5829300" y="2709863"/>
              <a:ext cx="300038" cy="207963"/>
            </a:xfrm>
            <a:custGeom>
              <a:avLst/>
              <a:gdLst>
                <a:gd name="T0" fmla="*/ 87 w 175"/>
                <a:gd name="T1" fmla="*/ 16 h 121"/>
                <a:gd name="T2" fmla="*/ 37 w 175"/>
                <a:gd name="T3" fmla="*/ 0 h 121"/>
                <a:gd name="T4" fmla="*/ 0 w 175"/>
                <a:gd name="T5" fmla="*/ 81 h 121"/>
                <a:gd name="T6" fmla="*/ 86 w 175"/>
                <a:gd name="T7" fmla="*/ 121 h 121"/>
                <a:gd name="T8" fmla="*/ 175 w 175"/>
                <a:gd name="T9" fmla="*/ 81 h 121"/>
                <a:gd name="T10" fmla="*/ 138 w 175"/>
                <a:gd name="T11" fmla="*/ 0 h 121"/>
                <a:gd name="T12" fmla="*/ 87 w 175"/>
                <a:gd name="T13" fmla="*/ 16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5" h="121">
                  <a:moveTo>
                    <a:pt x="87" y="16"/>
                  </a:moveTo>
                  <a:cubicBezTo>
                    <a:pt x="67" y="16"/>
                    <a:pt x="54" y="10"/>
                    <a:pt x="37" y="0"/>
                  </a:cubicBezTo>
                  <a:cubicBezTo>
                    <a:pt x="28" y="48"/>
                    <a:pt x="20" y="55"/>
                    <a:pt x="0" y="81"/>
                  </a:cubicBezTo>
                  <a:cubicBezTo>
                    <a:pt x="33" y="81"/>
                    <a:pt x="53" y="121"/>
                    <a:pt x="86" y="121"/>
                  </a:cubicBezTo>
                  <a:cubicBezTo>
                    <a:pt x="120" y="121"/>
                    <a:pt x="141" y="81"/>
                    <a:pt x="175" y="81"/>
                  </a:cubicBezTo>
                  <a:cubicBezTo>
                    <a:pt x="155" y="55"/>
                    <a:pt x="148" y="46"/>
                    <a:pt x="138" y="0"/>
                  </a:cubicBezTo>
                  <a:cubicBezTo>
                    <a:pt x="120" y="10"/>
                    <a:pt x="108" y="16"/>
                    <a:pt x="87" y="16"/>
                  </a:cubicBezTo>
                  <a:close/>
                </a:path>
              </a:pathLst>
            </a:custGeom>
            <a:solidFill>
              <a:srgbClr val="F9DF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7" name="Freeform 12"/>
            <p:cNvSpPr>
              <a:spLocks/>
            </p:cNvSpPr>
            <p:nvPr/>
          </p:nvSpPr>
          <p:spPr bwMode="auto">
            <a:xfrm>
              <a:off x="5757863" y="2273300"/>
              <a:ext cx="442913" cy="211138"/>
            </a:xfrm>
            <a:custGeom>
              <a:avLst/>
              <a:gdLst>
                <a:gd name="T0" fmla="*/ 128 w 257"/>
                <a:gd name="T1" fmla="*/ 6 h 123"/>
                <a:gd name="T2" fmla="*/ 2 w 257"/>
                <a:gd name="T3" fmla="*/ 55 h 123"/>
                <a:gd name="T4" fmla="*/ 0 w 257"/>
                <a:gd name="T5" fmla="*/ 80 h 123"/>
                <a:gd name="T6" fmla="*/ 13 w 257"/>
                <a:gd name="T7" fmla="*/ 81 h 123"/>
                <a:gd name="T8" fmla="*/ 100 w 257"/>
                <a:gd name="T9" fmla="*/ 31 h 123"/>
                <a:gd name="T10" fmla="*/ 248 w 257"/>
                <a:gd name="T11" fmla="*/ 123 h 123"/>
                <a:gd name="T12" fmla="*/ 256 w 257"/>
                <a:gd name="T13" fmla="*/ 123 h 123"/>
                <a:gd name="T14" fmla="*/ 257 w 257"/>
                <a:gd name="T15" fmla="*/ 110 h 123"/>
                <a:gd name="T16" fmla="*/ 254 w 257"/>
                <a:gd name="T17" fmla="*/ 55 h 123"/>
                <a:gd name="T18" fmla="*/ 128 w 257"/>
                <a:gd name="T19" fmla="*/ 6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7" h="123">
                  <a:moveTo>
                    <a:pt x="128" y="6"/>
                  </a:moveTo>
                  <a:cubicBezTo>
                    <a:pt x="66" y="6"/>
                    <a:pt x="14" y="0"/>
                    <a:pt x="2" y="55"/>
                  </a:cubicBezTo>
                  <a:cubicBezTo>
                    <a:pt x="1" y="59"/>
                    <a:pt x="0" y="69"/>
                    <a:pt x="0" y="80"/>
                  </a:cubicBezTo>
                  <a:cubicBezTo>
                    <a:pt x="4" y="81"/>
                    <a:pt x="9" y="81"/>
                    <a:pt x="13" y="81"/>
                  </a:cubicBezTo>
                  <a:cubicBezTo>
                    <a:pt x="50" y="81"/>
                    <a:pt x="83" y="61"/>
                    <a:pt x="100" y="31"/>
                  </a:cubicBezTo>
                  <a:cubicBezTo>
                    <a:pt x="127" y="86"/>
                    <a:pt x="183" y="123"/>
                    <a:pt x="248" y="123"/>
                  </a:cubicBezTo>
                  <a:cubicBezTo>
                    <a:pt x="251" y="123"/>
                    <a:pt x="254" y="123"/>
                    <a:pt x="256" y="123"/>
                  </a:cubicBezTo>
                  <a:cubicBezTo>
                    <a:pt x="257" y="118"/>
                    <a:pt x="257" y="114"/>
                    <a:pt x="257" y="110"/>
                  </a:cubicBezTo>
                  <a:cubicBezTo>
                    <a:pt x="257" y="99"/>
                    <a:pt x="256" y="63"/>
                    <a:pt x="254" y="55"/>
                  </a:cubicBezTo>
                  <a:cubicBezTo>
                    <a:pt x="242" y="0"/>
                    <a:pt x="190" y="6"/>
                    <a:pt x="128" y="6"/>
                  </a:cubicBezTo>
                  <a:close/>
                </a:path>
              </a:pathLst>
            </a:custGeom>
            <a:solidFill>
              <a:srgbClr val="F3B3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8" name="Freeform 13"/>
            <p:cNvSpPr>
              <a:spLocks/>
            </p:cNvSpPr>
            <p:nvPr/>
          </p:nvSpPr>
          <p:spPr bwMode="auto">
            <a:xfrm>
              <a:off x="5584825" y="2111375"/>
              <a:ext cx="787400" cy="176213"/>
            </a:xfrm>
            <a:custGeom>
              <a:avLst/>
              <a:gdLst>
                <a:gd name="T0" fmla="*/ 447 w 458"/>
                <a:gd name="T1" fmla="*/ 64 h 103"/>
                <a:gd name="T2" fmla="*/ 248 w 458"/>
                <a:gd name="T3" fmla="*/ 4 h 103"/>
                <a:gd name="T4" fmla="*/ 210 w 458"/>
                <a:gd name="T5" fmla="*/ 4 h 103"/>
                <a:gd name="T6" fmla="*/ 11 w 458"/>
                <a:gd name="T7" fmla="*/ 64 h 103"/>
                <a:gd name="T8" fmla="*/ 11 w 458"/>
                <a:gd name="T9" fmla="*/ 76 h 103"/>
                <a:gd name="T10" fmla="*/ 100 w 458"/>
                <a:gd name="T11" fmla="*/ 103 h 103"/>
                <a:gd name="T12" fmla="*/ 100 w 458"/>
                <a:gd name="T13" fmla="*/ 102 h 103"/>
                <a:gd name="T14" fmla="*/ 100 w 458"/>
                <a:gd name="T15" fmla="*/ 101 h 103"/>
                <a:gd name="T16" fmla="*/ 100 w 458"/>
                <a:gd name="T17" fmla="*/ 101 h 103"/>
                <a:gd name="T18" fmla="*/ 229 w 458"/>
                <a:gd name="T19" fmla="*/ 61 h 103"/>
                <a:gd name="T20" fmla="*/ 358 w 458"/>
                <a:gd name="T21" fmla="*/ 101 h 103"/>
                <a:gd name="T22" fmla="*/ 358 w 458"/>
                <a:gd name="T23" fmla="*/ 101 h 103"/>
                <a:gd name="T24" fmla="*/ 358 w 458"/>
                <a:gd name="T25" fmla="*/ 102 h 103"/>
                <a:gd name="T26" fmla="*/ 358 w 458"/>
                <a:gd name="T27" fmla="*/ 103 h 103"/>
                <a:gd name="T28" fmla="*/ 447 w 458"/>
                <a:gd name="T29" fmla="*/ 76 h 103"/>
                <a:gd name="T30" fmla="*/ 447 w 458"/>
                <a:gd name="T31" fmla="*/ 64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58" h="103">
                  <a:moveTo>
                    <a:pt x="447" y="64"/>
                  </a:moveTo>
                  <a:cubicBezTo>
                    <a:pt x="248" y="4"/>
                    <a:pt x="248" y="4"/>
                    <a:pt x="248" y="4"/>
                  </a:cubicBezTo>
                  <a:cubicBezTo>
                    <a:pt x="238" y="0"/>
                    <a:pt x="220" y="0"/>
                    <a:pt x="210" y="4"/>
                  </a:cubicBezTo>
                  <a:cubicBezTo>
                    <a:pt x="11" y="64"/>
                    <a:pt x="11" y="64"/>
                    <a:pt x="11" y="64"/>
                  </a:cubicBezTo>
                  <a:cubicBezTo>
                    <a:pt x="0" y="67"/>
                    <a:pt x="0" y="72"/>
                    <a:pt x="11" y="76"/>
                  </a:cubicBezTo>
                  <a:cubicBezTo>
                    <a:pt x="100" y="103"/>
                    <a:pt x="100" y="103"/>
                    <a:pt x="100" y="103"/>
                  </a:cubicBezTo>
                  <a:cubicBezTo>
                    <a:pt x="100" y="102"/>
                    <a:pt x="100" y="102"/>
                    <a:pt x="100" y="102"/>
                  </a:cubicBezTo>
                  <a:cubicBezTo>
                    <a:pt x="100" y="101"/>
                    <a:pt x="100" y="101"/>
                    <a:pt x="100" y="101"/>
                  </a:cubicBezTo>
                  <a:cubicBezTo>
                    <a:pt x="100" y="101"/>
                    <a:pt x="100" y="101"/>
                    <a:pt x="100" y="101"/>
                  </a:cubicBezTo>
                  <a:cubicBezTo>
                    <a:pt x="103" y="78"/>
                    <a:pt x="160" y="61"/>
                    <a:pt x="229" y="61"/>
                  </a:cubicBezTo>
                  <a:cubicBezTo>
                    <a:pt x="298" y="61"/>
                    <a:pt x="355" y="78"/>
                    <a:pt x="358" y="101"/>
                  </a:cubicBezTo>
                  <a:cubicBezTo>
                    <a:pt x="358" y="101"/>
                    <a:pt x="358" y="101"/>
                    <a:pt x="358" y="101"/>
                  </a:cubicBezTo>
                  <a:cubicBezTo>
                    <a:pt x="358" y="102"/>
                    <a:pt x="358" y="102"/>
                    <a:pt x="358" y="102"/>
                  </a:cubicBezTo>
                  <a:cubicBezTo>
                    <a:pt x="358" y="103"/>
                    <a:pt x="358" y="103"/>
                    <a:pt x="358" y="103"/>
                  </a:cubicBezTo>
                  <a:cubicBezTo>
                    <a:pt x="447" y="76"/>
                    <a:pt x="447" y="76"/>
                    <a:pt x="447" y="76"/>
                  </a:cubicBezTo>
                  <a:cubicBezTo>
                    <a:pt x="458" y="72"/>
                    <a:pt x="458" y="67"/>
                    <a:pt x="447" y="64"/>
                  </a:cubicBezTo>
                  <a:close/>
                </a:path>
              </a:pathLst>
            </a:custGeom>
            <a:solidFill>
              <a:srgbClr val="C7D6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9" name="Freeform 14"/>
            <p:cNvSpPr>
              <a:spLocks/>
            </p:cNvSpPr>
            <p:nvPr/>
          </p:nvSpPr>
          <p:spPr bwMode="auto">
            <a:xfrm>
              <a:off x="5756275" y="2222500"/>
              <a:ext cx="444500" cy="160338"/>
            </a:xfrm>
            <a:custGeom>
              <a:avLst/>
              <a:gdLst>
                <a:gd name="T0" fmla="*/ 258 w 258"/>
                <a:gd name="T1" fmla="*/ 40 h 93"/>
                <a:gd name="T2" fmla="*/ 129 w 258"/>
                <a:gd name="T3" fmla="*/ 0 h 93"/>
                <a:gd name="T4" fmla="*/ 129 w 258"/>
                <a:gd name="T5" fmla="*/ 0 h 93"/>
                <a:gd name="T6" fmla="*/ 0 w 258"/>
                <a:gd name="T7" fmla="*/ 40 h 93"/>
                <a:gd name="T8" fmla="*/ 0 w 258"/>
                <a:gd name="T9" fmla="*/ 40 h 93"/>
                <a:gd name="T10" fmla="*/ 0 w 258"/>
                <a:gd name="T11" fmla="*/ 42 h 93"/>
                <a:gd name="T12" fmla="*/ 0 w 258"/>
                <a:gd name="T13" fmla="*/ 85 h 93"/>
                <a:gd name="T14" fmla="*/ 1 w 258"/>
                <a:gd name="T15" fmla="*/ 93 h 93"/>
                <a:gd name="T16" fmla="*/ 9 w 258"/>
                <a:gd name="T17" fmla="*/ 81 h 93"/>
                <a:gd name="T18" fmla="*/ 129 w 258"/>
                <a:gd name="T19" fmla="*/ 68 h 93"/>
                <a:gd name="T20" fmla="*/ 129 w 258"/>
                <a:gd name="T21" fmla="*/ 68 h 93"/>
                <a:gd name="T22" fmla="*/ 249 w 258"/>
                <a:gd name="T23" fmla="*/ 81 h 93"/>
                <a:gd name="T24" fmla="*/ 257 w 258"/>
                <a:gd name="T25" fmla="*/ 93 h 93"/>
                <a:gd name="T26" fmla="*/ 258 w 258"/>
                <a:gd name="T27" fmla="*/ 85 h 93"/>
                <a:gd name="T28" fmla="*/ 258 w 258"/>
                <a:gd name="T29" fmla="*/ 42 h 93"/>
                <a:gd name="T30" fmla="*/ 258 w 258"/>
                <a:gd name="T31" fmla="*/ 4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58" h="93">
                  <a:moveTo>
                    <a:pt x="258" y="40"/>
                  </a:moveTo>
                  <a:cubicBezTo>
                    <a:pt x="255" y="18"/>
                    <a:pt x="198" y="0"/>
                    <a:pt x="129" y="0"/>
                  </a:cubicBezTo>
                  <a:cubicBezTo>
                    <a:pt x="129" y="0"/>
                    <a:pt x="129" y="0"/>
                    <a:pt x="129" y="0"/>
                  </a:cubicBezTo>
                  <a:cubicBezTo>
                    <a:pt x="60" y="0"/>
                    <a:pt x="3" y="18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90"/>
                    <a:pt x="1" y="93"/>
                  </a:cubicBezTo>
                  <a:cubicBezTo>
                    <a:pt x="1" y="93"/>
                    <a:pt x="1" y="85"/>
                    <a:pt x="9" y="81"/>
                  </a:cubicBezTo>
                  <a:cubicBezTo>
                    <a:pt x="25" y="74"/>
                    <a:pt x="73" y="68"/>
                    <a:pt x="129" y="68"/>
                  </a:cubicBezTo>
                  <a:cubicBezTo>
                    <a:pt x="129" y="68"/>
                    <a:pt x="129" y="68"/>
                    <a:pt x="129" y="68"/>
                  </a:cubicBezTo>
                  <a:cubicBezTo>
                    <a:pt x="185" y="68"/>
                    <a:pt x="233" y="74"/>
                    <a:pt x="249" y="81"/>
                  </a:cubicBezTo>
                  <a:cubicBezTo>
                    <a:pt x="257" y="85"/>
                    <a:pt x="257" y="93"/>
                    <a:pt x="257" y="93"/>
                  </a:cubicBezTo>
                  <a:cubicBezTo>
                    <a:pt x="258" y="90"/>
                    <a:pt x="258" y="85"/>
                    <a:pt x="258" y="85"/>
                  </a:cubicBezTo>
                  <a:cubicBezTo>
                    <a:pt x="258" y="42"/>
                    <a:pt x="258" y="42"/>
                    <a:pt x="258" y="42"/>
                  </a:cubicBezTo>
                  <a:cubicBezTo>
                    <a:pt x="258" y="40"/>
                    <a:pt x="258" y="40"/>
                    <a:pt x="258" y="40"/>
                  </a:cubicBezTo>
                  <a:close/>
                </a:path>
              </a:pathLst>
            </a:custGeom>
            <a:solidFill>
              <a:srgbClr val="B3C1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0" name="Freeform 15"/>
            <p:cNvSpPr>
              <a:spLocks/>
            </p:cNvSpPr>
            <p:nvPr/>
          </p:nvSpPr>
          <p:spPr bwMode="auto">
            <a:xfrm>
              <a:off x="5554663" y="2762250"/>
              <a:ext cx="847725" cy="366713"/>
            </a:xfrm>
            <a:custGeom>
              <a:avLst/>
              <a:gdLst>
                <a:gd name="T0" fmla="*/ 267 w 534"/>
                <a:gd name="T1" fmla="*/ 231 h 231"/>
                <a:gd name="T2" fmla="*/ 0 w 534"/>
                <a:gd name="T3" fmla="*/ 67 h 231"/>
                <a:gd name="T4" fmla="*/ 186 w 534"/>
                <a:gd name="T5" fmla="*/ 0 h 231"/>
                <a:gd name="T6" fmla="*/ 267 w 534"/>
                <a:gd name="T7" fmla="*/ 92 h 231"/>
                <a:gd name="T8" fmla="*/ 348 w 534"/>
                <a:gd name="T9" fmla="*/ 0 h 231"/>
                <a:gd name="T10" fmla="*/ 534 w 534"/>
                <a:gd name="T11" fmla="*/ 67 h 231"/>
                <a:gd name="T12" fmla="*/ 267 w 534"/>
                <a:gd name="T13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4" h="231">
                  <a:moveTo>
                    <a:pt x="267" y="231"/>
                  </a:moveTo>
                  <a:lnTo>
                    <a:pt x="0" y="67"/>
                  </a:lnTo>
                  <a:lnTo>
                    <a:pt x="186" y="0"/>
                  </a:lnTo>
                  <a:lnTo>
                    <a:pt x="267" y="92"/>
                  </a:lnTo>
                  <a:lnTo>
                    <a:pt x="348" y="0"/>
                  </a:lnTo>
                  <a:lnTo>
                    <a:pt x="534" y="67"/>
                  </a:lnTo>
                  <a:lnTo>
                    <a:pt x="267" y="231"/>
                  </a:lnTo>
                  <a:close/>
                </a:path>
              </a:pathLst>
            </a:custGeom>
            <a:solidFill>
              <a:srgbClr val="C7D6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31" name="组合 330"/>
          <p:cNvGrpSpPr/>
          <p:nvPr/>
        </p:nvGrpSpPr>
        <p:grpSpPr>
          <a:xfrm>
            <a:off x="4819389" y="1643056"/>
            <a:ext cx="611755" cy="735493"/>
            <a:chOff x="4024313" y="2116138"/>
            <a:chExt cx="839788" cy="1009650"/>
          </a:xfrm>
        </p:grpSpPr>
        <p:sp>
          <p:nvSpPr>
            <p:cNvPr id="332" name="Oval 16"/>
            <p:cNvSpPr>
              <a:spLocks noChangeArrowheads="1"/>
            </p:cNvSpPr>
            <p:nvPr/>
          </p:nvSpPr>
          <p:spPr bwMode="auto">
            <a:xfrm>
              <a:off x="4159250" y="2462213"/>
              <a:ext cx="28575" cy="25400"/>
            </a:xfrm>
            <a:prstGeom prst="ellipse">
              <a:avLst/>
            </a:prstGeom>
            <a:solidFill>
              <a:srgbClr val="E072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3" name="Freeform 17"/>
            <p:cNvSpPr>
              <a:spLocks/>
            </p:cNvSpPr>
            <p:nvPr/>
          </p:nvSpPr>
          <p:spPr bwMode="auto">
            <a:xfrm>
              <a:off x="4167188" y="2278063"/>
              <a:ext cx="12700" cy="177800"/>
            </a:xfrm>
            <a:custGeom>
              <a:avLst/>
              <a:gdLst>
                <a:gd name="T0" fmla="*/ 4 w 8"/>
                <a:gd name="T1" fmla="*/ 103 h 103"/>
                <a:gd name="T2" fmla="*/ 8 w 8"/>
                <a:gd name="T3" fmla="*/ 103 h 103"/>
                <a:gd name="T4" fmla="*/ 8 w 8"/>
                <a:gd name="T5" fmla="*/ 3 h 103"/>
                <a:gd name="T6" fmla="*/ 0 w 8"/>
                <a:gd name="T7" fmla="*/ 0 h 103"/>
                <a:gd name="T8" fmla="*/ 0 w 8"/>
                <a:gd name="T9" fmla="*/ 103 h 103"/>
                <a:gd name="T10" fmla="*/ 4 w 8"/>
                <a:gd name="T11" fmla="*/ 10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03">
                  <a:moveTo>
                    <a:pt x="4" y="103"/>
                  </a:moveTo>
                  <a:cubicBezTo>
                    <a:pt x="5" y="103"/>
                    <a:pt x="7" y="103"/>
                    <a:pt x="8" y="10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03"/>
                    <a:pt x="0" y="103"/>
                  </a:cubicBezTo>
                  <a:cubicBezTo>
                    <a:pt x="1" y="103"/>
                    <a:pt x="2" y="103"/>
                    <a:pt x="4" y="103"/>
                  </a:cubicBezTo>
                  <a:close/>
                </a:path>
              </a:pathLst>
            </a:custGeom>
            <a:solidFill>
              <a:srgbClr val="C7D6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4" name="Freeform 18"/>
            <p:cNvSpPr>
              <a:spLocks/>
            </p:cNvSpPr>
            <p:nvPr/>
          </p:nvSpPr>
          <p:spPr bwMode="auto">
            <a:xfrm>
              <a:off x="4154488" y="2493963"/>
              <a:ext cx="36513" cy="38100"/>
            </a:xfrm>
            <a:custGeom>
              <a:avLst/>
              <a:gdLst>
                <a:gd name="T0" fmla="*/ 16 w 21"/>
                <a:gd name="T1" fmla="*/ 0 h 23"/>
                <a:gd name="T2" fmla="*/ 11 w 21"/>
                <a:gd name="T3" fmla="*/ 2 h 23"/>
                <a:gd name="T4" fmla="*/ 6 w 21"/>
                <a:gd name="T5" fmla="*/ 1 h 23"/>
                <a:gd name="T6" fmla="*/ 1 w 21"/>
                <a:gd name="T7" fmla="*/ 15 h 23"/>
                <a:gd name="T8" fmla="*/ 1 w 21"/>
                <a:gd name="T9" fmla="*/ 15 h 23"/>
                <a:gd name="T10" fmla="*/ 0 w 21"/>
                <a:gd name="T11" fmla="*/ 18 h 23"/>
                <a:gd name="T12" fmla="*/ 1 w 21"/>
                <a:gd name="T13" fmla="*/ 16 h 23"/>
                <a:gd name="T14" fmla="*/ 2 w 21"/>
                <a:gd name="T15" fmla="*/ 12 h 23"/>
                <a:gd name="T16" fmla="*/ 2 w 21"/>
                <a:gd name="T17" fmla="*/ 19 h 23"/>
                <a:gd name="T18" fmla="*/ 4 w 21"/>
                <a:gd name="T19" fmla="*/ 13 h 23"/>
                <a:gd name="T20" fmla="*/ 3 w 21"/>
                <a:gd name="T21" fmla="*/ 19 h 23"/>
                <a:gd name="T22" fmla="*/ 5 w 21"/>
                <a:gd name="T23" fmla="*/ 13 h 23"/>
                <a:gd name="T24" fmla="*/ 5 w 21"/>
                <a:gd name="T25" fmla="*/ 20 h 23"/>
                <a:gd name="T26" fmla="*/ 6 w 21"/>
                <a:gd name="T27" fmla="*/ 14 h 23"/>
                <a:gd name="T28" fmla="*/ 6 w 21"/>
                <a:gd name="T29" fmla="*/ 20 h 23"/>
                <a:gd name="T30" fmla="*/ 7 w 21"/>
                <a:gd name="T31" fmla="*/ 15 h 23"/>
                <a:gd name="T32" fmla="*/ 8 w 21"/>
                <a:gd name="T33" fmla="*/ 20 h 23"/>
                <a:gd name="T34" fmla="*/ 9 w 21"/>
                <a:gd name="T35" fmla="*/ 16 h 23"/>
                <a:gd name="T36" fmla="*/ 9 w 21"/>
                <a:gd name="T37" fmla="*/ 21 h 23"/>
                <a:gd name="T38" fmla="*/ 10 w 21"/>
                <a:gd name="T39" fmla="*/ 21 h 23"/>
                <a:gd name="T40" fmla="*/ 10 w 21"/>
                <a:gd name="T41" fmla="*/ 21 h 23"/>
                <a:gd name="T42" fmla="*/ 11 w 21"/>
                <a:gd name="T43" fmla="*/ 16 h 23"/>
                <a:gd name="T44" fmla="*/ 11 w 21"/>
                <a:gd name="T45" fmla="*/ 21 h 23"/>
                <a:gd name="T46" fmla="*/ 12 w 21"/>
                <a:gd name="T47" fmla="*/ 17 h 23"/>
                <a:gd name="T48" fmla="*/ 13 w 21"/>
                <a:gd name="T49" fmla="*/ 22 h 23"/>
                <a:gd name="T50" fmla="*/ 14 w 21"/>
                <a:gd name="T51" fmla="*/ 18 h 23"/>
                <a:gd name="T52" fmla="*/ 15 w 21"/>
                <a:gd name="T53" fmla="*/ 22 h 23"/>
                <a:gd name="T54" fmla="*/ 16 w 21"/>
                <a:gd name="T55" fmla="*/ 19 h 23"/>
                <a:gd name="T56" fmla="*/ 18 w 21"/>
                <a:gd name="T57" fmla="*/ 23 h 23"/>
                <a:gd name="T58" fmla="*/ 18 w 21"/>
                <a:gd name="T59" fmla="*/ 19 h 23"/>
                <a:gd name="T60" fmla="*/ 20 w 21"/>
                <a:gd name="T61" fmla="*/ 23 h 23"/>
                <a:gd name="T62" fmla="*/ 21 w 21"/>
                <a:gd name="T63" fmla="*/ 20 h 23"/>
                <a:gd name="T64" fmla="*/ 21 w 21"/>
                <a:gd name="T65" fmla="*/ 23 h 23"/>
                <a:gd name="T66" fmla="*/ 21 w 21"/>
                <a:gd name="T67" fmla="*/ 19 h 23"/>
                <a:gd name="T68" fmla="*/ 16 w 21"/>
                <a:gd name="T6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" h="23">
                  <a:moveTo>
                    <a:pt x="16" y="0"/>
                  </a:moveTo>
                  <a:cubicBezTo>
                    <a:pt x="15" y="1"/>
                    <a:pt x="13" y="2"/>
                    <a:pt x="11" y="2"/>
                  </a:cubicBezTo>
                  <a:cubicBezTo>
                    <a:pt x="9" y="2"/>
                    <a:pt x="7" y="1"/>
                    <a:pt x="6" y="1"/>
                  </a:cubicBezTo>
                  <a:cubicBezTo>
                    <a:pt x="4" y="4"/>
                    <a:pt x="2" y="9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6"/>
                    <a:pt x="1" y="17"/>
                    <a:pt x="0" y="18"/>
                  </a:cubicBezTo>
                  <a:cubicBezTo>
                    <a:pt x="1" y="18"/>
                    <a:pt x="1" y="17"/>
                    <a:pt x="1" y="16"/>
                  </a:cubicBezTo>
                  <a:cubicBezTo>
                    <a:pt x="2" y="15"/>
                    <a:pt x="2" y="14"/>
                    <a:pt x="2" y="12"/>
                  </a:cubicBezTo>
                  <a:cubicBezTo>
                    <a:pt x="3" y="14"/>
                    <a:pt x="2" y="17"/>
                    <a:pt x="2" y="19"/>
                  </a:cubicBezTo>
                  <a:cubicBezTo>
                    <a:pt x="3" y="17"/>
                    <a:pt x="3" y="15"/>
                    <a:pt x="4" y="13"/>
                  </a:cubicBezTo>
                  <a:cubicBezTo>
                    <a:pt x="4" y="15"/>
                    <a:pt x="3" y="17"/>
                    <a:pt x="3" y="19"/>
                  </a:cubicBezTo>
                  <a:cubicBezTo>
                    <a:pt x="4" y="17"/>
                    <a:pt x="4" y="15"/>
                    <a:pt x="5" y="13"/>
                  </a:cubicBezTo>
                  <a:cubicBezTo>
                    <a:pt x="5" y="15"/>
                    <a:pt x="5" y="17"/>
                    <a:pt x="5" y="20"/>
                  </a:cubicBezTo>
                  <a:cubicBezTo>
                    <a:pt x="5" y="18"/>
                    <a:pt x="6" y="16"/>
                    <a:pt x="6" y="14"/>
                  </a:cubicBezTo>
                  <a:cubicBezTo>
                    <a:pt x="6" y="16"/>
                    <a:pt x="6" y="18"/>
                    <a:pt x="6" y="20"/>
                  </a:cubicBezTo>
                  <a:cubicBezTo>
                    <a:pt x="7" y="18"/>
                    <a:pt x="7" y="16"/>
                    <a:pt x="7" y="15"/>
                  </a:cubicBezTo>
                  <a:cubicBezTo>
                    <a:pt x="8" y="17"/>
                    <a:pt x="8" y="19"/>
                    <a:pt x="8" y="20"/>
                  </a:cubicBezTo>
                  <a:cubicBezTo>
                    <a:pt x="8" y="19"/>
                    <a:pt x="9" y="17"/>
                    <a:pt x="9" y="16"/>
                  </a:cubicBezTo>
                  <a:cubicBezTo>
                    <a:pt x="9" y="17"/>
                    <a:pt x="9" y="19"/>
                    <a:pt x="9" y="21"/>
                  </a:cubicBezTo>
                  <a:cubicBezTo>
                    <a:pt x="9" y="21"/>
                    <a:pt x="9" y="21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19"/>
                    <a:pt x="10" y="18"/>
                    <a:pt x="11" y="16"/>
                  </a:cubicBezTo>
                  <a:cubicBezTo>
                    <a:pt x="11" y="18"/>
                    <a:pt x="11" y="20"/>
                    <a:pt x="11" y="21"/>
                  </a:cubicBezTo>
                  <a:cubicBezTo>
                    <a:pt x="12" y="20"/>
                    <a:pt x="12" y="19"/>
                    <a:pt x="12" y="17"/>
                  </a:cubicBezTo>
                  <a:cubicBezTo>
                    <a:pt x="13" y="19"/>
                    <a:pt x="13" y="20"/>
                    <a:pt x="13" y="22"/>
                  </a:cubicBezTo>
                  <a:cubicBezTo>
                    <a:pt x="14" y="21"/>
                    <a:pt x="14" y="19"/>
                    <a:pt x="14" y="18"/>
                  </a:cubicBezTo>
                  <a:cubicBezTo>
                    <a:pt x="14" y="19"/>
                    <a:pt x="15" y="21"/>
                    <a:pt x="15" y="22"/>
                  </a:cubicBezTo>
                  <a:cubicBezTo>
                    <a:pt x="16" y="21"/>
                    <a:pt x="16" y="20"/>
                    <a:pt x="16" y="19"/>
                  </a:cubicBezTo>
                  <a:cubicBezTo>
                    <a:pt x="17" y="20"/>
                    <a:pt x="17" y="21"/>
                    <a:pt x="18" y="23"/>
                  </a:cubicBezTo>
                  <a:cubicBezTo>
                    <a:pt x="18" y="21"/>
                    <a:pt x="18" y="20"/>
                    <a:pt x="18" y="19"/>
                  </a:cubicBezTo>
                  <a:cubicBezTo>
                    <a:pt x="19" y="21"/>
                    <a:pt x="19" y="22"/>
                    <a:pt x="20" y="23"/>
                  </a:cubicBezTo>
                  <a:cubicBezTo>
                    <a:pt x="20" y="22"/>
                    <a:pt x="20" y="21"/>
                    <a:pt x="21" y="20"/>
                  </a:cubicBezTo>
                  <a:cubicBezTo>
                    <a:pt x="21" y="20"/>
                    <a:pt x="21" y="23"/>
                    <a:pt x="21" y="23"/>
                  </a:cubicBezTo>
                  <a:cubicBezTo>
                    <a:pt x="21" y="22"/>
                    <a:pt x="21" y="20"/>
                    <a:pt x="21" y="19"/>
                  </a:cubicBezTo>
                  <a:cubicBezTo>
                    <a:pt x="21" y="11"/>
                    <a:pt x="19" y="4"/>
                    <a:pt x="16" y="0"/>
                  </a:cubicBezTo>
                  <a:close/>
                </a:path>
              </a:pathLst>
            </a:custGeom>
            <a:solidFill>
              <a:srgbClr val="E072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5" name="Freeform 19"/>
            <p:cNvSpPr>
              <a:spLocks/>
            </p:cNvSpPr>
            <p:nvPr/>
          </p:nvSpPr>
          <p:spPr bwMode="auto">
            <a:xfrm>
              <a:off x="4052888" y="2116138"/>
              <a:ext cx="782638" cy="174625"/>
            </a:xfrm>
            <a:custGeom>
              <a:avLst/>
              <a:gdLst>
                <a:gd name="T0" fmla="*/ 443 w 454"/>
                <a:gd name="T1" fmla="*/ 63 h 101"/>
                <a:gd name="T2" fmla="*/ 246 w 454"/>
                <a:gd name="T3" fmla="*/ 3 h 101"/>
                <a:gd name="T4" fmla="*/ 208 w 454"/>
                <a:gd name="T5" fmla="*/ 3 h 101"/>
                <a:gd name="T6" fmla="*/ 11 w 454"/>
                <a:gd name="T7" fmla="*/ 63 h 101"/>
                <a:gd name="T8" fmla="*/ 11 w 454"/>
                <a:gd name="T9" fmla="*/ 75 h 101"/>
                <a:gd name="T10" fmla="*/ 99 w 454"/>
                <a:gd name="T11" fmla="*/ 101 h 101"/>
                <a:gd name="T12" fmla="*/ 99 w 454"/>
                <a:gd name="T13" fmla="*/ 101 h 101"/>
                <a:gd name="T14" fmla="*/ 99 w 454"/>
                <a:gd name="T15" fmla="*/ 99 h 101"/>
                <a:gd name="T16" fmla="*/ 100 w 454"/>
                <a:gd name="T17" fmla="*/ 99 h 101"/>
                <a:gd name="T18" fmla="*/ 227 w 454"/>
                <a:gd name="T19" fmla="*/ 60 h 101"/>
                <a:gd name="T20" fmla="*/ 354 w 454"/>
                <a:gd name="T21" fmla="*/ 99 h 101"/>
                <a:gd name="T22" fmla="*/ 355 w 454"/>
                <a:gd name="T23" fmla="*/ 99 h 101"/>
                <a:gd name="T24" fmla="*/ 355 w 454"/>
                <a:gd name="T25" fmla="*/ 101 h 101"/>
                <a:gd name="T26" fmla="*/ 355 w 454"/>
                <a:gd name="T27" fmla="*/ 101 h 101"/>
                <a:gd name="T28" fmla="*/ 443 w 454"/>
                <a:gd name="T29" fmla="*/ 75 h 101"/>
                <a:gd name="T30" fmla="*/ 443 w 454"/>
                <a:gd name="T31" fmla="*/ 63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54" h="101">
                  <a:moveTo>
                    <a:pt x="443" y="63"/>
                  </a:moveTo>
                  <a:cubicBezTo>
                    <a:pt x="246" y="3"/>
                    <a:pt x="246" y="3"/>
                    <a:pt x="246" y="3"/>
                  </a:cubicBezTo>
                  <a:cubicBezTo>
                    <a:pt x="236" y="0"/>
                    <a:pt x="218" y="0"/>
                    <a:pt x="208" y="3"/>
                  </a:cubicBezTo>
                  <a:cubicBezTo>
                    <a:pt x="11" y="63"/>
                    <a:pt x="11" y="63"/>
                    <a:pt x="11" y="63"/>
                  </a:cubicBezTo>
                  <a:cubicBezTo>
                    <a:pt x="0" y="66"/>
                    <a:pt x="0" y="71"/>
                    <a:pt x="11" y="75"/>
                  </a:cubicBezTo>
                  <a:cubicBezTo>
                    <a:pt x="99" y="101"/>
                    <a:pt x="99" y="101"/>
                    <a:pt x="99" y="101"/>
                  </a:cubicBezTo>
                  <a:cubicBezTo>
                    <a:pt x="99" y="101"/>
                    <a:pt x="99" y="101"/>
                    <a:pt x="99" y="101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00" y="99"/>
                    <a:pt x="100" y="99"/>
                    <a:pt x="100" y="99"/>
                  </a:cubicBezTo>
                  <a:cubicBezTo>
                    <a:pt x="102" y="77"/>
                    <a:pt x="158" y="60"/>
                    <a:pt x="227" y="60"/>
                  </a:cubicBezTo>
                  <a:cubicBezTo>
                    <a:pt x="296" y="60"/>
                    <a:pt x="352" y="77"/>
                    <a:pt x="354" y="99"/>
                  </a:cubicBezTo>
                  <a:cubicBezTo>
                    <a:pt x="355" y="99"/>
                    <a:pt x="355" y="99"/>
                    <a:pt x="355" y="99"/>
                  </a:cubicBezTo>
                  <a:cubicBezTo>
                    <a:pt x="355" y="101"/>
                    <a:pt x="355" y="101"/>
                    <a:pt x="355" y="101"/>
                  </a:cubicBezTo>
                  <a:cubicBezTo>
                    <a:pt x="355" y="101"/>
                    <a:pt x="355" y="101"/>
                    <a:pt x="355" y="101"/>
                  </a:cubicBezTo>
                  <a:cubicBezTo>
                    <a:pt x="443" y="75"/>
                    <a:pt x="443" y="75"/>
                    <a:pt x="443" y="75"/>
                  </a:cubicBezTo>
                  <a:cubicBezTo>
                    <a:pt x="454" y="71"/>
                    <a:pt x="454" y="66"/>
                    <a:pt x="443" y="63"/>
                  </a:cubicBezTo>
                  <a:close/>
                </a:path>
              </a:pathLst>
            </a:custGeom>
            <a:solidFill>
              <a:srgbClr val="C7D6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6" name="Freeform 20"/>
            <p:cNvSpPr>
              <a:spLocks/>
            </p:cNvSpPr>
            <p:nvPr/>
          </p:nvSpPr>
          <p:spPr bwMode="auto">
            <a:xfrm>
              <a:off x="4224338" y="2276475"/>
              <a:ext cx="439738" cy="449263"/>
            </a:xfrm>
            <a:custGeom>
              <a:avLst/>
              <a:gdLst>
                <a:gd name="T0" fmla="*/ 256 w 256"/>
                <a:gd name="T1" fmla="*/ 108 h 261"/>
                <a:gd name="T2" fmla="*/ 128 w 256"/>
                <a:gd name="T3" fmla="*/ 261 h 261"/>
                <a:gd name="T4" fmla="*/ 0 w 256"/>
                <a:gd name="T5" fmla="*/ 108 h 261"/>
                <a:gd name="T6" fmla="*/ 3 w 256"/>
                <a:gd name="T7" fmla="*/ 55 h 261"/>
                <a:gd name="T8" fmla="*/ 128 w 256"/>
                <a:gd name="T9" fmla="*/ 6 h 261"/>
                <a:gd name="T10" fmla="*/ 253 w 256"/>
                <a:gd name="T11" fmla="*/ 54 h 261"/>
                <a:gd name="T12" fmla="*/ 256 w 256"/>
                <a:gd name="T13" fmla="*/ 108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6" h="261">
                  <a:moveTo>
                    <a:pt x="256" y="108"/>
                  </a:moveTo>
                  <a:cubicBezTo>
                    <a:pt x="256" y="193"/>
                    <a:pt x="199" y="261"/>
                    <a:pt x="128" y="261"/>
                  </a:cubicBezTo>
                  <a:cubicBezTo>
                    <a:pt x="58" y="261"/>
                    <a:pt x="0" y="193"/>
                    <a:pt x="0" y="108"/>
                  </a:cubicBezTo>
                  <a:cubicBezTo>
                    <a:pt x="0" y="98"/>
                    <a:pt x="1" y="62"/>
                    <a:pt x="3" y="55"/>
                  </a:cubicBezTo>
                  <a:cubicBezTo>
                    <a:pt x="15" y="0"/>
                    <a:pt x="66" y="6"/>
                    <a:pt x="128" y="6"/>
                  </a:cubicBezTo>
                  <a:cubicBezTo>
                    <a:pt x="189" y="6"/>
                    <a:pt x="241" y="0"/>
                    <a:pt x="253" y="54"/>
                  </a:cubicBezTo>
                  <a:cubicBezTo>
                    <a:pt x="255" y="62"/>
                    <a:pt x="256" y="98"/>
                    <a:pt x="256" y="108"/>
                  </a:cubicBezTo>
                  <a:close/>
                </a:path>
              </a:pathLst>
            </a:custGeom>
            <a:solidFill>
              <a:srgbClr val="F9DF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7" name="Freeform 21"/>
            <p:cNvSpPr>
              <a:spLocks/>
            </p:cNvSpPr>
            <p:nvPr/>
          </p:nvSpPr>
          <p:spPr bwMode="auto">
            <a:xfrm>
              <a:off x="4224338" y="2225675"/>
              <a:ext cx="439738" cy="158750"/>
            </a:xfrm>
            <a:custGeom>
              <a:avLst/>
              <a:gdLst>
                <a:gd name="T0" fmla="*/ 256 w 256"/>
                <a:gd name="T1" fmla="*/ 40 h 92"/>
                <a:gd name="T2" fmla="*/ 128 w 256"/>
                <a:gd name="T3" fmla="*/ 0 h 92"/>
                <a:gd name="T4" fmla="*/ 128 w 256"/>
                <a:gd name="T5" fmla="*/ 0 h 92"/>
                <a:gd name="T6" fmla="*/ 0 w 256"/>
                <a:gd name="T7" fmla="*/ 40 h 92"/>
                <a:gd name="T8" fmla="*/ 0 w 256"/>
                <a:gd name="T9" fmla="*/ 39 h 92"/>
                <a:gd name="T10" fmla="*/ 0 w 256"/>
                <a:gd name="T11" fmla="*/ 41 h 92"/>
                <a:gd name="T12" fmla="*/ 0 w 256"/>
                <a:gd name="T13" fmla="*/ 84 h 92"/>
                <a:gd name="T14" fmla="*/ 2 w 256"/>
                <a:gd name="T15" fmla="*/ 92 h 92"/>
                <a:gd name="T16" fmla="*/ 9 w 256"/>
                <a:gd name="T17" fmla="*/ 81 h 92"/>
                <a:gd name="T18" fmla="*/ 128 w 256"/>
                <a:gd name="T19" fmla="*/ 68 h 92"/>
                <a:gd name="T20" fmla="*/ 128 w 256"/>
                <a:gd name="T21" fmla="*/ 68 h 92"/>
                <a:gd name="T22" fmla="*/ 247 w 256"/>
                <a:gd name="T23" fmla="*/ 81 h 92"/>
                <a:gd name="T24" fmla="*/ 255 w 256"/>
                <a:gd name="T25" fmla="*/ 92 h 92"/>
                <a:gd name="T26" fmla="*/ 256 w 256"/>
                <a:gd name="T27" fmla="*/ 84 h 92"/>
                <a:gd name="T28" fmla="*/ 256 w 256"/>
                <a:gd name="T29" fmla="*/ 41 h 92"/>
                <a:gd name="T30" fmla="*/ 256 w 256"/>
                <a:gd name="T31" fmla="*/ 39 h 92"/>
                <a:gd name="T32" fmla="*/ 256 w 256"/>
                <a:gd name="T33" fmla="*/ 4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56" h="92">
                  <a:moveTo>
                    <a:pt x="256" y="40"/>
                  </a:moveTo>
                  <a:cubicBezTo>
                    <a:pt x="253" y="17"/>
                    <a:pt x="197" y="0"/>
                    <a:pt x="128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59" y="0"/>
                    <a:pt x="3" y="17"/>
                    <a:pt x="0" y="40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90"/>
                    <a:pt x="2" y="92"/>
                  </a:cubicBezTo>
                  <a:cubicBezTo>
                    <a:pt x="2" y="92"/>
                    <a:pt x="1" y="85"/>
                    <a:pt x="9" y="81"/>
                  </a:cubicBezTo>
                  <a:cubicBezTo>
                    <a:pt x="25" y="73"/>
                    <a:pt x="72" y="68"/>
                    <a:pt x="128" y="68"/>
                  </a:cubicBezTo>
                  <a:cubicBezTo>
                    <a:pt x="128" y="68"/>
                    <a:pt x="128" y="68"/>
                    <a:pt x="128" y="68"/>
                  </a:cubicBezTo>
                  <a:cubicBezTo>
                    <a:pt x="184" y="68"/>
                    <a:pt x="231" y="73"/>
                    <a:pt x="247" y="81"/>
                  </a:cubicBezTo>
                  <a:cubicBezTo>
                    <a:pt x="255" y="85"/>
                    <a:pt x="255" y="92"/>
                    <a:pt x="255" y="92"/>
                  </a:cubicBezTo>
                  <a:cubicBezTo>
                    <a:pt x="256" y="90"/>
                    <a:pt x="256" y="84"/>
                    <a:pt x="256" y="84"/>
                  </a:cubicBezTo>
                  <a:cubicBezTo>
                    <a:pt x="256" y="41"/>
                    <a:pt x="256" y="41"/>
                    <a:pt x="256" y="41"/>
                  </a:cubicBezTo>
                  <a:cubicBezTo>
                    <a:pt x="256" y="39"/>
                    <a:pt x="256" y="39"/>
                    <a:pt x="256" y="39"/>
                  </a:cubicBezTo>
                  <a:lnTo>
                    <a:pt x="256" y="40"/>
                  </a:lnTo>
                  <a:close/>
                </a:path>
              </a:pathLst>
            </a:custGeom>
            <a:solidFill>
              <a:srgbClr val="B3C1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8" name="Freeform 22"/>
            <p:cNvSpPr>
              <a:spLocks/>
            </p:cNvSpPr>
            <p:nvPr/>
          </p:nvSpPr>
          <p:spPr bwMode="auto">
            <a:xfrm>
              <a:off x="4271963" y="2709863"/>
              <a:ext cx="344488" cy="322263"/>
            </a:xfrm>
            <a:custGeom>
              <a:avLst/>
              <a:gdLst>
                <a:gd name="T0" fmla="*/ 100 w 200"/>
                <a:gd name="T1" fmla="*/ 16 h 187"/>
                <a:gd name="T2" fmla="*/ 43 w 200"/>
                <a:gd name="T3" fmla="*/ 1 h 187"/>
                <a:gd name="T4" fmla="*/ 0 w 200"/>
                <a:gd name="T5" fmla="*/ 81 h 187"/>
                <a:gd name="T6" fmla="*/ 99 w 200"/>
                <a:gd name="T7" fmla="*/ 187 h 187"/>
                <a:gd name="T8" fmla="*/ 200 w 200"/>
                <a:gd name="T9" fmla="*/ 81 h 187"/>
                <a:gd name="T10" fmla="*/ 157 w 200"/>
                <a:gd name="T11" fmla="*/ 0 h 187"/>
                <a:gd name="T12" fmla="*/ 100 w 200"/>
                <a:gd name="T13" fmla="*/ 16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0" h="187">
                  <a:moveTo>
                    <a:pt x="100" y="16"/>
                  </a:moveTo>
                  <a:cubicBezTo>
                    <a:pt x="79" y="16"/>
                    <a:pt x="60" y="11"/>
                    <a:pt x="43" y="1"/>
                  </a:cubicBezTo>
                  <a:cubicBezTo>
                    <a:pt x="34" y="28"/>
                    <a:pt x="20" y="55"/>
                    <a:pt x="0" y="81"/>
                  </a:cubicBezTo>
                  <a:cubicBezTo>
                    <a:pt x="33" y="81"/>
                    <a:pt x="66" y="187"/>
                    <a:pt x="99" y="187"/>
                  </a:cubicBezTo>
                  <a:cubicBezTo>
                    <a:pt x="132" y="187"/>
                    <a:pt x="166" y="81"/>
                    <a:pt x="200" y="81"/>
                  </a:cubicBezTo>
                  <a:cubicBezTo>
                    <a:pt x="180" y="55"/>
                    <a:pt x="166" y="28"/>
                    <a:pt x="157" y="0"/>
                  </a:cubicBezTo>
                  <a:cubicBezTo>
                    <a:pt x="139" y="11"/>
                    <a:pt x="120" y="16"/>
                    <a:pt x="100" y="16"/>
                  </a:cubicBezTo>
                  <a:close/>
                </a:path>
              </a:pathLst>
            </a:custGeom>
            <a:solidFill>
              <a:srgbClr val="F9DF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9" name="Freeform 23"/>
            <p:cNvSpPr>
              <a:spLocks/>
            </p:cNvSpPr>
            <p:nvPr/>
          </p:nvSpPr>
          <p:spPr bwMode="auto">
            <a:xfrm>
              <a:off x="4398963" y="2882900"/>
              <a:ext cx="90488" cy="163513"/>
            </a:xfrm>
            <a:custGeom>
              <a:avLst/>
              <a:gdLst>
                <a:gd name="T0" fmla="*/ 28 w 57"/>
                <a:gd name="T1" fmla="*/ 13 h 103"/>
                <a:gd name="T2" fmla="*/ 11 w 57"/>
                <a:gd name="T3" fmla="*/ 0 h 103"/>
                <a:gd name="T4" fmla="*/ 0 w 57"/>
                <a:gd name="T5" fmla="*/ 82 h 103"/>
                <a:gd name="T6" fmla="*/ 28 w 57"/>
                <a:gd name="T7" fmla="*/ 103 h 103"/>
                <a:gd name="T8" fmla="*/ 57 w 57"/>
                <a:gd name="T9" fmla="*/ 82 h 103"/>
                <a:gd name="T10" fmla="*/ 46 w 57"/>
                <a:gd name="T11" fmla="*/ 0 h 103"/>
                <a:gd name="T12" fmla="*/ 28 w 57"/>
                <a:gd name="T13" fmla="*/ 1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" h="103">
                  <a:moveTo>
                    <a:pt x="28" y="13"/>
                  </a:moveTo>
                  <a:lnTo>
                    <a:pt x="11" y="0"/>
                  </a:lnTo>
                  <a:lnTo>
                    <a:pt x="0" y="82"/>
                  </a:lnTo>
                  <a:lnTo>
                    <a:pt x="28" y="103"/>
                  </a:lnTo>
                  <a:lnTo>
                    <a:pt x="57" y="82"/>
                  </a:lnTo>
                  <a:lnTo>
                    <a:pt x="46" y="0"/>
                  </a:lnTo>
                  <a:lnTo>
                    <a:pt x="28" y="13"/>
                  </a:lnTo>
                  <a:close/>
                </a:path>
              </a:pathLst>
            </a:custGeom>
            <a:solidFill>
              <a:srgbClr val="E072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0" name="Freeform 24"/>
            <p:cNvSpPr>
              <a:spLocks/>
            </p:cNvSpPr>
            <p:nvPr/>
          </p:nvSpPr>
          <p:spPr bwMode="auto">
            <a:xfrm>
              <a:off x="4024313" y="2760663"/>
              <a:ext cx="839788" cy="365125"/>
            </a:xfrm>
            <a:custGeom>
              <a:avLst/>
              <a:gdLst>
                <a:gd name="T0" fmla="*/ 264 w 529"/>
                <a:gd name="T1" fmla="*/ 230 h 230"/>
                <a:gd name="T2" fmla="*/ 0 w 529"/>
                <a:gd name="T3" fmla="*/ 67 h 230"/>
                <a:gd name="T4" fmla="*/ 177 w 529"/>
                <a:gd name="T5" fmla="*/ 0 h 230"/>
                <a:gd name="T6" fmla="*/ 264 w 529"/>
                <a:gd name="T7" fmla="*/ 163 h 230"/>
                <a:gd name="T8" fmla="*/ 352 w 529"/>
                <a:gd name="T9" fmla="*/ 0 h 230"/>
                <a:gd name="T10" fmla="*/ 529 w 529"/>
                <a:gd name="T11" fmla="*/ 67 h 230"/>
                <a:gd name="T12" fmla="*/ 264 w 529"/>
                <a:gd name="T13" fmla="*/ 23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9" h="230">
                  <a:moveTo>
                    <a:pt x="264" y="230"/>
                  </a:moveTo>
                  <a:lnTo>
                    <a:pt x="0" y="67"/>
                  </a:lnTo>
                  <a:lnTo>
                    <a:pt x="177" y="0"/>
                  </a:lnTo>
                  <a:lnTo>
                    <a:pt x="264" y="163"/>
                  </a:lnTo>
                  <a:lnTo>
                    <a:pt x="352" y="0"/>
                  </a:lnTo>
                  <a:lnTo>
                    <a:pt x="529" y="67"/>
                  </a:lnTo>
                  <a:lnTo>
                    <a:pt x="264" y="230"/>
                  </a:lnTo>
                  <a:close/>
                </a:path>
              </a:pathLst>
            </a:custGeom>
            <a:solidFill>
              <a:srgbClr val="C7D6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1" name="Freeform 25"/>
            <p:cNvSpPr>
              <a:spLocks/>
            </p:cNvSpPr>
            <p:nvPr/>
          </p:nvSpPr>
          <p:spPr bwMode="auto">
            <a:xfrm>
              <a:off x="4398963" y="2798763"/>
              <a:ext cx="90488" cy="84138"/>
            </a:xfrm>
            <a:custGeom>
              <a:avLst/>
              <a:gdLst>
                <a:gd name="T0" fmla="*/ 46 w 57"/>
                <a:gd name="T1" fmla="*/ 0 h 53"/>
                <a:gd name="T2" fmla="*/ 57 w 57"/>
                <a:gd name="T3" fmla="*/ 32 h 53"/>
                <a:gd name="T4" fmla="*/ 28 w 57"/>
                <a:gd name="T5" fmla="*/ 53 h 53"/>
                <a:gd name="T6" fmla="*/ 0 w 57"/>
                <a:gd name="T7" fmla="*/ 32 h 53"/>
                <a:gd name="T8" fmla="*/ 11 w 57"/>
                <a:gd name="T9" fmla="*/ 0 h 53"/>
                <a:gd name="T10" fmla="*/ 46 w 57"/>
                <a:gd name="T11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" h="53">
                  <a:moveTo>
                    <a:pt x="46" y="0"/>
                  </a:moveTo>
                  <a:lnTo>
                    <a:pt x="57" y="32"/>
                  </a:lnTo>
                  <a:lnTo>
                    <a:pt x="28" y="53"/>
                  </a:lnTo>
                  <a:lnTo>
                    <a:pt x="0" y="32"/>
                  </a:lnTo>
                  <a:lnTo>
                    <a:pt x="11" y="0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E072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2" name="Freeform 26"/>
            <p:cNvSpPr>
              <a:spLocks/>
            </p:cNvSpPr>
            <p:nvPr/>
          </p:nvSpPr>
          <p:spPr bwMode="auto">
            <a:xfrm>
              <a:off x="4305300" y="2732088"/>
              <a:ext cx="138113" cy="163513"/>
            </a:xfrm>
            <a:custGeom>
              <a:avLst/>
              <a:gdLst>
                <a:gd name="T0" fmla="*/ 19 w 87"/>
                <a:gd name="T1" fmla="*/ 0 h 103"/>
                <a:gd name="T2" fmla="*/ 87 w 87"/>
                <a:gd name="T3" fmla="*/ 35 h 103"/>
                <a:gd name="T4" fmla="*/ 33 w 87"/>
                <a:gd name="T5" fmla="*/ 103 h 103"/>
                <a:gd name="T6" fmla="*/ 0 w 87"/>
                <a:gd name="T7" fmla="*/ 18 h 103"/>
                <a:gd name="T8" fmla="*/ 19 w 87"/>
                <a:gd name="T9" fmla="*/ 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" h="103">
                  <a:moveTo>
                    <a:pt x="19" y="0"/>
                  </a:moveTo>
                  <a:lnTo>
                    <a:pt x="87" y="35"/>
                  </a:lnTo>
                  <a:lnTo>
                    <a:pt x="33" y="103"/>
                  </a:lnTo>
                  <a:lnTo>
                    <a:pt x="0" y="18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F3B3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3" name="Freeform 27"/>
            <p:cNvSpPr>
              <a:spLocks/>
            </p:cNvSpPr>
            <p:nvPr/>
          </p:nvSpPr>
          <p:spPr bwMode="auto">
            <a:xfrm>
              <a:off x="4443413" y="2732088"/>
              <a:ext cx="139700" cy="163513"/>
            </a:xfrm>
            <a:custGeom>
              <a:avLst/>
              <a:gdLst>
                <a:gd name="T0" fmla="*/ 69 w 88"/>
                <a:gd name="T1" fmla="*/ 0 h 103"/>
                <a:gd name="T2" fmla="*/ 0 w 88"/>
                <a:gd name="T3" fmla="*/ 35 h 103"/>
                <a:gd name="T4" fmla="*/ 55 w 88"/>
                <a:gd name="T5" fmla="*/ 103 h 103"/>
                <a:gd name="T6" fmla="*/ 88 w 88"/>
                <a:gd name="T7" fmla="*/ 18 h 103"/>
                <a:gd name="T8" fmla="*/ 69 w 88"/>
                <a:gd name="T9" fmla="*/ 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" h="103">
                  <a:moveTo>
                    <a:pt x="69" y="0"/>
                  </a:moveTo>
                  <a:lnTo>
                    <a:pt x="0" y="35"/>
                  </a:lnTo>
                  <a:lnTo>
                    <a:pt x="55" y="103"/>
                  </a:lnTo>
                  <a:lnTo>
                    <a:pt x="88" y="18"/>
                  </a:lnTo>
                  <a:lnTo>
                    <a:pt x="69" y="0"/>
                  </a:lnTo>
                  <a:close/>
                </a:path>
              </a:pathLst>
            </a:custGeom>
            <a:solidFill>
              <a:srgbClr val="F3B3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44" name="组合 343"/>
          <p:cNvGrpSpPr/>
          <p:nvPr/>
        </p:nvGrpSpPr>
        <p:grpSpPr>
          <a:xfrm>
            <a:off x="4724543" y="4060476"/>
            <a:ext cx="617537" cy="741275"/>
            <a:chOff x="5554663" y="2111375"/>
            <a:chExt cx="847725" cy="1017588"/>
          </a:xfrm>
        </p:grpSpPr>
        <p:sp>
          <p:nvSpPr>
            <p:cNvPr id="345" name="Freeform 6"/>
            <p:cNvSpPr>
              <a:spLocks/>
            </p:cNvSpPr>
            <p:nvPr/>
          </p:nvSpPr>
          <p:spPr bwMode="auto">
            <a:xfrm>
              <a:off x="5665788" y="2363788"/>
              <a:ext cx="641350" cy="754063"/>
            </a:xfrm>
            <a:custGeom>
              <a:avLst/>
              <a:gdLst>
                <a:gd name="T0" fmla="*/ 373 w 373"/>
                <a:gd name="T1" fmla="*/ 285 h 438"/>
                <a:gd name="T2" fmla="*/ 182 w 373"/>
                <a:gd name="T3" fmla="*/ 438 h 438"/>
                <a:gd name="T4" fmla="*/ 0 w 373"/>
                <a:gd name="T5" fmla="*/ 271 h 438"/>
                <a:gd name="T6" fmla="*/ 57 w 373"/>
                <a:gd name="T7" fmla="*/ 0 h 438"/>
                <a:gd name="T8" fmla="*/ 309 w 373"/>
                <a:gd name="T9" fmla="*/ 0 h 438"/>
                <a:gd name="T10" fmla="*/ 373 w 373"/>
                <a:gd name="T11" fmla="*/ 285 h 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3" h="438">
                  <a:moveTo>
                    <a:pt x="373" y="285"/>
                  </a:moveTo>
                  <a:cubicBezTo>
                    <a:pt x="303" y="285"/>
                    <a:pt x="182" y="438"/>
                    <a:pt x="182" y="438"/>
                  </a:cubicBezTo>
                  <a:cubicBezTo>
                    <a:pt x="182" y="438"/>
                    <a:pt x="70" y="271"/>
                    <a:pt x="0" y="271"/>
                  </a:cubicBezTo>
                  <a:cubicBezTo>
                    <a:pt x="54" y="153"/>
                    <a:pt x="51" y="119"/>
                    <a:pt x="57" y="0"/>
                  </a:cubicBezTo>
                  <a:cubicBezTo>
                    <a:pt x="141" y="0"/>
                    <a:pt x="225" y="0"/>
                    <a:pt x="309" y="0"/>
                  </a:cubicBezTo>
                  <a:cubicBezTo>
                    <a:pt x="315" y="119"/>
                    <a:pt x="319" y="166"/>
                    <a:pt x="373" y="285"/>
                  </a:cubicBezTo>
                  <a:close/>
                </a:path>
              </a:pathLst>
            </a:custGeom>
            <a:solidFill>
              <a:srgbClr val="F3B3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6" name="Oval 7"/>
            <p:cNvSpPr>
              <a:spLocks noChangeArrowheads="1"/>
            </p:cNvSpPr>
            <p:nvPr/>
          </p:nvSpPr>
          <p:spPr bwMode="auto">
            <a:xfrm>
              <a:off x="5691188" y="2460625"/>
              <a:ext cx="26988" cy="26988"/>
            </a:xfrm>
            <a:prstGeom prst="ellipse">
              <a:avLst/>
            </a:prstGeom>
            <a:solidFill>
              <a:srgbClr val="E072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7" name="Freeform 8"/>
            <p:cNvSpPr>
              <a:spLocks/>
            </p:cNvSpPr>
            <p:nvPr/>
          </p:nvSpPr>
          <p:spPr bwMode="auto">
            <a:xfrm>
              <a:off x="5697538" y="2274888"/>
              <a:ext cx="14288" cy="179388"/>
            </a:xfrm>
            <a:custGeom>
              <a:avLst/>
              <a:gdLst>
                <a:gd name="T0" fmla="*/ 4 w 8"/>
                <a:gd name="T1" fmla="*/ 104 h 104"/>
                <a:gd name="T2" fmla="*/ 8 w 8"/>
                <a:gd name="T3" fmla="*/ 104 h 104"/>
                <a:gd name="T4" fmla="*/ 8 w 8"/>
                <a:gd name="T5" fmla="*/ 3 h 104"/>
                <a:gd name="T6" fmla="*/ 1 w 8"/>
                <a:gd name="T7" fmla="*/ 0 h 104"/>
                <a:gd name="T8" fmla="*/ 0 w 8"/>
                <a:gd name="T9" fmla="*/ 104 h 104"/>
                <a:gd name="T10" fmla="*/ 4 w 8"/>
                <a:gd name="T11" fmla="*/ 10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04">
                  <a:moveTo>
                    <a:pt x="4" y="104"/>
                  </a:moveTo>
                  <a:cubicBezTo>
                    <a:pt x="6" y="104"/>
                    <a:pt x="7" y="104"/>
                    <a:pt x="8" y="104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04"/>
                    <a:pt x="0" y="104"/>
                  </a:cubicBezTo>
                  <a:cubicBezTo>
                    <a:pt x="2" y="104"/>
                    <a:pt x="3" y="104"/>
                    <a:pt x="4" y="104"/>
                  </a:cubicBezTo>
                  <a:close/>
                </a:path>
              </a:pathLst>
            </a:custGeom>
            <a:solidFill>
              <a:srgbClr val="C7D6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8" name="Freeform 9"/>
            <p:cNvSpPr>
              <a:spLocks/>
            </p:cNvSpPr>
            <p:nvPr/>
          </p:nvSpPr>
          <p:spPr bwMode="auto">
            <a:xfrm>
              <a:off x="5688013" y="2493963"/>
              <a:ext cx="34925" cy="38100"/>
            </a:xfrm>
            <a:custGeom>
              <a:avLst/>
              <a:gdLst>
                <a:gd name="T0" fmla="*/ 15 w 21"/>
                <a:gd name="T1" fmla="*/ 0 h 23"/>
                <a:gd name="T2" fmla="*/ 10 w 21"/>
                <a:gd name="T3" fmla="*/ 1 h 23"/>
                <a:gd name="T4" fmla="*/ 6 w 21"/>
                <a:gd name="T5" fmla="*/ 0 h 23"/>
                <a:gd name="T6" fmla="*/ 1 w 21"/>
                <a:gd name="T7" fmla="*/ 14 h 23"/>
                <a:gd name="T8" fmla="*/ 1 w 21"/>
                <a:gd name="T9" fmla="*/ 14 h 23"/>
                <a:gd name="T10" fmla="*/ 0 w 21"/>
                <a:gd name="T11" fmla="*/ 18 h 23"/>
                <a:gd name="T12" fmla="*/ 1 w 21"/>
                <a:gd name="T13" fmla="*/ 16 h 23"/>
                <a:gd name="T14" fmla="*/ 2 w 21"/>
                <a:gd name="T15" fmla="*/ 11 h 23"/>
                <a:gd name="T16" fmla="*/ 1 w 21"/>
                <a:gd name="T17" fmla="*/ 18 h 23"/>
                <a:gd name="T18" fmla="*/ 3 w 21"/>
                <a:gd name="T19" fmla="*/ 12 h 23"/>
                <a:gd name="T20" fmla="*/ 3 w 21"/>
                <a:gd name="T21" fmla="*/ 19 h 23"/>
                <a:gd name="T22" fmla="*/ 4 w 21"/>
                <a:gd name="T23" fmla="*/ 13 h 23"/>
                <a:gd name="T24" fmla="*/ 4 w 21"/>
                <a:gd name="T25" fmla="*/ 19 h 23"/>
                <a:gd name="T26" fmla="*/ 5 w 21"/>
                <a:gd name="T27" fmla="*/ 13 h 23"/>
                <a:gd name="T28" fmla="*/ 6 w 21"/>
                <a:gd name="T29" fmla="*/ 19 h 23"/>
                <a:gd name="T30" fmla="*/ 7 w 21"/>
                <a:gd name="T31" fmla="*/ 14 h 23"/>
                <a:gd name="T32" fmla="*/ 7 w 21"/>
                <a:gd name="T33" fmla="*/ 20 h 23"/>
                <a:gd name="T34" fmla="*/ 8 w 21"/>
                <a:gd name="T35" fmla="*/ 15 h 23"/>
                <a:gd name="T36" fmla="*/ 9 w 21"/>
                <a:gd name="T37" fmla="*/ 20 h 23"/>
                <a:gd name="T38" fmla="*/ 9 w 21"/>
                <a:gd name="T39" fmla="*/ 20 h 23"/>
                <a:gd name="T40" fmla="*/ 9 w 21"/>
                <a:gd name="T41" fmla="*/ 20 h 23"/>
                <a:gd name="T42" fmla="*/ 10 w 21"/>
                <a:gd name="T43" fmla="*/ 16 h 23"/>
                <a:gd name="T44" fmla="*/ 11 w 21"/>
                <a:gd name="T45" fmla="*/ 21 h 23"/>
                <a:gd name="T46" fmla="*/ 12 w 21"/>
                <a:gd name="T47" fmla="*/ 17 h 23"/>
                <a:gd name="T48" fmla="*/ 13 w 21"/>
                <a:gd name="T49" fmla="*/ 21 h 23"/>
                <a:gd name="T50" fmla="*/ 14 w 21"/>
                <a:gd name="T51" fmla="*/ 17 h 23"/>
                <a:gd name="T52" fmla="*/ 15 w 21"/>
                <a:gd name="T53" fmla="*/ 22 h 23"/>
                <a:gd name="T54" fmla="*/ 16 w 21"/>
                <a:gd name="T55" fmla="*/ 18 h 23"/>
                <a:gd name="T56" fmla="*/ 17 w 21"/>
                <a:gd name="T57" fmla="*/ 22 h 23"/>
                <a:gd name="T58" fmla="*/ 18 w 21"/>
                <a:gd name="T59" fmla="*/ 19 h 23"/>
                <a:gd name="T60" fmla="*/ 19 w 21"/>
                <a:gd name="T61" fmla="*/ 22 h 23"/>
                <a:gd name="T62" fmla="*/ 20 w 21"/>
                <a:gd name="T63" fmla="*/ 19 h 23"/>
                <a:gd name="T64" fmla="*/ 21 w 21"/>
                <a:gd name="T65" fmla="*/ 23 h 23"/>
                <a:gd name="T66" fmla="*/ 21 w 21"/>
                <a:gd name="T67" fmla="*/ 18 h 23"/>
                <a:gd name="T68" fmla="*/ 15 w 21"/>
                <a:gd name="T6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" h="23">
                  <a:moveTo>
                    <a:pt x="15" y="0"/>
                  </a:moveTo>
                  <a:cubicBezTo>
                    <a:pt x="14" y="0"/>
                    <a:pt x="12" y="1"/>
                    <a:pt x="10" y="1"/>
                  </a:cubicBezTo>
                  <a:cubicBezTo>
                    <a:pt x="9" y="1"/>
                    <a:pt x="7" y="1"/>
                    <a:pt x="6" y="0"/>
                  </a:cubicBezTo>
                  <a:cubicBezTo>
                    <a:pt x="3" y="3"/>
                    <a:pt x="1" y="8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6"/>
                    <a:pt x="0" y="17"/>
                    <a:pt x="0" y="18"/>
                  </a:cubicBezTo>
                  <a:cubicBezTo>
                    <a:pt x="0" y="17"/>
                    <a:pt x="0" y="17"/>
                    <a:pt x="1" y="16"/>
                  </a:cubicBezTo>
                  <a:cubicBezTo>
                    <a:pt x="1" y="14"/>
                    <a:pt x="2" y="13"/>
                    <a:pt x="2" y="11"/>
                  </a:cubicBezTo>
                  <a:cubicBezTo>
                    <a:pt x="2" y="14"/>
                    <a:pt x="2" y="16"/>
                    <a:pt x="1" y="18"/>
                  </a:cubicBezTo>
                  <a:cubicBezTo>
                    <a:pt x="2" y="16"/>
                    <a:pt x="3" y="14"/>
                    <a:pt x="3" y="12"/>
                  </a:cubicBezTo>
                  <a:cubicBezTo>
                    <a:pt x="3" y="14"/>
                    <a:pt x="3" y="17"/>
                    <a:pt x="3" y="19"/>
                  </a:cubicBezTo>
                  <a:cubicBezTo>
                    <a:pt x="3" y="17"/>
                    <a:pt x="4" y="15"/>
                    <a:pt x="4" y="13"/>
                  </a:cubicBezTo>
                  <a:cubicBezTo>
                    <a:pt x="4" y="15"/>
                    <a:pt x="4" y="17"/>
                    <a:pt x="4" y="19"/>
                  </a:cubicBezTo>
                  <a:cubicBezTo>
                    <a:pt x="5" y="17"/>
                    <a:pt x="5" y="15"/>
                    <a:pt x="5" y="13"/>
                  </a:cubicBezTo>
                  <a:cubicBezTo>
                    <a:pt x="6" y="16"/>
                    <a:pt x="6" y="18"/>
                    <a:pt x="6" y="19"/>
                  </a:cubicBezTo>
                  <a:cubicBezTo>
                    <a:pt x="6" y="18"/>
                    <a:pt x="7" y="16"/>
                    <a:pt x="7" y="14"/>
                  </a:cubicBezTo>
                  <a:cubicBezTo>
                    <a:pt x="7" y="16"/>
                    <a:pt x="7" y="18"/>
                    <a:pt x="7" y="20"/>
                  </a:cubicBezTo>
                  <a:cubicBezTo>
                    <a:pt x="8" y="18"/>
                    <a:pt x="8" y="17"/>
                    <a:pt x="8" y="15"/>
                  </a:cubicBezTo>
                  <a:cubicBezTo>
                    <a:pt x="9" y="17"/>
                    <a:pt x="9" y="19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19"/>
                    <a:pt x="10" y="17"/>
                    <a:pt x="10" y="16"/>
                  </a:cubicBezTo>
                  <a:cubicBezTo>
                    <a:pt x="10" y="18"/>
                    <a:pt x="11" y="19"/>
                    <a:pt x="11" y="21"/>
                  </a:cubicBezTo>
                  <a:cubicBezTo>
                    <a:pt x="11" y="19"/>
                    <a:pt x="12" y="18"/>
                    <a:pt x="12" y="17"/>
                  </a:cubicBezTo>
                  <a:cubicBezTo>
                    <a:pt x="12" y="18"/>
                    <a:pt x="12" y="20"/>
                    <a:pt x="13" y="21"/>
                  </a:cubicBezTo>
                  <a:cubicBezTo>
                    <a:pt x="13" y="20"/>
                    <a:pt x="13" y="19"/>
                    <a:pt x="14" y="17"/>
                  </a:cubicBezTo>
                  <a:cubicBezTo>
                    <a:pt x="14" y="19"/>
                    <a:pt x="14" y="20"/>
                    <a:pt x="15" y="22"/>
                  </a:cubicBezTo>
                  <a:cubicBezTo>
                    <a:pt x="15" y="21"/>
                    <a:pt x="15" y="19"/>
                    <a:pt x="16" y="18"/>
                  </a:cubicBezTo>
                  <a:cubicBezTo>
                    <a:pt x="16" y="20"/>
                    <a:pt x="17" y="21"/>
                    <a:pt x="17" y="22"/>
                  </a:cubicBezTo>
                  <a:cubicBezTo>
                    <a:pt x="17" y="21"/>
                    <a:pt x="18" y="20"/>
                    <a:pt x="18" y="19"/>
                  </a:cubicBezTo>
                  <a:cubicBezTo>
                    <a:pt x="18" y="20"/>
                    <a:pt x="19" y="21"/>
                    <a:pt x="19" y="22"/>
                  </a:cubicBezTo>
                  <a:cubicBezTo>
                    <a:pt x="20" y="21"/>
                    <a:pt x="20" y="20"/>
                    <a:pt x="20" y="19"/>
                  </a:cubicBezTo>
                  <a:cubicBezTo>
                    <a:pt x="20" y="20"/>
                    <a:pt x="21" y="22"/>
                    <a:pt x="21" y="23"/>
                  </a:cubicBezTo>
                  <a:cubicBezTo>
                    <a:pt x="21" y="22"/>
                    <a:pt x="21" y="19"/>
                    <a:pt x="21" y="18"/>
                  </a:cubicBezTo>
                  <a:cubicBezTo>
                    <a:pt x="21" y="10"/>
                    <a:pt x="19" y="3"/>
                    <a:pt x="15" y="0"/>
                  </a:cubicBezTo>
                  <a:close/>
                </a:path>
              </a:pathLst>
            </a:custGeom>
            <a:solidFill>
              <a:srgbClr val="E072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9" name="Freeform 10"/>
            <p:cNvSpPr>
              <a:spLocks/>
            </p:cNvSpPr>
            <p:nvPr/>
          </p:nvSpPr>
          <p:spPr bwMode="auto">
            <a:xfrm>
              <a:off x="5756275" y="2273300"/>
              <a:ext cx="444500" cy="452438"/>
            </a:xfrm>
            <a:custGeom>
              <a:avLst/>
              <a:gdLst>
                <a:gd name="T0" fmla="*/ 258 w 258"/>
                <a:gd name="T1" fmla="*/ 110 h 263"/>
                <a:gd name="T2" fmla="*/ 129 w 258"/>
                <a:gd name="T3" fmla="*/ 263 h 263"/>
                <a:gd name="T4" fmla="*/ 0 w 258"/>
                <a:gd name="T5" fmla="*/ 110 h 263"/>
                <a:gd name="T6" fmla="*/ 3 w 258"/>
                <a:gd name="T7" fmla="*/ 55 h 263"/>
                <a:gd name="T8" fmla="*/ 129 w 258"/>
                <a:gd name="T9" fmla="*/ 6 h 263"/>
                <a:gd name="T10" fmla="*/ 255 w 258"/>
                <a:gd name="T11" fmla="*/ 55 h 263"/>
                <a:gd name="T12" fmla="*/ 258 w 258"/>
                <a:gd name="T13" fmla="*/ 110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8" h="263">
                  <a:moveTo>
                    <a:pt x="258" y="110"/>
                  </a:moveTo>
                  <a:cubicBezTo>
                    <a:pt x="258" y="194"/>
                    <a:pt x="200" y="263"/>
                    <a:pt x="129" y="263"/>
                  </a:cubicBezTo>
                  <a:cubicBezTo>
                    <a:pt x="58" y="263"/>
                    <a:pt x="0" y="194"/>
                    <a:pt x="0" y="110"/>
                  </a:cubicBezTo>
                  <a:cubicBezTo>
                    <a:pt x="0" y="99"/>
                    <a:pt x="1" y="63"/>
                    <a:pt x="3" y="55"/>
                  </a:cubicBezTo>
                  <a:cubicBezTo>
                    <a:pt x="15" y="0"/>
                    <a:pt x="67" y="6"/>
                    <a:pt x="129" y="6"/>
                  </a:cubicBezTo>
                  <a:cubicBezTo>
                    <a:pt x="191" y="6"/>
                    <a:pt x="243" y="0"/>
                    <a:pt x="255" y="55"/>
                  </a:cubicBezTo>
                  <a:cubicBezTo>
                    <a:pt x="257" y="63"/>
                    <a:pt x="258" y="99"/>
                    <a:pt x="258" y="110"/>
                  </a:cubicBezTo>
                  <a:close/>
                </a:path>
              </a:pathLst>
            </a:custGeom>
            <a:solidFill>
              <a:srgbClr val="F9DF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0" name="Freeform 11"/>
            <p:cNvSpPr>
              <a:spLocks/>
            </p:cNvSpPr>
            <p:nvPr/>
          </p:nvSpPr>
          <p:spPr bwMode="auto">
            <a:xfrm>
              <a:off x="5829300" y="2709863"/>
              <a:ext cx="300038" cy="207963"/>
            </a:xfrm>
            <a:custGeom>
              <a:avLst/>
              <a:gdLst>
                <a:gd name="T0" fmla="*/ 87 w 175"/>
                <a:gd name="T1" fmla="*/ 16 h 121"/>
                <a:gd name="T2" fmla="*/ 37 w 175"/>
                <a:gd name="T3" fmla="*/ 0 h 121"/>
                <a:gd name="T4" fmla="*/ 0 w 175"/>
                <a:gd name="T5" fmla="*/ 81 h 121"/>
                <a:gd name="T6" fmla="*/ 86 w 175"/>
                <a:gd name="T7" fmla="*/ 121 h 121"/>
                <a:gd name="T8" fmla="*/ 175 w 175"/>
                <a:gd name="T9" fmla="*/ 81 h 121"/>
                <a:gd name="T10" fmla="*/ 138 w 175"/>
                <a:gd name="T11" fmla="*/ 0 h 121"/>
                <a:gd name="T12" fmla="*/ 87 w 175"/>
                <a:gd name="T13" fmla="*/ 16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5" h="121">
                  <a:moveTo>
                    <a:pt x="87" y="16"/>
                  </a:moveTo>
                  <a:cubicBezTo>
                    <a:pt x="67" y="16"/>
                    <a:pt x="54" y="10"/>
                    <a:pt x="37" y="0"/>
                  </a:cubicBezTo>
                  <a:cubicBezTo>
                    <a:pt x="28" y="48"/>
                    <a:pt x="20" y="55"/>
                    <a:pt x="0" y="81"/>
                  </a:cubicBezTo>
                  <a:cubicBezTo>
                    <a:pt x="33" y="81"/>
                    <a:pt x="53" y="121"/>
                    <a:pt x="86" y="121"/>
                  </a:cubicBezTo>
                  <a:cubicBezTo>
                    <a:pt x="120" y="121"/>
                    <a:pt x="141" y="81"/>
                    <a:pt x="175" y="81"/>
                  </a:cubicBezTo>
                  <a:cubicBezTo>
                    <a:pt x="155" y="55"/>
                    <a:pt x="148" y="46"/>
                    <a:pt x="138" y="0"/>
                  </a:cubicBezTo>
                  <a:cubicBezTo>
                    <a:pt x="120" y="10"/>
                    <a:pt x="108" y="16"/>
                    <a:pt x="87" y="16"/>
                  </a:cubicBezTo>
                  <a:close/>
                </a:path>
              </a:pathLst>
            </a:custGeom>
            <a:solidFill>
              <a:srgbClr val="F9DF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1" name="Freeform 12"/>
            <p:cNvSpPr>
              <a:spLocks/>
            </p:cNvSpPr>
            <p:nvPr/>
          </p:nvSpPr>
          <p:spPr bwMode="auto">
            <a:xfrm>
              <a:off x="5757863" y="2273300"/>
              <a:ext cx="442913" cy="211138"/>
            </a:xfrm>
            <a:custGeom>
              <a:avLst/>
              <a:gdLst>
                <a:gd name="T0" fmla="*/ 128 w 257"/>
                <a:gd name="T1" fmla="*/ 6 h 123"/>
                <a:gd name="T2" fmla="*/ 2 w 257"/>
                <a:gd name="T3" fmla="*/ 55 h 123"/>
                <a:gd name="T4" fmla="*/ 0 w 257"/>
                <a:gd name="T5" fmla="*/ 80 h 123"/>
                <a:gd name="T6" fmla="*/ 13 w 257"/>
                <a:gd name="T7" fmla="*/ 81 h 123"/>
                <a:gd name="T8" fmla="*/ 100 w 257"/>
                <a:gd name="T9" fmla="*/ 31 h 123"/>
                <a:gd name="T10" fmla="*/ 248 w 257"/>
                <a:gd name="T11" fmla="*/ 123 h 123"/>
                <a:gd name="T12" fmla="*/ 256 w 257"/>
                <a:gd name="T13" fmla="*/ 123 h 123"/>
                <a:gd name="T14" fmla="*/ 257 w 257"/>
                <a:gd name="T15" fmla="*/ 110 h 123"/>
                <a:gd name="T16" fmla="*/ 254 w 257"/>
                <a:gd name="T17" fmla="*/ 55 h 123"/>
                <a:gd name="T18" fmla="*/ 128 w 257"/>
                <a:gd name="T19" fmla="*/ 6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7" h="123">
                  <a:moveTo>
                    <a:pt x="128" y="6"/>
                  </a:moveTo>
                  <a:cubicBezTo>
                    <a:pt x="66" y="6"/>
                    <a:pt x="14" y="0"/>
                    <a:pt x="2" y="55"/>
                  </a:cubicBezTo>
                  <a:cubicBezTo>
                    <a:pt x="1" y="59"/>
                    <a:pt x="0" y="69"/>
                    <a:pt x="0" y="80"/>
                  </a:cubicBezTo>
                  <a:cubicBezTo>
                    <a:pt x="4" y="81"/>
                    <a:pt x="9" y="81"/>
                    <a:pt x="13" y="81"/>
                  </a:cubicBezTo>
                  <a:cubicBezTo>
                    <a:pt x="50" y="81"/>
                    <a:pt x="83" y="61"/>
                    <a:pt x="100" y="31"/>
                  </a:cubicBezTo>
                  <a:cubicBezTo>
                    <a:pt x="127" y="86"/>
                    <a:pt x="183" y="123"/>
                    <a:pt x="248" y="123"/>
                  </a:cubicBezTo>
                  <a:cubicBezTo>
                    <a:pt x="251" y="123"/>
                    <a:pt x="254" y="123"/>
                    <a:pt x="256" y="123"/>
                  </a:cubicBezTo>
                  <a:cubicBezTo>
                    <a:pt x="257" y="118"/>
                    <a:pt x="257" y="114"/>
                    <a:pt x="257" y="110"/>
                  </a:cubicBezTo>
                  <a:cubicBezTo>
                    <a:pt x="257" y="99"/>
                    <a:pt x="256" y="63"/>
                    <a:pt x="254" y="55"/>
                  </a:cubicBezTo>
                  <a:cubicBezTo>
                    <a:pt x="242" y="0"/>
                    <a:pt x="190" y="6"/>
                    <a:pt x="128" y="6"/>
                  </a:cubicBezTo>
                  <a:close/>
                </a:path>
              </a:pathLst>
            </a:custGeom>
            <a:solidFill>
              <a:srgbClr val="F3B3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2" name="Freeform 13"/>
            <p:cNvSpPr>
              <a:spLocks/>
            </p:cNvSpPr>
            <p:nvPr/>
          </p:nvSpPr>
          <p:spPr bwMode="auto">
            <a:xfrm>
              <a:off x="5584825" y="2111375"/>
              <a:ext cx="787400" cy="176213"/>
            </a:xfrm>
            <a:custGeom>
              <a:avLst/>
              <a:gdLst>
                <a:gd name="T0" fmla="*/ 447 w 458"/>
                <a:gd name="T1" fmla="*/ 64 h 103"/>
                <a:gd name="T2" fmla="*/ 248 w 458"/>
                <a:gd name="T3" fmla="*/ 4 h 103"/>
                <a:gd name="T4" fmla="*/ 210 w 458"/>
                <a:gd name="T5" fmla="*/ 4 h 103"/>
                <a:gd name="T6" fmla="*/ 11 w 458"/>
                <a:gd name="T7" fmla="*/ 64 h 103"/>
                <a:gd name="T8" fmla="*/ 11 w 458"/>
                <a:gd name="T9" fmla="*/ 76 h 103"/>
                <a:gd name="T10" fmla="*/ 100 w 458"/>
                <a:gd name="T11" fmla="*/ 103 h 103"/>
                <a:gd name="T12" fmla="*/ 100 w 458"/>
                <a:gd name="T13" fmla="*/ 102 h 103"/>
                <a:gd name="T14" fmla="*/ 100 w 458"/>
                <a:gd name="T15" fmla="*/ 101 h 103"/>
                <a:gd name="T16" fmla="*/ 100 w 458"/>
                <a:gd name="T17" fmla="*/ 101 h 103"/>
                <a:gd name="T18" fmla="*/ 229 w 458"/>
                <a:gd name="T19" fmla="*/ 61 h 103"/>
                <a:gd name="T20" fmla="*/ 358 w 458"/>
                <a:gd name="T21" fmla="*/ 101 h 103"/>
                <a:gd name="T22" fmla="*/ 358 w 458"/>
                <a:gd name="T23" fmla="*/ 101 h 103"/>
                <a:gd name="T24" fmla="*/ 358 w 458"/>
                <a:gd name="T25" fmla="*/ 102 h 103"/>
                <a:gd name="T26" fmla="*/ 358 w 458"/>
                <a:gd name="T27" fmla="*/ 103 h 103"/>
                <a:gd name="T28" fmla="*/ 447 w 458"/>
                <a:gd name="T29" fmla="*/ 76 h 103"/>
                <a:gd name="T30" fmla="*/ 447 w 458"/>
                <a:gd name="T31" fmla="*/ 64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58" h="103">
                  <a:moveTo>
                    <a:pt x="447" y="64"/>
                  </a:moveTo>
                  <a:cubicBezTo>
                    <a:pt x="248" y="4"/>
                    <a:pt x="248" y="4"/>
                    <a:pt x="248" y="4"/>
                  </a:cubicBezTo>
                  <a:cubicBezTo>
                    <a:pt x="238" y="0"/>
                    <a:pt x="220" y="0"/>
                    <a:pt x="210" y="4"/>
                  </a:cubicBezTo>
                  <a:cubicBezTo>
                    <a:pt x="11" y="64"/>
                    <a:pt x="11" y="64"/>
                    <a:pt x="11" y="64"/>
                  </a:cubicBezTo>
                  <a:cubicBezTo>
                    <a:pt x="0" y="67"/>
                    <a:pt x="0" y="72"/>
                    <a:pt x="11" y="76"/>
                  </a:cubicBezTo>
                  <a:cubicBezTo>
                    <a:pt x="100" y="103"/>
                    <a:pt x="100" y="103"/>
                    <a:pt x="100" y="103"/>
                  </a:cubicBezTo>
                  <a:cubicBezTo>
                    <a:pt x="100" y="102"/>
                    <a:pt x="100" y="102"/>
                    <a:pt x="100" y="102"/>
                  </a:cubicBezTo>
                  <a:cubicBezTo>
                    <a:pt x="100" y="101"/>
                    <a:pt x="100" y="101"/>
                    <a:pt x="100" y="101"/>
                  </a:cubicBezTo>
                  <a:cubicBezTo>
                    <a:pt x="100" y="101"/>
                    <a:pt x="100" y="101"/>
                    <a:pt x="100" y="101"/>
                  </a:cubicBezTo>
                  <a:cubicBezTo>
                    <a:pt x="103" y="78"/>
                    <a:pt x="160" y="61"/>
                    <a:pt x="229" y="61"/>
                  </a:cubicBezTo>
                  <a:cubicBezTo>
                    <a:pt x="298" y="61"/>
                    <a:pt x="355" y="78"/>
                    <a:pt x="358" y="101"/>
                  </a:cubicBezTo>
                  <a:cubicBezTo>
                    <a:pt x="358" y="101"/>
                    <a:pt x="358" y="101"/>
                    <a:pt x="358" y="101"/>
                  </a:cubicBezTo>
                  <a:cubicBezTo>
                    <a:pt x="358" y="102"/>
                    <a:pt x="358" y="102"/>
                    <a:pt x="358" y="102"/>
                  </a:cubicBezTo>
                  <a:cubicBezTo>
                    <a:pt x="358" y="103"/>
                    <a:pt x="358" y="103"/>
                    <a:pt x="358" y="103"/>
                  </a:cubicBezTo>
                  <a:cubicBezTo>
                    <a:pt x="447" y="76"/>
                    <a:pt x="447" y="76"/>
                    <a:pt x="447" y="76"/>
                  </a:cubicBezTo>
                  <a:cubicBezTo>
                    <a:pt x="458" y="72"/>
                    <a:pt x="458" y="67"/>
                    <a:pt x="447" y="64"/>
                  </a:cubicBezTo>
                  <a:close/>
                </a:path>
              </a:pathLst>
            </a:custGeom>
            <a:solidFill>
              <a:srgbClr val="C7D6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3" name="Freeform 14"/>
            <p:cNvSpPr>
              <a:spLocks/>
            </p:cNvSpPr>
            <p:nvPr/>
          </p:nvSpPr>
          <p:spPr bwMode="auto">
            <a:xfrm>
              <a:off x="5756275" y="2222500"/>
              <a:ext cx="444500" cy="160338"/>
            </a:xfrm>
            <a:custGeom>
              <a:avLst/>
              <a:gdLst>
                <a:gd name="T0" fmla="*/ 258 w 258"/>
                <a:gd name="T1" fmla="*/ 40 h 93"/>
                <a:gd name="T2" fmla="*/ 129 w 258"/>
                <a:gd name="T3" fmla="*/ 0 h 93"/>
                <a:gd name="T4" fmla="*/ 129 w 258"/>
                <a:gd name="T5" fmla="*/ 0 h 93"/>
                <a:gd name="T6" fmla="*/ 0 w 258"/>
                <a:gd name="T7" fmla="*/ 40 h 93"/>
                <a:gd name="T8" fmla="*/ 0 w 258"/>
                <a:gd name="T9" fmla="*/ 40 h 93"/>
                <a:gd name="T10" fmla="*/ 0 w 258"/>
                <a:gd name="T11" fmla="*/ 42 h 93"/>
                <a:gd name="T12" fmla="*/ 0 w 258"/>
                <a:gd name="T13" fmla="*/ 85 h 93"/>
                <a:gd name="T14" fmla="*/ 1 w 258"/>
                <a:gd name="T15" fmla="*/ 93 h 93"/>
                <a:gd name="T16" fmla="*/ 9 w 258"/>
                <a:gd name="T17" fmla="*/ 81 h 93"/>
                <a:gd name="T18" fmla="*/ 129 w 258"/>
                <a:gd name="T19" fmla="*/ 68 h 93"/>
                <a:gd name="T20" fmla="*/ 129 w 258"/>
                <a:gd name="T21" fmla="*/ 68 h 93"/>
                <a:gd name="T22" fmla="*/ 249 w 258"/>
                <a:gd name="T23" fmla="*/ 81 h 93"/>
                <a:gd name="T24" fmla="*/ 257 w 258"/>
                <a:gd name="T25" fmla="*/ 93 h 93"/>
                <a:gd name="T26" fmla="*/ 258 w 258"/>
                <a:gd name="T27" fmla="*/ 85 h 93"/>
                <a:gd name="T28" fmla="*/ 258 w 258"/>
                <a:gd name="T29" fmla="*/ 42 h 93"/>
                <a:gd name="T30" fmla="*/ 258 w 258"/>
                <a:gd name="T31" fmla="*/ 4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58" h="93">
                  <a:moveTo>
                    <a:pt x="258" y="40"/>
                  </a:moveTo>
                  <a:cubicBezTo>
                    <a:pt x="255" y="18"/>
                    <a:pt x="198" y="0"/>
                    <a:pt x="129" y="0"/>
                  </a:cubicBezTo>
                  <a:cubicBezTo>
                    <a:pt x="129" y="0"/>
                    <a:pt x="129" y="0"/>
                    <a:pt x="129" y="0"/>
                  </a:cubicBezTo>
                  <a:cubicBezTo>
                    <a:pt x="60" y="0"/>
                    <a:pt x="3" y="18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90"/>
                    <a:pt x="1" y="93"/>
                  </a:cubicBezTo>
                  <a:cubicBezTo>
                    <a:pt x="1" y="93"/>
                    <a:pt x="1" y="85"/>
                    <a:pt x="9" y="81"/>
                  </a:cubicBezTo>
                  <a:cubicBezTo>
                    <a:pt x="25" y="74"/>
                    <a:pt x="73" y="68"/>
                    <a:pt x="129" y="68"/>
                  </a:cubicBezTo>
                  <a:cubicBezTo>
                    <a:pt x="129" y="68"/>
                    <a:pt x="129" y="68"/>
                    <a:pt x="129" y="68"/>
                  </a:cubicBezTo>
                  <a:cubicBezTo>
                    <a:pt x="185" y="68"/>
                    <a:pt x="233" y="74"/>
                    <a:pt x="249" y="81"/>
                  </a:cubicBezTo>
                  <a:cubicBezTo>
                    <a:pt x="257" y="85"/>
                    <a:pt x="257" y="93"/>
                    <a:pt x="257" y="93"/>
                  </a:cubicBezTo>
                  <a:cubicBezTo>
                    <a:pt x="258" y="90"/>
                    <a:pt x="258" y="85"/>
                    <a:pt x="258" y="85"/>
                  </a:cubicBezTo>
                  <a:cubicBezTo>
                    <a:pt x="258" y="42"/>
                    <a:pt x="258" y="42"/>
                    <a:pt x="258" y="42"/>
                  </a:cubicBezTo>
                  <a:cubicBezTo>
                    <a:pt x="258" y="40"/>
                    <a:pt x="258" y="40"/>
                    <a:pt x="258" y="40"/>
                  </a:cubicBezTo>
                  <a:close/>
                </a:path>
              </a:pathLst>
            </a:custGeom>
            <a:solidFill>
              <a:srgbClr val="B3C1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4" name="Freeform 15"/>
            <p:cNvSpPr>
              <a:spLocks/>
            </p:cNvSpPr>
            <p:nvPr/>
          </p:nvSpPr>
          <p:spPr bwMode="auto">
            <a:xfrm>
              <a:off x="5554663" y="2762250"/>
              <a:ext cx="847725" cy="366713"/>
            </a:xfrm>
            <a:custGeom>
              <a:avLst/>
              <a:gdLst>
                <a:gd name="T0" fmla="*/ 267 w 534"/>
                <a:gd name="T1" fmla="*/ 231 h 231"/>
                <a:gd name="T2" fmla="*/ 0 w 534"/>
                <a:gd name="T3" fmla="*/ 67 h 231"/>
                <a:gd name="T4" fmla="*/ 186 w 534"/>
                <a:gd name="T5" fmla="*/ 0 h 231"/>
                <a:gd name="T6" fmla="*/ 267 w 534"/>
                <a:gd name="T7" fmla="*/ 92 h 231"/>
                <a:gd name="T8" fmla="*/ 348 w 534"/>
                <a:gd name="T9" fmla="*/ 0 h 231"/>
                <a:gd name="T10" fmla="*/ 534 w 534"/>
                <a:gd name="T11" fmla="*/ 67 h 231"/>
                <a:gd name="T12" fmla="*/ 267 w 534"/>
                <a:gd name="T13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4" h="231">
                  <a:moveTo>
                    <a:pt x="267" y="231"/>
                  </a:moveTo>
                  <a:lnTo>
                    <a:pt x="0" y="67"/>
                  </a:lnTo>
                  <a:lnTo>
                    <a:pt x="186" y="0"/>
                  </a:lnTo>
                  <a:lnTo>
                    <a:pt x="267" y="92"/>
                  </a:lnTo>
                  <a:lnTo>
                    <a:pt x="348" y="0"/>
                  </a:lnTo>
                  <a:lnTo>
                    <a:pt x="534" y="67"/>
                  </a:lnTo>
                  <a:lnTo>
                    <a:pt x="267" y="231"/>
                  </a:lnTo>
                  <a:close/>
                </a:path>
              </a:pathLst>
            </a:custGeom>
            <a:solidFill>
              <a:srgbClr val="C7D6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55" name="组合 354"/>
          <p:cNvGrpSpPr/>
          <p:nvPr/>
        </p:nvGrpSpPr>
        <p:grpSpPr>
          <a:xfrm>
            <a:off x="5270907" y="3454819"/>
            <a:ext cx="611755" cy="735493"/>
            <a:chOff x="4024313" y="2116138"/>
            <a:chExt cx="839788" cy="1009650"/>
          </a:xfrm>
        </p:grpSpPr>
        <p:sp>
          <p:nvSpPr>
            <p:cNvPr id="356" name="Oval 16"/>
            <p:cNvSpPr>
              <a:spLocks noChangeArrowheads="1"/>
            </p:cNvSpPr>
            <p:nvPr/>
          </p:nvSpPr>
          <p:spPr bwMode="auto">
            <a:xfrm>
              <a:off x="4159250" y="2462213"/>
              <a:ext cx="28575" cy="25400"/>
            </a:xfrm>
            <a:prstGeom prst="ellipse">
              <a:avLst/>
            </a:prstGeom>
            <a:solidFill>
              <a:srgbClr val="E072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7" name="Freeform 17"/>
            <p:cNvSpPr>
              <a:spLocks/>
            </p:cNvSpPr>
            <p:nvPr/>
          </p:nvSpPr>
          <p:spPr bwMode="auto">
            <a:xfrm>
              <a:off x="4167188" y="2278063"/>
              <a:ext cx="12700" cy="177800"/>
            </a:xfrm>
            <a:custGeom>
              <a:avLst/>
              <a:gdLst>
                <a:gd name="T0" fmla="*/ 4 w 8"/>
                <a:gd name="T1" fmla="*/ 103 h 103"/>
                <a:gd name="T2" fmla="*/ 8 w 8"/>
                <a:gd name="T3" fmla="*/ 103 h 103"/>
                <a:gd name="T4" fmla="*/ 8 w 8"/>
                <a:gd name="T5" fmla="*/ 3 h 103"/>
                <a:gd name="T6" fmla="*/ 0 w 8"/>
                <a:gd name="T7" fmla="*/ 0 h 103"/>
                <a:gd name="T8" fmla="*/ 0 w 8"/>
                <a:gd name="T9" fmla="*/ 103 h 103"/>
                <a:gd name="T10" fmla="*/ 4 w 8"/>
                <a:gd name="T11" fmla="*/ 10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03">
                  <a:moveTo>
                    <a:pt x="4" y="103"/>
                  </a:moveTo>
                  <a:cubicBezTo>
                    <a:pt x="5" y="103"/>
                    <a:pt x="7" y="103"/>
                    <a:pt x="8" y="10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03"/>
                    <a:pt x="0" y="103"/>
                  </a:cubicBezTo>
                  <a:cubicBezTo>
                    <a:pt x="1" y="103"/>
                    <a:pt x="2" y="103"/>
                    <a:pt x="4" y="103"/>
                  </a:cubicBezTo>
                  <a:close/>
                </a:path>
              </a:pathLst>
            </a:custGeom>
            <a:solidFill>
              <a:srgbClr val="C7D6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8" name="Freeform 18"/>
            <p:cNvSpPr>
              <a:spLocks/>
            </p:cNvSpPr>
            <p:nvPr/>
          </p:nvSpPr>
          <p:spPr bwMode="auto">
            <a:xfrm>
              <a:off x="4154488" y="2493963"/>
              <a:ext cx="36513" cy="38100"/>
            </a:xfrm>
            <a:custGeom>
              <a:avLst/>
              <a:gdLst>
                <a:gd name="T0" fmla="*/ 16 w 21"/>
                <a:gd name="T1" fmla="*/ 0 h 23"/>
                <a:gd name="T2" fmla="*/ 11 w 21"/>
                <a:gd name="T3" fmla="*/ 2 h 23"/>
                <a:gd name="T4" fmla="*/ 6 w 21"/>
                <a:gd name="T5" fmla="*/ 1 h 23"/>
                <a:gd name="T6" fmla="*/ 1 w 21"/>
                <a:gd name="T7" fmla="*/ 15 h 23"/>
                <a:gd name="T8" fmla="*/ 1 w 21"/>
                <a:gd name="T9" fmla="*/ 15 h 23"/>
                <a:gd name="T10" fmla="*/ 0 w 21"/>
                <a:gd name="T11" fmla="*/ 18 h 23"/>
                <a:gd name="T12" fmla="*/ 1 w 21"/>
                <a:gd name="T13" fmla="*/ 16 h 23"/>
                <a:gd name="T14" fmla="*/ 2 w 21"/>
                <a:gd name="T15" fmla="*/ 12 h 23"/>
                <a:gd name="T16" fmla="*/ 2 w 21"/>
                <a:gd name="T17" fmla="*/ 19 h 23"/>
                <a:gd name="T18" fmla="*/ 4 w 21"/>
                <a:gd name="T19" fmla="*/ 13 h 23"/>
                <a:gd name="T20" fmla="*/ 3 w 21"/>
                <a:gd name="T21" fmla="*/ 19 h 23"/>
                <a:gd name="T22" fmla="*/ 5 w 21"/>
                <a:gd name="T23" fmla="*/ 13 h 23"/>
                <a:gd name="T24" fmla="*/ 5 w 21"/>
                <a:gd name="T25" fmla="*/ 20 h 23"/>
                <a:gd name="T26" fmla="*/ 6 w 21"/>
                <a:gd name="T27" fmla="*/ 14 h 23"/>
                <a:gd name="T28" fmla="*/ 6 w 21"/>
                <a:gd name="T29" fmla="*/ 20 h 23"/>
                <a:gd name="T30" fmla="*/ 7 w 21"/>
                <a:gd name="T31" fmla="*/ 15 h 23"/>
                <a:gd name="T32" fmla="*/ 8 w 21"/>
                <a:gd name="T33" fmla="*/ 20 h 23"/>
                <a:gd name="T34" fmla="*/ 9 w 21"/>
                <a:gd name="T35" fmla="*/ 16 h 23"/>
                <a:gd name="T36" fmla="*/ 9 w 21"/>
                <a:gd name="T37" fmla="*/ 21 h 23"/>
                <a:gd name="T38" fmla="*/ 10 w 21"/>
                <a:gd name="T39" fmla="*/ 21 h 23"/>
                <a:gd name="T40" fmla="*/ 10 w 21"/>
                <a:gd name="T41" fmla="*/ 21 h 23"/>
                <a:gd name="T42" fmla="*/ 11 w 21"/>
                <a:gd name="T43" fmla="*/ 16 h 23"/>
                <a:gd name="T44" fmla="*/ 11 w 21"/>
                <a:gd name="T45" fmla="*/ 21 h 23"/>
                <a:gd name="T46" fmla="*/ 12 w 21"/>
                <a:gd name="T47" fmla="*/ 17 h 23"/>
                <a:gd name="T48" fmla="*/ 13 w 21"/>
                <a:gd name="T49" fmla="*/ 22 h 23"/>
                <a:gd name="T50" fmla="*/ 14 w 21"/>
                <a:gd name="T51" fmla="*/ 18 h 23"/>
                <a:gd name="T52" fmla="*/ 15 w 21"/>
                <a:gd name="T53" fmla="*/ 22 h 23"/>
                <a:gd name="T54" fmla="*/ 16 w 21"/>
                <a:gd name="T55" fmla="*/ 19 h 23"/>
                <a:gd name="T56" fmla="*/ 18 w 21"/>
                <a:gd name="T57" fmla="*/ 23 h 23"/>
                <a:gd name="T58" fmla="*/ 18 w 21"/>
                <a:gd name="T59" fmla="*/ 19 h 23"/>
                <a:gd name="T60" fmla="*/ 20 w 21"/>
                <a:gd name="T61" fmla="*/ 23 h 23"/>
                <a:gd name="T62" fmla="*/ 21 w 21"/>
                <a:gd name="T63" fmla="*/ 20 h 23"/>
                <a:gd name="T64" fmla="*/ 21 w 21"/>
                <a:gd name="T65" fmla="*/ 23 h 23"/>
                <a:gd name="T66" fmla="*/ 21 w 21"/>
                <a:gd name="T67" fmla="*/ 19 h 23"/>
                <a:gd name="T68" fmla="*/ 16 w 21"/>
                <a:gd name="T6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" h="23">
                  <a:moveTo>
                    <a:pt x="16" y="0"/>
                  </a:moveTo>
                  <a:cubicBezTo>
                    <a:pt x="15" y="1"/>
                    <a:pt x="13" y="2"/>
                    <a:pt x="11" y="2"/>
                  </a:cubicBezTo>
                  <a:cubicBezTo>
                    <a:pt x="9" y="2"/>
                    <a:pt x="7" y="1"/>
                    <a:pt x="6" y="1"/>
                  </a:cubicBezTo>
                  <a:cubicBezTo>
                    <a:pt x="4" y="4"/>
                    <a:pt x="2" y="9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6"/>
                    <a:pt x="1" y="17"/>
                    <a:pt x="0" y="18"/>
                  </a:cubicBezTo>
                  <a:cubicBezTo>
                    <a:pt x="1" y="18"/>
                    <a:pt x="1" y="17"/>
                    <a:pt x="1" y="16"/>
                  </a:cubicBezTo>
                  <a:cubicBezTo>
                    <a:pt x="2" y="15"/>
                    <a:pt x="2" y="14"/>
                    <a:pt x="2" y="12"/>
                  </a:cubicBezTo>
                  <a:cubicBezTo>
                    <a:pt x="3" y="14"/>
                    <a:pt x="2" y="17"/>
                    <a:pt x="2" y="19"/>
                  </a:cubicBezTo>
                  <a:cubicBezTo>
                    <a:pt x="3" y="17"/>
                    <a:pt x="3" y="15"/>
                    <a:pt x="4" y="13"/>
                  </a:cubicBezTo>
                  <a:cubicBezTo>
                    <a:pt x="4" y="15"/>
                    <a:pt x="3" y="17"/>
                    <a:pt x="3" y="19"/>
                  </a:cubicBezTo>
                  <a:cubicBezTo>
                    <a:pt x="4" y="17"/>
                    <a:pt x="4" y="15"/>
                    <a:pt x="5" y="13"/>
                  </a:cubicBezTo>
                  <a:cubicBezTo>
                    <a:pt x="5" y="15"/>
                    <a:pt x="5" y="17"/>
                    <a:pt x="5" y="20"/>
                  </a:cubicBezTo>
                  <a:cubicBezTo>
                    <a:pt x="5" y="18"/>
                    <a:pt x="6" y="16"/>
                    <a:pt x="6" y="14"/>
                  </a:cubicBezTo>
                  <a:cubicBezTo>
                    <a:pt x="6" y="16"/>
                    <a:pt x="6" y="18"/>
                    <a:pt x="6" y="20"/>
                  </a:cubicBezTo>
                  <a:cubicBezTo>
                    <a:pt x="7" y="18"/>
                    <a:pt x="7" y="16"/>
                    <a:pt x="7" y="15"/>
                  </a:cubicBezTo>
                  <a:cubicBezTo>
                    <a:pt x="8" y="17"/>
                    <a:pt x="8" y="19"/>
                    <a:pt x="8" y="20"/>
                  </a:cubicBezTo>
                  <a:cubicBezTo>
                    <a:pt x="8" y="19"/>
                    <a:pt x="9" y="17"/>
                    <a:pt x="9" y="16"/>
                  </a:cubicBezTo>
                  <a:cubicBezTo>
                    <a:pt x="9" y="17"/>
                    <a:pt x="9" y="19"/>
                    <a:pt x="9" y="21"/>
                  </a:cubicBezTo>
                  <a:cubicBezTo>
                    <a:pt x="9" y="21"/>
                    <a:pt x="9" y="21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19"/>
                    <a:pt x="10" y="18"/>
                    <a:pt x="11" y="16"/>
                  </a:cubicBezTo>
                  <a:cubicBezTo>
                    <a:pt x="11" y="18"/>
                    <a:pt x="11" y="20"/>
                    <a:pt x="11" y="21"/>
                  </a:cubicBezTo>
                  <a:cubicBezTo>
                    <a:pt x="12" y="20"/>
                    <a:pt x="12" y="19"/>
                    <a:pt x="12" y="17"/>
                  </a:cubicBezTo>
                  <a:cubicBezTo>
                    <a:pt x="13" y="19"/>
                    <a:pt x="13" y="20"/>
                    <a:pt x="13" y="22"/>
                  </a:cubicBezTo>
                  <a:cubicBezTo>
                    <a:pt x="14" y="21"/>
                    <a:pt x="14" y="19"/>
                    <a:pt x="14" y="18"/>
                  </a:cubicBezTo>
                  <a:cubicBezTo>
                    <a:pt x="14" y="19"/>
                    <a:pt x="15" y="21"/>
                    <a:pt x="15" y="22"/>
                  </a:cubicBezTo>
                  <a:cubicBezTo>
                    <a:pt x="16" y="21"/>
                    <a:pt x="16" y="20"/>
                    <a:pt x="16" y="19"/>
                  </a:cubicBezTo>
                  <a:cubicBezTo>
                    <a:pt x="17" y="20"/>
                    <a:pt x="17" y="21"/>
                    <a:pt x="18" y="23"/>
                  </a:cubicBezTo>
                  <a:cubicBezTo>
                    <a:pt x="18" y="21"/>
                    <a:pt x="18" y="20"/>
                    <a:pt x="18" y="19"/>
                  </a:cubicBezTo>
                  <a:cubicBezTo>
                    <a:pt x="19" y="21"/>
                    <a:pt x="19" y="22"/>
                    <a:pt x="20" y="23"/>
                  </a:cubicBezTo>
                  <a:cubicBezTo>
                    <a:pt x="20" y="22"/>
                    <a:pt x="20" y="21"/>
                    <a:pt x="21" y="20"/>
                  </a:cubicBezTo>
                  <a:cubicBezTo>
                    <a:pt x="21" y="20"/>
                    <a:pt x="21" y="23"/>
                    <a:pt x="21" y="23"/>
                  </a:cubicBezTo>
                  <a:cubicBezTo>
                    <a:pt x="21" y="22"/>
                    <a:pt x="21" y="20"/>
                    <a:pt x="21" y="19"/>
                  </a:cubicBezTo>
                  <a:cubicBezTo>
                    <a:pt x="21" y="11"/>
                    <a:pt x="19" y="4"/>
                    <a:pt x="16" y="0"/>
                  </a:cubicBezTo>
                  <a:close/>
                </a:path>
              </a:pathLst>
            </a:custGeom>
            <a:solidFill>
              <a:srgbClr val="E072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9" name="Freeform 19"/>
            <p:cNvSpPr>
              <a:spLocks/>
            </p:cNvSpPr>
            <p:nvPr/>
          </p:nvSpPr>
          <p:spPr bwMode="auto">
            <a:xfrm>
              <a:off x="4052888" y="2116138"/>
              <a:ext cx="782638" cy="174625"/>
            </a:xfrm>
            <a:custGeom>
              <a:avLst/>
              <a:gdLst>
                <a:gd name="T0" fmla="*/ 443 w 454"/>
                <a:gd name="T1" fmla="*/ 63 h 101"/>
                <a:gd name="T2" fmla="*/ 246 w 454"/>
                <a:gd name="T3" fmla="*/ 3 h 101"/>
                <a:gd name="T4" fmla="*/ 208 w 454"/>
                <a:gd name="T5" fmla="*/ 3 h 101"/>
                <a:gd name="T6" fmla="*/ 11 w 454"/>
                <a:gd name="T7" fmla="*/ 63 h 101"/>
                <a:gd name="T8" fmla="*/ 11 w 454"/>
                <a:gd name="T9" fmla="*/ 75 h 101"/>
                <a:gd name="T10" fmla="*/ 99 w 454"/>
                <a:gd name="T11" fmla="*/ 101 h 101"/>
                <a:gd name="T12" fmla="*/ 99 w 454"/>
                <a:gd name="T13" fmla="*/ 101 h 101"/>
                <a:gd name="T14" fmla="*/ 99 w 454"/>
                <a:gd name="T15" fmla="*/ 99 h 101"/>
                <a:gd name="T16" fmla="*/ 100 w 454"/>
                <a:gd name="T17" fmla="*/ 99 h 101"/>
                <a:gd name="T18" fmla="*/ 227 w 454"/>
                <a:gd name="T19" fmla="*/ 60 h 101"/>
                <a:gd name="T20" fmla="*/ 354 w 454"/>
                <a:gd name="T21" fmla="*/ 99 h 101"/>
                <a:gd name="T22" fmla="*/ 355 w 454"/>
                <a:gd name="T23" fmla="*/ 99 h 101"/>
                <a:gd name="T24" fmla="*/ 355 w 454"/>
                <a:gd name="T25" fmla="*/ 101 h 101"/>
                <a:gd name="T26" fmla="*/ 355 w 454"/>
                <a:gd name="T27" fmla="*/ 101 h 101"/>
                <a:gd name="T28" fmla="*/ 443 w 454"/>
                <a:gd name="T29" fmla="*/ 75 h 101"/>
                <a:gd name="T30" fmla="*/ 443 w 454"/>
                <a:gd name="T31" fmla="*/ 63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54" h="101">
                  <a:moveTo>
                    <a:pt x="443" y="63"/>
                  </a:moveTo>
                  <a:cubicBezTo>
                    <a:pt x="246" y="3"/>
                    <a:pt x="246" y="3"/>
                    <a:pt x="246" y="3"/>
                  </a:cubicBezTo>
                  <a:cubicBezTo>
                    <a:pt x="236" y="0"/>
                    <a:pt x="218" y="0"/>
                    <a:pt x="208" y="3"/>
                  </a:cubicBezTo>
                  <a:cubicBezTo>
                    <a:pt x="11" y="63"/>
                    <a:pt x="11" y="63"/>
                    <a:pt x="11" y="63"/>
                  </a:cubicBezTo>
                  <a:cubicBezTo>
                    <a:pt x="0" y="66"/>
                    <a:pt x="0" y="71"/>
                    <a:pt x="11" y="75"/>
                  </a:cubicBezTo>
                  <a:cubicBezTo>
                    <a:pt x="99" y="101"/>
                    <a:pt x="99" y="101"/>
                    <a:pt x="99" y="101"/>
                  </a:cubicBezTo>
                  <a:cubicBezTo>
                    <a:pt x="99" y="101"/>
                    <a:pt x="99" y="101"/>
                    <a:pt x="99" y="101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00" y="99"/>
                    <a:pt x="100" y="99"/>
                    <a:pt x="100" y="99"/>
                  </a:cubicBezTo>
                  <a:cubicBezTo>
                    <a:pt x="102" y="77"/>
                    <a:pt x="158" y="60"/>
                    <a:pt x="227" y="60"/>
                  </a:cubicBezTo>
                  <a:cubicBezTo>
                    <a:pt x="296" y="60"/>
                    <a:pt x="352" y="77"/>
                    <a:pt x="354" y="99"/>
                  </a:cubicBezTo>
                  <a:cubicBezTo>
                    <a:pt x="355" y="99"/>
                    <a:pt x="355" y="99"/>
                    <a:pt x="355" y="99"/>
                  </a:cubicBezTo>
                  <a:cubicBezTo>
                    <a:pt x="355" y="101"/>
                    <a:pt x="355" y="101"/>
                    <a:pt x="355" y="101"/>
                  </a:cubicBezTo>
                  <a:cubicBezTo>
                    <a:pt x="355" y="101"/>
                    <a:pt x="355" y="101"/>
                    <a:pt x="355" y="101"/>
                  </a:cubicBezTo>
                  <a:cubicBezTo>
                    <a:pt x="443" y="75"/>
                    <a:pt x="443" y="75"/>
                    <a:pt x="443" y="75"/>
                  </a:cubicBezTo>
                  <a:cubicBezTo>
                    <a:pt x="454" y="71"/>
                    <a:pt x="454" y="66"/>
                    <a:pt x="443" y="63"/>
                  </a:cubicBezTo>
                  <a:close/>
                </a:path>
              </a:pathLst>
            </a:custGeom>
            <a:solidFill>
              <a:srgbClr val="C7D6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0" name="Freeform 20"/>
            <p:cNvSpPr>
              <a:spLocks/>
            </p:cNvSpPr>
            <p:nvPr/>
          </p:nvSpPr>
          <p:spPr bwMode="auto">
            <a:xfrm>
              <a:off x="4224338" y="2276475"/>
              <a:ext cx="439738" cy="449263"/>
            </a:xfrm>
            <a:custGeom>
              <a:avLst/>
              <a:gdLst>
                <a:gd name="T0" fmla="*/ 256 w 256"/>
                <a:gd name="T1" fmla="*/ 108 h 261"/>
                <a:gd name="T2" fmla="*/ 128 w 256"/>
                <a:gd name="T3" fmla="*/ 261 h 261"/>
                <a:gd name="T4" fmla="*/ 0 w 256"/>
                <a:gd name="T5" fmla="*/ 108 h 261"/>
                <a:gd name="T6" fmla="*/ 3 w 256"/>
                <a:gd name="T7" fmla="*/ 55 h 261"/>
                <a:gd name="T8" fmla="*/ 128 w 256"/>
                <a:gd name="T9" fmla="*/ 6 h 261"/>
                <a:gd name="T10" fmla="*/ 253 w 256"/>
                <a:gd name="T11" fmla="*/ 54 h 261"/>
                <a:gd name="T12" fmla="*/ 256 w 256"/>
                <a:gd name="T13" fmla="*/ 108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6" h="261">
                  <a:moveTo>
                    <a:pt x="256" y="108"/>
                  </a:moveTo>
                  <a:cubicBezTo>
                    <a:pt x="256" y="193"/>
                    <a:pt x="199" y="261"/>
                    <a:pt x="128" y="261"/>
                  </a:cubicBezTo>
                  <a:cubicBezTo>
                    <a:pt x="58" y="261"/>
                    <a:pt x="0" y="193"/>
                    <a:pt x="0" y="108"/>
                  </a:cubicBezTo>
                  <a:cubicBezTo>
                    <a:pt x="0" y="98"/>
                    <a:pt x="1" y="62"/>
                    <a:pt x="3" y="55"/>
                  </a:cubicBezTo>
                  <a:cubicBezTo>
                    <a:pt x="15" y="0"/>
                    <a:pt x="66" y="6"/>
                    <a:pt x="128" y="6"/>
                  </a:cubicBezTo>
                  <a:cubicBezTo>
                    <a:pt x="189" y="6"/>
                    <a:pt x="241" y="0"/>
                    <a:pt x="253" y="54"/>
                  </a:cubicBezTo>
                  <a:cubicBezTo>
                    <a:pt x="255" y="62"/>
                    <a:pt x="256" y="98"/>
                    <a:pt x="256" y="108"/>
                  </a:cubicBezTo>
                  <a:close/>
                </a:path>
              </a:pathLst>
            </a:custGeom>
            <a:solidFill>
              <a:srgbClr val="F9DF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1" name="Freeform 21"/>
            <p:cNvSpPr>
              <a:spLocks/>
            </p:cNvSpPr>
            <p:nvPr/>
          </p:nvSpPr>
          <p:spPr bwMode="auto">
            <a:xfrm>
              <a:off x="4224338" y="2225675"/>
              <a:ext cx="439738" cy="158750"/>
            </a:xfrm>
            <a:custGeom>
              <a:avLst/>
              <a:gdLst>
                <a:gd name="T0" fmla="*/ 256 w 256"/>
                <a:gd name="T1" fmla="*/ 40 h 92"/>
                <a:gd name="T2" fmla="*/ 128 w 256"/>
                <a:gd name="T3" fmla="*/ 0 h 92"/>
                <a:gd name="T4" fmla="*/ 128 w 256"/>
                <a:gd name="T5" fmla="*/ 0 h 92"/>
                <a:gd name="T6" fmla="*/ 0 w 256"/>
                <a:gd name="T7" fmla="*/ 40 h 92"/>
                <a:gd name="T8" fmla="*/ 0 w 256"/>
                <a:gd name="T9" fmla="*/ 39 h 92"/>
                <a:gd name="T10" fmla="*/ 0 w 256"/>
                <a:gd name="T11" fmla="*/ 41 h 92"/>
                <a:gd name="T12" fmla="*/ 0 w 256"/>
                <a:gd name="T13" fmla="*/ 84 h 92"/>
                <a:gd name="T14" fmla="*/ 2 w 256"/>
                <a:gd name="T15" fmla="*/ 92 h 92"/>
                <a:gd name="T16" fmla="*/ 9 w 256"/>
                <a:gd name="T17" fmla="*/ 81 h 92"/>
                <a:gd name="T18" fmla="*/ 128 w 256"/>
                <a:gd name="T19" fmla="*/ 68 h 92"/>
                <a:gd name="T20" fmla="*/ 128 w 256"/>
                <a:gd name="T21" fmla="*/ 68 h 92"/>
                <a:gd name="T22" fmla="*/ 247 w 256"/>
                <a:gd name="T23" fmla="*/ 81 h 92"/>
                <a:gd name="T24" fmla="*/ 255 w 256"/>
                <a:gd name="T25" fmla="*/ 92 h 92"/>
                <a:gd name="T26" fmla="*/ 256 w 256"/>
                <a:gd name="T27" fmla="*/ 84 h 92"/>
                <a:gd name="T28" fmla="*/ 256 w 256"/>
                <a:gd name="T29" fmla="*/ 41 h 92"/>
                <a:gd name="T30" fmla="*/ 256 w 256"/>
                <a:gd name="T31" fmla="*/ 39 h 92"/>
                <a:gd name="T32" fmla="*/ 256 w 256"/>
                <a:gd name="T33" fmla="*/ 4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56" h="92">
                  <a:moveTo>
                    <a:pt x="256" y="40"/>
                  </a:moveTo>
                  <a:cubicBezTo>
                    <a:pt x="253" y="17"/>
                    <a:pt x="197" y="0"/>
                    <a:pt x="128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59" y="0"/>
                    <a:pt x="3" y="17"/>
                    <a:pt x="0" y="40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90"/>
                    <a:pt x="2" y="92"/>
                  </a:cubicBezTo>
                  <a:cubicBezTo>
                    <a:pt x="2" y="92"/>
                    <a:pt x="1" y="85"/>
                    <a:pt x="9" y="81"/>
                  </a:cubicBezTo>
                  <a:cubicBezTo>
                    <a:pt x="25" y="73"/>
                    <a:pt x="72" y="68"/>
                    <a:pt x="128" y="68"/>
                  </a:cubicBezTo>
                  <a:cubicBezTo>
                    <a:pt x="128" y="68"/>
                    <a:pt x="128" y="68"/>
                    <a:pt x="128" y="68"/>
                  </a:cubicBezTo>
                  <a:cubicBezTo>
                    <a:pt x="184" y="68"/>
                    <a:pt x="231" y="73"/>
                    <a:pt x="247" y="81"/>
                  </a:cubicBezTo>
                  <a:cubicBezTo>
                    <a:pt x="255" y="85"/>
                    <a:pt x="255" y="92"/>
                    <a:pt x="255" y="92"/>
                  </a:cubicBezTo>
                  <a:cubicBezTo>
                    <a:pt x="256" y="90"/>
                    <a:pt x="256" y="84"/>
                    <a:pt x="256" y="84"/>
                  </a:cubicBezTo>
                  <a:cubicBezTo>
                    <a:pt x="256" y="41"/>
                    <a:pt x="256" y="41"/>
                    <a:pt x="256" y="41"/>
                  </a:cubicBezTo>
                  <a:cubicBezTo>
                    <a:pt x="256" y="39"/>
                    <a:pt x="256" y="39"/>
                    <a:pt x="256" y="39"/>
                  </a:cubicBezTo>
                  <a:lnTo>
                    <a:pt x="256" y="40"/>
                  </a:lnTo>
                  <a:close/>
                </a:path>
              </a:pathLst>
            </a:custGeom>
            <a:solidFill>
              <a:srgbClr val="B3C1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2" name="Freeform 22"/>
            <p:cNvSpPr>
              <a:spLocks/>
            </p:cNvSpPr>
            <p:nvPr/>
          </p:nvSpPr>
          <p:spPr bwMode="auto">
            <a:xfrm>
              <a:off x="4271963" y="2709863"/>
              <a:ext cx="344488" cy="322263"/>
            </a:xfrm>
            <a:custGeom>
              <a:avLst/>
              <a:gdLst>
                <a:gd name="T0" fmla="*/ 100 w 200"/>
                <a:gd name="T1" fmla="*/ 16 h 187"/>
                <a:gd name="T2" fmla="*/ 43 w 200"/>
                <a:gd name="T3" fmla="*/ 1 h 187"/>
                <a:gd name="T4" fmla="*/ 0 w 200"/>
                <a:gd name="T5" fmla="*/ 81 h 187"/>
                <a:gd name="T6" fmla="*/ 99 w 200"/>
                <a:gd name="T7" fmla="*/ 187 h 187"/>
                <a:gd name="T8" fmla="*/ 200 w 200"/>
                <a:gd name="T9" fmla="*/ 81 h 187"/>
                <a:gd name="T10" fmla="*/ 157 w 200"/>
                <a:gd name="T11" fmla="*/ 0 h 187"/>
                <a:gd name="T12" fmla="*/ 100 w 200"/>
                <a:gd name="T13" fmla="*/ 16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0" h="187">
                  <a:moveTo>
                    <a:pt x="100" y="16"/>
                  </a:moveTo>
                  <a:cubicBezTo>
                    <a:pt x="79" y="16"/>
                    <a:pt x="60" y="11"/>
                    <a:pt x="43" y="1"/>
                  </a:cubicBezTo>
                  <a:cubicBezTo>
                    <a:pt x="34" y="28"/>
                    <a:pt x="20" y="55"/>
                    <a:pt x="0" y="81"/>
                  </a:cubicBezTo>
                  <a:cubicBezTo>
                    <a:pt x="33" y="81"/>
                    <a:pt x="66" y="187"/>
                    <a:pt x="99" y="187"/>
                  </a:cubicBezTo>
                  <a:cubicBezTo>
                    <a:pt x="132" y="187"/>
                    <a:pt x="166" y="81"/>
                    <a:pt x="200" y="81"/>
                  </a:cubicBezTo>
                  <a:cubicBezTo>
                    <a:pt x="180" y="55"/>
                    <a:pt x="166" y="28"/>
                    <a:pt x="157" y="0"/>
                  </a:cubicBezTo>
                  <a:cubicBezTo>
                    <a:pt x="139" y="11"/>
                    <a:pt x="120" y="16"/>
                    <a:pt x="100" y="16"/>
                  </a:cubicBezTo>
                  <a:close/>
                </a:path>
              </a:pathLst>
            </a:custGeom>
            <a:solidFill>
              <a:srgbClr val="F9DF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3" name="Freeform 23"/>
            <p:cNvSpPr>
              <a:spLocks/>
            </p:cNvSpPr>
            <p:nvPr/>
          </p:nvSpPr>
          <p:spPr bwMode="auto">
            <a:xfrm>
              <a:off x="4398963" y="2882900"/>
              <a:ext cx="90488" cy="163513"/>
            </a:xfrm>
            <a:custGeom>
              <a:avLst/>
              <a:gdLst>
                <a:gd name="T0" fmla="*/ 28 w 57"/>
                <a:gd name="T1" fmla="*/ 13 h 103"/>
                <a:gd name="T2" fmla="*/ 11 w 57"/>
                <a:gd name="T3" fmla="*/ 0 h 103"/>
                <a:gd name="T4" fmla="*/ 0 w 57"/>
                <a:gd name="T5" fmla="*/ 82 h 103"/>
                <a:gd name="T6" fmla="*/ 28 w 57"/>
                <a:gd name="T7" fmla="*/ 103 h 103"/>
                <a:gd name="T8" fmla="*/ 57 w 57"/>
                <a:gd name="T9" fmla="*/ 82 h 103"/>
                <a:gd name="T10" fmla="*/ 46 w 57"/>
                <a:gd name="T11" fmla="*/ 0 h 103"/>
                <a:gd name="T12" fmla="*/ 28 w 57"/>
                <a:gd name="T13" fmla="*/ 1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" h="103">
                  <a:moveTo>
                    <a:pt x="28" y="13"/>
                  </a:moveTo>
                  <a:lnTo>
                    <a:pt x="11" y="0"/>
                  </a:lnTo>
                  <a:lnTo>
                    <a:pt x="0" y="82"/>
                  </a:lnTo>
                  <a:lnTo>
                    <a:pt x="28" y="103"/>
                  </a:lnTo>
                  <a:lnTo>
                    <a:pt x="57" y="82"/>
                  </a:lnTo>
                  <a:lnTo>
                    <a:pt x="46" y="0"/>
                  </a:lnTo>
                  <a:lnTo>
                    <a:pt x="28" y="13"/>
                  </a:lnTo>
                  <a:close/>
                </a:path>
              </a:pathLst>
            </a:custGeom>
            <a:solidFill>
              <a:srgbClr val="E072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4" name="Freeform 24"/>
            <p:cNvSpPr>
              <a:spLocks/>
            </p:cNvSpPr>
            <p:nvPr/>
          </p:nvSpPr>
          <p:spPr bwMode="auto">
            <a:xfrm>
              <a:off x="4024313" y="2760663"/>
              <a:ext cx="839788" cy="365125"/>
            </a:xfrm>
            <a:custGeom>
              <a:avLst/>
              <a:gdLst>
                <a:gd name="T0" fmla="*/ 264 w 529"/>
                <a:gd name="T1" fmla="*/ 230 h 230"/>
                <a:gd name="T2" fmla="*/ 0 w 529"/>
                <a:gd name="T3" fmla="*/ 67 h 230"/>
                <a:gd name="T4" fmla="*/ 177 w 529"/>
                <a:gd name="T5" fmla="*/ 0 h 230"/>
                <a:gd name="T6" fmla="*/ 264 w 529"/>
                <a:gd name="T7" fmla="*/ 163 h 230"/>
                <a:gd name="T8" fmla="*/ 352 w 529"/>
                <a:gd name="T9" fmla="*/ 0 h 230"/>
                <a:gd name="T10" fmla="*/ 529 w 529"/>
                <a:gd name="T11" fmla="*/ 67 h 230"/>
                <a:gd name="T12" fmla="*/ 264 w 529"/>
                <a:gd name="T13" fmla="*/ 23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9" h="230">
                  <a:moveTo>
                    <a:pt x="264" y="230"/>
                  </a:moveTo>
                  <a:lnTo>
                    <a:pt x="0" y="67"/>
                  </a:lnTo>
                  <a:lnTo>
                    <a:pt x="177" y="0"/>
                  </a:lnTo>
                  <a:lnTo>
                    <a:pt x="264" y="163"/>
                  </a:lnTo>
                  <a:lnTo>
                    <a:pt x="352" y="0"/>
                  </a:lnTo>
                  <a:lnTo>
                    <a:pt x="529" y="67"/>
                  </a:lnTo>
                  <a:lnTo>
                    <a:pt x="264" y="230"/>
                  </a:lnTo>
                  <a:close/>
                </a:path>
              </a:pathLst>
            </a:custGeom>
            <a:solidFill>
              <a:srgbClr val="C7D6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5" name="Freeform 25"/>
            <p:cNvSpPr>
              <a:spLocks/>
            </p:cNvSpPr>
            <p:nvPr/>
          </p:nvSpPr>
          <p:spPr bwMode="auto">
            <a:xfrm>
              <a:off x="4398963" y="2798763"/>
              <a:ext cx="90488" cy="84138"/>
            </a:xfrm>
            <a:custGeom>
              <a:avLst/>
              <a:gdLst>
                <a:gd name="T0" fmla="*/ 46 w 57"/>
                <a:gd name="T1" fmla="*/ 0 h 53"/>
                <a:gd name="T2" fmla="*/ 57 w 57"/>
                <a:gd name="T3" fmla="*/ 32 h 53"/>
                <a:gd name="T4" fmla="*/ 28 w 57"/>
                <a:gd name="T5" fmla="*/ 53 h 53"/>
                <a:gd name="T6" fmla="*/ 0 w 57"/>
                <a:gd name="T7" fmla="*/ 32 h 53"/>
                <a:gd name="T8" fmla="*/ 11 w 57"/>
                <a:gd name="T9" fmla="*/ 0 h 53"/>
                <a:gd name="T10" fmla="*/ 46 w 57"/>
                <a:gd name="T11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" h="53">
                  <a:moveTo>
                    <a:pt x="46" y="0"/>
                  </a:moveTo>
                  <a:lnTo>
                    <a:pt x="57" y="32"/>
                  </a:lnTo>
                  <a:lnTo>
                    <a:pt x="28" y="53"/>
                  </a:lnTo>
                  <a:lnTo>
                    <a:pt x="0" y="32"/>
                  </a:lnTo>
                  <a:lnTo>
                    <a:pt x="11" y="0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E072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6" name="Freeform 26"/>
            <p:cNvSpPr>
              <a:spLocks/>
            </p:cNvSpPr>
            <p:nvPr/>
          </p:nvSpPr>
          <p:spPr bwMode="auto">
            <a:xfrm>
              <a:off x="4305300" y="2732088"/>
              <a:ext cx="138113" cy="163513"/>
            </a:xfrm>
            <a:custGeom>
              <a:avLst/>
              <a:gdLst>
                <a:gd name="T0" fmla="*/ 19 w 87"/>
                <a:gd name="T1" fmla="*/ 0 h 103"/>
                <a:gd name="T2" fmla="*/ 87 w 87"/>
                <a:gd name="T3" fmla="*/ 35 h 103"/>
                <a:gd name="T4" fmla="*/ 33 w 87"/>
                <a:gd name="T5" fmla="*/ 103 h 103"/>
                <a:gd name="T6" fmla="*/ 0 w 87"/>
                <a:gd name="T7" fmla="*/ 18 h 103"/>
                <a:gd name="T8" fmla="*/ 19 w 87"/>
                <a:gd name="T9" fmla="*/ 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" h="103">
                  <a:moveTo>
                    <a:pt x="19" y="0"/>
                  </a:moveTo>
                  <a:lnTo>
                    <a:pt x="87" y="35"/>
                  </a:lnTo>
                  <a:lnTo>
                    <a:pt x="33" y="103"/>
                  </a:lnTo>
                  <a:lnTo>
                    <a:pt x="0" y="18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F3B3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7" name="Freeform 27"/>
            <p:cNvSpPr>
              <a:spLocks/>
            </p:cNvSpPr>
            <p:nvPr/>
          </p:nvSpPr>
          <p:spPr bwMode="auto">
            <a:xfrm>
              <a:off x="4443413" y="2732088"/>
              <a:ext cx="139700" cy="163513"/>
            </a:xfrm>
            <a:custGeom>
              <a:avLst/>
              <a:gdLst>
                <a:gd name="T0" fmla="*/ 69 w 88"/>
                <a:gd name="T1" fmla="*/ 0 h 103"/>
                <a:gd name="T2" fmla="*/ 0 w 88"/>
                <a:gd name="T3" fmla="*/ 35 h 103"/>
                <a:gd name="T4" fmla="*/ 55 w 88"/>
                <a:gd name="T5" fmla="*/ 103 h 103"/>
                <a:gd name="T6" fmla="*/ 88 w 88"/>
                <a:gd name="T7" fmla="*/ 18 h 103"/>
                <a:gd name="T8" fmla="*/ 69 w 88"/>
                <a:gd name="T9" fmla="*/ 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" h="103">
                  <a:moveTo>
                    <a:pt x="69" y="0"/>
                  </a:moveTo>
                  <a:lnTo>
                    <a:pt x="0" y="35"/>
                  </a:lnTo>
                  <a:lnTo>
                    <a:pt x="55" y="103"/>
                  </a:lnTo>
                  <a:lnTo>
                    <a:pt x="88" y="18"/>
                  </a:lnTo>
                  <a:lnTo>
                    <a:pt x="69" y="0"/>
                  </a:lnTo>
                  <a:close/>
                </a:path>
              </a:pathLst>
            </a:custGeom>
            <a:solidFill>
              <a:srgbClr val="F3B3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68" name="组合 367"/>
          <p:cNvGrpSpPr/>
          <p:nvPr/>
        </p:nvGrpSpPr>
        <p:grpSpPr>
          <a:xfrm>
            <a:off x="3880149" y="3075355"/>
            <a:ext cx="617537" cy="741275"/>
            <a:chOff x="5554663" y="2111375"/>
            <a:chExt cx="847725" cy="1017588"/>
          </a:xfrm>
        </p:grpSpPr>
        <p:sp>
          <p:nvSpPr>
            <p:cNvPr id="369" name="Freeform 6"/>
            <p:cNvSpPr>
              <a:spLocks/>
            </p:cNvSpPr>
            <p:nvPr/>
          </p:nvSpPr>
          <p:spPr bwMode="auto">
            <a:xfrm>
              <a:off x="5665788" y="2363788"/>
              <a:ext cx="641350" cy="754063"/>
            </a:xfrm>
            <a:custGeom>
              <a:avLst/>
              <a:gdLst>
                <a:gd name="T0" fmla="*/ 373 w 373"/>
                <a:gd name="T1" fmla="*/ 285 h 438"/>
                <a:gd name="T2" fmla="*/ 182 w 373"/>
                <a:gd name="T3" fmla="*/ 438 h 438"/>
                <a:gd name="T4" fmla="*/ 0 w 373"/>
                <a:gd name="T5" fmla="*/ 271 h 438"/>
                <a:gd name="T6" fmla="*/ 57 w 373"/>
                <a:gd name="T7" fmla="*/ 0 h 438"/>
                <a:gd name="T8" fmla="*/ 309 w 373"/>
                <a:gd name="T9" fmla="*/ 0 h 438"/>
                <a:gd name="T10" fmla="*/ 373 w 373"/>
                <a:gd name="T11" fmla="*/ 285 h 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3" h="438">
                  <a:moveTo>
                    <a:pt x="373" y="285"/>
                  </a:moveTo>
                  <a:cubicBezTo>
                    <a:pt x="303" y="285"/>
                    <a:pt x="182" y="438"/>
                    <a:pt x="182" y="438"/>
                  </a:cubicBezTo>
                  <a:cubicBezTo>
                    <a:pt x="182" y="438"/>
                    <a:pt x="70" y="271"/>
                    <a:pt x="0" y="271"/>
                  </a:cubicBezTo>
                  <a:cubicBezTo>
                    <a:pt x="54" y="153"/>
                    <a:pt x="51" y="119"/>
                    <a:pt x="57" y="0"/>
                  </a:cubicBezTo>
                  <a:cubicBezTo>
                    <a:pt x="141" y="0"/>
                    <a:pt x="225" y="0"/>
                    <a:pt x="309" y="0"/>
                  </a:cubicBezTo>
                  <a:cubicBezTo>
                    <a:pt x="315" y="119"/>
                    <a:pt x="319" y="166"/>
                    <a:pt x="373" y="285"/>
                  </a:cubicBezTo>
                  <a:close/>
                </a:path>
              </a:pathLst>
            </a:custGeom>
            <a:solidFill>
              <a:srgbClr val="F3B3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0" name="Oval 7"/>
            <p:cNvSpPr>
              <a:spLocks noChangeArrowheads="1"/>
            </p:cNvSpPr>
            <p:nvPr/>
          </p:nvSpPr>
          <p:spPr bwMode="auto">
            <a:xfrm>
              <a:off x="5691188" y="2460625"/>
              <a:ext cx="26988" cy="26988"/>
            </a:xfrm>
            <a:prstGeom prst="ellipse">
              <a:avLst/>
            </a:prstGeom>
            <a:solidFill>
              <a:srgbClr val="E072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1" name="Freeform 8"/>
            <p:cNvSpPr>
              <a:spLocks/>
            </p:cNvSpPr>
            <p:nvPr/>
          </p:nvSpPr>
          <p:spPr bwMode="auto">
            <a:xfrm>
              <a:off x="5697538" y="2274888"/>
              <a:ext cx="14288" cy="179388"/>
            </a:xfrm>
            <a:custGeom>
              <a:avLst/>
              <a:gdLst>
                <a:gd name="T0" fmla="*/ 4 w 8"/>
                <a:gd name="T1" fmla="*/ 104 h 104"/>
                <a:gd name="T2" fmla="*/ 8 w 8"/>
                <a:gd name="T3" fmla="*/ 104 h 104"/>
                <a:gd name="T4" fmla="*/ 8 w 8"/>
                <a:gd name="T5" fmla="*/ 3 h 104"/>
                <a:gd name="T6" fmla="*/ 1 w 8"/>
                <a:gd name="T7" fmla="*/ 0 h 104"/>
                <a:gd name="T8" fmla="*/ 0 w 8"/>
                <a:gd name="T9" fmla="*/ 104 h 104"/>
                <a:gd name="T10" fmla="*/ 4 w 8"/>
                <a:gd name="T11" fmla="*/ 10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04">
                  <a:moveTo>
                    <a:pt x="4" y="104"/>
                  </a:moveTo>
                  <a:cubicBezTo>
                    <a:pt x="6" y="104"/>
                    <a:pt x="7" y="104"/>
                    <a:pt x="8" y="104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04"/>
                    <a:pt x="0" y="104"/>
                  </a:cubicBezTo>
                  <a:cubicBezTo>
                    <a:pt x="2" y="104"/>
                    <a:pt x="3" y="104"/>
                    <a:pt x="4" y="104"/>
                  </a:cubicBezTo>
                  <a:close/>
                </a:path>
              </a:pathLst>
            </a:custGeom>
            <a:solidFill>
              <a:srgbClr val="C7D6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2" name="Freeform 9"/>
            <p:cNvSpPr>
              <a:spLocks/>
            </p:cNvSpPr>
            <p:nvPr/>
          </p:nvSpPr>
          <p:spPr bwMode="auto">
            <a:xfrm>
              <a:off x="5688013" y="2493963"/>
              <a:ext cx="34925" cy="38100"/>
            </a:xfrm>
            <a:custGeom>
              <a:avLst/>
              <a:gdLst>
                <a:gd name="T0" fmla="*/ 15 w 21"/>
                <a:gd name="T1" fmla="*/ 0 h 23"/>
                <a:gd name="T2" fmla="*/ 10 w 21"/>
                <a:gd name="T3" fmla="*/ 1 h 23"/>
                <a:gd name="T4" fmla="*/ 6 w 21"/>
                <a:gd name="T5" fmla="*/ 0 h 23"/>
                <a:gd name="T6" fmla="*/ 1 w 21"/>
                <a:gd name="T7" fmla="*/ 14 h 23"/>
                <a:gd name="T8" fmla="*/ 1 w 21"/>
                <a:gd name="T9" fmla="*/ 14 h 23"/>
                <a:gd name="T10" fmla="*/ 0 w 21"/>
                <a:gd name="T11" fmla="*/ 18 h 23"/>
                <a:gd name="T12" fmla="*/ 1 w 21"/>
                <a:gd name="T13" fmla="*/ 16 h 23"/>
                <a:gd name="T14" fmla="*/ 2 w 21"/>
                <a:gd name="T15" fmla="*/ 11 h 23"/>
                <a:gd name="T16" fmla="*/ 1 w 21"/>
                <a:gd name="T17" fmla="*/ 18 h 23"/>
                <a:gd name="T18" fmla="*/ 3 w 21"/>
                <a:gd name="T19" fmla="*/ 12 h 23"/>
                <a:gd name="T20" fmla="*/ 3 w 21"/>
                <a:gd name="T21" fmla="*/ 19 h 23"/>
                <a:gd name="T22" fmla="*/ 4 w 21"/>
                <a:gd name="T23" fmla="*/ 13 h 23"/>
                <a:gd name="T24" fmla="*/ 4 w 21"/>
                <a:gd name="T25" fmla="*/ 19 h 23"/>
                <a:gd name="T26" fmla="*/ 5 w 21"/>
                <a:gd name="T27" fmla="*/ 13 h 23"/>
                <a:gd name="T28" fmla="*/ 6 w 21"/>
                <a:gd name="T29" fmla="*/ 19 h 23"/>
                <a:gd name="T30" fmla="*/ 7 w 21"/>
                <a:gd name="T31" fmla="*/ 14 h 23"/>
                <a:gd name="T32" fmla="*/ 7 w 21"/>
                <a:gd name="T33" fmla="*/ 20 h 23"/>
                <a:gd name="T34" fmla="*/ 8 w 21"/>
                <a:gd name="T35" fmla="*/ 15 h 23"/>
                <a:gd name="T36" fmla="*/ 9 w 21"/>
                <a:gd name="T37" fmla="*/ 20 h 23"/>
                <a:gd name="T38" fmla="*/ 9 w 21"/>
                <a:gd name="T39" fmla="*/ 20 h 23"/>
                <a:gd name="T40" fmla="*/ 9 w 21"/>
                <a:gd name="T41" fmla="*/ 20 h 23"/>
                <a:gd name="T42" fmla="*/ 10 w 21"/>
                <a:gd name="T43" fmla="*/ 16 h 23"/>
                <a:gd name="T44" fmla="*/ 11 w 21"/>
                <a:gd name="T45" fmla="*/ 21 h 23"/>
                <a:gd name="T46" fmla="*/ 12 w 21"/>
                <a:gd name="T47" fmla="*/ 17 h 23"/>
                <a:gd name="T48" fmla="*/ 13 w 21"/>
                <a:gd name="T49" fmla="*/ 21 h 23"/>
                <a:gd name="T50" fmla="*/ 14 w 21"/>
                <a:gd name="T51" fmla="*/ 17 h 23"/>
                <a:gd name="T52" fmla="*/ 15 w 21"/>
                <a:gd name="T53" fmla="*/ 22 h 23"/>
                <a:gd name="T54" fmla="*/ 16 w 21"/>
                <a:gd name="T55" fmla="*/ 18 h 23"/>
                <a:gd name="T56" fmla="*/ 17 w 21"/>
                <a:gd name="T57" fmla="*/ 22 h 23"/>
                <a:gd name="T58" fmla="*/ 18 w 21"/>
                <a:gd name="T59" fmla="*/ 19 h 23"/>
                <a:gd name="T60" fmla="*/ 19 w 21"/>
                <a:gd name="T61" fmla="*/ 22 h 23"/>
                <a:gd name="T62" fmla="*/ 20 w 21"/>
                <a:gd name="T63" fmla="*/ 19 h 23"/>
                <a:gd name="T64" fmla="*/ 21 w 21"/>
                <a:gd name="T65" fmla="*/ 23 h 23"/>
                <a:gd name="T66" fmla="*/ 21 w 21"/>
                <a:gd name="T67" fmla="*/ 18 h 23"/>
                <a:gd name="T68" fmla="*/ 15 w 21"/>
                <a:gd name="T6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" h="23">
                  <a:moveTo>
                    <a:pt x="15" y="0"/>
                  </a:moveTo>
                  <a:cubicBezTo>
                    <a:pt x="14" y="0"/>
                    <a:pt x="12" y="1"/>
                    <a:pt x="10" y="1"/>
                  </a:cubicBezTo>
                  <a:cubicBezTo>
                    <a:pt x="9" y="1"/>
                    <a:pt x="7" y="1"/>
                    <a:pt x="6" y="0"/>
                  </a:cubicBezTo>
                  <a:cubicBezTo>
                    <a:pt x="3" y="3"/>
                    <a:pt x="1" y="8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6"/>
                    <a:pt x="0" y="17"/>
                    <a:pt x="0" y="18"/>
                  </a:cubicBezTo>
                  <a:cubicBezTo>
                    <a:pt x="0" y="17"/>
                    <a:pt x="0" y="17"/>
                    <a:pt x="1" y="16"/>
                  </a:cubicBezTo>
                  <a:cubicBezTo>
                    <a:pt x="1" y="14"/>
                    <a:pt x="2" y="13"/>
                    <a:pt x="2" y="11"/>
                  </a:cubicBezTo>
                  <a:cubicBezTo>
                    <a:pt x="2" y="14"/>
                    <a:pt x="2" y="16"/>
                    <a:pt x="1" y="18"/>
                  </a:cubicBezTo>
                  <a:cubicBezTo>
                    <a:pt x="2" y="16"/>
                    <a:pt x="3" y="14"/>
                    <a:pt x="3" y="12"/>
                  </a:cubicBezTo>
                  <a:cubicBezTo>
                    <a:pt x="3" y="14"/>
                    <a:pt x="3" y="17"/>
                    <a:pt x="3" y="19"/>
                  </a:cubicBezTo>
                  <a:cubicBezTo>
                    <a:pt x="3" y="17"/>
                    <a:pt x="4" y="15"/>
                    <a:pt x="4" y="13"/>
                  </a:cubicBezTo>
                  <a:cubicBezTo>
                    <a:pt x="4" y="15"/>
                    <a:pt x="4" y="17"/>
                    <a:pt x="4" y="19"/>
                  </a:cubicBezTo>
                  <a:cubicBezTo>
                    <a:pt x="5" y="17"/>
                    <a:pt x="5" y="15"/>
                    <a:pt x="5" y="13"/>
                  </a:cubicBezTo>
                  <a:cubicBezTo>
                    <a:pt x="6" y="16"/>
                    <a:pt x="6" y="18"/>
                    <a:pt x="6" y="19"/>
                  </a:cubicBezTo>
                  <a:cubicBezTo>
                    <a:pt x="6" y="18"/>
                    <a:pt x="7" y="16"/>
                    <a:pt x="7" y="14"/>
                  </a:cubicBezTo>
                  <a:cubicBezTo>
                    <a:pt x="7" y="16"/>
                    <a:pt x="7" y="18"/>
                    <a:pt x="7" y="20"/>
                  </a:cubicBezTo>
                  <a:cubicBezTo>
                    <a:pt x="8" y="18"/>
                    <a:pt x="8" y="17"/>
                    <a:pt x="8" y="15"/>
                  </a:cubicBezTo>
                  <a:cubicBezTo>
                    <a:pt x="9" y="17"/>
                    <a:pt x="9" y="19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19"/>
                    <a:pt x="10" y="17"/>
                    <a:pt x="10" y="16"/>
                  </a:cubicBezTo>
                  <a:cubicBezTo>
                    <a:pt x="10" y="18"/>
                    <a:pt x="11" y="19"/>
                    <a:pt x="11" y="21"/>
                  </a:cubicBezTo>
                  <a:cubicBezTo>
                    <a:pt x="11" y="19"/>
                    <a:pt x="12" y="18"/>
                    <a:pt x="12" y="17"/>
                  </a:cubicBezTo>
                  <a:cubicBezTo>
                    <a:pt x="12" y="18"/>
                    <a:pt x="12" y="20"/>
                    <a:pt x="13" y="21"/>
                  </a:cubicBezTo>
                  <a:cubicBezTo>
                    <a:pt x="13" y="20"/>
                    <a:pt x="13" y="19"/>
                    <a:pt x="14" y="17"/>
                  </a:cubicBezTo>
                  <a:cubicBezTo>
                    <a:pt x="14" y="19"/>
                    <a:pt x="14" y="20"/>
                    <a:pt x="15" y="22"/>
                  </a:cubicBezTo>
                  <a:cubicBezTo>
                    <a:pt x="15" y="21"/>
                    <a:pt x="15" y="19"/>
                    <a:pt x="16" y="18"/>
                  </a:cubicBezTo>
                  <a:cubicBezTo>
                    <a:pt x="16" y="20"/>
                    <a:pt x="17" y="21"/>
                    <a:pt x="17" y="22"/>
                  </a:cubicBezTo>
                  <a:cubicBezTo>
                    <a:pt x="17" y="21"/>
                    <a:pt x="18" y="20"/>
                    <a:pt x="18" y="19"/>
                  </a:cubicBezTo>
                  <a:cubicBezTo>
                    <a:pt x="18" y="20"/>
                    <a:pt x="19" y="21"/>
                    <a:pt x="19" y="22"/>
                  </a:cubicBezTo>
                  <a:cubicBezTo>
                    <a:pt x="20" y="21"/>
                    <a:pt x="20" y="20"/>
                    <a:pt x="20" y="19"/>
                  </a:cubicBezTo>
                  <a:cubicBezTo>
                    <a:pt x="20" y="20"/>
                    <a:pt x="21" y="22"/>
                    <a:pt x="21" y="23"/>
                  </a:cubicBezTo>
                  <a:cubicBezTo>
                    <a:pt x="21" y="22"/>
                    <a:pt x="21" y="19"/>
                    <a:pt x="21" y="18"/>
                  </a:cubicBezTo>
                  <a:cubicBezTo>
                    <a:pt x="21" y="10"/>
                    <a:pt x="19" y="3"/>
                    <a:pt x="15" y="0"/>
                  </a:cubicBezTo>
                  <a:close/>
                </a:path>
              </a:pathLst>
            </a:custGeom>
            <a:solidFill>
              <a:srgbClr val="E072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3" name="Freeform 10"/>
            <p:cNvSpPr>
              <a:spLocks/>
            </p:cNvSpPr>
            <p:nvPr/>
          </p:nvSpPr>
          <p:spPr bwMode="auto">
            <a:xfrm>
              <a:off x="5756275" y="2273300"/>
              <a:ext cx="444500" cy="452438"/>
            </a:xfrm>
            <a:custGeom>
              <a:avLst/>
              <a:gdLst>
                <a:gd name="T0" fmla="*/ 258 w 258"/>
                <a:gd name="T1" fmla="*/ 110 h 263"/>
                <a:gd name="T2" fmla="*/ 129 w 258"/>
                <a:gd name="T3" fmla="*/ 263 h 263"/>
                <a:gd name="T4" fmla="*/ 0 w 258"/>
                <a:gd name="T5" fmla="*/ 110 h 263"/>
                <a:gd name="T6" fmla="*/ 3 w 258"/>
                <a:gd name="T7" fmla="*/ 55 h 263"/>
                <a:gd name="T8" fmla="*/ 129 w 258"/>
                <a:gd name="T9" fmla="*/ 6 h 263"/>
                <a:gd name="T10" fmla="*/ 255 w 258"/>
                <a:gd name="T11" fmla="*/ 55 h 263"/>
                <a:gd name="T12" fmla="*/ 258 w 258"/>
                <a:gd name="T13" fmla="*/ 110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8" h="263">
                  <a:moveTo>
                    <a:pt x="258" y="110"/>
                  </a:moveTo>
                  <a:cubicBezTo>
                    <a:pt x="258" y="194"/>
                    <a:pt x="200" y="263"/>
                    <a:pt x="129" y="263"/>
                  </a:cubicBezTo>
                  <a:cubicBezTo>
                    <a:pt x="58" y="263"/>
                    <a:pt x="0" y="194"/>
                    <a:pt x="0" y="110"/>
                  </a:cubicBezTo>
                  <a:cubicBezTo>
                    <a:pt x="0" y="99"/>
                    <a:pt x="1" y="63"/>
                    <a:pt x="3" y="55"/>
                  </a:cubicBezTo>
                  <a:cubicBezTo>
                    <a:pt x="15" y="0"/>
                    <a:pt x="67" y="6"/>
                    <a:pt x="129" y="6"/>
                  </a:cubicBezTo>
                  <a:cubicBezTo>
                    <a:pt x="191" y="6"/>
                    <a:pt x="243" y="0"/>
                    <a:pt x="255" y="55"/>
                  </a:cubicBezTo>
                  <a:cubicBezTo>
                    <a:pt x="257" y="63"/>
                    <a:pt x="258" y="99"/>
                    <a:pt x="258" y="110"/>
                  </a:cubicBezTo>
                  <a:close/>
                </a:path>
              </a:pathLst>
            </a:custGeom>
            <a:solidFill>
              <a:srgbClr val="F9DF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4" name="Freeform 11"/>
            <p:cNvSpPr>
              <a:spLocks/>
            </p:cNvSpPr>
            <p:nvPr/>
          </p:nvSpPr>
          <p:spPr bwMode="auto">
            <a:xfrm>
              <a:off x="5829300" y="2709863"/>
              <a:ext cx="300038" cy="207963"/>
            </a:xfrm>
            <a:custGeom>
              <a:avLst/>
              <a:gdLst>
                <a:gd name="T0" fmla="*/ 87 w 175"/>
                <a:gd name="T1" fmla="*/ 16 h 121"/>
                <a:gd name="T2" fmla="*/ 37 w 175"/>
                <a:gd name="T3" fmla="*/ 0 h 121"/>
                <a:gd name="T4" fmla="*/ 0 w 175"/>
                <a:gd name="T5" fmla="*/ 81 h 121"/>
                <a:gd name="T6" fmla="*/ 86 w 175"/>
                <a:gd name="T7" fmla="*/ 121 h 121"/>
                <a:gd name="T8" fmla="*/ 175 w 175"/>
                <a:gd name="T9" fmla="*/ 81 h 121"/>
                <a:gd name="T10" fmla="*/ 138 w 175"/>
                <a:gd name="T11" fmla="*/ 0 h 121"/>
                <a:gd name="T12" fmla="*/ 87 w 175"/>
                <a:gd name="T13" fmla="*/ 16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5" h="121">
                  <a:moveTo>
                    <a:pt x="87" y="16"/>
                  </a:moveTo>
                  <a:cubicBezTo>
                    <a:pt x="67" y="16"/>
                    <a:pt x="54" y="10"/>
                    <a:pt x="37" y="0"/>
                  </a:cubicBezTo>
                  <a:cubicBezTo>
                    <a:pt x="28" y="48"/>
                    <a:pt x="20" y="55"/>
                    <a:pt x="0" y="81"/>
                  </a:cubicBezTo>
                  <a:cubicBezTo>
                    <a:pt x="33" y="81"/>
                    <a:pt x="53" y="121"/>
                    <a:pt x="86" y="121"/>
                  </a:cubicBezTo>
                  <a:cubicBezTo>
                    <a:pt x="120" y="121"/>
                    <a:pt x="141" y="81"/>
                    <a:pt x="175" y="81"/>
                  </a:cubicBezTo>
                  <a:cubicBezTo>
                    <a:pt x="155" y="55"/>
                    <a:pt x="148" y="46"/>
                    <a:pt x="138" y="0"/>
                  </a:cubicBezTo>
                  <a:cubicBezTo>
                    <a:pt x="120" y="10"/>
                    <a:pt x="108" y="16"/>
                    <a:pt x="87" y="16"/>
                  </a:cubicBezTo>
                  <a:close/>
                </a:path>
              </a:pathLst>
            </a:custGeom>
            <a:solidFill>
              <a:srgbClr val="F9DF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5" name="Freeform 12"/>
            <p:cNvSpPr>
              <a:spLocks/>
            </p:cNvSpPr>
            <p:nvPr/>
          </p:nvSpPr>
          <p:spPr bwMode="auto">
            <a:xfrm>
              <a:off x="5757863" y="2273300"/>
              <a:ext cx="442913" cy="211138"/>
            </a:xfrm>
            <a:custGeom>
              <a:avLst/>
              <a:gdLst>
                <a:gd name="T0" fmla="*/ 128 w 257"/>
                <a:gd name="T1" fmla="*/ 6 h 123"/>
                <a:gd name="T2" fmla="*/ 2 w 257"/>
                <a:gd name="T3" fmla="*/ 55 h 123"/>
                <a:gd name="T4" fmla="*/ 0 w 257"/>
                <a:gd name="T5" fmla="*/ 80 h 123"/>
                <a:gd name="T6" fmla="*/ 13 w 257"/>
                <a:gd name="T7" fmla="*/ 81 h 123"/>
                <a:gd name="T8" fmla="*/ 100 w 257"/>
                <a:gd name="T9" fmla="*/ 31 h 123"/>
                <a:gd name="T10" fmla="*/ 248 w 257"/>
                <a:gd name="T11" fmla="*/ 123 h 123"/>
                <a:gd name="T12" fmla="*/ 256 w 257"/>
                <a:gd name="T13" fmla="*/ 123 h 123"/>
                <a:gd name="T14" fmla="*/ 257 w 257"/>
                <a:gd name="T15" fmla="*/ 110 h 123"/>
                <a:gd name="T16" fmla="*/ 254 w 257"/>
                <a:gd name="T17" fmla="*/ 55 h 123"/>
                <a:gd name="T18" fmla="*/ 128 w 257"/>
                <a:gd name="T19" fmla="*/ 6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7" h="123">
                  <a:moveTo>
                    <a:pt x="128" y="6"/>
                  </a:moveTo>
                  <a:cubicBezTo>
                    <a:pt x="66" y="6"/>
                    <a:pt x="14" y="0"/>
                    <a:pt x="2" y="55"/>
                  </a:cubicBezTo>
                  <a:cubicBezTo>
                    <a:pt x="1" y="59"/>
                    <a:pt x="0" y="69"/>
                    <a:pt x="0" y="80"/>
                  </a:cubicBezTo>
                  <a:cubicBezTo>
                    <a:pt x="4" y="81"/>
                    <a:pt x="9" y="81"/>
                    <a:pt x="13" y="81"/>
                  </a:cubicBezTo>
                  <a:cubicBezTo>
                    <a:pt x="50" y="81"/>
                    <a:pt x="83" y="61"/>
                    <a:pt x="100" y="31"/>
                  </a:cubicBezTo>
                  <a:cubicBezTo>
                    <a:pt x="127" y="86"/>
                    <a:pt x="183" y="123"/>
                    <a:pt x="248" y="123"/>
                  </a:cubicBezTo>
                  <a:cubicBezTo>
                    <a:pt x="251" y="123"/>
                    <a:pt x="254" y="123"/>
                    <a:pt x="256" y="123"/>
                  </a:cubicBezTo>
                  <a:cubicBezTo>
                    <a:pt x="257" y="118"/>
                    <a:pt x="257" y="114"/>
                    <a:pt x="257" y="110"/>
                  </a:cubicBezTo>
                  <a:cubicBezTo>
                    <a:pt x="257" y="99"/>
                    <a:pt x="256" y="63"/>
                    <a:pt x="254" y="55"/>
                  </a:cubicBezTo>
                  <a:cubicBezTo>
                    <a:pt x="242" y="0"/>
                    <a:pt x="190" y="6"/>
                    <a:pt x="128" y="6"/>
                  </a:cubicBezTo>
                  <a:close/>
                </a:path>
              </a:pathLst>
            </a:custGeom>
            <a:solidFill>
              <a:srgbClr val="F3B3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6" name="Freeform 13"/>
            <p:cNvSpPr>
              <a:spLocks/>
            </p:cNvSpPr>
            <p:nvPr/>
          </p:nvSpPr>
          <p:spPr bwMode="auto">
            <a:xfrm>
              <a:off x="5584825" y="2111375"/>
              <a:ext cx="787400" cy="176213"/>
            </a:xfrm>
            <a:custGeom>
              <a:avLst/>
              <a:gdLst>
                <a:gd name="T0" fmla="*/ 447 w 458"/>
                <a:gd name="T1" fmla="*/ 64 h 103"/>
                <a:gd name="T2" fmla="*/ 248 w 458"/>
                <a:gd name="T3" fmla="*/ 4 h 103"/>
                <a:gd name="T4" fmla="*/ 210 w 458"/>
                <a:gd name="T5" fmla="*/ 4 h 103"/>
                <a:gd name="T6" fmla="*/ 11 w 458"/>
                <a:gd name="T7" fmla="*/ 64 h 103"/>
                <a:gd name="T8" fmla="*/ 11 w 458"/>
                <a:gd name="T9" fmla="*/ 76 h 103"/>
                <a:gd name="T10" fmla="*/ 100 w 458"/>
                <a:gd name="T11" fmla="*/ 103 h 103"/>
                <a:gd name="T12" fmla="*/ 100 w 458"/>
                <a:gd name="T13" fmla="*/ 102 h 103"/>
                <a:gd name="T14" fmla="*/ 100 w 458"/>
                <a:gd name="T15" fmla="*/ 101 h 103"/>
                <a:gd name="T16" fmla="*/ 100 w 458"/>
                <a:gd name="T17" fmla="*/ 101 h 103"/>
                <a:gd name="T18" fmla="*/ 229 w 458"/>
                <a:gd name="T19" fmla="*/ 61 h 103"/>
                <a:gd name="T20" fmla="*/ 358 w 458"/>
                <a:gd name="T21" fmla="*/ 101 h 103"/>
                <a:gd name="T22" fmla="*/ 358 w 458"/>
                <a:gd name="T23" fmla="*/ 101 h 103"/>
                <a:gd name="T24" fmla="*/ 358 w 458"/>
                <a:gd name="T25" fmla="*/ 102 h 103"/>
                <a:gd name="T26" fmla="*/ 358 w 458"/>
                <a:gd name="T27" fmla="*/ 103 h 103"/>
                <a:gd name="T28" fmla="*/ 447 w 458"/>
                <a:gd name="T29" fmla="*/ 76 h 103"/>
                <a:gd name="T30" fmla="*/ 447 w 458"/>
                <a:gd name="T31" fmla="*/ 64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58" h="103">
                  <a:moveTo>
                    <a:pt x="447" y="64"/>
                  </a:moveTo>
                  <a:cubicBezTo>
                    <a:pt x="248" y="4"/>
                    <a:pt x="248" y="4"/>
                    <a:pt x="248" y="4"/>
                  </a:cubicBezTo>
                  <a:cubicBezTo>
                    <a:pt x="238" y="0"/>
                    <a:pt x="220" y="0"/>
                    <a:pt x="210" y="4"/>
                  </a:cubicBezTo>
                  <a:cubicBezTo>
                    <a:pt x="11" y="64"/>
                    <a:pt x="11" y="64"/>
                    <a:pt x="11" y="64"/>
                  </a:cubicBezTo>
                  <a:cubicBezTo>
                    <a:pt x="0" y="67"/>
                    <a:pt x="0" y="72"/>
                    <a:pt x="11" y="76"/>
                  </a:cubicBezTo>
                  <a:cubicBezTo>
                    <a:pt x="100" y="103"/>
                    <a:pt x="100" y="103"/>
                    <a:pt x="100" y="103"/>
                  </a:cubicBezTo>
                  <a:cubicBezTo>
                    <a:pt x="100" y="102"/>
                    <a:pt x="100" y="102"/>
                    <a:pt x="100" y="102"/>
                  </a:cubicBezTo>
                  <a:cubicBezTo>
                    <a:pt x="100" y="101"/>
                    <a:pt x="100" y="101"/>
                    <a:pt x="100" y="101"/>
                  </a:cubicBezTo>
                  <a:cubicBezTo>
                    <a:pt x="100" y="101"/>
                    <a:pt x="100" y="101"/>
                    <a:pt x="100" y="101"/>
                  </a:cubicBezTo>
                  <a:cubicBezTo>
                    <a:pt x="103" y="78"/>
                    <a:pt x="160" y="61"/>
                    <a:pt x="229" y="61"/>
                  </a:cubicBezTo>
                  <a:cubicBezTo>
                    <a:pt x="298" y="61"/>
                    <a:pt x="355" y="78"/>
                    <a:pt x="358" y="101"/>
                  </a:cubicBezTo>
                  <a:cubicBezTo>
                    <a:pt x="358" y="101"/>
                    <a:pt x="358" y="101"/>
                    <a:pt x="358" y="101"/>
                  </a:cubicBezTo>
                  <a:cubicBezTo>
                    <a:pt x="358" y="102"/>
                    <a:pt x="358" y="102"/>
                    <a:pt x="358" y="102"/>
                  </a:cubicBezTo>
                  <a:cubicBezTo>
                    <a:pt x="358" y="103"/>
                    <a:pt x="358" y="103"/>
                    <a:pt x="358" y="103"/>
                  </a:cubicBezTo>
                  <a:cubicBezTo>
                    <a:pt x="447" y="76"/>
                    <a:pt x="447" y="76"/>
                    <a:pt x="447" y="76"/>
                  </a:cubicBezTo>
                  <a:cubicBezTo>
                    <a:pt x="458" y="72"/>
                    <a:pt x="458" y="67"/>
                    <a:pt x="447" y="64"/>
                  </a:cubicBezTo>
                  <a:close/>
                </a:path>
              </a:pathLst>
            </a:custGeom>
            <a:solidFill>
              <a:srgbClr val="C7D6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7" name="Freeform 14"/>
            <p:cNvSpPr>
              <a:spLocks/>
            </p:cNvSpPr>
            <p:nvPr/>
          </p:nvSpPr>
          <p:spPr bwMode="auto">
            <a:xfrm>
              <a:off x="5756275" y="2222500"/>
              <a:ext cx="444500" cy="160338"/>
            </a:xfrm>
            <a:custGeom>
              <a:avLst/>
              <a:gdLst>
                <a:gd name="T0" fmla="*/ 258 w 258"/>
                <a:gd name="T1" fmla="*/ 40 h 93"/>
                <a:gd name="T2" fmla="*/ 129 w 258"/>
                <a:gd name="T3" fmla="*/ 0 h 93"/>
                <a:gd name="T4" fmla="*/ 129 w 258"/>
                <a:gd name="T5" fmla="*/ 0 h 93"/>
                <a:gd name="T6" fmla="*/ 0 w 258"/>
                <a:gd name="T7" fmla="*/ 40 h 93"/>
                <a:gd name="T8" fmla="*/ 0 w 258"/>
                <a:gd name="T9" fmla="*/ 40 h 93"/>
                <a:gd name="T10" fmla="*/ 0 w 258"/>
                <a:gd name="T11" fmla="*/ 42 h 93"/>
                <a:gd name="T12" fmla="*/ 0 w 258"/>
                <a:gd name="T13" fmla="*/ 85 h 93"/>
                <a:gd name="T14" fmla="*/ 1 w 258"/>
                <a:gd name="T15" fmla="*/ 93 h 93"/>
                <a:gd name="T16" fmla="*/ 9 w 258"/>
                <a:gd name="T17" fmla="*/ 81 h 93"/>
                <a:gd name="T18" fmla="*/ 129 w 258"/>
                <a:gd name="T19" fmla="*/ 68 h 93"/>
                <a:gd name="T20" fmla="*/ 129 w 258"/>
                <a:gd name="T21" fmla="*/ 68 h 93"/>
                <a:gd name="T22" fmla="*/ 249 w 258"/>
                <a:gd name="T23" fmla="*/ 81 h 93"/>
                <a:gd name="T24" fmla="*/ 257 w 258"/>
                <a:gd name="T25" fmla="*/ 93 h 93"/>
                <a:gd name="T26" fmla="*/ 258 w 258"/>
                <a:gd name="T27" fmla="*/ 85 h 93"/>
                <a:gd name="T28" fmla="*/ 258 w 258"/>
                <a:gd name="T29" fmla="*/ 42 h 93"/>
                <a:gd name="T30" fmla="*/ 258 w 258"/>
                <a:gd name="T31" fmla="*/ 4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58" h="93">
                  <a:moveTo>
                    <a:pt x="258" y="40"/>
                  </a:moveTo>
                  <a:cubicBezTo>
                    <a:pt x="255" y="18"/>
                    <a:pt x="198" y="0"/>
                    <a:pt x="129" y="0"/>
                  </a:cubicBezTo>
                  <a:cubicBezTo>
                    <a:pt x="129" y="0"/>
                    <a:pt x="129" y="0"/>
                    <a:pt x="129" y="0"/>
                  </a:cubicBezTo>
                  <a:cubicBezTo>
                    <a:pt x="60" y="0"/>
                    <a:pt x="3" y="18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90"/>
                    <a:pt x="1" y="93"/>
                  </a:cubicBezTo>
                  <a:cubicBezTo>
                    <a:pt x="1" y="93"/>
                    <a:pt x="1" y="85"/>
                    <a:pt x="9" y="81"/>
                  </a:cubicBezTo>
                  <a:cubicBezTo>
                    <a:pt x="25" y="74"/>
                    <a:pt x="73" y="68"/>
                    <a:pt x="129" y="68"/>
                  </a:cubicBezTo>
                  <a:cubicBezTo>
                    <a:pt x="129" y="68"/>
                    <a:pt x="129" y="68"/>
                    <a:pt x="129" y="68"/>
                  </a:cubicBezTo>
                  <a:cubicBezTo>
                    <a:pt x="185" y="68"/>
                    <a:pt x="233" y="74"/>
                    <a:pt x="249" y="81"/>
                  </a:cubicBezTo>
                  <a:cubicBezTo>
                    <a:pt x="257" y="85"/>
                    <a:pt x="257" y="93"/>
                    <a:pt x="257" y="93"/>
                  </a:cubicBezTo>
                  <a:cubicBezTo>
                    <a:pt x="258" y="90"/>
                    <a:pt x="258" y="85"/>
                    <a:pt x="258" y="85"/>
                  </a:cubicBezTo>
                  <a:cubicBezTo>
                    <a:pt x="258" y="42"/>
                    <a:pt x="258" y="42"/>
                    <a:pt x="258" y="42"/>
                  </a:cubicBezTo>
                  <a:cubicBezTo>
                    <a:pt x="258" y="40"/>
                    <a:pt x="258" y="40"/>
                    <a:pt x="258" y="40"/>
                  </a:cubicBezTo>
                  <a:close/>
                </a:path>
              </a:pathLst>
            </a:custGeom>
            <a:solidFill>
              <a:srgbClr val="B3C1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8" name="Freeform 15"/>
            <p:cNvSpPr>
              <a:spLocks/>
            </p:cNvSpPr>
            <p:nvPr/>
          </p:nvSpPr>
          <p:spPr bwMode="auto">
            <a:xfrm>
              <a:off x="5554663" y="2762250"/>
              <a:ext cx="847725" cy="366713"/>
            </a:xfrm>
            <a:custGeom>
              <a:avLst/>
              <a:gdLst>
                <a:gd name="T0" fmla="*/ 267 w 534"/>
                <a:gd name="T1" fmla="*/ 231 h 231"/>
                <a:gd name="T2" fmla="*/ 0 w 534"/>
                <a:gd name="T3" fmla="*/ 67 h 231"/>
                <a:gd name="T4" fmla="*/ 186 w 534"/>
                <a:gd name="T5" fmla="*/ 0 h 231"/>
                <a:gd name="T6" fmla="*/ 267 w 534"/>
                <a:gd name="T7" fmla="*/ 92 h 231"/>
                <a:gd name="T8" fmla="*/ 348 w 534"/>
                <a:gd name="T9" fmla="*/ 0 h 231"/>
                <a:gd name="T10" fmla="*/ 534 w 534"/>
                <a:gd name="T11" fmla="*/ 67 h 231"/>
                <a:gd name="T12" fmla="*/ 267 w 534"/>
                <a:gd name="T13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4" h="231">
                  <a:moveTo>
                    <a:pt x="267" y="231"/>
                  </a:moveTo>
                  <a:lnTo>
                    <a:pt x="0" y="67"/>
                  </a:lnTo>
                  <a:lnTo>
                    <a:pt x="186" y="0"/>
                  </a:lnTo>
                  <a:lnTo>
                    <a:pt x="267" y="92"/>
                  </a:lnTo>
                  <a:lnTo>
                    <a:pt x="348" y="0"/>
                  </a:lnTo>
                  <a:lnTo>
                    <a:pt x="534" y="67"/>
                  </a:lnTo>
                  <a:lnTo>
                    <a:pt x="267" y="231"/>
                  </a:lnTo>
                  <a:close/>
                </a:path>
              </a:pathLst>
            </a:custGeom>
            <a:solidFill>
              <a:srgbClr val="C7D6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79" name="组合 378"/>
          <p:cNvGrpSpPr/>
          <p:nvPr/>
        </p:nvGrpSpPr>
        <p:grpSpPr>
          <a:xfrm>
            <a:off x="4556664" y="3176490"/>
            <a:ext cx="611755" cy="735493"/>
            <a:chOff x="4024313" y="2116138"/>
            <a:chExt cx="839788" cy="1009650"/>
          </a:xfrm>
        </p:grpSpPr>
        <p:sp>
          <p:nvSpPr>
            <p:cNvPr id="380" name="Oval 16"/>
            <p:cNvSpPr>
              <a:spLocks noChangeArrowheads="1"/>
            </p:cNvSpPr>
            <p:nvPr/>
          </p:nvSpPr>
          <p:spPr bwMode="auto">
            <a:xfrm>
              <a:off x="4159250" y="2462213"/>
              <a:ext cx="28575" cy="25400"/>
            </a:xfrm>
            <a:prstGeom prst="ellipse">
              <a:avLst/>
            </a:prstGeom>
            <a:solidFill>
              <a:srgbClr val="E072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1" name="Freeform 17"/>
            <p:cNvSpPr>
              <a:spLocks/>
            </p:cNvSpPr>
            <p:nvPr/>
          </p:nvSpPr>
          <p:spPr bwMode="auto">
            <a:xfrm>
              <a:off x="4167188" y="2278063"/>
              <a:ext cx="12700" cy="177800"/>
            </a:xfrm>
            <a:custGeom>
              <a:avLst/>
              <a:gdLst>
                <a:gd name="T0" fmla="*/ 4 w 8"/>
                <a:gd name="T1" fmla="*/ 103 h 103"/>
                <a:gd name="T2" fmla="*/ 8 w 8"/>
                <a:gd name="T3" fmla="*/ 103 h 103"/>
                <a:gd name="T4" fmla="*/ 8 w 8"/>
                <a:gd name="T5" fmla="*/ 3 h 103"/>
                <a:gd name="T6" fmla="*/ 0 w 8"/>
                <a:gd name="T7" fmla="*/ 0 h 103"/>
                <a:gd name="T8" fmla="*/ 0 w 8"/>
                <a:gd name="T9" fmla="*/ 103 h 103"/>
                <a:gd name="T10" fmla="*/ 4 w 8"/>
                <a:gd name="T11" fmla="*/ 10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03">
                  <a:moveTo>
                    <a:pt x="4" y="103"/>
                  </a:moveTo>
                  <a:cubicBezTo>
                    <a:pt x="5" y="103"/>
                    <a:pt x="7" y="103"/>
                    <a:pt x="8" y="10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03"/>
                    <a:pt x="0" y="103"/>
                  </a:cubicBezTo>
                  <a:cubicBezTo>
                    <a:pt x="1" y="103"/>
                    <a:pt x="2" y="103"/>
                    <a:pt x="4" y="103"/>
                  </a:cubicBezTo>
                  <a:close/>
                </a:path>
              </a:pathLst>
            </a:custGeom>
            <a:solidFill>
              <a:srgbClr val="C7D6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2" name="Freeform 18"/>
            <p:cNvSpPr>
              <a:spLocks/>
            </p:cNvSpPr>
            <p:nvPr/>
          </p:nvSpPr>
          <p:spPr bwMode="auto">
            <a:xfrm>
              <a:off x="4154488" y="2493963"/>
              <a:ext cx="36513" cy="38100"/>
            </a:xfrm>
            <a:custGeom>
              <a:avLst/>
              <a:gdLst>
                <a:gd name="T0" fmla="*/ 16 w 21"/>
                <a:gd name="T1" fmla="*/ 0 h 23"/>
                <a:gd name="T2" fmla="*/ 11 w 21"/>
                <a:gd name="T3" fmla="*/ 2 h 23"/>
                <a:gd name="T4" fmla="*/ 6 w 21"/>
                <a:gd name="T5" fmla="*/ 1 h 23"/>
                <a:gd name="T6" fmla="*/ 1 w 21"/>
                <a:gd name="T7" fmla="*/ 15 h 23"/>
                <a:gd name="T8" fmla="*/ 1 w 21"/>
                <a:gd name="T9" fmla="*/ 15 h 23"/>
                <a:gd name="T10" fmla="*/ 0 w 21"/>
                <a:gd name="T11" fmla="*/ 18 h 23"/>
                <a:gd name="T12" fmla="*/ 1 w 21"/>
                <a:gd name="T13" fmla="*/ 16 h 23"/>
                <a:gd name="T14" fmla="*/ 2 w 21"/>
                <a:gd name="T15" fmla="*/ 12 h 23"/>
                <a:gd name="T16" fmla="*/ 2 w 21"/>
                <a:gd name="T17" fmla="*/ 19 h 23"/>
                <a:gd name="T18" fmla="*/ 4 w 21"/>
                <a:gd name="T19" fmla="*/ 13 h 23"/>
                <a:gd name="T20" fmla="*/ 3 w 21"/>
                <a:gd name="T21" fmla="*/ 19 h 23"/>
                <a:gd name="T22" fmla="*/ 5 w 21"/>
                <a:gd name="T23" fmla="*/ 13 h 23"/>
                <a:gd name="T24" fmla="*/ 5 w 21"/>
                <a:gd name="T25" fmla="*/ 20 h 23"/>
                <a:gd name="T26" fmla="*/ 6 w 21"/>
                <a:gd name="T27" fmla="*/ 14 h 23"/>
                <a:gd name="T28" fmla="*/ 6 w 21"/>
                <a:gd name="T29" fmla="*/ 20 h 23"/>
                <a:gd name="T30" fmla="*/ 7 w 21"/>
                <a:gd name="T31" fmla="*/ 15 h 23"/>
                <a:gd name="T32" fmla="*/ 8 w 21"/>
                <a:gd name="T33" fmla="*/ 20 h 23"/>
                <a:gd name="T34" fmla="*/ 9 w 21"/>
                <a:gd name="T35" fmla="*/ 16 h 23"/>
                <a:gd name="T36" fmla="*/ 9 w 21"/>
                <a:gd name="T37" fmla="*/ 21 h 23"/>
                <a:gd name="T38" fmla="*/ 10 w 21"/>
                <a:gd name="T39" fmla="*/ 21 h 23"/>
                <a:gd name="T40" fmla="*/ 10 w 21"/>
                <a:gd name="T41" fmla="*/ 21 h 23"/>
                <a:gd name="T42" fmla="*/ 11 w 21"/>
                <a:gd name="T43" fmla="*/ 16 h 23"/>
                <a:gd name="T44" fmla="*/ 11 w 21"/>
                <a:gd name="T45" fmla="*/ 21 h 23"/>
                <a:gd name="T46" fmla="*/ 12 w 21"/>
                <a:gd name="T47" fmla="*/ 17 h 23"/>
                <a:gd name="T48" fmla="*/ 13 w 21"/>
                <a:gd name="T49" fmla="*/ 22 h 23"/>
                <a:gd name="T50" fmla="*/ 14 w 21"/>
                <a:gd name="T51" fmla="*/ 18 h 23"/>
                <a:gd name="T52" fmla="*/ 15 w 21"/>
                <a:gd name="T53" fmla="*/ 22 h 23"/>
                <a:gd name="T54" fmla="*/ 16 w 21"/>
                <a:gd name="T55" fmla="*/ 19 h 23"/>
                <a:gd name="T56" fmla="*/ 18 w 21"/>
                <a:gd name="T57" fmla="*/ 23 h 23"/>
                <a:gd name="T58" fmla="*/ 18 w 21"/>
                <a:gd name="T59" fmla="*/ 19 h 23"/>
                <a:gd name="T60" fmla="*/ 20 w 21"/>
                <a:gd name="T61" fmla="*/ 23 h 23"/>
                <a:gd name="T62" fmla="*/ 21 w 21"/>
                <a:gd name="T63" fmla="*/ 20 h 23"/>
                <a:gd name="T64" fmla="*/ 21 w 21"/>
                <a:gd name="T65" fmla="*/ 23 h 23"/>
                <a:gd name="T66" fmla="*/ 21 w 21"/>
                <a:gd name="T67" fmla="*/ 19 h 23"/>
                <a:gd name="T68" fmla="*/ 16 w 21"/>
                <a:gd name="T6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" h="23">
                  <a:moveTo>
                    <a:pt x="16" y="0"/>
                  </a:moveTo>
                  <a:cubicBezTo>
                    <a:pt x="15" y="1"/>
                    <a:pt x="13" y="2"/>
                    <a:pt x="11" y="2"/>
                  </a:cubicBezTo>
                  <a:cubicBezTo>
                    <a:pt x="9" y="2"/>
                    <a:pt x="7" y="1"/>
                    <a:pt x="6" y="1"/>
                  </a:cubicBezTo>
                  <a:cubicBezTo>
                    <a:pt x="4" y="4"/>
                    <a:pt x="2" y="9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6"/>
                    <a:pt x="1" y="17"/>
                    <a:pt x="0" y="18"/>
                  </a:cubicBezTo>
                  <a:cubicBezTo>
                    <a:pt x="1" y="18"/>
                    <a:pt x="1" y="17"/>
                    <a:pt x="1" y="16"/>
                  </a:cubicBezTo>
                  <a:cubicBezTo>
                    <a:pt x="2" y="15"/>
                    <a:pt x="2" y="14"/>
                    <a:pt x="2" y="12"/>
                  </a:cubicBezTo>
                  <a:cubicBezTo>
                    <a:pt x="3" y="14"/>
                    <a:pt x="2" y="17"/>
                    <a:pt x="2" y="19"/>
                  </a:cubicBezTo>
                  <a:cubicBezTo>
                    <a:pt x="3" y="17"/>
                    <a:pt x="3" y="15"/>
                    <a:pt x="4" y="13"/>
                  </a:cubicBezTo>
                  <a:cubicBezTo>
                    <a:pt x="4" y="15"/>
                    <a:pt x="3" y="17"/>
                    <a:pt x="3" y="19"/>
                  </a:cubicBezTo>
                  <a:cubicBezTo>
                    <a:pt x="4" y="17"/>
                    <a:pt x="4" y="15"/>
                    <a:pt x="5" y="13"/>
                  </a:cubicBezTo>
                  <a:cubicBezTo>
                    <a:pt x="5" y="15"/>
                    <a:pt x="5" y="17"/>
                    <a:pt x="5" y="20"/>
                  </a:cubicBezTo>
                  <a:cubicBezTo>
                    <a:pt x="5" y="18"/>
                    <a:pt x="6" y="16"/>
                    <a:pt x="6" y="14"/>
                  </a:cubicBezTo>
                  <a:cubicBezTo>
                    <a:pt x="6" y="16"/>
                    <a:pt x="6" y="18"/>
                    <a:pt x="6" y="20"/>
                  </a:cubicBezTo>
                  <a:cubicBezTo>
                    <a:pt x="7" y="18"/>
                    <a:pt x="7" y="16"/>
                    <a:pt x="7" y="15"/>
                  </a:cubicBezTo>
                  <a:cubicBezTo>
                    <a:pt x="8" y="17"/>
                    <a:pt x="8" y="19"/>
                    <a:pt x="8" y="20"/>
                  </a:cubicBezTo>
                  <a:cubicBezTo>
                    <a:pt x="8" y="19"/>
                    <a:pt x="9" y="17"/>
                    <a:pt x="9" y="16"/>
                  </a:cubicBezTo>
                  <a:cubicBezTo>
                    <a:pt x="9" y="17"/>
                    <a:pt x="9" y="19"/>
                    <a:pt x="9" y="21"/>
                  </a:cubicBezTo>
                  <a:cubicBezTo>
                    <a:pt x="9" y="21"/>
                    <a:pt x="9" y="21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19"/>
                    <a:pt x="10" y="18"/>
                    <a:pt x="11" y="16"/>
                  </a:cubicBezTo>
                  <a:cubicBezTo>
                    <a:pt x="11" y="18"/>
                    <a:pt x="11" y="20"/>
                    <a:pt x="11" y="21"/>
                  </a:cubicBezTo>
                  <a:cubicBezTo>
                    <a:pt x="12" y="20"/>
                    <a:pt x="12" y="19"/>
                    <a:pt x="12" y="17"/>
                  </a:cubicBezTo>
                  <a:cubicBezTo>
                    <a:pt x="13" y="19"/>
                    <a:pt x="13" y="20"/>
                    <a:pt x="13" y="22"/>
                  </a:cubicBezTo>
                  <a:cubicBezTo>
                    <a:pt x="14" y="21"/>
                    <a:pt x="14" y="19"/>
                    <a:pt x="14" y="18"/>
                  </a:cubicBezTo>
                  <a:cubicBezTo>
                    <a:pt x="14" y="19"/>
                    <a:pt x="15" y="21"/>
                    <a:pt x="15" y="22"/>
                  </a:cubicBezTo>
                  <a:cubicBezTo>
                    <a:pt x="16" y="21"/>
                    <a:pt x="16" y="20"/>
                    <a:pt x="16" y="19"/>
                  </a:cubicBezTo>
                  <a:cubicBezTo>
                    <a:pt x="17" y="20"/>
                    <a:pt x="17" y="21"/>
                    <a:pt x="18" y="23"/>
                  </a:cubicBezTo>
                  <a:cubicBezTo>
                    <a:pt x="18" y="21"/>
                    <a:pt x="18" y="20"/>
                    <a:pt x="18" y="19"/>
                  </a:cubicBezTo>
                  <a:cubicBezTo>
                    <a:pt x="19" y="21"/>
                    <a:pt x="19" y="22"/>
                    <a:pt x="20" y="23"/>
                  </a:cubicBezTo>
                  <a:cubicBezTo>
                    <a:pt x="20" y="22"/>
                    <a:pt x="20" y="21"/>
                    <a:pt x="21" y="20"/>
                  </a:cubicBezTo>
                  <a:cubicBezTo>
                    <a:pt x="21" y="20"/>
                    <a:pt x="21" y="23"/>
                    <a:pt x="21" y="23"/>
                  </a:cubicBezTo>
                  <a:cubicBezTo>
                    <a:pt x="21" y="22"/>
                    <a:pt x="21" y="20"/>
                    <a:pt x="21" y="19"/>
                  </a:cubicBezTo>
                  <a:cubicBezTo>
                    <a:pt x="21" y="11"/>
                    <a:pt x="19" y="4"/>
                    <a:pt x="16" y="0"/>
                  </a:cubicBezTo>
                  <a:close/>
                </a:path>
              </a:pathLst>
            </a:custGeom>
            <a:solidFill>
              <a:srgbClr val="E072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3" name="Freeform 19"/>
            <p:cNvSpPr>
              <a:spLocks/>
            </p:cNvSpPr>
            <p:nvPr/>
          </p:nvSpPr>
          <p:spPr bwMode="auto">
            <a:xfrm>
              <a:off x="4052888" y="2116138"/>
              <a:ext cx="782638" cy="174625"/>
            </a:xfrm>
            <a:custGeom>
              <a:avLst/>
              <a:gdLst>
                <a:gd name="T0" fmla="*/ 443 w 454"/>
                <a:gd name="T1" fmla="*/ 63 h 101"/>
                <a:gd name="T2" fmla="*/ 246 w 454"/>
                <a:gd name="T3" fmla="*/ 3 h 101"/>
                <a:gd name="T4" fmla="*/ 208 w 454"/>
                <a:gd name="T5" fmla="*/ 3 h 101"/>
                <a:gd name="T6" fmla="*/ 11 w 454"/>
                <a:gd name="T7" fmla="*/ 63 h 101"/>
                <a:gd name="T8" fmla="*/ 11 w 454"/>
                <a:gd name="T9" fmla="*/ 75 h 101"/>
                <a:gd name="T10" fmla="*/ 99 w 454"/>
                <a:gd name="T11" fmla="*/ 101 h 101"/>
                <a:gd name="T12" fmla="*/ 99 w 454"/>
                <a:gd name="T13" fmla="*/ 101 h 101"/>
                <a:gd name="T14" fmla="*/ 99 w 454"/>
                <a:gd name="T15" fmla="*/ 99 h 101"/>
                <a:gd name="T16" fmla="*/ 100 w 454"/>
                <a:gd name="T17" fmla="*/ 99 h 101"/>
                <a:gd name="T18" fmla="*/ 227 w 454"/>
                <a:gd name="T19" fmla="*/ 60 h 101"/>
                <a:gd name="T20" fmla="*/ 354 w 454"/>
                <a:gd name="T21" fmla="*/ 99 h 101"/>
                <a:gd name="T22" fmla="*/ 355 w 454"/>
                <a:gd name="T23" fmla="*/ 99 h 101"/>
                <a:gd name="T24" fmla="*/ 355 w 454"/>
                <a:gd name="T25" fmla="*/ 101 h 101"/>
                <a:gd name="T26" fmla="*/ 355 w 454"/>
                <a:gd name="T27" fmla="*/ 101 h 101"/>
                <a:gd name="T28" fmla="*/ 443 w 454"/>
                <a:gd name="T29" fmla="*/ 75 h 101"/>
                <a:gd name="T30" fmla="*/ 443 w 454"/>
                <a:gd name="T31" fmla="*/ 63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54" h="101">
                  <a:moveTo>
                    <a:pt x="443" y="63"/>
                  </a:moveTo>
                  <a:cubicBezTo>
                    <a:pt x="246" y="3"/>
                    <a:pt x="246" y="3"/>
                    <a:pt x="246" y="3"/>
                  </a:cubicBezTo>
                  <a:cubicBezTo>
                    <a:pt x="236" y="0"/>
                    <a:pt x="218" y="0"/>
                    <a:pt x="208" y="3"/>
                  </a:cubicBezTo>
                  <a:cubicBezTo>
                    <a:pt x="11" y="63"/>
                    <a:pt x="11" y="63"/>
                    <a:pt x="11" y="63"/>
                  </a:cubicBezTo>
                  <a:cubicBezTo>
                    <a:pt x="0" y="66"/>
                    <a:pt x="0" y="71"/>
                    <a:pt x="11" y="75"/>
                  </a:cubicBezTo>
                  <a:cubicBezTo>
                    <a:pt x="99" y="101"/>
                    <a:pt x="99" y="101"/>
                    <a:pt x="99" y="101"/>
                  </a:cubicBezTo>
                  <a:cubicBezTo>
                    <a:pt x="99" y="101"/>
                    <a:pt x="99" y="101"/>
                    <a:pt x="99" y="101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00" y="99"/>
                    <a:pt x="100" y="99"/>
                    <a:pt x="100" y="99"/>
                  </a:cubicBezTo>
                  <a:cubicBezTo>
                    <a:pt x="102" y="77"/>
                    <a:pt x="158" y="60"/>
                    <a:pt x="227" y="60"/>
                  </a:cubicBezTo>
                  <a:cubicBezTo>
                    <a:pt x="296" y="60"/>
                    <a:pt x="352" y="77"/>
                    <a:pt x="354" y="99"/>
                  </a:cubicBezTo>
                  <a:cubicBezTo>
                    <a:pt x="355" y="99"/>
                    <a:pt x="355" y="99"/>
                    <a:pt x="355" y="99"/>
                  </a:cubicBezTo>
                  <a:cubicBezTo>
                    <a:pt x="355" y="101"/>
                    <a:pt x="355" y="101"/>
                    <a:pt x="355" y="101"/>
                  </a:cubicBezTo>
                  <a:cubicBezTo>
                    <a:pt x="355" y="101"/>
                    <a:pt x="355" y="101"/>
                    <a:pt x="355" y="101"/>
                  </a:cubicBezTo>
                  <a:cubicBezTo>
                    <a:pt x="443" y="75"/>
                    <a:pt x="443" y="75"/>
                    <a:pt x="443" y="75"/>
                  </a:cubicBezTo>
                  <a:cubicBezTo>
                    <a:pt x="454" y="71"/>
                    <a:pt x="454" y="66"/>
                    <a:pt x="443" y="63"/>
                  </a:cubicBezTo>
                  <a:close/>
                </a:path>
              </a:pathLst>
            </a:custGeom>
            <a:solidFill>
              <a:srgbClr val="C7D6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4" name="Freeform 20"/>
            <p:cNvSpPr>
              <a:spLocks/>
            </p:cNvSpPr>
            <p:nvPr/>
          </p:nvSpPr>
          <p:spPr bwMode="auto">
            <a:xfrm>
              <a:off x="4224338" y="2276475"/>
              <a:ext cx="439738" cy="449263"/>
            </a:xfrm>
            <a:custGeom>
              <a:avLst/>
              <a:gdLst>
                <a:gd name="T0" fmla="*/ 256 w 256"/>
                <a:gd name="T1" fmla="*/ 108 h 261"/>
                <a:gd name="T2" fmla="*/ 128 w 256"/>
                <a:gd name="T3" fmla="*/ 261 h 261"/>
                <a:gd name="T4" fmla="*/ 0 w 256"/>
                <a:gd name="T5" fmla="*/ 108 h 261"/>
                <a:gd name="T6" fmla="*/ 3 w 256"/>
                <a:gd name="T7" fmla="*/ 55 h 261"/>
                <a:gd name="T8" fmla="*/ 128 w 256"/>
                <a:gd name="T9" fmla="*/ 6 h 261"/>
                <a:gd name="T10" fmla="*/ 253 w 256"/>
                <a:gd name="T11" fmla="*/ 54 h 261"/>
                <a:gd name="T12" fmla="*/ 256 w 256"/>
                <a:gd name="T13" fmla="*/ 108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6" h="261">
                  <a:moveTo>
                    <a:pt x="256" y="108"/>
                  </a:moveTo>
                  <a:cubicBezTo>
                    <a:pt x="256" y="193"/>
                    <a:pt x="199" y="261"/>
                    <a:pt x="128" y="261"/>
                  </a:cubicBezTo>
                  <a:cubicBezTo>
                    <a:pt x="58" y="261"/>
                    <a:pt x="0" y="193"/>
                    <a:pt x="0" y="108"/>
                  </a:cubicBezTo>
                  <a:cubicBezTo>
                    <a:pt x="0" y="98"/>
                    <a:pt x="1" y="62"/>
                    <a:pt x="3" y="55"/>
                  </a:cubicBezTo>
                  <a:cubicBezTo>
                    <a:pt x="15" y="0"/>
                    <a:pt x="66" y="6"/>
                    <a:pt x="128" y="6"/>
                  </a:cubicBezTo>
                  <a:cubicBezTo>
                    <a:pt x="189" y="6"/>
                    <a:pt x="241" y="0"/>
                    <a:pt x="253" y="54"/>
                  </a:cubicBezTo>
                  <a:cubicBezTo>
                    <a:pt x="255" y="62"/>
                    <a:pt x="256" y="98"/>
                    <a:pt x="256" y="108"/>
                  </a:cubicBezTo>
                  <a:close/>
                </a:path>
              </a:pathLst>
            </a:custGeom>
            <a:solidFill>
              <a:srgbClr val="F9DF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5" name="Freeform 21"/>
            <p:cNvSpPr>
              <a:spLocks/>
            </p:cNvSpPr>
            <p:nvPr/>
          </p:nvSpPr>
          <p:spPr bwMode="auto">
            <a:xfrm>
              <a:off x="4224338" y="2225675"/>
              <a:ext cx="439738" cy="158750"/>
            </a:xfrm>
            <a:custGeom>
              <a:avLst/>
              <a:gdLst>
                <a:gd name="T0" fmla="*/ 256 w 256"/>
                <a:gd name="T1" fmla="*/ 40 h 92"/>
                <a:gd name="T2" fmla="*/ 128 w 256"/>
                <a:gd name="T3" fmla="*/ 0 h 92"/>
                <a:gd name="T4" fmla="*/ 128 w 256"/>
                <a:gd name="T5" fmla="*/ 0 h 92"/>
                <a:gd name="T6" fmla="*/ 0 w 256"/>
                <a:gd name="T7" fmla="*/ 40 h 92"/>
                <a:gd name="T8" fmla="*/ 0 w 256"/>
                <a:gd name="T9" fmla="*/ 39 h 92"/>
                <a:gd name="T10" fmla="*/ 0 w 256"/>
                <a:gd name="T11" fmla="*/ 41 h 92"/>
                <a:gd name="T12" fmla="*/ 0 w 256"/>
                <a:gd name="T13" fmla="*/ 84 h 92"/>
                <a:gd name="T14" fmla="*/ 2 w 256"/>
                <a:gd name="T15" fmla="*/ 92 h 92"/>
                <a:gd name="T16" fmla="*/ 9 w 256"/>
                <a:gd name="T17" fmla="*/ 81 h 92"/>
                <a:gd name="T18" fmla="*/ 128 w 256"/>
                <a:gd name="T19" fmla="*/ 68 h 92"/>
                <a:gd name="T20" fmla="*/ 128 w 256"/>
                <a:gd name="T21" fmla="*/ 68 h 92"/>
                <a:gd name="T22" fmla="*/ 247 w 256"/>
                <a:gd name="T23" fmla="*/ 81 h 92"/>
                <a:gd name="T24" fmla="*/ 255 w 256"/>
                <a:gd name="T25" fmla="*/ 92 h 92"/>
                <a:gd name="T26" fmla="*/ 256 w 256"/>
                <a:gd name="T27" fmla="*/ 84 h 92"/>
                <a:gd name="T28" fmla="*/ 256 w 256"/>
                <a:gd name="T29" fmla="*/ 41 h 92"/>
                <a:gd name="T30" fmla="*/ 256 w 256"/>
                <a:gd name="T31" fmla="*/ 39 h 92"/>
                <a:gd name="T32" fmla="*/ 256 w 256"/>
                <a:gd name="T33" fmla="*/ 4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56" h="92">
                  <a:moveTo>
                    <a:pt x="256" y="40"/>
                  </a:moveTo>
                  <a:cubicBezTo>
                    <a:pt x="253" y="17"/>
                    <a:pt x="197" y="0"/>
                    <a:pt x="128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59" y="0"/>
                    <a:pt x="3" y="17"/>
                    <a:pt x="0" y="40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90"/>
                    <a:pt x="2" y="92"/>
                  </a:cubicBezTo>
                  <a:cubicBezTo>
                    <a:pt x="2" y="92"/>
                    <a:pt x="1" y="85"/>
                    <a:pt x="9" y="81"/>
                  </a:cubicBezTo>
                  <a:cubicBezTo>
                    <a:pt x="25" y="73"/>
                    <a:pt x="72" y="68"/>
                    <a:pt x="128" y="68"/>
                  </a:cubicBezTo>
                  <a:cubicBezTo>
                    <a:pt x="128" y="68"/>
                    <a:pt x="128" y="68"/>
                    <a:pt x="128" y="68"/>
                  </a:cubicBezTo>
                  <a:cubicBezTo>
                    <a:pt x="184" y="68"/>
                    <a:pt x="231" y="73"/>
                    <a:pt x="247" y="81"/>
                  </a:cubicBezTo>
                  <a:cubicBezTo>
                    <a:pt x="255" y="85"/>
                    <a:pt x="255" y="92"/>
                    <a:pt x="255" y="92"/>
                  </a:cubicBezTo>
                  <a:cubicBezTo>
                    <a:pt x="256" y="90"/>
                    <a:pt x="256" y="84"/>
                    <a:pt x="256" y="84"/>
                  </a:cubicBezTo>
                  <a:cubicBezTo>
                    <a:pt x="256" y="41"/>
                    <a:pt x="256" y="41"/>
                    <a:pt x="256" y="41"/>
                  </a:cubicBezTo>
                  <a:cubicBezTo>
                    <a:pt x="256" y="39"/>
                    <a:pt x="256" y="39"/>
                    <a:pt x="256" y="39"/>
                  </a:cubicBezTo>
                  <a:lnTo>
                    <a:pt x="256" y="40"/>
                  </a:lnTo>
                  <a:close/>
                </a:path>
              </a:pathLst>
            </a:custGeom>
            <a:solidFill>
              <a:srgbClr val="B3C1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6" name="Freeform 22"/>
            <p:cNvSpPr>
              <a:spLocks/>
            </p:cNvSpPr>
            <p:nvPr/>
          </p:nvSpPr>
          <p:spPr bwMode="auto">
            <a:xfrm>
              <a:off x="4271963" y="2709863"/>
              <a:ext cx="344488" cy="322263"/>
            </a:xfrm>
            <a:custGeom>
              <a:avLst/>
              <a:gdLst>
                <a:gd name="T0" fmla="*/ 100 w 200"/>
                <a:gd name="T1" fmla="*/ 16 h 187"/>
                <a:gd name="T2" fmla="*/ 43 w 200"/>
                <a:gd name="T3" fmla="*/ 1 h 187"/>
                <a:gd name="T4" fmla="*/ 0 w 200"/>
                <a:gd name="T5" fmla="*/ 81 h 187"/>
                <a:gd name="T6" fmla="*/ 99 w 200"/>
                <a:gd name="T7" fmla="*/ 187 h 187"/>
                <a:gd name="T8" fmla="*/ 200 w 200"/>
                <a:gd name="T9" fmla="*/ 81 h 187"/>
                <a:gd name="T10" fmla="*/ 157 w 200"/>
                <a:gd name="T11" fmla="*/ 0 h 187"/>
                <a:gd name="T12" fmla="*/ 100 w 200"/>
                <a:gd name="T13" fmla="*/ 16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0" h="187">
                  <a:moveTo>
                    <a:pt x="100" y="16"/>
                  </a:moveTo>
                  <a:cubicBezTo>
                    <a:pt x="79" y="16"/>
                    <a:pt x="60" y="11"/>
                    <a:pt x="43" y="1"/>
                  </a:cubicBezTo>
                  <a:cubicBezTo>
                    <a:pt x="34" y="28"/>
                    <a:pt x="20" y="55"/>
                    <a:pt x="0" y="81"/>
                  </a:cubicBezTo>
                  <a:cubicBezTo>
                    <a:pt x="33" y="81"/>
                    <a:pt x="66" y="187"/>
                    <a:pt x="99" y="187"/>
                  </a:cubicBezTo>
                  <a:cubicBezTo>
                    <a:pt x="132" y="187"/>
                    <a:pt x="166" y="81"/>
                    <a:pt x="200" y="81"/>
                  </a:cubicBezTo>
                  <a:cubicBezTo>
                    <a:pt x="180" y="55"/>
                    <a:pt x="166" y="28"/>
                    <a:pt x="157" y="0"/>
                  </a:cubicBezTo>
                  <a:cubicBezTo>
                    <a:pt x="139" y="11"/>
                    <a:pt x="120" y="16"/>
                    <a:pt x="100" y="16"/>
                  </a:cubicBezTo>
                  <a:close/>
                </a:path>
              </a:pathLst>
            </a:custGeom>
            <a:solidFill>
              <a:srgbClr val="F9DF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7" name="Freeform 23"/>
            <p:cNvSpPr>
              <a:spLocks/>
            </p:cNvSpPr>
            <p:nvPr/>
          </p:nvSpPr>
          <p:spPr bwMode="auto">
            <a:xfrm>
              <a:off x="4398963" y="2882900"/>
              <a:ext cx="90488" cy="163513"/>
            </a:xfrm>
            <a:custGeom>
              <a:avLst/>
              <a:gdLst>
                <a:gd name="T0" fmla="*/ 28 w 57"/>
                <a:gd name="T1" fmla="*/ 13 h 103"/>
                <a:gd name="T2" fmla="*/ 11 w 57"/>
                <a:gd name="T3" fmla="*/ 0 h 103"/>
                <a:gd name="T4" fmla="*/ 0 w 57"/>
                <a:gd name="T5" fmla="*/ 82 h 103"/>
                <a:gd name="T6" fmla="*/ 28 w 57"/>
                <a:gd name="T7" fmla="*/ 103 h 103"/>
                <a:gd name="T8" fmla="*/ 57 w 57"/>
                <a:gd name="T9" fmla="*/ 82 h 103"/>
                <a:gd name="T10" fmla="*/ 46 w 57"/>
                <a:gd name="T11" fmla="*/ 0 h 103"/>
                <a:gd name="T12" fmla="*/ 28 w 57"/>
                <a:gd name="T13" fmla="*/ 1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" h="103">
                  <a:moveTo>
                    <a:pt x="28" y="13"/>
                  </a:moveTo>
                  <a:lnTo>
                    <a:pt x="11" y="0"/>
                  </a:lnTo>
                  <a:lnTo>
                    <a:pt x="0" y="82"/>
                  </a:lnTo>
                  <a:lnTo>
                    <a:pt x="28" y="103"/>
                  </a:lnTo>
                  <a:lnTo>
                    <a:pt x="57" y="82"/>
                  </a:lnTo>
                  <a:lnTo>
                    <a:pt x="46" y="0"/>
                  </a:lnTo>
                  <a:lnTo>
                    <a:pt x="28" y="13"/>
                  </a:lnTo>
                  <a:close/>
                </a:path>
              </a:pathLst>
            </a:custGeom>
            <a:solidFill>
              <a:srgbClr val="E072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8" name="Freeform 24"/>
            <p:cNvSpPr>
              <a:spLocks/>
            </p:cNvSpPr>
            <p:nvPr/>
          </p:nvSpPr>
          <p:spPr bwMode="auto">
            <a:xfrm>
              <a:off x="4024313" y="2760663"/>
              <a:ext cx="839788" cy="365125"/>
            </a:xfrm>
            <a:custGeom>
              <a:avLst/>
              <a:gdLst>
                <a:gd name="T0" fmla="*/ 264 w 529"/>
                <a:gd name="T1" fmla="*/ 230 h 230"/>
                <a:gd name="T2" fmla="*/ 0 w 529"/>
                <a:gd name="T3" fmla="*/ 67 h 230"/>
                <a:gd name="T4" fmla="*/ 177 w 529"/>
                <a:gd name="T5" fmla="*/ 0 h 230"/>
                <a:gd name="T6" fmla="*/ 264 w 529"/>
                <a:gd name="T7" fmla="*/ 163 h 230"/>
                <a:gd name="T8" fmla="*/ 352 w 529"/>
                <a:gd name="T9" fmla="*/ 0 h 230"/>
                <a:gd name="T10" fmla="*/ 529 w 529"/>
                <a:gd name="T11" fmla="*/ 67 h 230"/>
                <a:gd name="T12" fmla="*/ 264 w 529"/>
                <a:gd name="T13" fmla="*/ 23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9" h="230">
                  <a:moveTo>
                    <a:pt x="264" y="230"/>
                  </a:moveTo>
                  <a:lnTo>
                    <a:pt x="0" y="67"/>
                  </a:lnTo>
                  <a:lnTo>
                    <a:pt x="177" y="0"/>
                  </a:lnTo>
                  <a:lnTo>
                    <a:pt x="264" y="163"/>
                  </a:lnTo>
                  <a:lnTo>
                    <a:pt x="352" y="0"/>
                  </a:lnTo>
                  <a:lnTo>
                    <a:pt x="529" y="67"/>
                  </a:lnTo>
                  <a:lnTo>
                    <a:pt x="264" y="230"/>
                  </a:lnTo>
                  <a:close/>
                </a:path>
              </a:pathLst>
            </a:custGeom>
            <a:solidFill>
              <a:srgbClr val="C7D6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9" name="Freeform 25"/>
            <p:cNvSpPr>
              <a:spLocks/>
            </p:cNvSpPr>
            <p:nvPr/>
          </p:nvSpPr>
          <p:spPr bwMode="auto">
            <a:xfrm>
              <a:off x="4398963" y="2798763"/>
              <a:ext cx="90488" cy="84138"/>
            </a:xfrm>
            <a:custGeom>
              <a:avLst/>
              <a:gdLst>
                <a:gd name="T0" fmla="*/ 46 w 57"/>
                <a:gd name="T1" fmla="*/ 0 h 53"/>
                <a:gd name="T2" fmla="*/ 57 w 57"/>
                <a:gd name="T3" fmla="*/ 32 h 53"/>
                <a:gd name="T4" fmla="*/ 28 w 57"/>
                <a:gd name="T5" fmla="*/ 53 h 53"/>
                <a:gd name="T6" fmla="*/ 0 w 57"/>
                <a:gd name="T7" fmla="*/ 32 h 53"/>
                <a:gd name="T8" fmla="*/ 11 w 57"/>
                <a:gd name="T9" fmla="*/ 0 h 53"/>
                <a:gd name="T10" fmla="*/ 46 w 57"/>
                <a:gd name="T11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" h="53">
                  <a:moveTo>
                    <a:pt x="46" y="0"/>
                  </a:moveTo>
                  <a:lnTo>
                    <a:pt x="57" y="32"/>
                  </a:lnTo>
                  <a:lnTo>
                    <a:pt x="28" y="53"/>
                  </a:lnTo>
                  <a:lnTo>
                    <a:pt x="0" y="32"/>
                  </a:lnTo>
                  <a:lnTo>
                    <a:pt x="11" y="0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E072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0" name="Freeform 26"/>
            <p:cNvSpPr>
              <a:spLocks/>
            </p:cNvSpPr>
            <p:nvPr/>
          </p:nvSpPr>
          <p:spPr bwMode="auto">
            <a:xfrm>
              <a:off x="4305300" y="2732088"/>
              <a:ext cx="138113" cy="163513"/>
            </a:xfrm>
            <a:custGeom>
              <a:avLst/>
              <a:gdLst>
                <a:gd name="T0" fmla="*/ 19 w 87"/>
                <a:gd name="T1" fmla="*/ 0 h 103"/>
                <a:gd name="T2" fmla="*/ 87 w 87"/>
                <a:gd name="T3" fmla="*/ 35 h 103"/>
                <a:gd name="T4" fmla="*/ 33 w 87"/>
                <a:gd name="T5" fmla="*/ 103 h 103"/>
                <a:gd name="T6" fmla="*/ 0 w 87"/>
                <a:gd name="T7" fmla="*/ 18 h 103"/>
                <a:gd name="T8" fmla="*/ 19 w 87"/>
                <a:gd name="T9" fmla="*/ 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" h="103">
                  <a:moveTo>
                    <a:pt x="19" y="0"/>
                  </a:moveTo>
                  <a:lnTo>
                    <a:pt x="87" y="35"/>
                  </a:lnTo>
                  <a:lnTo>
                    <a:pt x="33" y="103"/>
                  </a:lnTo>
                  <a:lnTo>
                    <a:pt x="0" y="18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F3B3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1" name="Freeform 27"/>
            <p:cNvSpPr>
              <a:spLocks/>
            </p:cNvSpPr>
            <p:nvPr/>
          </p:nvSpPr>
          <p:spPr bwMode="auto">
            <a:xfrm>
              <a:off x="4443413" y="2732088"/>
              <a:ext cx="139700" cy="163513"/>
            </a:xfrm>
            <a:custGeom>
              <a:avLst/>
              <a:gdLst>
                <a:gd name="T0" fmla="*/ 69 w 88"/>
                <a:gd name="T1" fmla="*/ 0 h 103"/>
                <a:gd name="T2" fmla="*/ 0 w 88"/>
                <a:gd name="T3" fmla="*/ 35 h 103"/>
                <a:gd name="T4" fmla="*/ 55 w 88"/>
                <a:gd name="T5" fmla="*/ 103 h 103"/>
                <a:gd name="T6" fmla="*/ 88 w 88"/>
                <a:gd name="T7" fmla="*/ 18 h 103"/>
                <a:gd name="T8" fmla="*/ 69 w 88"/>
                <a:gd name="T9" fmla="*/ 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" h="103">
                  <a:moveTo>
                    <a:pt x="69" y="0"/>
                  </a:moveTo>
                  <a:lnTo>
                    <a:pt x="0" y="35"/>
                  </a:lnTo>
                  <a:lnTo>
                    <a:pt x="55" y="103"/>
                  </a:lnTo>
                  <a:lnTo>
                    <a:pt x="88" y="18"/>
                  </a:lnTo>
                  <a:lnTo>
                    <a:pt x="69" y="0"/>
                  </a:lnTo>
                  <a:close/>
                </a:path>
              </a:pathLst>
            </a:custGeom>
            <a:solidFill>
              <a:srgbClr val="F3B3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8" name="组合 87"/>
          <p:cNvGrpSpPr/>
          <p:nvPr/>
        </p:nvGrpSpPr>
        <p:grpSpPr>
          <a:xfrm>
            <a:off x="7126407" y="3493360"/>
            <a:ext cx="4362600" cy="824993"/>
            <a:chOff x="7126407" y="3493360"/>
            <a:chExt cx="4362600" cy="824993"/>
          </a:xfrm>
        </p:grpSpPr>
        <p:sp>
          <p:nvSpPr>
            <p:cNvPr id="3" name="圆角矩形 2"/>
            <p:cNvSpPr/>
            <p:nvPr/>
          </p:nvSpPr>
          <p:spPr>
            <a:xfrm>
              <a:off x="7126407" y="3493360"/>
              <a:ext cx="4362600" cy="810630"/>
            </a:xfrm>
            <a:prstGeom prst="round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3" name="圆角矩形 392"/>
            <p:cNvSpPr/>
            <p:nvPr/>
          </p:nvSpPr>
          <p:spPr>
            <a:xfrm>
              <a:off x="8089878" y="3560344"/>
              <a:ext cx="3281719" cy="678027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矩形 1"/>
            <p:cNvSpPr/>
            <p:nvPr/>
          </p:nvSpPr>
          <p:spPr>
            <a:xfrm>
              <a:off x="8419857" y="3548912"/>
              <a:ext cx="2768707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4400" dirty="0" smtClean="0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7</a:t>
              </a:r>
              <a:r>
                <a:rPr lang="en-US" altLang="zh-CN" sz="4400" dirty="0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en-US" altLang="zh-CN" sz="4400" dirty="0" smtClean="0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270,000</a:t>
              </a:r>
              <a:endParaRPr lang="zh-CN" altLang="en-US" sz="4400" dirty="0">
                <a:solidFill>
                  <a:srgbClr val="FFC000"/>
                </a:solidFill>
              </a:endParaRPr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7413836" y="3672390"/>
              <a:ext cx="507901" cy="510733"/>
              <a:chOff x="7413836" y="3672390"/>
              <a:chExt cx="507901" cy="510733"/>
            </a:xfrm>
          </p:grpSpPr>
          <p:cxnSp>
            <p:nvCxnSpPr>
              <p:cNvPr id="87" name="直接连接符 86"/>
              <p:cNvCxnSpPr>
                <a:stCxn id="6" idx="3"/>
              </p:cNvCxnSpPr>
              <p:nvPr/>
            </p:nvCxnSpPr>
            <p:spPr>
              <a:xfrm flipH="1">
                <a:off x="7413836" y="4013985"/>
                <a:ext cx="166306" cy="169138"/>
              </a:xfrm>
              <a:prstGeom prst="line">
                <a:avLst/>
              </a:prstGeom>
              <a:ln w="76200">
                <a:solidFill>
                  <a:schemeClr val="bg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" name="椭圆 5"/>
              <p:cNvSpPr/>
              <p:nvPr/>
            </p:nvSpPr>
            <p:spPr>
              <a:xfrm>
                <a:off x="7521533" y="3672390"/>
                <a:ext cx="400204" cy="400204"/>
              </a:xfrm>
              <a:prstGeom prst="ellipse">
                <a:avLst/>
              </a:prstGeom>
              <a:noFill/>
              <a:ln w="57150">
                <a:solidFill>
                  <a:schemeClr val="bg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394" name="矩形 393"/>
          <p:cNvSpPr/>
          <p:nvPr/>
        </p:nvSpPr>
        <p:spPr>
          <a:xfrm>
            <a:off x="6978404" y="1698296"/>
            <a:ext cx="4788490" cy="18620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5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迷你简汉真广标" panose="02010609000101010101" pitchFamily="49" charset="-122"/>
                <a:ea typeface="迷你简汉真广标" panose="02010609000101010101" pitchFamily="49" charset="-122"/>
              </a:rPr>
              <a:t>2014</a:t>
            </a:r>
            <a:r>
              <a:rPr lang="zh-CN" altLang="en-US" sz="115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迷你简汉真广标" panose="02010609000101010101" pitchFamily="49" charset="-122"/>
                <a:ea typeface="迷你简汉真广标" panose="02010609000101010101" pitchFamily="49" charset="-122"/>
              </a:rPr>
              <a:t>年</a:t>
            </a:r>
            <a:endParaRPr lang="zh-CN" altLang="en-US" sz="11500" dirty="0"/>
          </a:p>
        </p:txBody>
      </p:sp>
      <p:sp>
        <p:nvSpPr>
          <p:cNvPr id="395" name="椭圆 394"/>
          <p:cNvSpPr/>
          <p:nvPr/>
        </p:nvSpPr>
        <p:spPr>
          <a:xfrm>
            <a:off x="4631999" y="2257863"/>
            <a:ext cx="1705641" cy="1705641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6" name="椭圆 395"/>
          <p:cNvSpPr/>
          <p:nvPr/>
        </p:nvSpPr>
        <p:spPr>
          <a:xfrm>
            <a:off x="4875401" y="2518730"/>
            <a:ext cx="1233742" cy="1233742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7" name="椭圆 396"/>
          <p:cNvSpPr/>
          <p:nvPr/>
        </p:nvSpPr>
        <p:spPr>
          <a:xfrm>
            <a:off x="5112750" y="2774337"/>
            <a:ext cx="761303" cy="761303"/>
          </a:xfrm>
          <a:prstGeom prst="ellipse">
            <a:avLst/>
          </a:prstGeom>
          <a:solidFill>
            <a:schemeClr val="bg1">
              <a:alpha val="4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8" name="Freeform 181"/>
          <p:cNvSpPr>
            <a:spLocks/>
          </p:cNvSpPr>
          <p:nvPr/>
        </p:nvSpPr>
        <p:spPr bwMode="auto">
          <a:xfrm>
            <a:off x="4871907" y="3113732"/>
            <a:ext cx="1508701" cy="2856375"/>
          </a:xfrm>
          <a:custGeom>
            <a:avLst/>
            <a:gdLst>
              <a:gd name="T0" fmla="*/ 1622 w 1779"/>
              <a:gd name="T1" fmla="*/ 1193 h 3224"/>
              <a:gd name="T2" fmla="*/ 1464 w 1779"/>
              <a:gd name="T3" fmla="*/ 1379 h 3224"/>
              <a:gd name="T4" fmla="*/ 1464 w 1779"/>
              <a:gd name="T5" fmla="*/ 1189 h 3224"/>
              <a:gd name="T6" fmla="*/ 1306 w 1779"/>
              <a:gd name="T7" fmla="*/ 1003 h 3224"/>
              <a:gd name="T8" fmla="*/ 1149 w 1779"/>
              <a:gd name="T9" fmla="*/ 1189 h 3224"/>
              <a:gd name="T10" fmla="*/ 1149 w 1779"/>
              <a:gd name="T11" fmla="*/ 985 h 3224"/>
              <a:gd name="T12" fmla="*/ 991 w 1779"/>
              <a:gd name="T13" fmla="*/ 799 h 3224"/>
              <a:gd name="T14" fmla="*/ 834 w 1779"/>
              <a:gd name="T15" fmla="*/ 985 h 3224"/>
              <a:gd name="T16" fmla="*/ 834 w 1779"/>
              <a:gd name="T17" fmla="*/ 186 h 3224"/>
              <a:gd name="T18" fmla="*/ 676 w 1779"/>
              <a:gd name="T19" fmla="*/ 0 h 3224"/>
              <a:gd name="T20" fmla="*/ 518 w 1779"/>
              <a:gd name="T21" fmla="*/ 186 h 3224"/>
              <a:gd name="T22" fmla="*/ 518 w 1779"/>
              <a:gd name="T23" fmla="*/ 1638 h 3224"/>
              <a:gd name="T24" fmla="*/ 518 w 1779"/>
              <a:gd name="T25" fmla="*/ 1666 h 3224"/>
              <a:gd name="T26" fmla="*/ 518 w 1779"/>
              <a:gd name="T27" fmla="*/ 1819 h 3224"/>
              <a:gd name="T28" fmla="*/ 260 w 1779"/>
              <a:gd name="T29" fmla="*/ 1638 h 3224"/>
              <a:gd name="T30" fmla="*/ 44 w 1779"/>
              <a:gd name="T31" fmla="*/ 1707 h 3224"/>
              <a:gd name="T32" fmla="*/ 98 w 1779"/>
              <a:gd name="T33" fmla="*/ 1968 h 3224"/>
              <a:gd name="T34" fmla="*/ 518 w 1779"/>
              <a:gd name="T35" fmla="*/ 2263 h 3224"/>
              <a:gd name="T36" fmla="*/ 672 w 1779"/>
              <a:gd name="T37" fmla="*/ 2382 h 3224"/>
              <a:gd name="T38" fmla="*/ 672 w 1779"/>
              <a:gd name="T39" fmla="*/ 3224 h 3224"/>
              <a:gd name="T40" fmla="*/ 1618 w 1779"/>
              <a:gd name="T41" fmla="*/ 3224 h 3224"/>
              <a:gd name="T42" fmla="*/ 1618 w 1779"/>
              <a:gd name="T43" fmla="*/ 2447 h 3224"/>
              <a:gd name="T44" fmla="*/ 1779 w 1779"/>
              <a:gd name="T45" fmla="*/ 2058 h 3224"/>
              <a:gd name="T46" fmla="*/ 1779 w 1779"/>
              <a:gd name="T47" fmla="*/ 1892 h 3224"/>
              <a:gd name="T48" fmla="*/ 1779 w 1779"/>
              <a:gd name="T49" fmla="*/ 1638 h 3224"/>
              <a:gd name="T50" fmla="*/ 1779 w 1779"/>
              <a:gd name="T51" fmla="*/ 1379 h 3224"/>
              <a:gd name="T52" fmla="*/ 1622 w 1779"/>
              <a:gd name="T53" fmla="*/ 1193 h 3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779" h="3224">
                <a:moveTo>
                  <a:pt x="1622" y="1193"/>
                </a:moveTo>
                <a:cubicBezTo>
                  <a:pt x="1535" y="1193"/>
                  <a:pt x="1464" y="1276"/>
                  <a:pt x="1464" y="1379"/>
                </a:cubicBezTo>
                <a:cubicBezTo>
                  <a:pt x="1464" y="1189"/>
                  <a:pt x="1464" y="1189"/>
                  <a:pt x="1464" y="1189"/>
                </a:cubicBezTo>
                <a:cubicBezTo>
                  <a:pt x="1464" y="1087"/>
                  <a:pt x="1394" y="1003"/>
                  <a:pt x="1306" y="1003"/>
                </a:cubicBezTo>
                <a:cubicBezTo>
                  <a:pt x="1219" y="1003"/>
                  <a:pt x="1149" y="1087"/>
                  <a:pt x="1149" y="1189"/>
                </a:cubicBezTo>
                <a:cubicBezTo>
                  <a:pt x="1149" y="985"/>
                  <a:pt x="1149" y="985"/>
                  <a:pt x="1149" y="985"/>
                </a:cubicBezTo>
                <a:cubicBezTo>
                  <a:pt x="1149" y="882"/>
                  <a:pt x="1078" y="799"/>
                  <a:pt x="991" y="799"/>
                </a:cubicBezTo>
                <a:cubicBezTo>
                  <a:pt x="904" y="799"/>
                  <a:pt x="834" y="882"/>
                  <a:pt x="834" y="985"/>
                </a:cubicBezTo>
                <a:cubicBezTo>
                  <a:pt x="834" y="186"/>
                  <a:pt x="834" y="186"/>
                  <a:pt x="834" y="186"/>
                </a:cubicBezTo>
                <a:cubicBezTo>
                  <a:pt x="834" y="83"/>
                  <a:pt x="763" y="0"/>
                  <a:pt x="676" y="0"/>
                </a:cubicBezTo>
                <a:cubicBezTo>
                  <a:pt x="589" y="0"/>
                  <a:pt x="518" y="83"/>
                  <a:pt x="518" y="186"/>
                </a:cubicBezTo>
                <a:cubicBezTo>
                  <a:pt x="518" y="1638"/>
                  <a:pt x="518" y="1638"/>
                  <a:pt x="518" y="1638"/>
                </a:cubicBezTo>
                <a:cubicBezTo>
                  <a:pt x="518" y="1666"/>
                  <a:pt x="518" y="1666"/>
                  <a:pt x="518" y="1666"/>
                </a:cubicBezTo>
                <a:cubicBezTo>
                  <a:pt x="518" y="1819"/>
                  <a:pt x="518" y="1819"/>
                  <a:pt x="518" y="1819"/>
                </a:cubicBezTo>
                <a:cubicBezTo>
                  <a:pt x="260" y="1638"/>
                  <a:pt x="260" y="1638"/>
                  <a:pt x="260" y="1638"/>
                </a:cubicBezTo>
                <a:cubicBezTo>
                  <a:pt x="186" y="1585"/>
                  <a:pt x="89" y="1616"/>
                  <a:pt x="44" y="1707"/>
                </a:cubicBezTo>
                <a:cubicBezTo>
                  <a:pt x="0" y="1798"/>
                  <a:pt x="24" y="1915"/>
                  <a:pt x="98" y="1968"/>
                </a:cubicBezTo>
                <a:cubicBezTo>
                  <a:pt x="518" y="2263"/>
                  <a:pt x="518" y="2263"/>
                  <a:pt x="518" y="2263"/>
                </a:cubicBezTo>
                <a:cubicBezTo>
                  <a:pt x="672" y="2382"/>
                  <a:pt x="672" y="2382"/>
                  <a:pt x="672" y="2382"/>
                </a:cubicBezTo>
                <a:cubicBezTo>
                  <a:pt x="672" y="3224"/>
                  <a:pt x="672" y="3224"/>
                  <a:pt x="672" y="3224"/>
                </a:cubicBezTo>
                <a:cubicBezTo>
                  <a:pt x="1618" y="3224"/>
                  <a:pt x="1618" y="3224"/>
                  <a:pt x="1618" y="3224"/>
                </a:cubicBezTo>
                <a:cubicBezTo>
                  <a:pt x="1618" y="2447"/>
                  <a:pt x="1618" y="2447"/>
                  <a:pt x="1618" y="2447"/>
                </a:cubicBezTo>
                <a:cubicBezTo>
                  <a:pt x="1657" y="2348"/>
                  <a:pt x="1779" y="2068"/>
                  <a:pt x="1779" y="2058"/>
                </a:cubicBezTo>
                <a:cubicBezTo>
                  <a:pt x="1779" y="1892"/>
                  <a:pt x="1779" y="1892"/>
                  <a:pt x="1779" y="1892"/>
                </a:cubicBezTo>
                <a:cubicBezTo>
                  <a:pt x="1779" y="1638"/>
                  <a:pt x="1779" y="1638"/>
                  <a:pt x="1779" y="1638"/>
                </a:cubicBezTo>
                <a:cubicBezTo>
                  <a:pt x="1779" y="1379"/>
                  <a:pt x="1779" y="1379"/>
                  <a:pt x="1779" y="1379"/>
                </a:cubicBezTo>
                <a:cubicBezTo>
                  <a:pt x="1779" y="1276"/>
                  <a:pt x="1709" y="1193"/>
                  <a:pt x="1622" y="119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/>
          </a:p>
        </p:txBody>
      </p:sp>
      <p:sp>
        <p:nvSpPr>
          <p:cNvPr id="5" name="Rectangle 463"/>
          <p:cNvSpPr>
            <a:spLocks noChangeArrowheads="1"/>
          </p:cNvSpPr>
          <p:nvPr/>
        </p:nvSpPr>
        <p:spPr bwMode="auto">
          <a:xfrm>
            <a:off x="-1654" y="5745052"/>
            <a:ext cx="12193653" cy="11175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575913" y="6039519"/>
            <a:ext cx="96667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迷你简汉真广标" panose="02010609000101010101" pitchFamily="49" charset="-122"/>
                <a:ea typeface="迷你简汉真广标" panose="02010609000101010101" pitchFamily="49" charset="-122"/>
              </a:rPr>
              <a:t>我也</a:t>
            </a:r>
            <a:r>
              <a:rPr lang="zh-CN" altLang="en-US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迷你简汉真广标" panose="02010609000101010101" pitchFamily="49" charset="-122"/>
                <a:ea typeface="迷你简汉真广标" panose="02010609000101010101" pitchFamily="49" charset="-122"/>
              </a:rPr>
              <a:t>是</a:t>
            </a:r>
            <a:r>
              <a:rPr lang="en-US" altLang="zh-CN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迷你简汉真广标" panose="02010609000101010101" pitchFamily="49" charset="-122"/>
                <a:ea typeface="迷你简汉真广标" panose="02010609000101010101" pitchFamily="49" charset="-122"/>
              </a:rPr>
              <a:t>7270000</a:t>
            </a:r>
            <a:r>
              <a:rPr lang="zh-CN" altLang="en-US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迷你简汉真广标" panose="02010609000101010101" pitchFamily="49" charset="-122"/>
                <a:ea typeface="迷你简汉真广标" panose="02010609000101010101" pitchFamily="49" charset="-122"/>
              </a:rPr>
              <a:t>毕业生的一员</a:t>
            </a:r>
            <a:endParaRPr lang="zh-CN" altLang="en-US" sz="3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迷你简汉真广标" panose="02010609000101010101" pitchFamily="49" charset="-122"/>
              <a:ea typeface="迷你简汉真广标" panose="0201060900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45355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7" dur="500" fill="hold"/>
                                            <p:tgtEl>
                                              <p:spTgt spid="39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8" dur="500" fill="hold"/>
                                            <p:tgtEl>
                                              <p:spTgt spid="39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10" presetClass="entr" presetSubtype="0" fill="remove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750"/>
                                            <p:tgtEl>
                                              <p:spTgt spid="3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10" presetClass="entr" presetSubtype="0" fill="remove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3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10" presetClass="entr" presetSubtype="0" fill="remove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250"/>
                                            <p:tgtEl>
                                              <p:spTgt spid="3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8" fill="hold" grpId="1" nodeType="with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21" dur="2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22" dur="2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24" presetID="2" presetClass="exit" presetSubtype="4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25" dur="250"/>
                                            <p:tgtEl>
                                              <p:spTgt spid="39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250"/>
                                            <p:tgtEl>
                                              <p:spTgt spid="39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3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" presetID="53" presetClass="exit" presetSubtype="32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9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31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" presetID="53" presetClass="exit" presetSubtype="32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34" dur="500"/>
                                            <p:tgtEl>
                                              <p:spTgt spid="29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/>
                                            <p:tgtEl>
                                              <p:spTgt spid="29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36" dur="500"/>
                                            <p:tgtEl>
                                              <p:spTgt spid="29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8" presetID="53" presetClass="exit" presetSubtype="3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39" dur="500"/>
                                            <p:tgtEl>
                                              <p:spTgt spid="30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/>
                                            <p:tgtEl>
                                              <p:spTgt spid="30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41" dur="500"/>
                                            <p:tgtEl>
                                              <p:spTgt spid="30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3" presetID="53" presetClass="exit" presetSubtype="32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44" dur="500"/>
                                            <p:tgtEl>
                                              <p:spTgt spid="28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/>
                                            <p:tgtEl>
                                              <p:spTgt spid="28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46" dur="500"/>
                                            <p:tgtEl>
                                              <p:spTgt spid="28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8" presetID="53" presetClass="exit" presetSubtype="3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49" dur="500"/>
                                            <p:tgtEl>
                                              <p:spTgt spid="3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/>
                                            <p:tgtEl>
                                              <p:spTgt spid="3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51" dur="500"/>
                                            <p:tgtEl>
                                              <p:spTgt spid="33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3" presetID="53" presetClass="exit" presetSubtype="3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54" dur="500"/>
                                            <p:tgtEl>
                                              <p:spTgt spid="3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500"/>
                                            <p:tgtEl>
                                              <p:spTgt spid="3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56" dur="500"/>
                                            <p:tgtEl>
                                              <p:spTgt spid="32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8" presetID="53" presetClass="exit" presetSubtype="32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59" dur="500"/>
                                            <p:tgtEl>
                                              <p:spTgt spid="37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/>
                                            <p:tgtEl>
                                              <p:spTgt spid="37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61" dur="500"/>
                                            <p:tgtEl>
                                              <p:spTgt spid="37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3" presetID="53" presetClass="exit" presetSubtype="3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64" dur="500"/>
                                            <p:tgtEl>
                                              <p:spTgt spid="3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500"/>
                                            <p:tgtEl>
                                              <p:spTgt spid="3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66" dur="500"/>
                                            <p:tgtEl>
                                              <p:spTgt spid="34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8" presetID="53" presetClass="exit" presetSubtype="32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69" dur="500"/>
                                            <p:tgtEl>
                                              <p:spTgt spid="3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500"/>
                                            <p:tgtEl>
                                              <p:spTgt spid="3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71" dur="500"/>
                                            <p:tgtEl>
                                              <p:spTgt spid="35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3" presetID="53" presetClass="exit" presetSubtype="3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74" dur="500"/>
                                            <p:tgtEl>
                                              <p:spTgt spid="20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500"/>
                                            <p:tgtEl>
                                              <p:spTgt spid="20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76" dur="500"/>
                                            <p:tgtEl>
                                              <p:spTgt spid="20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8" presetID="53" presetClass="exit" presetSubtype="32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79" dur="500"/>
                                            <p:tgtEl>
                                              <p:spTgt spid="36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500"/>
                                            <p:tgtEl>
                                              <p:spTgt spid="36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81" dur="500"/>
                                            <p:tgtEl>
                                              <p:spTgt spid="36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3" presetID="53" presetClass="exit" presetSubtype="32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84" dur="500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500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86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8" presetID="53" presetClass="exit" presetSubtype="3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89" dur="5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0" dur="5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91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3" presetID="53" presetClass="exit" presetSubtype="32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94" dur="500"/>
                                            <p:tgtEl>
                                              <p:spTgt spid="19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5" dur="500"/>
                                            <p:tgtEl>
                                              <p:spTgt spid="19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96" dur="500"/>
                                            <p:tgtEl>
                                              <p:spTgt spid="19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8" presetID="53" presetClass="exit" presetSubtype="32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99" dur="5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5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01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3" presetID="53" presetClass="exit" presetSubtype="32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04" dur="500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5" dur="500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06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8" presetID="53" presetClass="exit" presetSubtype="32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09" dur="500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0" dur="500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11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3" presetID="53" presetClass="exit" presetSubtype="3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14" dur="500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5" dur="500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16" dur="500"/>
                                            <p:tgtEl>
                                              <p:spTgt spid="11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8" presetID="53" presetClass="exit" presetSubtype="32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19" dur="500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0" dur="500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21" dur="500"/>
                                            <p:tgtEl>
                                              <p:spTgt spid="12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3" presetID="53" presetClass="exit" presetSubtype="3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24" dur="500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5" dur="500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26" dur="500"/>
                                            <p:tgtEl>
                                              <p:spTgt spid="13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8" presetID="53" presetClass="exit" presetSubtype="32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29" dur="50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0" dur="50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31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3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3" presetID="53" presetClass="exit" presetSubtype="3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34" dur="500"/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5" dur="500"/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36" dur="500"/>
                                            <p:tgtEl>
                                              <p:spTgt spid="15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3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8" presetID="53" presetClass="exit" presetSubtype="32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39" dur="500"/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0" dur="500"/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41" dur="500"/>
                                            <p:tgtEl>
                                              <p:spTgt spid="14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4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3" presetID="53" presetClass="exit" presetSubtype="3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44" dur="500"/>
                                            <p:tgtEl>
                                              <p:spTgt spid="18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5" dur="500"/>
                                            <p:tgtEl>
                                              <p:spTgt spid="18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46" dur="500"/>
                                            <p:tgtEl>
                                              <p:spTgt spid="18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4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8" presetID="2" presetClass="exit" presetSubtype="2" decel="8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49" dur="500"/>
                                            <p:tgtEl>
                                              <p:spTgt spid="3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0" dur="500"/>
                                            <p:tgtEl>
                                              <p:spTgt spid="3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5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2" presetID="23" presetClass="exit" presetSubtype="3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53" dur="500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4" dur="500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5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6" presetID="2" presetClass="exit" presetSubtype="2" accel="28000" decel="3600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57" dur="15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8" dur="15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59" dur="1" fill="hold">
                                              <p:stCondLst>
                                                <p:cond delay="149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94" grpId="0"/>
          <p:bldP spid="395" grpId="0" animBg="1"/>
          <p:bldP spid="396" grpId="0" animBg="1"/>
          <p:bldP spid="397" grpId="0" animBg="1"/>
          <p:bldP spid="398" grpId="0" animBg="1"/>
          <p:bldP spid="398" grpId="1" animBg="1"/>
          <p:bldP spid="4" grpId="0"/>
          <p:bldP spid="4" grpId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9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9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10" presetClass="entr" presetSubtype="0" fill="remove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750"/>
                                            <p:tgtEl>
                                              <p:spTgt spid="3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10" presetClass="entr" presetSubtype="0" fill="remove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3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10" presetClass="entr" presetSubtype="0" fill="remove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250"/>
                                            <p:tgtEl>
                                              <p:spTgt spid="3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8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2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2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24" presetID="2" presetClass="exit" presetSubtype="4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25" dur="250"/>
                                            <p:tgtEl>
                                              <p:spTgt spid="39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250"/>
                                            <p:tgtEl>
                                              <p:spTgt spid="39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3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" presetID="53" presetClass="exit" presetSubtype="32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9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31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" presetID="53" presetClass="exit" presetSubtype="32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34" dur="500"/>
                                            <p:tgtEl>
                                              <p:spTgt spid="29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/>
                                            <p:tgtEl>
                                              <p:spTgt spid="29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36" dur="500"/>
                                            <p:tgtEl>
                                              <p:spTgt spid="29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8" presetID="53" presetClass="exit" presetSubtype="3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39" dur="500"/>
                                            <p:tgtEl>
                                              <p:spTgt spid="30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/>
                                            <p:tgtEl>
                                              <p:spTgt spid="30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41" dur="500"/>
                                            <p:tgtEl>
                                              <p:spTgt spid="30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3" presetID="53" presetClass="exit" presetSubtype="32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44" dur="500"/>
                                            <p:tgtEl>
                                              <p:spTgt spid="28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/>
                                            <p:tgtEl>
                                              <p:spTgt spid="28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46" dur="500"/>
                                            <p:tgtEl>
                                              <p:spTgt spid="28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8" presetID="53" presetClass="exit" presetSubtype="3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49" dur="500"/>
                                            <p:tgtEl>
                                              <p:spTgt spid="3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/>
                                            <p:tgtEl>
                                              <p:spTgt spid="3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51" dur="500"/>
                                            <p:tgtEl>
                                              <p:spTgt spid="33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3" presetID="53" presetClass="exit" presetSubtype="3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54" dur="500"/>
                                            <p:tgtEl>
                                              <p:spTgt spid="3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500"/>
                                            <p:tgtEl>
                                              <p:spTgt spid="3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56" dur="500"/>
                                            <p:tgtEl>
                                              <p:spTgt spid="32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8" presetID="53" presetClass="exit" presetSubtype="32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59" dur="500"/>
                                            <p:tgtEl>
                                              <p:spTgt spid="37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/>
                                            <p:tgtEl>
                                              <p:spTgt spid="37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61" dur="500"/>
                                            <p:tgtEl>
                                              <p:spTgt spid="37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3" presetID="53" presetClass="exit" presetSubtype="3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64" dur="500"/>
                                            <p:tgtEl>
                                              <p:spTgt spid="3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500"/>
                                            <p:tgtEl>
                                              <p:spTgt spid="3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66" dur="500"/>
                                            <p:tgtEl>
                                              <p:spTgt spid="34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8" presetID="53" presetClass="exit" presetSubtype="32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69" dur="500"/>
                                            <p:tgtEl>
                                              <p:spTgt spid="3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500"/>
                                            <p:tgtEl>
                                              <p:spTgt spid="3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71" dur="500"/>
                                            <p:tgtEl>
                                              <p:spTgt spid="35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3" presetID="53" presetClass="exit" presetSubtype="3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74" dur="500"/>
                                            <p:tgtEl>
                                              <p:spTgt spid="20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500"/>
                                            <p:tgtEl>
                                              <p:spTgt spid="20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76" dur="500"/>
                                            <p:tgtEl>
                                              <p:spTgt spid="20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8" presetID="53" presetClass="exit" presetSubtype="32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79" dur="500"/>
                                            <p:tgtEl>
                                              <p:spTgt spid="36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500"/>
                                            <p:tgtEl>
                                              <p:spTgt spid="36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81" dur="500"/>
                                            <p:tgtEl>
                                              <p:spTgt spid="36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3" presetID="53" presetClass="exit" presetSubtype="32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84" dur="500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500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86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8" presetID="53" presetClass="exit" presetSubtype="3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89" dur="5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0" dur="5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91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3" presetID="53" presetClass="exit" presetSubtype="32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94" dur="500"/>
                                            <p:tgtEl>
                                              <p:spTgt spid="19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5" dur="500"/>
                                            <p:tgtEl>
                                              <p:spTgt spid="19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96" dur="500"/>
                                            <p:tgtEl>
                                              <p:spTgt spid="19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8" presetID="53" presetClass="exit" presetSubtype="32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99" dur="5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5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01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3" presetID="53" presetClass="exit" presetSubtype="32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04" dur="500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5" dur="500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06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8" presetID="53" presetClass="exit" presetSubtype="32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09" dur="500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0" dur="500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11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3" presetID="53" presetClass="exit" presetSubtype="3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14" dur="500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5" dur="500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16" dur="500"/>
                                            <p:tgtEl>
                                              <p:spTgt spid="11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8" presetID="53" presetClass="exit" presetSubtype="32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19" dur="500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0" dur="500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21" dur="500"/>
                                            <p:tgtEl>
                                              <p:spTgt spid="12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3" presetID="53" presetClass="exit" presetSubtype="3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24" dur="500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5" dur="500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26" dur="500"/>
                                            <p:tgtEl>
                                              <p:spTgt spid="13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8" presetID="53" presetClass="exit" presetSubtype="32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29" dur="50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0" dur="50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31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3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3" presetID="53" presetClass="exit" presetSubtype="3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34" dur="500"/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5" dur="500"/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36" dur="500"/>
                                            <p:tgtEl>
                                              <p:spTgt spid="15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3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8" presetID="53" presetClass="exit" presetSubtype="32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39" dur="500"/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0" dur="500"/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41" dur="500"/>
                                            <p:tgtEl>
                                              <p:spTgt spid="14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4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3" presetID="53" presetClass="exit" presetSubtype="3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44" dur="500"/>
                                            <p:tgtEl>
                                              <p:spTgt spid="18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5" dur="500"/>
                                            <p:tgtEl>
                                              <p:spTgt spid="18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46" dur="500"/>
                                            <p:tgtEl>
                                              <p:spTgt spid="18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4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8" presetID="2" presetClass="exit" presetSubtype="2" decel="8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49" dur="500"/>
                                            <p:tgtEl>
                                              <p:spTgt spid="3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0" dur="500"/>
                                            <p:tgtEl>
                                              <p:spTgt spid="3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5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2" presetID="23" presetClass="exit" presetSubtype="3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53" dur="500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4" dur="500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5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6" presetID="2" presetClass="exit" presetSubtype="2" accel="28000" decel="3600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57" dur="15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8" dur="15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59" dur="1" fill="hold">
                                              <p:stCondLst>
                                                <p:cond delay="149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94" grpId="0"/>
          <p:bldP spid="395" grpId="0" animBg="1"/>
          <p:bldP spid="396" grpId="0" animBg="1"/>
          <p:bldP spid="397" grpId="0" animBg="1"/>
          <p:bldP spid="398" grpId="0" animBg="1"/>
          <p:bldP spid="398" grpId="1" animBg="1"/>
          <p:bldP spid="4" grpId="0"/>
          <p:bldP spid="4" grpId="1"/>
        </p:bldLst>
      </p:timing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63"/>
          <p:cNvSpPr>
            <a:spLocks noChangeArrowheads="1"/>
          </p:cNvSpPr>
          <p:nvPr/>
        </p:nvSpPr>
        <p:spPr bwMode="auto">
          <a:xfrm>
            <a:off x="-1654" y="-31729"/>
            <a:ext cx="12193653" cy="6889729"/>
          </a:xfrm>
          <a:prstGeom prst="rect">
            <a:avLst/>
          </a:prstGeom>
          <a:solidFill>
            <a:srgbClr val="92D05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" name="Rectangle 463"/>
          <p:cNvSpPr>
            <a:spLocks noChangeArrowheads="1"/>
          </p:cNvSpPr>
          <p:nvPr/>
        </p:nvSpPr>
        <p:spPr bwMode="auto">
          <a:xfrm>
            <a:off x="0" y="-29075"/>
            <a:ext cx="12193653" cy="6889729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79" b="100000" l="9889" r="8983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1972" y="3357974"/>
            <a:ext cx="2419722" cy="2419722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3478" y="3193323"/>
            <a:ext cx="2584373" cy="2584373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3887320" y="573984"/>
            <a:ext cx="3846828" cy="2497783"/>
            <a:chOff x="3887320" y="573984"/>
            <a:chExt cx="3846828" cy="2497783"/>
          </a:xfrm>
        </p:grpSpPr>
        <p:sp>
          <p:nvSpPr>
            <p:cNvPr id="10" name="椭圆形标注 9"/>
            <p:cNvSpPr/>
            <p:nvPr/>
          </p:nvSpPr>
          <p:spPr>
            <a:xfrm>
              <a:off x="4154232" y="573984"/>
              <a:ext cx="3204166" cy="2497783"/>
            </a:xfrm>
            <a:prstGeom prst="wedgeEllipseCallout">
              <a:avLst>
                <a:gd name="adj1" fmla="val 10"/>
                <a:gd name="adj2" fmla="val 56464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3887320" y="1708667"/>
              <a:ext cx="3846828" cy="8925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准圆简体" panose="03000509000000000000" pitchFamily="65" charset="-122"/>
                  <a:ea typeface="方正准圆简体" panose="03000509000000000000" pitchFamily="65" charset="-122"/>
                </a:rPr>
                <a:t>我是</a:t>
              </a:r>
              <a:r>
                <a:rPr lang="zh-CN" alt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准圆简体" panose="03000509000000000000" pitchFamily="65" charset="-122"/>
                  <a:ea typeface="方正准圆简体" panose="03000509000000000000" pitchFamily="65" charset="-122"/>
                </a:rPr>
                <a:t>女</a:t>
              </a:r>
              <a:r>
                <a:rPr lang="zh-CN" altLang="en-US" sz="32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准圆简体" panose="03000509000000000000" pitchFamily="65" charset="-122"/>
                  <a:ea typeface="方正准圆简体" panose="03000509000000000000" pitchFamily="65" charset="-122"/>
                </a:rPr>
                <a:t>枪</a:t>
              </a:r>
              <a:r>
                <a:rPr lang="zh-CN" alt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准圆简体" panose="03000509000000000000" pitchFamily="65" charset="-122"/>
                  <a:ea typeface="方正准圆简体" panose="03000509000000000000" pitchFamily="65" charset="-122"/>
                </a:rPr>
                <a:t>冰</a:t>
              </a:r>
              <a:endParaRPr lang="en-US" altLang="zh-CN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准圆简体" panose="03000509000000000000" pitchFamily="65" charset="-122"/>
                <a:ea typeface="方正准圆简体" panose="03000509000000000000" pitchFamily="65" charset="-122"/>
              </a:endParaRPr>
            </a:p>
            <a:p>
              <a:pPr algn="ctr"/>
              <a:r>
                <a:rPr lang="zh-CN" altLang="en-US" sz="2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准圆简体" panose="03000509000000000000" pitchFamily="65" charset="-122"/>
                  <a:ea typeface="方正准圆简体" panose="03000509000000000000" pitchFamily="65" charset="-122"/>
                </a:rPr>
                <a:t>我要开大抢人头</a:t>
              </a:r>
              <a:endPara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准圆简体" panose="03000509000000000000" pitchFamily="65" charset="-122"/>
                <a:ea typeface="方正准圆简体" panose="03000509000000000000" pitchFamily="65" charset="-122"/>
              </a:endParaRPr>
            </a:p>
          </p:txBody>
        </p:sp>
        <p:pic>
          <p:nvPicPr>
            <p:cNvPr id="2050" name="Picture 2" descr="http://imgsrc.baidu.com/forum/w%3D580/sign=d0c2967430adcbef01347e0e9cae2e0e/51f19a5494eef01f3a49b775e1fe9925bd317d9b.jp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0" b="98448" l="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77301" y="615144"/>
              <a:ext cx="1078036" cy="10780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2" name="组合 11"/>
          <p:cNvGrpSpPr/>
          <p:nvPr/>
        </p:nvGrpSpPr>
        <p:grpSpPr>
          <a:xfrm>
            <a:off x="348419" y="478517"/>
            <a:ext cx="3846828" cy="2497783"/>
            <a:chOff x="348419" y="478517"/>
            <a:chExt cx="3846828" cy="2497783"/>
          </a:xfrm>
        </p:grpSpPr>
        <p:sp>
          <p:nvSpPr>
            <p:cNvPr id="7" name="椭圆形标注 6"/>
            <p:cNvSpPr/>
            <p:nvPr/>
          </p:nvSpPr>
          <p:spPr>
            <a:xfrm>
              <a:off x="669750" y="478517"/>
              <a:ext cx="3204166" cy="2497783"/>
            </a:xfrm>
            <a:prstGeom prst="wedgeEllipseCallout">
              <a:avLst>
                <a:gd name="adj1" fmla="val 10"/>
                <a:gd name="adj2" fmla="val 56464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348419" y="1647889"/>
              <a:ext cx="3846828" cy="8925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准圆简体" panose="03000509000000000000" pitchFamily="65" charset="-122"/>
                  <a:ea typeface="方正准圆简体" panose="03000509000000000000" pitchFamily="65" charset="-122"/>
                </a:rPr>
                <a:t>我是</a:t>
              </a:r>
              <a:r>
                <a:rPr lang="zh-CN" alt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准圆简体" panose="03000509000000000000" pitchFamily="65" charset="-122"/>
                  <a:ea typeface="方正准圆简体" panose="03000509000000000000" pitchFamily="65" charset="-122"/>
                </a:rPr>
                <a:t>薇恩</a:t>
              </a:r>
              <a:r>
                <a:rPr lang="zh-CN" altLang="en-US" sz="32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准圆简体" panose="03000509000000000000" pitchFamily="65" charset="-122"/>
                  <a:ea typeface="方正准圆简体" panose="03000509000000000000" pitchFamily="65" charset="-122"/>
                </a:rPr>
                <a:t>尧</a:t>
              </a:r>
              <a:endParaRPr lang="en-US" altLang="zh-CN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准圆简体" panose="03000509000000000000" pitchFamily="65" charset="-122"/>
                <a:ea typeface="方正准圆简体" panose="03000509000000000000" pitchFamily="65" charset="-122"/>
              </a:endParaRPr>
            </a:p>
            <a:p>
              <a:pPr algn="ctr"/>
              <a:r>
                <a:rPr lang="zh-CN" altLang="en-US" sz="2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准圆简体" panose="03000509000000000000" pitchFamily="65" charset="-122"/>
                  <a:ea typeface="方正准圆简体" panose="03000509000000000000" pitchFamily="65" charset="-122"/>
                </a:rPr>
                <a:t>我能打</a:t>
              </a:r>
              <a:r>
                <a:rPr lang="en-US" altLang="zh-CN" sz="2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准圆简体" panose="03000509000000000000" pitchFamily="65" charset="-122"/>
                  <a:ea typeface="方正准圆简体" panose="03000509000000000000" pitchFamily="65" charset="-122"/>
                </a:rPr>
                <a:t>10</a:t>
              </a:r>
              <a:r>
                <a:rPr lang="zh-CN" altLang="en-US" sz="2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准圆简体" panose="03000509000000000000" pitchFamily="65" charset="-122"/>
                  <a:ea typeface="方正准圆简体" panose="03000509000000000000" pitchFamily="65" charset="-122"/>
                </a:rPr>
                <a:t>个</a:t>
              </a:r>
              <a:endPara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准圆简体" panose="03000509000000000000" pitchFamily="65" charset="-122"/>
                <a:ea typeface="方正准圆简体" panose="03000509000000000000" pitchFamily="65" charset="-122"/>
              </a:endParaRPr>
            </a:p>
          </p:txBody>
        </p:sp>
        <p:pic>
          <p:nvPicPr>
            <p:cNvPr id="2056" name="Picture 8" descr="http://imgsrc.baidu.com/forum/w%3D580/sign=67433198962bd40742c7d3f54b889e9c/2a8208178a82b90124f76c83728da9773812efa3.jpg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2759" b="99655" l="345" r="99483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39079" y="549787"/>
              <a:ext cx="1169372" cy="116937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4" name="组合 13"/>
          <p:cNvGrpSpPr/>
          <p:nvPr/>
        </p:nvGrpSpPr>
        <p:grpSpPr>
          <a:xfrm>
            <a:off x="7310184" y="549787"/>
            <a:ext cx="3846828" cy="2497783"/>
            <a:chOff x="7310184" y="549787"/>
            <a:chExt cx="3846828" cy="2497783"/>
          </a:xfrm>
        </p:grpSpPr>
        <p:sp>
          <p:nvSpPr>
            <p:cNvPr id="20" name="椭圆形标注 19"/>
            <p:cNvSpPr/>
            <p:nvPr/>
          </p:nvSpPr>
          <p:spPr>
            <a:xfrm>
              <a:off x="7682181" y="549787"/>
              <a:ext cx="3204166" cy="2497783"/>
            </a:xfrm>
            <a:prstGeom prst="wedgeEllipseCallout">
              <a:avLst>
                <a:gd name="adj1" fmla="val 10"/>
                <a:gd name="adj2" fmla="val 56464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7310184" y="1764345"/>
              <a:ext cx="3846828" cy="8925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准圆简体" panose="03000509000000000000" pitchFamily="65" charset="-122"/>
                  <a:ea typeface="方正准圆简体" panose="03000509000000000000" pitchFamily="65" charset="-122"/>
                </a:rPr>
                <a:t>我是</a:t>
              </a:r>
              <a:r>
                <a:rPr lang="zh-CN" alt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准圆简体" panose="03000509000000000000" pitchFamily="65" charset="-122"/>
                  <a:ea typeface="方正准圆简体" panose="03000509000000000000" pitchFamily="65" charset="-122"/>
                </a:rPr>
                <a:t>盲</a:t>
              </a:r>
              <a:r>
                <a:rPr lang="zh-CN" altLang="en-US" sz="32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准圆简体" panose="03000509000000000000" pitchFamily="65" charset="-122"/>
                  <a:ea typeface="方正准圆简体" panose="03000509000000000000" pitchFamily="65" charset="-122"/>
                </a:rPr>
                <a:t>僧正</a:t>
              </a:r>
              <a:endParaRPr lang="en-US" altLang="zh-CN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准圆简体" panose="03000509000000000000" pitchFamily="65" charset="-122"/>
                <a:ea typeface="方正准圆简体" panose="03000509000000000000" pitchFamily="65" charset="-122"/>
              </a:endParaRPr>
            </a:p>
            <a:p>
              <a:pPr algn="ctr"/>
              <a:r>
                <a:rPr lang="en-US" altLang="zh-CN" sz="2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准圆简体" panose="03000509000000000000" pitchFamily="65" charset="-122"/>
                  <a:ea typeface="方正准圆简体" panose="03000509000000000000" pitchFamily="65" charset="-122"/>
                </a:rPr>
                <a:t>Q</a:t>
              </a:r>
              <a:r>
                <a:rPr lang="zh-CN" altLang="en-US" sz="2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准圆简体" panose="03000509000000000000" pitchFamily="65" charset="-122"/>
                  <a:ea typeface="方正准圆简体" panose="03000509000000000000" pitchFamily="65" charset="-122"/>
                </a:rPr>
                <a:t>不中很捉急</a:t>
              </a:r>
              <a:endPara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准圆简体" panose="03000509000000000000" pitchFamily="65" charset="-122"/>
                <a:ea typeface="方正准圆简体" panose="03000509000000000000" pitchFamily="65" charset="-122"/>
              </a:endParaRPr>
            </a:p>
          </p:txBody>
        </p:sp>
        <p:pic>
          <p:nvPicPr>
            <p:cNvPr id="2052" name="Picture 4" descr="http://imgsrc.baidu.com/forum/w%3D580/sign=a75c2837d1a20cf44690fed746084b0c/4a2fe5deb48f8c546a306a9f3b292df5e1fe7f1a.jpg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ackgroundRemoval t="0" b="100000" l="0" r="100000">
                          <a14:foregroundMark x1="46724" y1="48103" x2="55345" y2="60345"/>
                          <a14:foregroundMark x1="19138" y1="3966" x2="55000" y2="18103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826828" y="624179"/>
              <a:ext cx="1023710" cy="102371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46" name="椭圆 45"/>
          <p:cNvSpPr/>
          <p:nvPr/>
        </p:nvSpPr>
        <p:spPr>
          <a:xfrm>
            <a:off x="11211266" y="493815"/>
            <a:ext cx="298564" cy="298564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矩形 46"/>
          <p:cNvSpPr/>
          <p:nvPr/>
        </p:nvSpPr>
        <p:spPr>
          <a:xfrm>
            <a:off x="10313219" y="345222"/>
            <a:ext cx="89960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C00000"/>
                </a:solidFill>
                <a:latin typeface="方正准圆简体" panose="03000509000000000000" pitchFamily="65" charset="-122"/>
                <a:ea typeface="方正准圆简体" panose="03000509000000000000" pitchFamily="65" charset="-122"/>
              </a:rPr>
              <a:t>REC</a:t>
            </a:r>
            <a:endParaRPr lang="zh-CN" altLang="en-US" sz="3600" dirty="0">
              <a:solidFill>
                <a:srgbClr val="C00000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10000" b="99792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7590" y="3044589"/>
            <a:ext cx="2708714" cy="2708714"/>
          </a:xfrm>
          <a:prstGeom prst="rect">
            <a:avLst/>
          </a:prstGeom>
        </p:spPr>
      </p:pic>
      <p:grpSp>
        <p:nvGrpSpPr>
          <p:cNvPr id="54" name="组合 53"/>
          <p:cNvGrpSpPr/>
          <p:nvPr/>
        </p:nvGrpSpPr>
        <p:grpSpPr>
          <a:xfrm>
            <a:off x="272395" y="213045"/>
            <a:ext cx="629587" cy="638085"/>
            <a:chOff x="314793" y="194871"/>
            <a:chExt cx="629587" cy="638085"/>
          </a:xfrm>
        </p:grpSpPr>
        <p:sp>
          <p:nvSpPr>
            <p:cNvPr id="55" name="矩形 54"/>
            <p:cNvSpPr/>
            <p:nvPr/>
          </p:nvSpPr>
          <p:spPr>
            <a:xfrm>
              <a:off x="314793" y="194872"/>
              <a:ext cx="629587" cy="104931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矩形 55"/>
            <p:cNvSpPr/>
            <p:nvPr/>
          </p:nvSpPr>
          <p:spPr>
            <a:xfrm>
              <a:off x="314793" y="194871"/>
              <a:ext cx="104932" cy="638085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7" name="组合 56"/>
          <p:cNvGrpSpPr/>
          <p:nvPr/>
        </p:nvGrpSpPr>
        <p:grpSpPr>
          <a:xfrm rot="16200000">
            <a:off x="381576" y="4936144"/>
            <a:ext cx="629587" cy="638085"/>
            <a:chOff x="314793" y="194871"/>
            <a:chExt cx="629587" cy="638085"/>
          </a:xfrm>
        </p:grpSpPr>
        <p:sp>
          <p:nvSpPr>
            <p:cNvPr id="58" name="矩形 57"/>
            <p:cNvSpPr/>
            <p:nvPr/>
          </p:nvSpPr>
          <p:spPr>
            <a:xfrm>
              <a:off x="314793" y="194872"/>
              <a:ext cx="629587" cy="104931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矩形 58"/>
            <p:cNvSpPr/>
            <p:nvPr/>
          </p:nvSpPr>
          <p:spPr>
            <a:xfrm>
              <a:off x="314793" y="194871"/>
              <a:ext cx="104932" cy="638085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0" name="组合 59"/>
          <p:cNvGrpSpPr/>
          <p:nvPr/>
        </p:nvGrpSpPr>
        <p:grpSpPr>
          <a:xfrm rot="5400000">
            <a:off x="11226778" y="157804"/>
            <a:ext cx="629587" cy="638085"/>
            <a:chOff x="314793" y="194871"/>
            <a:chExt cx="629587" cy="638085"/>
          </a:xfrm>
        </p:grpSpPr>
        <p:sp>
          <p:nvSpPr>
            <p:cNvPr id="61" name="矩形 60"/>
            <p:cNvSpPr/>
            <p:nvPr/>
          </p:nvSpPr>
          <p:spPr>
            <a:xfrm>
              <a:off x="314793" y="194872"/>
              <a:ext cx="629587" cy="104931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矩形 61"/>
            <p:cNvSpPr/>
            <p:nvPr/>
          </p:nvSpPr>
          <p:spPr>
            <a:xfrm>
              <a:off x="314793" y="194871"/>
              <a:ext cx="104932" cy="638085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3" name="组合 62"/>
          <p:cNvGrpSpPr/>
          <p:nvPr/>
        </p:nvGrpSpPr>
        <p:grpSpPr>
          <a:xfrm rot="10800000">
            <a:off x="11247619" y="5015056"/>
            <a:ext cx="629587" cy="638085"/>
            <a:chOff x="314793" y="194871"/>
            <a:chExt cx="629587" cy="638085"/>
          </a:xfrm>
        </p:grpSpPr>
        <p:sp>
          <p:nvSpPr>
            <p:cNvPr id="64" name="矩形 63"/>
            <p:cNvSpPr/>
            <p:nvPr/>
          </p:nvSpPr>
          <p:spPr>
            <a:xfrm>
              <a:off x="314793" y="194872"/>
              <a:ext cx="629587" cy="104931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矩形 64"/>
            <p:cNvSpPr/>
            <p:nvPr/>
          </p:nvSpPr>
          <p:spPr>
            <a:xfrm>
              <a:off x="314793" y="194871"/>
              <a:ext cx="104932" cy="638085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1739478" y="3954611"/>
            <a:ext cx="1150774" cy="4062269"/>
            <a:chOff x="1348272" y="2201636"/>
            <a:chExt cx="1955364" cy="6902499"/>
          </a:xfrm>
        </p:grpSpPr>
        <p:sp>
          <p:nvSpPr>
            <p:cNvPr id="40" name="Freeform 121"/>
            <p:cNvSpPr>
              <a:spLocks/>
            </p:cNvSpPr>
            <p:nvPr/>
          </p:nvSpPr>
          <p:spPr bwMode="auto">
            <a:xfrm>
              <a:off x="1348272" y="2201636"/>
              <a:ext cx="1730592" cy="3483909"/>
            </a:xfrm>
            <a:custGeom>
              <a:avLst/>
              <a:gdLst>
                <a:gd name="T0" fmla="*/ 421 w 597"/>
                <a:gd name="T1" fmla="*/ 88 h 872"/>
                <a:gd name="T2" fmla="*/ 383 w 597"/>
                <a:gd name="T3" fmla="*/ 339 h 872"/>
                <a:gd name="T4" fmla="*/ 381 w 597"/>
                <a:gd name="T5" fmla="*/ 349 h 872"/>
                <a:gd name="T6" fmla="*/ 370 w 597"/>
                <a:gd name="T7" fmla="*/ 364 h 872"/>
                <a:gd name="T8" fmla="*/ 364 w 597"/>
                <a:gd name="T9" fmla="*/ 349 h 872"/>
                <a:gd name="T10" fmla="*/ 360 w 597"/>
                <a:gd name="T11" fmla="*/ 65 h 872"/>
                <a:gd name="T12" fmla="*/ 281 w 597"/>
                <a:gd name="T13" fmla="*/ 55 h 872"/>
                <a:gd name="T14" fmla="*/ 279 w 597"/>
                <a:gd name="T15" fmla="*/ 345 h 872"/>
                <a:gd name="T16" fmla="*/ 265 w 597"/>
                <a:gd name="T17" fmla="*/ 342 h 872"/>
                <a:gd name="T18" fmla="*/ 227 w 597"/>
                <a:gd name="T19" fmla="*/ 125 h 872"/>
                <a:gd name="T20" fmla="*/ 159 w 597"/>
                <a:gd name="T21" fmla="*/ 131 h 872"/>
                <a:gd name="T22" fmla="*/ 181 w 597"/>
                <a:gd name="T23" fmla="*/ 357 h 872"/>
                <a:gd name="T24" fmla="*/ 161 w 597"/>
                <a:gd name="T25" fmla="*/ 455 h 872"/>
                <a:gd name="T26" fmla="*/ 158 w 597"/>
                <a:gd name="T27" fmla="*/ 456 h 872"/>
                <a:gd name="T28" fmla="*/ 140 w 597"/>
                <a:gd name="T29" fmla="*/ 440 h 872"/>
                <a:gd name="T30" fmla="*/ 139 w 597"/>
                <a:gd name="T31" fmla="*/ 440 h 872"/>
                <a:gd name="T32" fmla="*/ 139 w 597"/>
                <a:gd name="T33" fmla="*/ 438 h 872"/>
                <a:gd name="T34" fmla="*/ 138 w 597"/>
                <a:gd name="T35" fmla="*/ 438 h 872"/>
                <a:gd name="T36" fmla="*/ 115 w 597"/>
                <a:gd name="T37" fmla="*/ 382 h 872"/>
                <a:gd name="T38" fmla="*/ 77 w 597"/>
                <a:gd name="T39" fmla="*/ 307 h 872"/>
                <a:gd name="T40" fmla="*/ 18 w 597"/>
                <a:gd name="T41" fmla="*/ 294 h 872"/>
                <a:gd name="T42" fmla="*/ 8 w 597"/>
                <a:gd name="T43" fmla="*/ 302 h 872"/>
                <a:gd name="T44" fmla="*/ 2 w 597"/>
                <a:gd name="T45" fmla="*/ 318 h 872"/>
                <a:gd name="T46" fmla="*/ 17 w 597"/>
                <a:gd name="T47" fmla="*/ 353 h 872"/>
                <a:gd name="T48" fmla="*/ 33 w 597"/>
                <a:gd name="T49" fmla="*/ 436 h 872"/>
                <a:gd name="T50" fmla="*/ 39 w 597"/>
                <a:gd name="T51" fmla="*/ 459 h 872"/>
                <a:gd name="T52" fmla="*/ 57 w 597"/>
                <a:gd name="T53" fmla="*/ 501 h 872"/>
                <a:gd name="T54" fmla="*/ 69 w 597"/>
                <a:gd name="T55" fmla="*/ 535 h 872"/>
                <a:gd name="T56" fmla="*/ 69 w 597"/>
                <a:gd name="T57" fmla="*/ 535 h 872"/>
                <a:gd name="T58" fmla="*/ 70 w 597"/>
                <a:gd name="T59" fmla="*/ 539 h 872"/>
                <a:gd name="T60" fmla="*/ 71 w 597"/>
                <a:gd name="T61" fmla="*/ 540 h 872"/>
                <a:gd name="T62" fmla="*/ 77 w 597"/>
                <a:gd name="T63" fmla="*/ 559 h 872"/>
                <a:gd name="T64" fmla="*/ 78 w 597"/>
                <a:gd name="T65" fmla="*/ 560 h 872"/>
                <a:gd name="T66" fmla="*/ 77 w 597"/>
                <a:gd name="T67" fmla="*/ 561 h 872"/>
                <a:gd name="T68" fmla="*/ 78 w 597"/>
                <a:gd name="T69" fmla="*/ 561 h 872"/>
                <a:gd name="T70" fmla="*/ 82 w 597"/>
                <a:gd name="T71" fmla="*/ 581 h 872"/>
                <a:gd name="T72" fmla="*/ 131 w 597"/>
                <a:gd name="T73" fmla="*/ 695 h 872"/>
                <a:gd name="T74" fmla="*/ 214 w 597"/>
                <a:gd name="T75" fmla="*/ 808 h 872"/>
                <a:gd name="T76" fmla="*/ 214 w 597"/>
                <a:gd name="T77" fmla="*/ 872 h 872"/>
                <a:gd name="T78" fmla="*/ 455 w 597"/>
                <a:gd name="T79" fmla="*/ 872 h 872"/>
                <a:gd name="T80" fmla="*/ 455 w 597"/>
                <a:gd name="T81" fmla="*/ 811 h 872"/>
                <a:gd name="T82" fmla="*/ 483 w 597"/>
                <a:gd name="T83" fmla="*/ 761 h 872"/>
                <a:gd name="T84" fmla="*/ 542 w 597"/>
                <a:gd name="T85" fmla="*/ 515 h 872"/>
                <a:gd name="T86" fmla="*/ 588 w 597"/>
                <a:gd name="T87" fmla="*/ 194 h 872"/>
                <a:gd name="T88" fmla="*/ 523 w 597"/>
                <a:gd name="T89" fmla="*/ 183 h 872"/>
                <a:gd name="T90" fmla="*/ 478 w 597"/>
                <a:gd name="T91" fmla="*/ 387 h 872"/>
                <a:gd name="T92" fmla="*/ 474 w 597"/>
                <a:gd name="T93" fmla="*/ 393 h 872"/>
                <a:gd name="T94" fmla="*/ 473 w 597"/>
                <a:gd name="T95" fmla="*/ 393 h 872"/>
                <a:gd name="T96" fmla="*/ 466 w 597"/>
                <a:gd name="T97" fmla="*/ 393 h 872"/>
                <a:gd name="T98" fmla="*/ 460 w 597"/>
                <a:gd name="T99" fmla="*/ 372 h 872"/>
                <a:gd name="T100" fmla="*/ 486 w 597"/>
                <a:gd name="T101" fmla="*/ 101 h 872"/>
                <a:gd name="T102" fmla="*/ 421 w 597"/>
                <a:gd name="T103" fmla="*/ 88 h 872"/>
                <a:gd name="connsiteX0" fmla="*/ 7021 w 9833"/>
                <a:gd name="connsiteY0" fmla="*/ 810 h 13778"/>
                <a:gd name="connsiteX1" fmla="*/ 6384 w 9833"/>
                <a:gd name="connsiteY1" fmla="*/ 3689 h 13778"/>
                <a:gd name="connsiteX2" fmla="*/ 6351 w 9833"/>
                <a:gd name="connsiteY2" fmla="*/ 3803 h 13778"/>
                <a:gd name="connsiteX3" fmla="*/ 6167 w 9833"/>
                <a:gd name="connsiteY3" fmla="*/ 3975 h 13778"/>
                <a:gd name="connsiteX4" fmla="*/ 6066 w 9833"/>
                <a:gd name="connsiteY4" fmla="*/ 3803 h 13778"/>
                <a:gd name="connsiteX5" fmla="*/ 5999 w 9833"/>
                <a:gd name="connsiteY5" fmla="*/ 546 h 13778"/>
                <a:gd name="connsiteX6" fmla="*/ 4676 w 9833"/>
                <a:gd name="connsiteY6" fmla="*/ 432 h 13778"/>
                <a:gd name="connsiteX7" fmla="*/ 4642 w 9833"/>
                <a:gd name="connsiteY7" fmla="*/ 3757 h 13778"/>
                <a:gd name="connsiteX8" fmla="*/ 4408 w 9833"/>
                <a:gd name="connsiteY8" fmla="*/ 3723 h 13778"/>
                <a:gd name="connsiteX9" fmla="*/ 3771 w 9833"/>
                <a:gd name="connsiteY9" fmla="*/ 1234 h 13778"/>
                <a:gd name="connsiteX10" fmla="*/ 2632 w 9833"/>
                <a:gd name="connsiteY10" fmla="*/ 1303 h 13778"/>
                <a:gd name="connsiteX11" fmla="*/ 3001 w 9833"/>
                <a:gd name="connsiteY11" fmla="*/ 3895 h 13778"/>
                <a:gd name="connsiteX12" fmla="*/ 2666 w 9833"/>
                <a:gd name="connsiteY12" fmla="*/ 5019 h 13778"/>
                <a:gd name="connsiteX13" fmla="*/ 2616 w 9833"/>
                <a:gd name="connsiteY13" fmla="*/ 5030 h 13778"/>
                <a:gd name="connsiteX14" fmla="*/ 2314 w 9833"/>
                <a:gd name="connsiteY14" fmla="*/ 4847 h 13778"/>
                <a:gd name="connsiteX15" fmla="*/ 2297 w 9833"/>
                <a:gd name="connsiteY15" fmla="*/ 4847 h 13778"/>
                <a:gd name="connsiteX16" fmla="*/ 2297 w 9833"/>
                <a:gd name="connsiteY16" fmla="*/ 4824 h 13778"/>
                <a:gd name="connsiteX17" fmla="*/ 2281 w 9833"/>
                <a:gd name="connsiteY17" fmla="*/ 4824 h 13778"/>
                <a:gd name="connsiteX18" fmla="*/ 1895 w 9833"/>
                <a:gd name="connsiteY18" fmla="*/ 4182 h 13778"/>
                <a:gd name="connsiteX19" fmla="*/ 1259 w 9833"/>
                <a:gd name="connsiteY19" fmla="*/ 3322 h 13778"/>
                <a:gd name="connsiteX20" fmla="*/ 271 w 9833"/>
                <a:gd name="connsiteY20" fmla="*/ 3173 h 13778"/>
                <a:gd name="connsiteX21" fmla="*/ 103 w 9833"/>
                <a:gd name="connsiteY21" fmla="*/ 3264 h 13778"/>
                <a:gd name="connsiteX22" fmla="*/ 3 w 9833"/>
                <a:gd name="connsiteY22" fmla="*/ 3448 h 13778"/>
                <a:gd name="connsiteX23" fmla="*/ 254 w 9833"/>
                <a:gd name="connsiteY23" fmla="*/ 3849 h 13778"/>
                <a:gd name="connsiteX24" fmla="*/ 522 w 9833"/>
                <a:gd name="connsiteY24" fmla="*/ 4801 h 13778"/>
                <a:gd name="connsiteX25" fmla="*/ 622 w 9833"/>
                <a:gd name="connsiteY25" fmla="*/ 5065 h 13778"/>
                <a:gd name="connsiteX26" fmla="*/ 924 w 9833"/>
                <a:gd name="connsiteY26" fmla="*/ 5546 h 13778"/>
                <a:gd name="connsiteX27" fmla="*/ 1125 w 9833"/>
                <a:gd name="connsiteY27" fmla="*/ 5936 h 13778"/>
                <a:gd name="connsiteX28" fmla="*/ 1125 w 9833"/>
                <a:gd name="connsiteY28" fmla="*/ 5936 h 13778"/>
                <a:gd name="connsiteX29" fmla="*/ 1142 w 9833"/>
                <a:gd name="connsiteY29" fmla="*/ 5982 h 13778"/>
                <a:gd name="connsiteX30" fmla="*/ 1158 w 9833"/>
                <a:gd name="connsiteY30" fmla="*/ 5994 h 13778"/>
                <a:gd name="connsiteX31" fmla="*/ 1259 w 9833"/>
                <a:gd name="connsiteY31" fmla="*/ 6212 h 13778"/>
                <a:gd name="connsiteX32" fmla="*/ 1276 w 9833"/>
                <a:gd name="connsiteY32" fmla="*/ 6223 h 13778"/>
                <a:gd name="connsiteX33" fmla="*/ 1259 w 9833"/>
                <a:gd name="connsiteY33" fmla="*/ 6234 h 13778"/>
                <a:gd name="connsiteX34" fmla="*/ 1276 w 9833"/>
                <a:gd name="connsiteY34" fmla="*/ 6234 h 13778"/>
                <a:gd name="connsiteX35" fmla="*/ 1343 w 9833"/>
                <a:gd name="connsiteY35" fmla="*/ 6464 h 13778"/>
                <a:gd name="connsiteX36" fmla="*/ 2163 w 9833"/>
                <a:gd name="connsiteY36" fmla="*/ 7771 h 13778"/>
                <a:gd name="connsiteX37" fmla="*/ 3554 w 9833"/>
                <a:gd name="connsiteY37" fmla="*/ 9067 h 13778"/>
                <a:gd name="connsiteX38" fmla="*/ 3432 w 9833"/>
                <a:gd name="connsiteY38" fmla="*/ 13778 h 13778"/>
                <a:gd name="connsiteX39" fmla="*/ 7590 w 9833"/>
                <a:gd name="connsiteY39" fmla="*/ 9801 h 13778"/>
                <a:gd name="connsiteX40" fmla="*/ 7590 w 9833"/>
                <a:gd name="connsiteY40" fmla="*/ 9101 h 13778"/>
                <a:gd name="connsiteX41" fmla="*/ 8059 w 9833"/>
                <a:gd name="connsiteY41" fmla="*/ 8528 h 13778"/>
                <a:gd name="connsiteX42" fmla="*/ 9048 w 9833"/>
                <a:gd name="connsiteY42" fmla="*/ 5707 h 13778"/>
                <a:gd name="connsiteX43" fmla="*/ 9818 w 9833"/>
                <a:gd name="connsiteY43" fmla="*/ 2026 h 13778"/>
                <a:gd name="connsiteX44" fmla="*/ 8729 w 9833"/>
                <a:gd name="connsiteY44" fmla="*/ 1900 h 13778"/>
                <a:gd name="connsiteX45" fmla="*/ 7976 w 9833"/>
                <a:gd name="connsiteY45" fmla="*/ 4239 h 13778"/>
                <a:gd name="connsiteX46" fmla="*/ 7909 w 9833"/>
                <a:gd name="connsiteY46" fmla="*/ 4308 h 13778"/>
                <a:gd name="connsiteX47" fmla="*/ 7892 w 9833"/>
                <a:gd name="connsiteY47" fmla="*/ 4308 h 13778"/>
                <a:gd name="connsiteX48" fmla="*/ 7775 w 9833"/>
                <a:gd name="connsiteY48" fmla="*/ 4308 h 13778"/>
                <a:gd name="connsiteX49" fmla="*/ 7674 w 9833"/>
                <a:gd name="connsiteY49" fmla="*/ 4067 h 13778"/>
                <a:gd name="connsiteX50" fmla="*/ 8110 w 9833"/>
                <a:gd name="connsiteY50" fmla="*/ 959 h 13778"/>
                <a:gd name="connsiteX51" fmla="*/ 7021 w 9833"/>
                <a:gd name="connsiteY51" fmla="*/ 810 h 13778"/>
                <a:gd name="connsiteX0" fmla="*/ 7140 w 10000"/>
                <a:gd name="connsiteY0" fmla="*/ 588 h 10319"/>
                <a:gd name="connsiteX1" fmla="*/ 6492 w 10000"/>
                <a:gd name="connsiteY1" fmla="*/ 2677 h 10319"/>
                <a:gd name="connsiteX2" fmla="*/ 6459 w 10000"/>
                <a:gd name="connsiteY2" fmla="*/ 2760 h 10319"/>
                <a:gd name="connsiteX3" fmla="*/ 6272 w 10000"/>
                <a:gd name="connsiteY3" fmla="*/ 2885 h 10319"/>
                <a:gd name="connsiteX4" fmla="*/ 6169 w 10000"/>
                <a:gd name="connsiteY4" fmla="*/ 2760 h 10319"/>
                <a:gd name="connsiteX5" fmla="*/ 6101 w 10000"/>
                <a:gd name="connsiteY5" fmla="*/ 396 h 10319"/>
                <a:gd name="connsiteX6" fmla="*/ 4755 w 10000"/>
                <a:gd name="connsiteY6" fmla="*/ 314 h 10319"/>
                <a:gd name="connsiteX7" fmla="*/ 4721 w 10000"/>
                <a:gd name="connsiteY7" fmla="*/ 2727 h 10319"/>
                <a:gd name="connsiteX8" fmla="*/ 4483 w 10000"/>
                <a:gd name="connsiteY8" fmla="*/ 2702 h 10319"/>
                <a:gd name="connsiteX9" fmla="*/ 3835 w 10000"/>
                <a:gd name="connsiteY9" fmla="*/ 896 h 10319"/>
                <a:gd name="connsiteX10" fmla="*/ 2677 w 10000"/>
                <a:gd name="connsiteY10" fmla="*/ 946 h 10319"/>
                <a:gd name="connsiteX11" fmla="*/ 3052 w 10000"/>
                <a:gd name="connsiteY11" fmla="*/ 2827 h 10319"/>
                <a:gd name="connsiteX12" fmla="*/ 2711 w 10000"/>
                <a:gd name="connsiteY12" fmla="*/ 3643 h 10319"/>
                <a:gd name="connsiteX13" fmla="*/ 2660 w 10000"/>
                <a:gd name="connsiteY13" fmla="*/ 3651 h 10319"/>
                <a:gd name="connsiteX14" fmla="*/ 2353 w 10000"/>
                <a:gd name="connsiteY14" fmla="*/ 3518 h 10319"/>
                <a:gd name="connsiteX15" fmla="*/ 2336 w 10000"/>
                <a:gd name="connsiteY15" fmla="*/ 3518 h 10319"/>
                <a:gd name="connsiteX16" fmla="*/ 2336 w 10000"/>
                <a:gd name="connsiteY16" fmla="*/ 3501 h 10319"/>
                <a:gd name="connsiteX17" fmla="*/ 2320 w 10000"/>
                <a:gd name="connsiteY17" fmla="*/ 3501 h 10319"/>
                <a:gd name="connsiteX18" fmla="*/ 1927 w 10000"/>
                <a:gd name="connsiteY18" fmla="*/ 3035 h 10319"/>
                <a:gd name="connsiteX19" fmla="*/ 1280 w 10000"/>
                <a:gd name="connsiteY19" fmla="*/ 2411 h 10319"/>
                <a:gd name="connsiteX20" fmla="*/ 276 w 10000"/>
                <a:gd name="connsiteY20" fmla="*/ 2303 h 10319"/>
                <a:gd name="connsiteX21" fmla="*/ 105 w 10000"/>
                <a:gd name="connsiteY21" fmla="*/ 2369 h 10319"/>
                <a:gd name="connsiteX22" fmla="*/ 3 w 10000"/>
                <a:gd name="connsiteY22" fmla="*/ 2503 h 10319"/>
                <a:gd name="connsiteX23" fmla="*/ 258 w 10000"/>
                <a:gd name="connsiteY23" fmla="*/ 2794 h 10319"/>
                <a:gd name="connsiteX24" fmla="*/ 531 w 10000"/>
                <a:gd name="connsiteY24" fmla="*/ 3485 h 10319"/>
                <a:gd name="connsiteX25" fmla="*/ 633 w 10000"/>
                <a:gd name="connsiteY25" fmla="*/ 3676 h 10319"/>
                <a:gd name="connsiteX26" fmla="*/ 940 w 10000"/>
                <a:gd name="connsiteY26" fmla="*/ 4025 h 10319"/>
                <a:gd name="connsiteX27" fmla="*/ 1144 w 10000"/>
                <a:gd name="connsiteY27" fmla="*/ 4308 h 10319"/>
                <a:gd name="connsiteX28" fmla="*/ 1144 w 10000"/>
                <a:gd name="connsiteY28" fmla="*/ 4308 h 10319"/>
                <a:gd name="connsiteX29" fmla="*/ 1161 w 10000"/>
                <a:gd name="connsiteY29" fmla="*/ 4342 h 10319"/>
                <a:gd name="connsiteX30" fmla="*/ 1178 w 10000"/>
                <a:gd name="connsiteY30" fmla="*/ 4350 h 10319"/>
                <a:gd name="connsiteX31" fmla="*/ 1280 w 10000"/>
                <a:gd name="connsiteY31" fmla="*/ 4509 h 10319"/>
                <a:gd name="connsiteX32" fmla="*/ 1298 w 10000"/>
                <a:gd name="connsiteY32" fmla="*/ 4517 h 10319"/>
                <a:gd name="connsiteX33" fmla="*/ 1280 w 10000"/>
                <a:gd name="connsiteY33" fmla="*/ 4525 h 10319"/>
                <a:gd name="connsiteX34" fmla="*/ 1298 w 10000"/>
                <a:gd name="connsiteY34" fmla="*/ 4525 h 10319"/>
                <a:gd name="connsiteX35" fmla="*/ 1366 w 10000"/>
                <a:gd name="connsiteY35" fmla="*/ 4692 h 10319"/>
                <a:gd name="connsiteX36" fmla="*/ 2200 w 10000"/>
                <a:gd name="connsiteY36" fmla="*/ 5640 h 10319"/>
                <a:gd name="connsiteX37" fmla="*/ 3614 w 10000"/>
                <a:gd name="connsiteY37" fmla="*/ 6581 h 10319"/>
                <a:gd name="connsiteX38" fmla="*/ 3490 w 10000"/>
                <a:gd name="connsiteY38" fmla="*/ 10000 h 10319"/>
                <a:gd name="connsiteX39" fmla="*/ 7781 w 10000"/>
                <a:gd name="connsiteY39" fmla="*/ 9788 h 10319"/>
                <a:gd name="connsiteX40" fmla="*/ 7719 w 10000"/>
                <a:gd name="connsiteY40" fmla="*/ 6605 h 10319"/>
                <a:gd name="connsiteX41" fmla="*/ 8196 w 10000"/>
                <a:gd name="connsiteY41" fmla="*/ 6190 h 10319"/>
                <a:gd name="connsiteX42" fmla="*/ 9202 w 10000"/>
                <a:gd name="connsiteY42" fmla="*/ 4142 h 10319"/>
                <a:gd name="connsiteX43" fmla="*/ 9985 w 10000"/>
                <a:gd name="connsiteY43" fmla="*/ 1470 h 10319"/>
                <a:gd name="connsiteX44" fmla="*/ 8877 w 10000"/>
                <a:gd name="connsiteY44" fmla="*/ 1379 h 10319"/>
                <a:gd name="connsiteX45" fmla="*/ 8111 w 10000"/>
                <a:gd name="connsiteY45" fmla="*/ 3077 h 10319"/>
                <a:gd name="connsiteX46" fmla="*/ 8043 w 10000"/>
                <a:gd name="connsiteY46" fmla="*/ 3127 h 10319"/>
                <a:gd name="connsiteX47" fmla="*/ 8026 w 10000"/>
                <a:gd name="connsiteY47" fmla="*/ 3127 h 10319"/>
                <a:gd name="connsiteX48" fmla="*/ 7907 w 10000"/>
                <a:gd name="connsiteY48" fmla="*/ 3127 h 10319"/>
                <a:gd name="connsiteX49" fmla="*/ 7804 w 10000"/>
                <a:gd name="connsiteY49" fmla="*/ 2952 h 10319"/>
                <a:gd name="connsiteX50" fmla="*/ 8248 w 10000"/>
                <a:gd name="connsiteY50" fmla="*/ 696 h 10319"/>
                <a:gd name="connsiteX51" fmla="*/ 7140 w 10000"/>
                <a:gd name="connsiteY51" fmla="*/ 588 h 10319"/>
                <a:gd name="connsiteX0" fmla="*/ 7140 w 10000"/>
                <a:gd name="connsiteY0" fmla="*/ 588 h 10319"/>
                <a:gd name="connsiteX1" fmla="*/ 6492 w 10000"/>
                <a:gd name="connsiteY1" fmla="*/ 2677 h 10319"/>
                <a:gd name="connsiteX2" fmla="*/ 6459 w 10000"/>
                <a:gd name="connsiteY2" fmla="*/ 2760 h 10319"/>
                <a:gd name="connsiteX3" fmla="*/ 6272 w 10000"/>
                <a:gd name="connsiteY3" fmla="*/ 2885 h 10319"/>
                <a:gd name="connsiteX4" fmla="*/ 6169 w 10000"/>
                <a:gd name="connsiteY4" fmla="*/ 2760 h 10319"/>
                <a:gd name="connsiteX5" fmla="*/ 6101 w 10000"/>
                <a:gd name="connsiteY5" fmla="*/ 396 h 10319"/>
                <a:gd name="connsiteX6" fmla="*/ 4755 w 10000"/>
                <a:gd name="connsiteY6" fmla="*/ 314 h 10319"/>
                <a:gd name="connsiteX7" fmla="*/ 4721 w 10000"/>
                <a:gd name="connsiteY7" fmla="*/ 2727 h 10319"/>
                <a:gd name="connsiteX8" fmla="*/ 4483 w 10000"/>
                <a:gd name="connsiteY8" fmla="*/ 2702 h 10319"/>
                <a:gd name="connsiteX9" fmla="*/ 3835 w 10000"/>
                <a:gd name="connsiteY9" fmla="*/ 896 h 10319"/>
                <a:gd name="connsiteX10" fmla="*/ 2677 w 10000"/>
                <a:gd name="connsiteY10" fmla="*/ 946 h 10319"/>
                <a:gd name="connsiteX11" fmla="*/ 3052 w 10000"/>
                <a:gd name="connsiteY11" fmla="*/ 2827 h 10319"/>
                <a:gd name="connsiteX12" fmla="*/ 2711 w 10000"/>
                <a:gd name="connsiteY12" fmla="*/ 3643 h 10319"/>
                <a:gd name="connsiteX13" fmla="*/ 2660 w 10000"/>
                <a:gd name="connsiteY13" fmla="*/ 3651 h 10319"/>
                <a:gd name="connsiteX14" fmla="*/ 2353 w 10000"/>
                <a:gd name="connsiteY14" fmla="*/ 3518 h 10319"/>
                <a:gd name="connsiteX15" fmla="*/ 2336 w 10000"/>
                <a:gd name="connsiteY15" fmla="*/ 3518 h 10319"/>
                <a:gd name="connsiteX16" fmla="*/ 2336 w 10000"/>
                <a:gd name="connsiteY16" fmla="*/ 3501 h 10319"/>
                <a:gd name="connsiteX17" fmla="*/ 2320 w 10000"/>
                <a:gd name="connsiteY17" fmla="*/ 3501 h 10319"/>
                <a:gd name="connsiteX18" fmla="*/ 1927 w 10000"/>
                <a:gd name="connsiteY18" fmla="*/ 3035 h 10319"/>
                <a:gd name="connsiteX19" fmla="*/ 1280 w 10000"/>
                <a:gd name="connsiteY19" fmla="*/ 2411 h 10319"/>
                <a:gd name="connsiteX20" fmla="*/ 276 w 10000"/>
                <a:gd name="connsiteY20" fmla="*/ 2303 h 10319"/>
                <a:gd name="connsiteX21" fmla="*/ 105 w 10000"/>
                <a:gd name="connsiteY21" fmla="*/ 2369 h 10319"/>
                <a:gd name="connsiteX22" fmla="*/ 3 w 10000"/>
                <a:gd name="connsiteY22" fmla="*/ 2503 h 10319"/>
                <a:gd name="connsiteX23" fmla="*/ 258 w 10000"/>
                <a:gd name="connsiteY23" fmla="*/ 2794 h 10319"/>
                <a:gd name="connsiteX24" fmla="*/ 531 w 10000"/>
                <a:gd name="connsiteY24" fmla="*/ 3485 h 10319"/>
                <a:gd name="connsiteX25" fmla="*/ 633 w 10000"/>
                <a:gd name="connsiteY25" fmla="*/ 3676 h 10319"/>
                <a:gd name="connsiteX26" fmla="*/ 940 w 10000"/>
                <a:gd name="connsiteY26" fmla="*/ 4025 h 10319"/>
                <a:gd name="connsiteX27" fmla="*/ 1144 w 10000"/>
                <a:gd name="connsiteY27" fmla="*/ 4308 h 10319"/>
                <a:gd name="connsiteX28" fmla="*/ 1144 w 10000"/>
                <a:gd name="connsiteY28" fmla="*/ 4308 h 10319"/>
                <a:gd name="connsiteX29" fmla="*/ 1161 w 10000"/>
                <a:gd name="connsiteY29" fmla="*/ 4342 h 10319"/>
                <a:gd name="connsiteX30" fmla="*/ 1178 w 10000"/>
                <a:gd name="connsiteY30" fmla="*/ 4350 h 10319"/>
                <a:gd name="connsiteX31" fmla="*/ 1280 w 10000"/>
                <a:gd name="connsiteY31" fmla="*/ 4509 h 10319"/>
                <a:gd name="connsiteX32" fmla="*/ 1298 w 10000"/>
                <a:gd name="connsiteY32" fmla="*/ 4517 h 10319"/>
                <a:gd name="connsiteX33" fmla="*/ 1280 w 10000"/>
                <a:gd name="connsiteY33" fmla="*/ 4525 h 10319"/>
                <a:gd name="connsiteX34" fmla="*/ 1298 w 10000"/>
                <a:gd name="connsiteY34" fmla="*/ 4525 h 10319"/>
                <a:gd name="connsiteX35" fmla="*/ 1366 w 10000"/>
                <a:gd name="connsiteY35" fmla="*/ 4692 h 10319"/>
                <a:gd name="connsiteX36" fmla="*/ 2200 w 10000"/>
                <a:gd name="connsiteY36" fmla="*/ 5640 h 10319"/>
                <a:gd name="connsiteX37" fmla="*/ 3614 w 10000"/>
                <a:gd name="connsiteY37" fmla="*/ 6581 h 10319"/>
                <a:gd name="connsiteX38" fmla="*/ 3490 w 10000"/>
                <a:gd name="connsiteY38" fmla="*/ 10000 h 10319"/>
                <a:gd name="connsiteX39" fmla="*/ 7781 w 10000"/>
                <a:gd name="connsiteY39" fmla="*/ 9788 h 10319"/>
                <a:gd name="connsiteX40" fmla="*/ 7719 w 10000"/>
                <a:gd name="connsiteY40" fmla="*/ 6605 h 10319"/>
                <a:gd name="connsiteX41" fmla="*/ 8196 w 10000"/>
                <a:gd name="connsiteY41" fmla="*/ 6190 h 10319"/>
                <a:gd name="connsiteX42" fmla="*/ 9202 w 10000"/>
                <a:gd name="connsiteY42" fmla="*/ 4142 h 10319"/>
                <a:gd name="connsiteX43" fmla="*/ 9985 w 10000"/>
                <a:gd name="connsiteY43" fmla="*/ 1470 h 10319"/>
                <a:gd name="connsiteX44" fmla="*/ 8877 w 10000"/>
                <a:gd name="connsiteY44" fmla="*/ 1379 h 10319"/>
                <a:gd name="connsiteX45" fmla="*/ 8111 w 10000"/>
                <a:gd name="connsiteY45" fmla="*/ 3077 h 10319"/>
                <a:gd name="connsiteX46" fmla="*/ 8043 w 10000"/>
                <a:gd name="connsiteY46" fmla="*/ 3127 h 10319"/>
                <a:gd name="connsiteX47" fmla="*/ 8026 w 10000"/>
                <a:gd name="connsiteY47" fmla="*/ 3127 h 10319"/>
                <a:gd name="connsiteX48" fmla="*/ 7907 w 10000"/>
                <a:gd name="connsiteY48" fmla="*/ 3127 h 10319"/>
                <a:gd name="connsiteX49" fmla="*/ 7804 w 10000"/>
                <a:gd name="connsiteY49" fmla="*/ 2952 h 10319"/>
                <a:gd name="connsiteX50" fmla="*/ 8248 w 10000"/>
                <a:gd name="connsiteY50" fmla="*/ 696 h 10319"/>
                <a:gd name="connsiteX51" fmla="*/ 7140 w 10000"/>
                <a:gd name="connsiteY51" fmla="*/ 588 h 10319"/>
                <a:gd name="connsiteX0" fmla="*/ 7140 w 10000"/>
                <a:gd name="connsiteY0" fmla="*/ 588 h 10205"/>
                <a:gd name="connsiteX1" fmla="*/ 6492 w 10000"/>
                <a:gd name="connsiteY1" fmla="*/ 2677 h 10205"/>
                <a:gd name="connsiteX2" fmla="*/ 6459 w 10000"/>
                <a:gd name="connsiteY2" fmla="*/ 2760 h 10205"/>
                <a:gd name="connsiteX3" fmla="*/ 6272 w 10000"/>
                <a:gd name="connsiteY3" fmla="*/ 2885 h 10205"/>
                <a:gd name="connsiteX4" fmla="*/ 6169 w 10000"/>
                <a:gd name="connsiteY4" fmla="*/ 2760 h 10205"/>
                <a:gd name="connsiteX5" fmla="*/ 6101 w 10000"/>
                <a:gd name="connsiteY5" fmla="*/ 396 h 10205"/>
                <a:gd name="connsiteX6" fmla="*/ 4755 w 10000"/>
                <a:gd name="connsiteY6" fmla="*/ 314 h 10205"/>
                <a:gd name="connsiteX7" fmla="*/ 4721 w 10000"/>
                <a:gd name="connsiteY7" fmla="*/ 2727 h 10205"/>
                <a:gd name="connsiteX8" fmla="*/ 4483 w 10000"/>
                <a:gd name="connsiteY8" fmla="*/ 2702 h 10205"/>
                <a:gd name="connsiteX9" fmla="*/ 3835 w 10000"/>
                <a:gd name="connsiteY9" fmla="*/ 896 h 10205"/>
                <a:gd name="connsiteX10" fmla="*/ 2677 w 10000"/>
                <a:gd name="connsiteY10" fmla="*/ 946 h 10205"/>
                <a:gd name="connsiteX11" fmla="*/ 3052 w 10000"/>
                <a:gd name="connsiteY11" fmla="*/ 2827 h 10205"/>
                <a:gd name="connsiteX12" fmla="*/ 2711 w 10000"/>
                <a:gd name="connsiteY12" fmla="*/ 3643 h 10205"/>
                <a:gd name="connsiteX13" fmla="*/ 2660 w 10000"/>
                <a:gd name="connsiteY13" fmla="*/ 3651 h 10205"/>
                <a:gd name="connsiteX14" fmla="*/ 2353 w 10000"/>
                <a:gd name="connsiteY14" fmla="*/ 3518 h 10205"/>
                <a:gd name="connsiteX15" fmla="*/ 2336 w 10000"/>
                <a:gd name="connsiteY15" fmla="*/ 3518 h 10205"/>
                <a:gd name="connsiteX16" fmla="*/ 2336 w 10000"/>
                <a:gd name="connsiteY16" fmla="*/ 3501 h 10205"/>
                <a:gd name="connsiteX17" fmla="*/ 2320 w 10000"/>
                <a:gd name="connsiteY17" fmla="*/ 3501 h 10205"/>
                <a:gd name="connsiteX18" fmla="*/ 1927 w 10000"/>
                <a:gd name="connsiteY18" fmla="*/ 3035 h 10205"/>
                <a:gd name="connsiteX19" fmla="*/ 1280 w 10000"/>
                <a:gd name="connsiteY19" fmla="*/ 2411 h 10205"/>
                <a:gd name="connsiteX20" fmla="*/ 276 w 10000"/>
                <a:gd name="connsiteY20" fmla="*/ 2303 h 10205"/>
                <a:gd name="connsiteX21" fmla="*/ 105 w 10000"/>
                <a:gd name="connsiteY21" fmla="*/ 2369 h 10205"/>
                <a:gd name="connsiteX22" fmla="*/ 3 w 10000"/>
                <a:gd name="connsiteY22" fmla="*/ 2503 h 10205"/>
                <a:gd name="connsiteX23" fmla="*/ 258 w 10000"/>
                <a:gd name="connsiteY23" fmla="*/ 2794 h 10205"/>
                <a:gd name="connsiteX24" fmla="*/ 531 w 10000"/>
                <a:gd name="connsiteY24" fmla="*/ 3485 h 10205"/>
                <a:gd name="connsiteX25" fmla="*/ 633 w 10000"/>
                <a:gd name="connsiteY25" fmla="*/ 3676 h 10205"/>
                <a:gd name="connsiteX26" fmla="*/ 940 w 10000"/>
                <a:gd name="connsiteY26" fmla="*/ 4025 h 10205"/>
                <a:gd name="connsiteX27" fmla="*/ 1144 w 10000"/>
                <a:gd name="connsiteY27" fmla="*/ 4308 h 10205"/>
                <a:gd name="connsiteX28" fmla="*/ 1144 w 10000"/>
                <a:gd name="connsiteY28" fmla="*/ 4308 h 10205"/>
                <a:gd name="connsiteX29" fmla="*/ 1161 w 10000"/>
                <a:gd name="connsiteY29" fmla="*/ 4342 h 10205"/>
                <a:gd name="connsiteX30" fmla="*/ 1178 w 10000"/>
                <a:gd name="connsiteY30" fmla="*/ 4350 h 10205"/>
                <a:gd name="connsiteX31" fmla="*/ 1280 w 10000"/>
                <a:gd name="connsiteY31" fmla="*/ 4509 h 10205"/>
                <a:gd name="connsiteX32" fmla="*/ 1298 w 10000"/>
                <a:gd name="connsiteY32" fmla="*/ 4517 h 10205"/>
                <a:gd name="connsiteX33" fmla="*/ 1280 w 10000"/>
                <a:gd name="connsiteY33" fmla="*/ 4525 h 10205"/>
                <a:gd name="connsiteX34" fmla="*/ 1298 w 10000"/>
                <a:gd name="connsiteY34" fmla="*/ 4525 h 10205"/>
                <a:gd name="connsiteX35" fmla="*/ 1366 w 10000"/>
                <a:gd name="connsiteY35" fmla="*/ 4692 h 10205"/>
                <a:gd name="connsiteX36" fmla="*/ 2200 w 10000"/>
                <a:gd name="connsiteY36" fmla="*/ 5640 h 10205"/>
                <a:gd name="connsiteX37" fmla="*/ 3614 w 10000"/>
                <a:gd name="connsiteY37" fmla="*/ 6581 h 10205"/>
                <a:gd name="connsiteX38" fmla="*/ 3490 w 10000"/>
                <a:gd name="connsiteY38" fmla="*/ 10000 h 10205"/>
                <a:gd name="connsiteX39" fmla="*/ 7781 w 10000"/>
                <a:gd name="connsiteY39" fmla="*/ 9788 h 10205"/>
                <a:gd name="connsiteX40" fmla="*/ 7719 w 10000"/>
                <a:gd name="connsiteY40" fmla="*/ 6605 h 10205"/>
                <a:gd name="connsiteX41" fmla="*/ 8196 w 10000"/>
                <a:gd name="connsiteY41" fmla="*/ 6190 h 10205"/>
                <a:gd name="connsiteX42" fmla="*/ 9202 w 10000"/>
                <a:gd name="connsiteY42" fmla="*/ 4142 h 10205"/>
                <a:gd name="connsiteX43" fmla="*/ 9985 w 10000"/>
                <a:gd name="connsiteY43" fmla="*/ 1470 h 10205"/>
                <a:gd name="connsiteX44" fmla="*/ 8877 w 10000"/>
                <a:gd name="connsiteY44" fmla="*/ 1379 h 10205"/>
                <a:gd name="connsiteX45" fmla="*/ 8111 w 10000"/>
                <a:gd name="connsiteY45" fmla="*/ 3077 h 10205"/>
                <a:gd name="connsiteX46" fmla="*/ 8043 w 10000"/>
                <a:gd name="connsiteY46" fmla="*/ 3127 h 10205"/>
                <a:gd name="connsiteX47" fmla="*/ 8026 w 10000"/>
                <a:gd name="connsiteY47" fmla="*/ 3127 h 10205"/>
                <a:gd name="connsiteX48" fmla="*/ 7907 w 10000"/>
                <a:gd name="connsiteY48" fmla="*/ 3127 h 10205"/>
                <a:gd name="connsiteX49" fmla="*/ 7804 w 10000"/>
                <a:gd name="connsiteY49" fmla="*/ 2952 h 10205"/>
                <a:gd name="connsiteX50" fmla="*/ 8248 w 10000"/>
                <a:gd name="connsiteY50" fmla="*/ 696 h 10205"/>
                <a:gd name="connsiteX51" fmla="*/ 7140 w 10000"/>
                <a:gd name="connsiteY51" fmla="*/ 588 h 10205"/>
                <a:gd name="connsiteX0" fmla="*/ 7140 w 10000"/>
                <a:gd name="connsiteY0" fmla="*/ 588 h 10205"/>
                <a:gd name="connsiteX1" fmla="*/ 6492 w 10000"/>
                <a:gd name="connsiteY1" fmla="*/ 2677 h 10205"/>
                <a:gd name="connsiteX2" fmla="*/ 6459 w 10000"/>
                <a:gd name="connsiteY2" fmla="*/ 2760 h 10205"/>
                <a:gd name="connsiteX3" fmla="*/ 6272 w 10000"/>
                <a:gd name="connsiteY3" fmla="*/ 2885 h 10205"/>
                <a:gd name="connsiteX4" fmla="*/ 6169 w 10000"/>
                <a:gd name="connsiteY4" fmla="*/ 2760 h 10205"/>
                <a:gd name="connsiteX5" fmla="*/ 6101 w 10000"/>
                <a:gd name="connsiteY5" fmla="*/ 396 h 10205"/>
                <a:gd name="connsiteX6" fmla="*/ 4755 w 10000"/>
                <a:gd name="connsiteY6" fmla="*/ 314 h 10205"/>
                <a:gd name="connsiteX7" fmla="*/ 4721 w 10000"/>
                <a:gd name="connsiteY7" fmla="*/ 2727 h 10205"/>
                <a:gd name="connsiteX8" fmla="*/ 4483 w 10000"/>
                <a:gd name="connsiteY8" fmla="*/ 2702 h 10205"/>
                <a:gd name="connsiteX9" fmla="*/ 3835 w 10000"/>
                <a:gd name="connsiteY9" fmla="*/ 896 h 10205"/>
                <a:gd name="connsiteX10" fmla="*/ 2677 w 10000"/>
                <a:gd name="connsiteY10" fmla="*/ 946 h 10205"/>
                <a:gd name="connsiteX11" fmla="*/ 3052 w 10000"/>
                <a:gd name="connsiteY11" fmla="*/ 2827 h 10205"/>
                <a:gd name="connsiteX12" fmla="*/ 2711 w 10000"/>
                <a:gd name="connsiteY12" fmla="*/ 3643 h 10205"/>
                <a:gd name="connsiteX13" fmla="*/ 2660 w 10000"/>
                <a:gd name="connsiteY13" fmla="*/ 3651 h 10205"/>
                <a:gd name="connsiteX14" fmla="*/ 2353 w 10000"/>
                <a:gd name="connsiteY14" fmla="*/ 3518 h 10205"/>
                <a:gd name="connsiteX15" fmla="*/ 2336 w 10000"/>
                <a:gd name="connsiteY15" fmla="*/ 3518 h 10205"/>
                <a:gd name="connsiteX16" fmla="*/ 2336 w 10000"/>
                <a:gd name="connsiteY16" fmla="*/ 3501 h 10205"/>
                <a:gd name="connsiteX17" fmla="*/ 2320 w 10000"/>
                <a:gd name="connsiteY17" fmla="*/ 3501 h 10205"/>
                <a:gd name="connsiteX18" fmla="*/ 1927 w 10000"/>
                <a:gd name="connsiteY18" fmla="*/ 3035 h 10205"/>
                <a:gd name="connsiteX19" fmla="*/ 1280 w 10000"/>
                <a:gd name="connsiteY19" fmla="*/ 2411 h 10205"/>
                <a:gd name="connsiteX20" fmla="*/ 276 w 10000"/>
                <a:gd name="connsiteY20" fmla="*/ 2303 h 10205"/>
                <a:gd name="connsiteX21" fmla="*/ 105 w 10000"/>
                <a:gd name="connsiteY21" fmla="*/ 2369 h 10205"/>
                <a:gd name="connsiteX22" fmla="*/ 3 w 10000"/>
                <a:gd name="connsiteY22" fmla="*/ 2503 h 10205"/>
                <a:gd name="connsiteX23" fmla="*/ 258 w 10000"/>
                <a:gd name="connsiteY23" fmla="*/ 2794 h 10205"/>
                <a:gd name="connsiteX24" fmla="*/ 531 w 10000"/>
                <a:gd name="connsiteY24" fmla="*/ 3485 h 10205"/>
                <a:gd name="connsiteX25" fmla="*/ 633 w 10000"/>
                <a:gd name="connsiteY25" fmla="*/ 3676 h 10205"/>
                <a:gd name="connsiteX26" fmla="*/ 940 w 10000"/>
                <a:gd name="connsiteY26" fmla="*/ 4025 h 10205"/>
                <a:gd name="connsiteX27" fmla="*/ 1144 w 10000"/>
                <a:gd name="connsiteY27" fmla="*/ 4308 h 10205"/>
                <a:gd name="connsiteX28" fmla="*/ 1144 w 10000"/>
                <a:gd name="connsiteY28" fmla="*/ 4308 h 10205"/>
                <a:gd name="connsiteX29" fmla="*/ 1161 w 10000"/>
                <a:gd name="connsiteY29" fmla="*/ 4342 h 10205"/>
                <a:gd name="connsiteX30" fmla="*/ 1178 w 10000"/>
                <a:gd name="connsiteY30" fmla="*/ 4350 h 10205"/>
                <a:gd name="connsiteX31" fmla="*/ 1280 w 10000"/>
                <a:gd name="connsiteY31" fmla="*/ 4509 h 10205"/>
                <a:gd name="connsiteX32" fmla="*/ 1298 w 10000"/>
                <a:gd name="connsiteY32" fmla="*/ 4517 h 10205"/>
                <a:gd name="connsiteX33" fmla="*/ 1280 w 10000"/>
                <a:gd name="connsiteY33" fmla="*/ 4525 h 10205"/>
                <a:gd name="connsiteX34" fmla="*/ 1298 w 10000"/>
                <a:gd name="connsiteY34" fmla="*/ 4525 h 10205"/>
                <a:gd name="connsiteX35" fmla="*/ 1366 w 10000"/>
                <a:gd name="connsiteY35" fmla="*/ 4692 h 10205"/>
                <a:gd name="connsiteX36" fmla="*/ 2200 w 10000"/>
                <a:gd name="connsiteY36" fmla="*/ 5640 h 10205"/>
                <a:gd name="connsiteX37" fmla="*/ 3614 w 10000"/>
                <a:gd name="connsiteY37" fmla="*/ 6581 h 10205"/>
                <a:gd name="connsiteX38" fmla="*/ 3490 w 10000"/>
                <a:gd name="connsiteY38" fmla="*/ 10000 h 10205"/>
                <a:gd name="connsiteX39" fmla="*/ 7781 w 10000"/>
                <a:gd name="connsiteY39" fmla="*/ 9788 h 10205"/>
                <a:gd name="connsiteX40" fmla="*/ 7719 w 10000"/>
                <a:gd name="connsiteY40" fmla="*/ 6605 h 10205"/>
                <a:gd name="connsiteX41" fmla="*/ 8196 w 10000"/>
                <a:gd name="connsiteY41" fmla="*/ 6190 h 10205"/>
                <a:gd name="connsiteX42" fmla="*/ 9202 w 10000"/>
                <a:gd name="connsiteY42" fmla="*/ 4142 h 10205"/>
                <a:gd name="connsiteX43" fmla="*/ 9985 w 10000"/>
                <a:gd name="connsiteY43" fmla="*/ 1470 h 10205"/>
                <a:gd name="connsiteX44" fmla="*/ 8877 w 10000"/>
                <a:gd name="connsiteY44" fmla="*/ 1379 h 10205"/>
                <a:gd name="connsiteX45" fmla="*/ 8111 w 10000"/>
                <a:gd name="connsiteY45" fmla="*/ 3077 h 10205"/>
                <a:gd name="connsiteX46" fmla="*/ 8043 w 10000"/>
                <a:gd name="connsiteY46" fmla="*/ 3127 h 10205"/>
                <a:gd name="connsiteX47" fmla="*/ 8026 w 10000"/>
                <a:gd name="connsiteY47" fmla="*/ 3127 h 10205"/>
                <a:gd name="connsiteX48" fmla="*/ 7907 w 10000"/>
                <a:gd name="connsiteY48" fmla="*/ 3127 h 10205"/>
                <a:gd name="connsiteX49" fmla="*/ 7804 w 10000"/>
                <a:gd name="connsiteY49" fmla="*/ 2952 h 10205"/>
                <a:gd name="connsiteX50" fmla="*/ 8248 w 10000"/>
                <a:gd name="connsiteY50" fmla="*/ 696 h 10205"/>
                <a:gd name="connsiteX51" fmla="*/ 7140 w 10000"/>
                <a:gd name="connsiteY51" fmla="*/ 588 h 10205"/>
                <a:gd name="connsiteX0" fmla="*/ 7140 w 10000"/>
                <a:gd name="connsiteY0" fmla="*/ 588 h 10205"/>
                <a:gd name="connsiteX1" fmla="*/ 6492 w 10000"/>
                <a:gd name="connsiteY1" fmla="*/ 2677 h 10205"/>
                <a:gd name="connsiteX2" fmla="*/ 6459 w 10000"/>
                <a:gd name="connsiteY2" fmla="*/ 2760 h 10205"/>
                <a:gd name="connsiteX3" fmla="*/ 6272 w 10000"/>
                <a:gd name="connsiteY3" fmla="*/ 2885 h 10205"/>
                <a:gd name="connsiteX4" fmla="*/ 6169 w 10000"/>
                <a:gd name="connsiteY4" fmla="*/ 2760 h 10205"/>
                <a:gd name="connsiteX5" fmla="*/ 6101 w 10000"/>
                <a:gd name="connsiteY5" fmla="*/ 396 h 10205"/>
                <a:gd name="connsiteX6" fmla="*/ 4755 w 10000"/>
                <a:gd name="connsiteY6" fmla="*/ 314 h 10205"/>
                <a:gd name="connsiteX7" fmla="*/ 4721 w 10000"/>
                <a:gd name="connsiteY7" fmla="*/ 2727 h 10205"/>
                <a:gd name="connsiteX8" fmla="*/ 4483 w 10000"/>
                <a:gd name="connsiteY8" fmla="*/ 2702 h 10205"/>
                <a:gd name="connsiteX9" fmla="*/ 3835 w 10000"/>
                <a:gd name="connsiteY9" fmla="*/ 896 h 10205"/>
                <a:gd name="connsiteX10" fmla="*/ 2677 w 10000"/>
                <a:gd name="connsiteY10" fmla="*/ 946 h 10205"/>
                <a:gd name="connsiteX11" fmla="*/ 3052 w 10000"/>
                <a:gd name="connsiteY11" fmla="*/ 2827 h 10205"/>
                <a:gd name="connsiteX12" fmla="*/ 2711 w 10000"/>
                <a:gd name="connsiteY12" fmla="*/ 3643 h 10205"/>
                <a:gd name="connsiteX13" fmla="*/ 2660 w 10000"/>
                <a:gd name="connsiteY13" fmla="*/ 3651 h 10205"/>
                <a:gd name="connsiteX14" fmla="*/ 2353 w 10000"/>
                <a:gd name="connsiteY14" fmla="*/ 3518 h 10205"/>
                <a:gd name="connsiteX15" fmla="*/ 2336 w 10000"/>
                <a:gd name="connsiteY15" fmla="*/ 3518 h 10205"/>
                <a:gd name="connsiteX16" fmla="*/ 2336 w 10000"/>
                <a:gd name="connsiteY16" fmla="*/ 3501 h 10205"/>
                <a:gd name="connsiteX17" fmla="*/ 2320 w 10000"/>
                <a:gd name="connsiteY17" fmla="*/ 3501 h 10205"/>
                <a:gd name="connsiteX18" fmla="*/ 1927 w 10000"/>
                <a:gd name="connsiteY18" fmla="*/ 3035 h 10205"/>
                <a:gd name="connsiteX19" fmla="*/ 1280 w 10000"/>
                <a:gd name="connsiteY19" fmla="*/ 2411 h 10205"/>
                <a:gd name="connsiteX20" fmla="*/ 276 w 10000"/>
                <a:gd name="connsiteY20" fmla="*/ 2303 h 10205"/>
                <a:gd name="connsiteX21" fmla="*/ 105 w 10000"/>
                <a:gd name="connsiteY21" fmla="*/ 2369 h 10205"/>
                <a:gd name="connsiteX22" fmla="*/ 3 w 10000"/>
                <a:gd name="connsiteY22" fmla="*/ 2503 h 10205"/>
                <a:gd name="connsiteX23" fmla="*/ 258 w 10000"/>
                <a:gd name="connsiteY23" fmla="*/ 2794 h 10205"/>
                <a:gd name="connsiteX24" fmla="*/ 531 w 10000"/>
                <a:gd name="connsiteY24" fmla="*/ 3485 h 10205"/>
                <a:gd name="connsiteX25" fmla="*/ 633 w 10000"/>
                <a:gd name="connsiteY25" fmla="*/ 3676 h 10205"/>
                <a:gd name="connsiteX26" fmla="*/ 940 w 10000"/>
                <a:gd name="connsiteY26" fmla="*/ 4025 h 10205"/>
                <a:gd name="connsiteX27" fmla="*/ 1144 w 10000"/>
                <a:gd name="connsiteY27" fmla="*/ 4308 h 10205"/>
                <a:gd name="connsiteX28" fmla="*/ 1144 w 10000"/>
                <a:gd name="connsiteY28" fmla="*/ 4308 h 10205"/>
                <a:gd name="connsiteX29" fmla="*/ 1161 w 10000"/>
                <a:gd name="connsiteY29" fmla="*/ 4342 h 10205"/>
                <a:gd name="connsiteX30" fmla="*/ 1178 w 10000"/>
                <a:gd name="connsiteY30" fmla="*/ 4350 h 10205"/>
                <a:gd name="connsiteX31" fmla="*/ 1280 w 10000"/>
                <a:gd name="connsiteY31" fmla="*/ 4509 h 10205"/>
                <a:gd name="connsiteX32" fmla="*/ 1298 w 10000"/>
                <a:gd name="connsiteY32" fmla="*/ 4517 h 10205"/>
                <a:gd name="connsiteX33" fmla="*/ 1280 w 10000"/>
                <a:gd name="connsiteY33" fmla="*/ 4525 h 10205"/>
                <a:gd name="connsiteX34" fmla="*/ 1298 w 10000"/>
                <a:gd name="connsiteY34" fmla="*/ 4525 h 10205"/>
                <a:gd name="connsiteX35" fmla="*/ 1366 w 10000"/>
                <a:gd name="connsiteY35" fmla="*/ 4692 h 10205"/>
                <a:gd name="connsiteX36" fmla="*/ 2200 w 10000"/>
                <a:gd name="connsiteY36" fmla="*/ 5640 h 10205"/>
                <a:gd name="connsiteX37" fmla="*/ 3614 w 10000"/>
                <a:gd name="connsiteY37" fmla="*/ 6581 h 10205"/>
                <a:gd name="connsiteX38" fmla="*/ 3490 w 10000"/>
                <a:gd name="connsiteY38" fmla="*/ 10000 h 10205"/>
                <a:gd name="connsiteX39" fmla="*/ 7781 w 10000"/>
                <a:gd name="connsiteY39" fmla="*/ 9788 h 10205"/>
                <a:gd name="connsiteX40" fmla="*/ 7719 w 10000"/>
                <a:gd name="connsiteY40" fmla="*/ 6605 h 10205"/>
                <a:gd name="connsiteX41" fmla="*/ 8196 w 10000"/>
                <a:gd name="connsiteY41" fmla="*/ 6190 h 10205"/>
                <a:gd name="connsiteX42" fmla="*/ 9202 w 10000"/>
                <a:gd name="connsiteY42" fmla="*/ 4142 h 10205"/>
                <a:gd name="connsiteX43" fmla="*/ 9985 w 10000"/>
                <a:gd name="connsiteY43" fmla="*/ 1470 h 10205"/>
                <a:gd name="connsiteX44" fmla="*/ 8877 w 10000"/>
                <a:gd name="connsiteY44" fmla="*/ 1379 h 10205"/>
                <a:gd name="connsiteX45" fmla="*/ 8111 w 10000"/>
                <a:gd name="connsiteY45" fmla="*/ 3077 h 10205"/>
                <a:gd name="connsiteX46" fmla="*/ 8043 w 10000"/>
                <a:gd name="connsiteY46" fmla="*/ 3127 h 10205"/>
                <a:gd name="connsiteX47" fmla="*/ 8026 w 10000"/>
                <a:gd name="connsiteY47" fmla="*/ 3127 h 10205"/>
                <a:gd name="connsiteX48" fmla="*/ 7907 w 10000"/>
                <a:gd name="connsiteY48" fmla="*/ 3127 h 10205"/>
                <a:gd name="connsiteX49" fmla="*/ 7804 w 10000"/>
                <a:gd name="connsiteY49" fmla="*/ 2952 h 10205"/>
                <a:gd name="connsiteX50" fmla="*/ 8248 w 10000"/>
                <a:gd name="connsiteY50" fmla="*/ 696 h 10205"/>
                <a:gd name="connsiteX51" fmla="*/ 7140 w 10000"/>
                <a:gd name="connsiteY51" fmla="*/ 588 h 10205"/>
                <a:gd name="connsiteX0" fmla="*/ 7140 w 10000"/>
                <a:gd name="connsiteY0" fmla="*/ 588 h 10000"/>
                <a:gd name="connsiteX1" fmla="*/ 6492 w 10000"/>
                <a:gd name="connsiteY1" fmla="*/ 2677 h 10000"/>
                <a:gd name="connsiteX2" fmla="*/ 6459 w 10000"/>
                <a:gd name="connsiteY2" fmla="*/ 2760 h 10000"/>
                <a:gd name="connsiteX3" fmla="*/ 6272 w 10000"/>
                <a:gd name="connsiteY3" fmla="*/ 2885 h 10000"/>
                <a:gd name="connsiteX4" fmla="*/ 6169 w 10000"/>
                <a:gd name="connsiteY4" fmla="*/ 2760 h 10000"/>
                <a:gd name="connsiteX5" fmla="*/ 6101 w 10000"/>
                <a:gd name="connsiteY5" fmla="*/ 396 h 10000"/>
                <a:gd name="connsiteX6" fmla="*/ 4755 w 10000"/>
                <a:gd name="connsiteY6" fmla="*/ 314 h 10000"/>
                <a:gd name="connsiteX7" fmla="*/ 4721 w 10000"/>
                <a:gd name="connsiteY7" fmla="*/ 2727 h 10000"/>
                <a:gd name="connsiteX8" fmla="*/ 4483 w 10000"/>
                <a:gd name="connsiteY8" fmla="*/ 2702 h 10000"/>
                <a:gd name="connsiteX9" fmla="*/ 3835 w 10000"/>
                <a:gd name="connsiteY9" fmla="*/ 896 h 10000"/>
                <a:gd name="connsiteX10" fmla="*/ 2677 w 10000"/>
                <a:gd name="connsiteY10" fmla="*/ 946 h 10000"/>
                <a:gd name="connsiteX11" fmla="*/ 3052 w 10000"/>
                <a:gd name="connsiteY11" fmla="*/ 2827 h 10000"/>
                <a:gd name="connsiteX12" fmla="*/ 2711 w 10000"/>
                <a:gd name="connsiteY12" fmla="*/ 3643 h 10000"/>
                <a:gd name="connsiteX13" fmla="*/ 2660 w 10000"/>
                <a:gd name="connsiteY13" fmla="*/ 3651 h 10000"/>
                <a:gd name="connsiteX14" fmla="*/ 2353 w 10000"/>
                <a:gd name="connsiteY14" fmla="*/ 3518 h 10000"/>
                <a:gd name="connsiteX15" fmla="*/ 2336 w 10000"/>
                <a:gd name="connsiteY15" fmla="*/ 3518 h 10000"/>
                <a:gd name="connsiteX16" fmla="*/ 2336 w 10000"/>
                <a:gd name="connsiteY16" fmla="*/ 3501 h 10000"/>
                <a:gd name="connsiteX17" fmla="*/ 2320 w 10000"/>
                <a:gd name="connsiteY17" fmla="*/ 3501 h 10000"/>
                <a:gd name="connsiteX18" fmla="*/ 1927 w 10000"/>
                <a:gd name="connsiteY18" fmla="*/ 3035 h 10000"/>
                <a:gd name="connsiteX19" fmla="*/ 1280 w 10000"/>
                <a:gd name="connsiteY19" fmla="*/ 2411 h 10000"/>
                <a:gd name="connsiteX20" fmla="*/ 276 w 10000"/>
                <a:gd name="connsiteY20" fmla="*/ 2303 h 10000"/>
                <a:gd name="connsiteX21" fmla="*/ 105 w 10000"/>
                <a:gd name="connsiteY21" fmla="*/ 2369 h 10000"/>
                <a:gd name="connsiteX22" fmla="*/ 3 w 10000"/>
                <a:gd name="connsiteY22" fmla="*/ 2503 h 10000"/>
                <a:gd name="connsiteX23" fmla="*/ 258 w 10000"/>
                <a:gd name="connsiteY23" fmla="*/ 2794 h 10000"/>
                <a:gd name="connsiteX24" fmla="*/ 531 w 10000"/>
                <a:gd name="connsiteY24" fmla="*/ 3485 h 10000"/>
                <a:gd name="connsiteX25" fmla="*/ 633 w 10000"/>
                <a:gd name="connsiteY25" fmla="*/ 3676 h 10000"/>
                <a:gd name="connsiteX26" fmla="*/ 940 w 10000"/>
                <a:gd name="connsiteY26" fmla="*/ 4025 h 10000"/>
                <a:gd name="connsiteX27" fmla="*/ 1144 w 10000"/>
                <a:gd name="connsiteY27" fmla="*/ 4308 h 10000"/>
                <a:gd name="connsiteX28" fmla="*/ 1144 w 10000"/>
                <a:gd name="connsiteY28" fmla="*/ 4308 h 10000"/>
                <a:gd name="connsiteX29" fmla="*/ 1161 w 10000"/>
                <a:gd name="connsiteY29" fmla="*/ 4342 h 10000"/>
                <a:gd name="connsiteX30" fmla="*/ 1178 w 10000"/>
                <a:gd name="connsiteY30" fmla="*/ 4350 h 10000"/>
                <a:gd name="connsiteX31" fmla="*/ 1280 w 10000"/>
                <a:gd name="connsiteY31" fmla="*/ 4509 h 10000"/>
                <a:gd name="connsiteX32" fmla="*/ 1298 w 10000"/>
                <a:gd name="connsiteY32" fmla="*/ 4517 h 10000"/>
                <a:gd name="connsiteX33" fmla="*/ 1280 w 10000"/>
                <a:gd name="connsiteY33" fmla="*/ 4525 h 10000"/>
                <a:gd name="connsiteX34" fmla="*/ 1298 w 10000"/>
                <a:gd name="connsiteY34" fmla="*/ 4525 h 10000"/>
                <a:gd name="connsiteX35" fmla="*/ 1366 w 10000"/>
                <a:gd name="connsiteY35" fmla="*/ 4692 h 10000"/>
                <a:gd name="connsiteX36" fmla="*/ 2200 w 10000"/>
                <a:gd name="connsiteY36" fmla="*/ 5640 h 10000"/>
                <a:gd name="connsiteX37" fmla="*/ 3614 w 10000"/>
                <a:gd name="connsiteY37" fmla="*/ 6581 h 10000"/>
                <a:gd name="connsiteX38" fmla="*/ 3490 w 10000"/>
                <a:gd name="connsiteY38" fmla="*/ 10000 h 10000"/>
                <a:gd name="connsiteX39" fmla="*/ 7781 w 10000"/>
                <a:gd name="connsiteY39" fmla="*/ 9788 h 10000"/>
                <a:gd name="connsiteX40" fmla="*/ 7719 w 10000"/>
                <a:gd name="connsiteY40" fmla="*/ 6605 h 10000"/>
                <a:gd name="connsiteX41" fmla="*/ 8196 w 10000"/>
                <a:gd name="connsiteY41" fmla="*/ 6190 h 10000"/>
                <a:gd name="connsiteX42" fmla="*/ 9202 w 10000"/>
                <a:gd name="connsiteY42" fmla="*/ 4142 h 10000"/>
                <a:gd name="connsiteX43" fmla="*/ 9985 w 10000"/>
                <a:gd name="connsiteY43" fmla="*/ 1470 h 10000"/>
                <a:gd name="connsiteX44" fmla="*/ 8877 w 10000"/>
                <a:gd name="connsiteY44" fmla="*/ 1379 h 10000"/>
                <a:gd name="connsiteX45" fmla="*/ 8111 w 10000"/>
                <a:gd name="connsiteY45" fmla="*/ 3077 h 10000"/>
                <a:gd name="connsiteX46" fmla="*/ 8043 w 10000"/>
                <a:gd name="connsiteY46" fmla="*/ 3127 h 10000"/>
                <a:gd name="connsiteX47" fmla="*/ 8026 w 10000"/>
                <a:gd name="connsiteY47" fmla="*/ 3127 h 10000"/>
                <a:gd name="connsiteX48" fmla="*/ 7907 w 10000"/>
                <a:gd name="connsiteY48" fmla="*/ 3127 h 10000"/>
                <a:gd name="connsiteX49" fmla="*/ 7804 w 10000"/>
                <a:gd name="connsiteY49" fmla="*/ 2952 h 10000"/>
                <a:gd name="connsiteX50" fmla="*/ 8248 w 10000"/>
                <a:gd name="connsiteY50" fmla="*/ 696 h 10000"/>
                <a:gd name="connsiteX51" fmla="*/ 7140 w 10000"/>
                <a:gd name="connsiteY51" fmla="*/ 588 h 10000"/>
                <a:gd name="connsiteX0" fmla="*/ 7140 w 10000"/>
                <a:gd name="connsiteY0" fmla="*/ 588 h 10000"/>
                <a:gd name="connsiteX1" fmla="*/ 6492 w 10000"/>
                <a:gd name="connsiteY1" fmla="*/ 2677 h 10000"/>
                <a:gd name="connsiteX2" fmla="*/ 6459 w 10000"/>
                <a:gd name="connsiteY2" fmla="*/ 2760 h 10000"/>
                <a:gd name="connsiteX3" fmla="*/ 6272 w 10000"/>
                <a:gd name="connsiteY3" fmla="*/ 2885 h 10000"/>
                <a:gd name="connsiteX4" fmla="*/ 6169 w 10000"/>
                <a:gd name="connsiteY4" fmla="*/ 2760 h 10000"/>
                <a:gd name="connsiteX5" fmla="*/ 6101 w 10000"/>
                <a:gd name="connsiteY5" fmla="*/ 396 h 10000"/>
                <a:gd name="connsiteX6" fmla="*/ 4755 w 10000"/>
                <a:gd name="connsiteY6" fmla="*/ 314 h 10000"/>
                <a:gd name="connsiteX7" fmla="*/ 4721 w 10000"/>
                <a:gd name="connsiteY7" fmla="*/ 2727 h 10000"/>
                <a:gd name="connsiteX8" fmla="*/ 4483 w 10000"/>
                <a:gd name="connsiteY8" fmla="*/ 2702 h 10000"/>
                <a:gd name="connsiteX9" fmla="*/ 3835 w 10000"/>
                <a:gd name="connsiteY9" fmla="*/ 896 h 10000"/>
                <a:gd name="connsiteX10" fmla="*/ 2677 w 10000"/>
                <a:gd name="connsiteY10" fmla="*/ 946 h 10000"/>
                <a:gd name="connsiteX11" fmla="*/ 3052 w 10000"/>
                <a:gd name="connsiteY11" fmla="*/ 2827 h 10000"/>
                <a:gd name="connsiteX12" fmla="*/ 2711 w 10000"/>
                <a:gd name="connsiteY12" fmla="*/ 3643 h 10000"/>
                <a:gd name="connsiteX13" fmla="*/ 2660 w 10000"/>
                <a:gd name="connsiteY13" fmla="*/ 3651 h 10000"/>
                <a:gd name="connsiteX14" fmla="*/ 2353 w 10000"/>
                <a:gd name="connsiteY14" fmla="*/ 3518 h 10000"/>
                <a:gd name="connsiteX15" fmla="*/ 2336 w 10000"/>
                <a:gd name="connsiteY15" fmla="*/ 3518 h 10000"/>
                <a:gd name="connsiteX16" fmla="*/ 2336 w 10000"/>
                <a:gd name="connsiteY16" fmla="*/ 3501 h 10000"/>
                <a:gd name="connsiteX17" fmla="*/ 2320 w 10000"/>
                <a:gd name="connsiteY17" fmla="*/ 3501 h 10000"/>
                <a:gd name="connsiteX18" fmla="*/ 1927 w 10000"/>
                <a:gd name="connsiteY18" fmla="*/ 3035 h 10000"/>
                <a:gd name="connsiteX19" fmla="*/ 1280 w 10000"/>
                <a:gd name="connsiteY19" fmla="*/ 2411 h 10000"/>
                <a:gd name="connsiteX20" fmla="*/ 276 w 10000"/>
                <a:gd name="connsiteY20" fmla="*/ 2303 h 10000"/>
                <a:gd name="connsiteX21" fmla="*/ 105 w 10000"/>
                <a:gd name="connsiteY21" fmla="*/ 2369 h 10000"/>
                <a:gd name="connsiteX22" fmla="*/ 3 w 10000"/>
                <a:gd name="connsiteY22" fmla="*/ 2503 h 10000"/>
                <a:gd name="connsiteX23" fmla="*/ 258 w 10000"/>
                <a:gd name="connsiteY23" fmla="*/ 2794 h 10000"/>
                <a:gd name="connsiteX24" fmla="*/ 531 w 10000"/>
                <a:gd name="connsiteY24" fmla="*/ 3485 h 10000"/>
                <a:gd name="connsiteX25" fmla="*/ 633 w 10000"/>
                <a:gd name="connsiteY25" fmla="*/ 3676 h 10000"/>
                <a:gd name="connsiteX26" fmla="*/ 940 w 10000"/>
                <a:gd name="connsiteY26" fmla="*/ 4025 h 10000"/>
                <a:gd name="connsiteX27" fmla="*/ 1144 w 10000"/>
                <a:gd name="connsiteY27" fmla="*/ 4308 h 10000"/>
                <a:gd name="connsiteX28" fmla="*/ 1144 w 10000"/>
                <a:gd name="connsiteY28" fmla="*/ 4308 h 10000"/>
                <a:gd name="connsiteX29" fmla="*/ 1161 w 10000"/>
                <a:gd name="connsiteY29" fmla="*/ 4342 h 10000"/>
                <a:gd name="connsiteX30" fmla="*/ 1178 w 10000"/>
                <a:gd name="connsiteY30" fmla="*/ 4350 h 10000"/>
                <a:gd name="connsiteX31" fmla="*/ 1280 w 10000"/>
                <a:gd name="connsiteY31" fmla="*/ 4509 h 10000"/>
                <a:gd name="connsiteX32" fmla="*/ 1298 w 10000"/>
                <a:gd name="connsiteY32" fmla="*/ 4517 h 10000"/>
                <a:gd name="connsiteX33" fmla="*/ 1280 w 10000"/>
                <a:gd name="connsiteY33" fmla="*/ 4525 h 10000"/>
                <a:gd name="connsiteX34" fmla="*/ 1298 w 10000"/>
                <a:gd name="connsiteY34" fmla="*/ 4525 h 10000"/>
                <a:gd name="connsiteX35" fmla="*/ 1366 w 10000"/>
                <a:gd name="connsiteY35" fmla="*/ 4692 h 10000"/>
                <a:gd name="connsiteX36" fmla="*/ 2200 w 10000"/>
                <a:gd name="connsiteY36" fmla="*/ 5640 h 10000"/>
                <a:gd name="connsiteX37" fmla="*/ 3614 w 10000"/>
                <a:gd name="connsiteY37" fmla="*/ 6581 h 10000"/>
                <a:gd name="connsiteX38" fmla="*/ 3490 w 10000"/>
                <a:gd name="connsiteY38" fmla="*/ 10000 h 10000"/>
                <a:gd name="connsiteX39" fmla="*/ 7781 w 10000"/>
                <a:gd name="connsiteY39" fmla="*/ 9788 h 10000"/>
                <a:gd name="connsiteX40" fmla="*/ 7719 w 10000"/>
                <a:gd name="connsiteY40" fmla="*/ 6605 h 10000"/>
                <a:gd name="connsiteX41" fmla="*/ 8196 w 10000"/>
                <a:gd name="connsiteY41" fmla="*/ 6190 h 10000"/>
                <a:gd name="connsiteX42" fmla="*/ 9202 w 10000"/>
                <a:gd name="connsiteY42" fmla="*/ 4142 h 10000"/>
                <a:gd name="connsiteX43" fmla="*/ 9985 w 10000"/>
                <a:gd name="connsiteY43" fmla="*/ 1470 h 10000"/>
                <a:gd name="connsiteX44" fmla="*/ 8877 w 10000"/>
                <a:gd name="connsiteY44" fmla="*/ 1379 h 10000"/>
                <a:gd name="connsiteX45" fmla="*/ 8111 w 10000"/>
                <a:gd name="connsiteY45" fmla="*/ 3077 h 10000"/>
                <a:gd name="connsiteX46" fmla="*/ 8043 w 10000"/>
                <a:gd name="connsiteY46" fmla="*/ 3127 h 10000"/>
                <a:gd name="connsiteX47" fmla="*/ 8026 w 10000"/>
                <a:gd name="connsiteY47" fmla="*/ 3127 h 10000"/>
                <a:gd name="connsiteX48" fmla="*/ 7907 w 10000"/>
                <a:gd name="connsiteY48" fmla="*/ 3127 h 10000"/>
                <a:gd name="connsiteX49" fmla="*/ 7804 w 10000"/>
                <a:gd name="connsiteY49" fmla="*/ 2952 h 10000"/>
                <a:gd name="connsiteX50" fmla="*/ 8248 w 10000"/>
                <a:gd name="connsiteY50" fmla="*/ 696 h 10000"/>
                <a:gd name="connsiteX51" fmla="*/ 7140 w 10000"/>
                <a:gd name="connsiteY51" fmla="*/ 588 h 10000"/>
                <a:gd name="connsiteX0" fmla="*/ 7140 w 10000"/>
                <a:gd name="connsiteY0" fmla="*/ 588 h 9820"/>
                <a:gd name="connsiteX1" fmla="*/ 6492 w 10000"/>
                <a:gd name="connsiteY1" fmla="*/ 2677 h 9820"/>
                <a:gd name="connsiteX2" fmla="*/ 6459 w 10000"/>
                <a:gd name="connsiteY2" fmla="*/ 2760 h 9820"/>
                <a:gd name="connsiteX3" fmla="*/ 6272 w 10000"/>
                <a:gd name="connsiteY3" fmla="*/ 2885 h 9820"/>
                <a:gd name="connsiteX4" fmla="*/ 6169 w 10000"/>
                <a:gd name="connsiteY4" fmla="*/ 2760 h 9820"/>
                <a:gd name="connsiteX5" fmla="*/ 6101 w 10000"/>
                <a:gd name="connsiteY5" fmla="*/ 396 h 9820"/>
                <a:gd name="connsiteX6" fmla="*/ 4755 w 10000"/>
                <a:gd name="connsiteY6" fmla="*/ 314 h 9820"/>
                <a:gd name="connsiteX7" fmla="*/ 4721 w 10000"/>
                <a:gd name="connsiteY7" fmla="*/ 2727 h 9820"/>
                <a:gd name="connsiteX8" fmla="*/ 4483 w 10000"/>
                <a:gd name="connsiteY8" fmla="*/ 2702 h 9820"/>
                <a:gd name="connsiteX9" fmla="*/ 3835 w 10000"/>
                <a:gd name="connsiteY9" fmla="*/ 896 h 9820"/>
                <a:gd name="connsiteX10" fmla="*/ 2677 w 10000"/>
                <a:gd name="connsiteY10" fmla="*/ 946 h 9820"/>
                <a:gd name="connsiteX11" fmla="*/ 3052 w 10000"/>
                <a:gd name="connsiteY11" fmla="*/ 2827 h 9820"/>
                <a:gd name="connsiteX12" fmla="*/ 2711 w 10000"/>
                <a:gd name="connsiteY12" fmla="*/ 3643 h 9820"/>
                <a:gd name="connsiteX13" fmla="*/ 2660 w 10000"/>
                <a:gd name="connsiteY13" fmla="*/ 3651 h 9820"/>
                <a:gd name="connsiteX14" fmla="*/ 2353 w 10000"/>
                <a:gd name="connsiteY14" fmla="*/ 3518 h 9820"/>
                <a:gd name="connsiteX15" fmla="*/ 2336 w 10000"/>
                <a:gd name="connsiteY15" fmla="*/ 3518 h 9820"/>
                <a:gd name="connsiteX16" fmla="*/ 2336 w 10000"/>
                <a:gd name="connsiteY16" fmla="*/ 3501 h 9820"/>
                <a:gd name="connsiteX17" fmla="*/ 2320 w 10000"/>
                <a:gd name="connsiteY17" fmla="*/ 3501 h 9820"/>
                <a:gd name="connsiteX18" fmla="*/ 1927 w 10000"/>
                <a:gd name="connsiteY18" fmla="*/ 3035 h 9820"/>
                <a:gd name="connsiteX19" fmla="*/ 1280 w 10000"/>
                <a:gd name="connsiteY19" fmla="*/ 2411 h 9820"/>
                <a:gd name="connsiteX20" fmla="*/ 276 w 10000"/>
                <a:gd name="connsiteY20" fmla="*/ 2303 h 9820"/>
                <a:gd name="connsiteX21" fmla="*/ 105 w 10000"/>
                <a:gd name="connsiteY21" fmla="*/ 2369 h 9820"/>
                <a:gd name="connsiteX22" fmla="*/ 3 w 10000"/>
                <a:gd name="connsiteY22" fmla="*/ 2503 h 9820"/>
                <a:gd name="connsiteX23" fmla="*/ 258 w 10000"/>
                <a:gd name="connsiteY23" fmla="*/ 2794 h 9820"/>
                <a:gd name="connsiteX24" fmla="*/ 531 w 10000"/>
                <a:gd name="connsiteY24" fmla="*/ 3485 h 9820"/>
                <a:gd name="connsiteX25" fmla="*/ 633 w 10000"/>
                <a:gd name="connsiteY25" fmla="*/ 3676 h 9820"/>
                <a:gd name="connsiteX26" fmla="*/ 940 w 10000"/>
                <a:gd name="connsiteY26" fmla="*/ 4025 h 9820"/>
                <a:gd name="connsiteX27" fmla="*/ 1144 w 10000"/>
                <a:gd name="connsiteY27" fmla="*/ 4308 h 9820"/>
                <a:gd name="connsiteX28" fmla="*/ 1144 w 10000"/>
                <a:gd name="connsiteY28" fmla="*/ 4308 h 9820"/>
                <a:gd name="connsiteX29" fmla="*/ 1161 w 10000"/>
                <a:gd name="connsiteY29" fmla="*/ 4342 h 9820"/>
                <a:gd name="connsiteX30" fmla="*/ 1178 w 10000"/>
                <a:gd name="connsiteY30" fmla="*/ 4350 h 9820"/>
                <a:gd name="connsiteX31" fmla="*/ 1280 w 10000"/>
                <a:gd name="connsiteY31" fmla="*/ 4509 h 9820"/>
                <a:gd name="connsiteX32" fmla="*/ 1298 w 10000"/>
                <a:gd name="connsiteY32" fmla="*/ 4517 h 9820"/>
                <a:gd name="connsiteX33" fmla="*/ 1280 w 10000"/>
                <a:gd name="connsiteY33" fmla="*/ 4525 h 9820"/>
                <a:gd name="connsiteX34" fmla="*/ 1298 w 10000"/>
                <a:gd name="connsiteY34" fmla="*/ 4525 h 9820"/>
                <a:gd name="connsiteX35" fmla="*/ 1366 w 10000"/>
                <a:gd name="connsiteY35" fmla="*/ 4692 h 9820"/>
                <a:gd name="connsiteX36" fmla="*/ 2200 w 10000"/>
                <a:gd name="connsiteY36" fmla="*/ 5640 h 9820"/>
                <a:gd name="connsiteX37" fmla="*/ 3614 w 10000"/>
                <a:gd name="connsiteY37" fmla="*/ 6581 h 9820"/>
                <a:gd name="connsiteX38" fmla="*/ 3490 w 10000"/>
                <a:gd name="connsiteY38" fmla="*/ 9787 h 9820"/>
                <a:gd name="connsiteX39" fmla="*/ 7781 w 10000"/>
                <a:gd name="connsiteY39" fmla="*/ 9788 h 9820"/>
                <a:gd name="connsiteX40" fmla="*/ 7719 w 10000"/>
                <a:gd name="connsiteY40" fmla="*/ 6605 h 9820"/>
                <a:gd name="connsiteX41" fmla="*/ 8196 w 10000"/>
                <a:gd name="connsiteY41" fmla="*/ 6190 h 9820"/>
                <a:gd name="connsiteX42" fmla="*/ 9202 w 10000"/>
                <a:gd name="connsiteY42" fmla="*/ 4142 h 9820"/>
                <a:gd name="connsiteX43" fmla="*/ 9985 w 10000"/>
                <a:gd name="connsiteY43" fmla="*/ 1470 h 9820"/>
                <a:gd name="connsiteX44" fmla="*/ 8877 w 10000"/>
                <a:gd name="connsiteY44" fmla="*/ 1379 h 9820"/>
                <a:gd name="connsiteX45" fmla="*/ 8111 w 10000"/>
                <a:gd name="connsiteY45" fmla="*/ 3077 h 9820"/>
                <a:gd name="connsiteX46" fmla="*/ 8043 w 10000"/>
                <a:gd name="connsiteY46" fmla="*/ 3127 h 9820"/>
                <a:gd name="connsiteX47" fmla="*/ 8026 w 10000"/>
                <a:gd name="connsiteY47" fmla="*/ 3127 h 9820"/>
                <a:gd name="connsiteX48" fmla="*/ 7907 w 10000"/>
                <a:gd name="connsiteY48" fmla="*/ 3127 h 9820"/>
                <a:gd name="connsiteX49" fmla="*/ 7804 w 10000"/>
                <a:gd name="connsiteY49" fmla="*/ 2952 h 9820"/>
                <a:gd name="connsiteX50" fmla="*/ 8248 w 10000"/>
                <a:gd name="connsiteY50" fmla="*/ 696 h 9820"/>
                <a:gd name="connsiteX51" fmla="*/ 7140 w 10000"/>
                <a:gd name="connsiteY51" fmla="*/ 588 h 9820"/>
                <a:gd name="connsiteX0" fmla="*/ 7140 w 10000"/>
                <a:gd name="connsiteY0" fmla="*/ 599 h 10028"/>
                <a:gd name="connsiteX1" fmla="*/ 6492 w 10000"/>
                <a:gd name="connsiteY1" fmla="*/ 2726 h 10028"/>
                <a:gd name="connsiteX2" fmla="*/ 6459 w 10000"/>
                <a:gd name="connsiteY2" fmla="*/ 2811 h 10028"/>
                <a:gd name="connsiteX3" fmla="*/ 6272 w 10000"/>
                <a:gd name="connsiteY3" fmla="*/ 2938 h 10028"/>
                <a:gd name="connsiteX4" fmla="*/ 6169 w 10000"/>
                <a:gd name="connsiteY4" fmla="*/ 2811 h 10028"/>
                <a:gd name="connsiteX5" fmla="*/ 6101 w 10000"/>
                <a:gd name="connsiteY5" fmla="*/ 403 h 10028"/>
                <a:gd name="connsiteX6" fmla="*/ 4755 w 10000"/>
                <a:gd name="connsiteY6" fmla="*/ 320 h 10028"/>
                <a:gd name="connsiteX7" fmla="*/ 4721 w 10000"/>
                <a:gd name="connsiteY7" fmla="*/ 2777 h 10028"/>
                <a:gd name="connsiteX8" fmla="*/ 4483 w 10000"/>
                <a:gd name="connsiteY8" fmla="*/ 2752 h 10028"/>
                <a:gd name="connsiteX9" fmla="*/ 3835 w 10000"/>
                <a:gd name="connsiteY9" fmla="*/ 912 h 10028"/>
                <a:gd name="connsiteX10" fmla="*/ 2677 w 10000"/>
                <a:gd name="connsiteY10" fmla="*/ 963 h 10028"/>
                <a:gd name="connsiteX11" fmla="*/ 3052 w 10000"/>
                <a:gd name="connsiteY11" fmla="*/ 2879 h 10028"/>
                <a:gd name="connsiteX12" fmla="*/ 2711 w 10000"/>
                <a:gd name="connsiteY12" fmla="*/ 3710 h 10028"/>
                <a:gd name="connsiteX13" fmla="*/ 2660 w 10000"/>
                <a:gd name="connsiteY13" fmla="*/ 3718 h 10028"/>
                <a:gd name="connsiteX14" fmla="*/ 2353 w 10000"/>
                <a:gd name="connsiteY14" fmla="*/ 3582 h 10028"/>
                <a:gd name="connsiteX15" fmla="*/ 2336 w 10000"/>
                <a:gd name="connsiteY15" fmla="*/ 3582 h 10028"/>
                <a:gd name="connsiteX16" fmla="*/ 2336 w 10000"/>
                <a:gd name="connsiteY16" fmla="*/ 3565 h 10028"/>
                <a:gd name="connsiteX17" fmla="*/ 2320 w 10000"/>
                <a:gd name="connsiteY17" fmla="*/ 3565 h 10028"/>
                <a:gd name="connsiteX18" fmla="*/ 1927 w 10000"/>
                <a:gd name="connsiteY18" fmla="*/ 3091 h 10028"/>
                <a:gd name="connsiteX19" fmla="*/ 1280 w 10000"/>
                <a:gd name="connsiteY19" fmla="*/ 2455 h 10028"/>
                <a:gd name="connsiteX20" fmla="*/ 276 w 10000"/>
                <a:gd name="connsiteY20" fmla="*/ 2345 h 10028"/>
                <a:gd name="connsiteX21" fmla="*/ 105 w 10000"/>
                <a:gd name="connsiteY21" fmla="*/ 2412 h 10028"/>
                <a:gd name="connsiteX22" fmla="*/ 3 w 10000"/>
                <a:gd name="connsiteY22" fmla="*/ 2549 h 10028"/>
                <a:gd name="connsiteX23" fmla="*/ 258 w 10000"/>
                <a:gd name="connsiteY23" fmla="*/ 2845 h 10028"/>
                <a:gd name="connsiteX24" fmla="*/ 531 w 10000"/>
                <a:gd name="connsiteY24" fmla="*/ 3549 h 10028"/>
                <a:gd name="connsiteX25" fmla="*/ 633 w 10000"/>
                <a:gd name="connsiteY25" fmla="*/ 3743 h 10028"/>
                <a:gd name="connsiteX26" fmla="*/ 940 w 10000"/>
                <a:gd name="connsiteY26" fmla="*/ 4099 h 10028"/>
                <a:gd name="connsiteX27" fmla="*/ 1144 w 10000"/>
                <a:gd name="connsiteY27" fmla="*/ 4387 h 10028"/>
                <a:gd name="connsiteX28" fmla="*/ 1144 w 10000"/>
                <a:gd name="connsiteY28" fmla="*/ 4387 h 10028"/>
                <a:gd name="connsiteX29" fmla="*/ 1161 w 10000"/>
                <a:gd name="connsiteY29" fmla="*/ 4422 h 10028"/>
                <a:gd name="connsiteX30" fmla="*/ 1178 w 10000"/>
                <a:gd name="connsiteY30" fmla="*/ 4430 h 10028"/>
                <a:gd name="connsiteX31" fmla="*/ 1280 w 10000"/>
                <a:gd name="connsiteY31" fmla="*/ 4592 h 10028"/>
                <a:gd name="connsiteX32" fmla="*/ 1298 w 10000"/>
                <a:gd name="connsiteY32" fmla="*/ 4600 h 10028"/>
                <a:gd name="connsiteX33" fmla="*/ 1280 w 10000"/>
                <a:gd name="connsiteY33" fmla="*/ 4608 h 10028"/>
                <a:gd name="connsiteX34" fmla="*/ 1298 w 10000"/>
                <a:gd name="connsiteY34" fmla="*/ 4608 h 10028"/>
                <a:gd name="connsiteX35" fmla="*/ 1366 w 10000"/>
                <a:gd name="connsiteY35" fmla="*/ 4778 h 10028"/>
                <a:gd name="connsiteX36" fmla="*/ 2200 w 10000"/>
                <a:gd name="connsiteY36" fmla="*/ 5743 h 10028"/>
                <a:gd name="connsiteX37" fmla="*/ 3614 w 10000"/>
                <a:gd name="connsiteY37" fmla="*/ 6702 h 10028"/>
                <a:gd name="connsiteX38" fmla="*/ 3490 w 10000"/>
                <a:gd name="connsiteY38" fmla="*/ 10028 h 10028"/>
                <a:gd name="connsiteX39" fmla="*/ 7781 w 10000"/>
                <a:gd name="connsiteY39" fmla="*/ 9967 h 10028"/>
                <a:gd name="connsiteX40" fmla="*/ 7719 w 10000"/>
                <a:gd name="connsiteY40" fmla="*/ 6726 h 10028"/>
                <a:gd name="connsiteX41" fmla="*/ 8196 w 10000"/>
                <a:gd name="connsiteY41" fmla="*/ 6303 h 10028"/>
                <a:gd name="connsiteX42" fmla="*/ 9202 w 10000"/>
                <a:gd name="connsiteY42" fmla="*/ 4218 h 10028"/>
                <a:gd name="connsiteX43" fmla="*/ 9985 w 10000"/>
                <a:gd name="connsiteY43" fmla="*/ 1497 h 10028"/>
                <a:gd name="connsiteX44" fmla="*/ 8877 w 10000"/>
                <a:gd name="connsiteY44" fmla="*/ 1404 h 10028"/>
                <a:gd name="connsiteX45" fmla="*/ 8111 w 10000"/>
                <a:gd name="connsiteY45" fmla="*/ 3133 h 10028"/>
                <a:gd name="connsiteX46" fmla="*/ 8043 w 10000"/>
                <a:gd name="connsiteY46" fmla="*/ 3184 h 10028"/>
                <a:gd name="connsiteX47" fmla="*/ 8026 w 10000"/>
                <a:gd name="connsiteY47" fmla="*/ 3184 h 10028"/>
                <a:gd name="connsiteX48" fmla="*/ 7907 w 10000"/>
                <a:gd name="connsiteY48" fmla="*/ 3184 h 10028"/>
                <a:gd name="connsiteX49" fmla="*/ 7804 w 10000"/>
                <a:gd name="connsiteY49" fmla="*/ 3006 h 10028"/>
                <a:gd name="connsiteX50" fmla="*/ 8248 w 10000"/>
                <a:gd name="connsiteY50" fmla="*/ 709 h 10028"/>
                <a:gd name="connsiteX51" fmla="*/ 7140 w 10000"/>
                <a:gd name="connsiteY51" fmla="*/ 599 h 10028"/>
                <a:gd name="connsiteX0" fmla="*/ 7140 w 10000"/>
                <a:gd name="connsiteY0" fmla="*/ 599 h 10028"/>
                <a:gd name="connsiteX1" fmla="*/ 6492 w 10000"/>
                <a:gd name="connsiteY1" fmla="*/ 2726 h 10028"/>
                <a:gd name="connsiteX2" fmla="*/ 6459 w 10000"/>
                <a:gd name="connsiteY2" fmla="*/ 2811 h 10028"/>
                <a:gd name="connsiteX3" fmla="*/ 6272 w 10000"/>
                <a:gd name="connsiteY3" fmla="*/ 2938 h 10028"/>
                <a:gd name="connsiteX4" fmla="*/ 6169 w 10000"/>
                <a:gd name="connsiteY4" fmla="*/ 2811 h 10028"/>
                <a:gd name="connsiteX5" fmla="*/ 6101 w 10000"/>
                <a:gd name="connsiteY5" fmla="*/ 403 h 10028"/>
                <a:gd name="connsiteX6" fmla="*/ 4755 w 10000"/>
                <a:gd name="connsiteY6" fmla="*/ 320 h 10028"/>
                <a:gd name="connsiteX7" fmla="*/ 4721 w 10000"/>
                <a:gd name="connsiteY7" fmla="*/ 2777 h 10028"/>
                <a:gd name="connsiteX8" fmla="*/ 4483 w 10000"/>
                <a:gd name="connsiteY8" fmla="*/ 2752 h 10028"/>
                <a:gd name="connsiteX9" fmla="*/ 3835 w 10000"/>
                <a:gd name="connsiteY9" fmla="*/ 912 h 10028"/>
                <a:gd name="connsiteX10" fmla="*/ 2677 w 10000"/>
                <a:gd name="connsiteY10" fmla="*/ 963 h 10028"/>
                <a:gd name="connsiteX11" fmla="*/ 3052 w 10000"/>
                <a:gd name="connsiteY11" fmla="*/ 2879 h 10028"/>
                <a:gd name="connsiteX12" fmla="*/ 2711 w 10000"/>
                <a:gd name="connsiteY12" fmla="*/ 3710 h 10028"/>
                <a:gd name="connsiteX13" fmla="*/ 2660 w 10000"/>
                <a:gd name="connsiteY13" fmla="*/ 3718 h 10028"/>
                <a:gd name="connsiteX14" fmla="*/ 2353 w 10000"/>
                <a:gd name="connsiteY14" fmla="*/ 3582 h 10028"/>
                <a:gd name="connsiteX15" fmla="*/ 2336 w 10000"/>
                <a:gd name="connsiteY15" fmla="*/ 3582 h 10028"/>
                <a:gd name="connsiteX16" fmla="*/ 2336 w 10000"/>
                <a:gd name="connsiteY16" fmla="*/ 3565 h 10028"/>
                <a:gd name="connsiteX17" fmla="*/ 2320 w 10000"/>
                <a:gd name="connsiteY17" fmla="*/ 3565 h 10028"/>
                <a:gd name="connsiteX18" fmla="*/ 1927 w 10000"/>
                <a:gd name="connsiteY18" fmla="*/ 3091 h 10028"/>
                <a:gd name="connsiteX19" fmla="*/ 1280 w 10000"/>
                <a:gd name="connsiteY19" fmla="*/ 2455 h 10028"/>
                <a:gd name="connsiteX20" fmla="*/ 276 w 10000"/>
                <a:gd name="connsiteY20" fmla="*/ 2345 h 10028"/>
                <a:gd name="connsiteX21" fmla="*/ 105 w 10000"/>
                <a:gd name="connsiteY21" fmla="*/ 2412 h 10028"/>
                <a:gd name="connsiteX22" fmla="*/ 3 w 10000"/>
                <a:gd name="connsiteY22" fmla="*/ 2549 h 10028"/>
                <a:gd name="connsiteX23" fmla="*/ 258 w 10000"/>
                <a:gd name="connsiteY23" fmla="*/ 2845 h 10028"/>
                <a:gd name="connsiteX24" fmla="*/ 531 w 10000"/>
                <a:gd name="connsiteY24" fmla="*/ 3549 h 10028"/>
                <a:gd name="connsiteX25" fmla="*/ 633 w 10000"/>
                <a:gd name="connsiteY25" fmla="*/ 3743 h 10028"/>
                <a:gd name="connsiteX26" fmla="*/ 940 w 10000"/>
                <a:gd name="connsiteY26" fmla="*/ 4099 h 10028"/>
                <a:gd name="connsiteX27" fmla="*/ 1144 w 10000"/>
                <a:gd name="connsiteY27" fmla="*/ 4387 h 10028"/>
                <a:gd name="connsiteX28" fmla="*/ 1144 w 10000"/>
                <a:gd name="connsiteY28" fmla="*/ 4387 h 10028"/>
                <a:gd name="connsiteX29" fmla="*/ 1161 w 10000"/>
                <a:gd name="connsiteY29" fmla="*/ 4422 h 10028"/>
                <a:gd name="connsiteX30" fmla="*/ 1178 w 10000"/>
                <a:gd name="connsiteY30" fmla="*/ 4430 h 10028"/>
                <a:gd name="connsiteX31" fmla="*/ 1280 w 10000"/>
                <a:gd name="connsiteY31" fmla="*/ 4592 h 10028"/>
                <a:gd name="connsiteX32" fmla="*/ 1298 w 10000"/>
                <a:gd name="connsiteY32" fmla="*/ 4600 h 10028"/>
                <a:gd name="connsiteX33" fmla="*/ 1280 w 10000"/>
                <a:gd name="connsiteY33" fmla="*/ 4608 h 10028"/>
                <a:gd name="connsiteX34" fmla="*/ 1298 w 10000"/>
                <a:gd name="connsiteY34" fmla="*/ 4608 h 10028"/>
                <a:gd name="connsiteX35" fmla="*/ 1366 w 10000"/>
                <a:gd name="connsiteY35" fmla="*/ 4778 h 10028"/>
                <a:gd name="connsiteX36" fmla="*/ 2200 w 10000"/>
                <a:gd name="connsiteY36" fmla="*/ 5743 h 10028"/>
                <a:gd name="connsiteX37" fmla="*/ 3614 w 10000"/>
                <a:gd name="connsiteY37" fmla="*/ 6702 h 10028"/>
                <a:gd name="connsiteX38" fmla="*/ 3490 w 10000"/>
                <a:gd name="connsiteY38" fmla="*/ 10028 h 10028"/>
                <a:gd name="connsiteX39" fmla="*/ 7781 w 10000"/>
                <a:gd name="connsiteY39" fmla="*/ 9967 h 10028"/>
                <a:gd name="connsiteX40" fmla="*/ 7719 w 10000"/>
                <a:gd name="connsiteY40" fmla="*/ 6726 h 10028"/>
                <a:gd name="connsiteX41" fmla="*/ 8196 w 10000"/>
                <a:gd name="connsiteY41" fmla="*/ 6303 h 10028"/>
                <a:gd name="connsiteX42" fmla="*/ 9202 w 10000"/>
                <a:gd name="connsiteY42" fmla="*/ 4218 h 10028"/>
                <a:gd name="connsiteX43" fmla="*/ 9985 w 10000"/>
                <a:gd name="connsiteY43" fmla="*/ 1497 h 10028"/>
                <a:gd name="connsiteX44" fmla="*/ 8877 w 10000"/>
                <a:gd name="connsiteY44" fmla="*/ 1404 h 10028"/>
                <a:gd name="connsiteX45" fmla="*/ 8111 w 10000"/>
                <a:gd name="connsiteY45" fmla="*/ 3133 h 10028"/>
                <a:gd name="connsiteX46" fmla="*/ 8043 w 10000"/>
                <a:gd name="connsiteY46" fmla="*/ 3184 h 10028"/>
                <a:gd name="connsiteX47" fmla="*/ 8026 w 10000"/>
                <a:gd name="connsiteY47" fmla="*/ 3184 h 10028"/>
                <a:gd name="connsiteX48" fmla="*/ 7907 w 10000"/>
                <a:gd name="connsiteY48" fmla="*/ 3184 h 10028"/>
                <a:gd name="connsiteX49" fmla="*/ 7804 w 10000"/>
                <a:gd name="connsiteY49" fmla="*/ 3006 h 10028"/>
                <a:gd name="connsiteX50" fmla="*/ 8248 w 10000"/>
                <a:gd name="connsiteY50" fmla="*/ 709 h 10028"/>
                <a:gd name="connsiteX51" fmla="*/ 7140 w 10000"/>
                <a:gd name="connsiteY51" fmla="*/ 599 h 10028"/>
                <a:gd name="connsiteX0" fmla="*/ 7140 w 10000"/>
                <a:gd name="connsiteY0" fmla="*/ 599 h 10028"/>
                <a:gd name="connsiteX1" fmla="*/ 6492 w 10000"/>
                <a:gd name="connsiteY1" fmla="*/ 2726 h 10028"/>
                <a:gd name="connsiteX2" fmla="*/ 6459 w 10000"/>
                <a:gd name="connsiteY2" fmla="*/ 2811 h 10028"/>
                <a:gd name="connsiteX3" fmla="*/ 6272 w 10000"/>
                <a:gd name="connsiteY3" fmla="*/ 2938 h 10028"/>
                <a:gd name="connsiteX4" fmla="*/ 6169 w 10000"/>
                <a:gd name="connsiteY4" fmla="*/ 2811 h 10028"/>
                <a:gd name="connsiteX5" fmla="*/ 6101 w 10000"/>
                <a:gd name="connsiteY5" fmla="*/ 403 h 10028"/>
                <a:gd name="connsiteX6" fmla="*/ 4755 w 10000"/>
                <a:gd name="connsiteY6" fmla="*/ 320 h 10028"/>
                <a:gd name="connsiteX7" fmla="*/ 4721 w 10000"/>
                <a:gd name="connsiteY7" fmla="*/ 2777 h 10028"/>
                <a:gd name="connsiteX8" fmla="*/ 4483 w 10000"/>
                <a:gd name="connsiteY8" fmla="*/ 2752 h 10028"/>
                <a:gd name="connsiteX9" fmla="*/ 3835 w 10000"/>
                <a:gd name="connsiteY9" fmla="*/ 912 h 10028"/>
                <a:gd name="connsiteX10" fmla="*/ 2677 w 10000"/>
                <a:gd name="connsiteY10" fmla="*/ 963 h 10028"/>
                <a:gd name="connsiteX11" fmla="*/ 3052 w 10000"/>
                <a:gd name="connsiteY11" fmla="*/ 2879 h 10028"/>
                <a:gd name="connsiteX12" fmla="*/ 2711 w 10000"/>
                <a:gd name="connsiteY12" fmla="*/ 3710 h 10028"/>
                <a:gd name="connsiteX13" fmla="*/ 2660 w 10000"/>
                <a:gd name="connsiteY13" fmla="*/ 3718 h 10028"/>
                <a:gd name="connsiteX14" fmla="*/ 2353 w 10000"/>
                <a:gd name="connsiteY14" fmla="*/ 3582 h 10028"/>
                <a:gd name="connsiteX15" fmla="*/ 2336 w 10000"/>
                <a:gd name="connsiteY15" fmla="*/ 3582 h 10028"/>
                <a:gd name="connsiteX16" fmla="*/ 2336 w 10000"/>
                <a:gd name="connsiteY16" fmla="*/ 3565 h 10028"/>
                <a:gd name="connsiteX17" fmla="*/ 2320 w 10000"/>
                <a:gd name="connsiteY17" fmla="*/ 3565 h 10028"/>
                <a:gd name="connsiteX18" fmla="*/ 1927 w 10000"/>
                <a:gd name="connsiteY18" fmla="*/ 3091 h 10028"/>
                <a:gd name="connsiteX19" fmla="*/ 1280 w 10000"/>
                <a:gd name="connsiteY19" fmla="*/ 2455 h 10028"/>
                <a:gd name="connsiteX20" fmla="*/ 276 w 10000"/>
                <a:gd name="connsiteY20" fmla="*/ 2345 h 10028"/>
                <a:gd name="connsiteX21" fmla="*/ 105 w 10000"/>
                <a:gd name="connsiteY21" fmla="*/ 2412 h 10028"/>
                <a:gd name="connsiteX22" fmla="*/ 3 w 10000"/>
                <a:gd name="connsiteY22" fmla="*/ 2549 h 10028"/>
                <a:gd name="connsiteX23" fmla="*/ 258 w 10000"/>
                <a:gd name="connsiteY23" fmla="*/ 2845 h 10028"/>
                <a:gd name="connsiteX24" fmla="*/ 531 w 10000"/>
                <a:gd name="connsiteY24" fmla="*/ 3549 h 10028"/>
                <a:gd name="connsiteX25" fmla="*/ 633 w 10000"/>
                <a:gd name="connsiteY25" fmla="*/ 3743 h 10028"/>
                <a:gd name="connsiteX26" fmla="*/ 940 w 10000"/>
                <a:gd name="connsiteY26" fmla="*/ 4099 h 10028"/>
                <a:gd name="connsiteX27" fmla="*/ 1144 w 10000"/>
                <a:gd name="connsiteY27" fmla="*/ 4387 h 10028"/>
                <a:gd name="connsiteX28" fmla="*/ 1144 w 10000"/>
                <a:gd name="connsiteY28" fmla="*/ 4387 h 10028"/>
                <a:gd name="connsiteX29" fmla="*/ 1161 w 10000"/>
                <a:gd name="connsiteY29" fmla="*/ 4422 h 10028"/>
                <a:gd name="connsiteX30" fmla="*/ 1178 w 10000"/>
                <a:gd name="connsiteY30" fmla="*/ 4430 h 10028"/>
                <a:gd name="connsiteX31" fmla="*/ 1280 w 10000"/>
                <a:gd name="connsiteY31" fmla="*/ 4592 h 10028"/>
                <a:gd name="connsiteX32" fmla="*/ 1298 w 10000"/>
                <a:gd name="connsiteY32" fmla="*/ 4600 h 10028"/>
                <a:gd name="connsiteX33" fmla="*/ 1280 w 10000"/>
                <a:gd name="connsiteY33" fmla="*/ 4608 h 10028"/>
                <a:gd name="connsiteX34" fmla="*/ 1298 w 10000"/>
                <a:gd name="connsiteY34" fmla="*/ 4608 h 10028"/>
                <a:gd name="connsiteX35" fmla="*/ 1366 w 10000"/>
                <a:gd name="connsiteY35" fmla="*/ 4778 h 10028"/>
                <a:gd name="connsiteX36" fmla="*/ 2200 w 10000"/>
                <a:gd name="connsiteY36" fmla="*/ 5743 h 10028"/>
                <a:gd name="connsiteX37" fmla="*/ 3614 w 10000"/>
                <a:gd name="connsiteY37" fmla="*/ 6702 h 10028"/>
                <a:gd name="connsiteX38" fmla="*/ 3490 w 10000"/>
                <a:gd name="connsiteY38" fmla="*/ 10028 h 10028"/>
                <a:gd name="connsiteX39" fmla="*/ 7781 w 10000"/>
                <a:gd name="connsiteY39" fmla="*/ 9967 h 10028"/>
                <a:gd name="connsiteX40" fmla="*/ 7719 w 10000"/>
                <a:gd name="connsiteY40" fmla="*/ 6726 h 10028"/>
                <a:gd name="connsiteX41" fmla="*/ 8196 w 10000"/>
                <a:gd name="connsiteY41" fmla="*/ 6303 h 10028"/>
                <a:gd name="connsiteX42" fmla="*/ 9202 w 10000"/>
                <a:gd name="connsiteY42" fmla="*/ 4218 h 10028"/>
                <a:gd name="connsiteX43" fmla="*/ 9985 w 10000"/>
                <a:gd name="connsiteY43" fmla="*/ 1497 h 10028"/>
                <a:gd name="connsiteX44" fmla="*/ 8877 w 10000"/>
                <a:gd name="connsiteY44" fmla="*/ 1404 h 10028"/>
                <a:gd name="connsiteX45" fmla="*/ 8111 w 10000"/>
                <a:gd name="connsiteY45" fmla="*/ 3133 h 10028"/>
                <a:gd name="connsiteX46" fmla="*/ 8043 w 10000"/>
                <a:gd name="connsiteY46" fmla="*/ 3184 h 10028"/>
                <a:gd name="connsiteX47" fmla="*/ 8026 w 10000"/>
                <a:gd name="connsiteY47" fmla="*/ 3184 h 10028"/>
                <a:gd name="connsiteX48" fmla="*/ 7907 w 10000"/>
                <a:gd name="connsiteY48" fmla="*/ 3184 h 10028"/>
                <a:gd name="connsiteX49" fmla="*/ 7804 w 10000"/>
                <a:gd name="connsiteY49" fmla="*/ 3006 h 10028"/>
                <a:gd name="connsiteX50" fmla="*/ 8248 w 10000"/>
                <a:gd name="connsiteY50" fmla="*/ 709 h 10028"/>
                <a:gd name="connsiteX51" fmla="*/ 7140 w 10000"/>
                <a:gd name="connsiteY51" fmla="*/ 599 h 10028"/>
                <a:gd name="connsiteX0" fmla="*/ 7140 w 10000"/>
                <a:gd name="connsiteY0" fmla="*/ 599 h 10029"/>
                <a:gd name="connsiteX1" fmla="*/ 6492 w 10000"/>
                <a:gd name="connsiteY1" fmla="*/ 2726 h 10029"/>
                <a:gd name="connsiteX2" fmla="*/ 6459 w 10000"/>
                <a:gd name="connsiteY2" fmla="*/ 2811 h 10029"/>
                <a:gd name="connsiteX3" fmla="*/ 6272 w 10000"/>
                <a:gd name="connsiteY3" fmla="*/ 2938 h 10029"/>
                <a:gd name="connsiteX4" fmla="*/ 6169 w 10000"/>
                <a:gd name="connsiteY4" fmla="*/ 2811 h 10029"/>
                <a:gd name="connsiteX5" fmla="*/ 6101 w 10000"/>
                <a:gd name="connsiteY5" fmla="*/ 403 h 10029"/>
                <a:gd name="connsiteX6" fmla="*/ 4755 w 10000"/>
                <a:gd name="connsiteY6" fmla="*/ 320 h 10029"/>
                <a:gd name="connsiteX7" fmla="*/ 4721 w 10000"/>
                <a:gd name="connsiteY7" fmla="*/ 2777 h 10029"/>
                <a:gd name="connsiteX8" fmla="*/ 4483 w 10000"/>
                <a:gd name="connsiteY8" fmla="*/ 2752 h 10029"/>
                <a:gd name="connsiteX9" fmla="*/ 3835 w 10000"/>
                <a:gd name="connsiteY9" fmla="*/ 912 h 10029"/>
                <a:gd name="connsiteX10" fmla="*/ 2677 w 10000"/>
                <a:gd name="connsiteY10" fmla="*/ 963 h 10029"/>
                <a:gd name="connsiteX11" fmla="*/ 3052 w 10000"/>
                <a:gd name="connsiteY11" fmla="*/ 2879 h 10029"/>
                <a:gd name="connsiteX12" fmla="*/ 2711 w 10000"/>
                <a:gd name="connsiteY12" fmla="*/ 3710 h 10029"/>
                <a:gd name="connsiteX13" fmla="*/ 2660 w 10000"/>
                <a:gd name="connsiteY13" fmla="*/ 3718 h 10029"/>
                <a:gd name="connsiteX14" fmla="*/ 2353 w 10000"/>
                <a:gd name="connsiteY14" fmla="*/ 3582 h 10029"/>
                <a:gd name="connsiteX15" fmla="*/ 2336 w 10000"/>
                <a:gd name="connsiteY15" fmla="*/ 3582 h 10029"/>
                <a:gd name="connsiteX16" fmla="*/ 2336 w 10000"/>
                <a:gd name="connsiteY16" fmla="*/ 3565 h 10029"/>
                <a:gd name="connsiteX17" fmla="*/ 2320 w 10000"/>
                <a:gd name="connsiteY17" fmla="*/ 3565 h 10029"/>
                <a:gd name="connsiteX18" fmla="*/ 1927 w 10000"/>
                <a:gd name="connsiteY18" fmla="*/ 3091 h 10029"/>
                <a:gd name="connsiteX19" fmla="*/ 1280 w 10000"/>
                <a:gd name="connsiteY19" fmla="*/ 2455 h 10029"/>
                <a:gd name="connsiteX20" fmla="*/ 276 w 10000"/>
                <a:gd name="connsiteY20" fmla="*/ 2345 h 10029"/>
                <a:gd name="connsiteX21" fmla="*/ 105 w 10000"/>
                <a:gd name="connsiteY21" fmla="*/ 2412 h 10029"/>
                <a:gd name="connsiteX22" fmla="*/ 3 w 10000"/>
                <a:gd name="connsiteY22" fmla="*/ 2549 h 10029"/>
                <a:gd name="connsiteX23" fmla="*/ 258 w 10000"/>
                <a:gd name="connsiteY23" fmla="*/ 2845 h 10029"/>
                <a:gd name="connsiteX24" fmla="*/ 531 w 10000"/>
                <a:gd name="connsiteY24" fmla="*/ 3549 h 10029"/>
                <a:gd name="connsiteX25" fmla="*/ 633 w 10000"/>
                <a:gd name="connsiteY25" fmla="*/ 3743 h 10029"/>
                <a:gd name="connsiteX26" fmla="*/ 940 w 10000"/>
                <a:gd name="connsiteY26" fmla="*/ 4099 h 10029"/>
                <a:gd name="connsiteX27" fmla="*/ 1144 w 10000"/>
                <a:gd name="connsiteY27" fmla="*/ 4387 h 10029"/>
                <a:gd name="connsiteX28" fmla="*/ 1144 w 10000"/>
                <a:gd name="connsiteY28" fmla="*/ 4387 h 10029"/>
                <a:gd name="connsiteX29" fmla="*/ 1161 w 10000"/>
                <a:gd name="connsiteY29" fmla="*/ 4422 h 10029"/>
                <a:gd name="connsiteX30" fmla="*/ 1178 w 10000"/>
                <a:gd name="connsiteY30" fmla="*/ 4430 h 10029"/>
                <a:gd name="connsiteX31" fmla="*/ 1280 w 10000"/>
                <a:gd name="connsiteY31" fmla="*/ 4592 h 10029"/>
                <a:gd name="connsiteX32" fmla="*/ 1298 w 10000"/>
                <a:gd name="connsiteY32" fmla="*/ 4600 h 10029"/>
                <a:gd name="connsiteX33" fmla="*/ 1280 w 10000"/>
                <a:gd name="connsiteY33" fmla="*/ 4608 h 10029"/>
                <a:gd name="connsiteX34" fmla="*/ 1298 w 10000"/>
                <a:gd name="connsiteY34" fmla="*/ 4608 h 10029"/>
                <a:gd name="connsiteX35" fmla="*/ 1366 w 10000"/>
                <a:gd name="connsiteY35" fmla="*/ 4778 h 10029"/>
                <a:gd name="connsiteX36" fmla="*/ 2200 w 10000"/>
                <a:gd name="connsiteY36" fmla="*/ 5743 h 10029"/>
                <a:gd name="connsiteX37" fmla="*/ 3614 w 10000"/>
                <a:gd name="connsiteY37" fmla="*/ 6702 h 10029"/>
                <a:gd name="connsiteX38" fmla="*/ 3490 w 10000"/>
                <a:gd name="connsiteY38" fmla="*/ 10028 h 10029"/>
                <a:gd name="connsiteX39" fmla="*/ 7843 w 10000"/>
                <a:gd name="connsiteY39" fmla="*/ 10029 h 10029"/>
                <a:gd name="connsiteX40" fmla="*/ 7719 w 10000"/>
                <a:gd name="connsiteY40" fmla="*/ 6726 h 10029"/>
                <a:gd name="connsiteX41" fmla="*/ 8196 w 10000"/>
                <a:gd name="connsiteY41" fmla="*/ 6303 h 10029"/>
                <a:gd name="connsiteX42" fmla="*/ 9202 w 10000"/>
                <a:gd name="connsiteY42" fmla="*/ 4218 h 10029"/>
                <a:gd name="connsiteX43" fmla="*/ 9985 w 10000"/>
                <a:gd name="connsiteY43" fmla="*/ 1497 h 10029"/>
                <a:gd name="connsiteX44" fmla="*/ 8877 w 10000"/>
                <a:gd name="connsiteY44" fmla="*/ 1404 h 10029"/>
                <a:gd name="connsiteX45" fmla="*/ 8111 w 10000"/>
                <a:gd name="connsiteY45" fmla="*/ 3133 h 10029"/>
                <a:gd name="connsiteX46" fmla="*/ 8043 w 10000"/>
                <a:gd name="connsiteY46" fmla="*/ 3184 h 10029"/>
                <a:gd name="connsiteX47" fmla="*/ 8026 w 10000"/>
                <a:gd name="connsiteY47" fmla="*/ 3184 h 10029"/>
                <a:gd name="connsiteX48" fmla="*/ 7907 w 10000"/>
                <a:gd name="connsiteY48" fmla="*/ 3184 h 10029"/>
                <a:gd name="connsiteX49" fmla="*/ 7804 w 10000"/>
                <a:gd name="connsiteY49" fmla="*/ 3006 h 10029"/>
                <a:gd name="connsiteX50" fmla="*/ 8248 w 10000"/>
                <a:gd name="connsiteY50" fmla="*/ 709 h 10029"/>
                <a:gd name="connsiteX51" fmla="*/ 7140 w 10000"/>
                <a:gd name="connsiteY51" fmla="*/ 599 h 10029"/>
                <a:gd name="connsiteX0" fmla="*/ 7140 w 10000"/>
                <a:gd name="connsiteY0" fmla="*/ 599 h 10029"/>
                <a:gd name="connsiteX1" fmla="*/ 6492 w 10000"/>
                <a:gd name="connsiteY1" fmla="*/ 2726 h 10029"/>
                <a:gd name="connsiteX2" fmla="*/ 6459 w 10000"/>
                <a:gd name="connsiteY2" fmla="*/ 2811 h 10029"/>
                <a:gd name="connsiteX3" fmla="*/ 6272 w 10000"/>
                <a:gd name="connsiteY3" fmla="*/ 2938 h 10029"/>
                <a:gd name="connsiteX4" fmla="*/ 6169 w 10000"/>
                <a:gd name="connsiteY4" fmla="*/ 2811 h 10029"/>
                <a:gd name="connsiteX5" fmla="*/ 6101 w 10000"/>
                <a:gd name="connsiteY5" fmla="*/ 403 h 10029"/>
                <a:gd name="connsiteX6" fmla="*/ 4755 w 10000"/>
                <a:gd name="connsiteY6" fmla="*/ 320 h 10029"/>
                <a:gd name="connsiteX7" fmla="*/ 4721 w 10000"/>
                <a:gd name="connsiteY7" fmla="*/ 2777 h 10029"/>
                <a:gd name="connsiteX8" fmla="*/ 4483 w 10000"/>
                <a:gd name="connsiteY8" fmla="*/ 2752 h 10029"/>
                <a:gd name="connsiteX9" fmla="*/ 3835 w 10000"/>
                <a:gd name="connsiteY9" fmla="*/ 912 h 10029"/>
                <a:gd name="connsiteX10" fmla="*/ 2677 w 10000"/>
                <a:gd name="connsiteY10" fmla="*/ 963 h 10029"/>
                <a:gd name="connsiteX11" fmla="*/ 3052 w 10000"/>
                <a:gd name="connsiteY11" fmla="*/ 2879 h 10029"/>
                <a:gd name="connsiteX12" fmla="*/ 2711 w 10000"/>
                <a:gd name="connsiteY12" fmla="*/ 3710 h 10029"/>
                <a:gd name="connsiteX13" fmla="*/ 2660 w 10000"/>
                <a:gd name="connsiteY13" fmla="*/ 3718 h 10029"/>
                <a:gd name="connsiteX14" fmla="*/ 2353 w 10000"/>
                <a:gd name="connsiteY14" fmla="*/ 3582 h 10029"/>
                <a:gd name="connsiteX15" fmla="*/ 2336 w 10000"/>
                <a:gd name="connsiteY15" fmla="*/ 3582 h 10029"/>
                <a:gd name="connsiteX16" fmla="*/ 2336 w 10000"/>
                <a:gd name="connsiteY16" fmla="*/ 3565 h 10029"/>
                <a:gd name="connsiteX17" fmla="*/ 2320 w 10000"/>
                <a:gd name="connsiteY17" fmla="*/ 3565 h 10029"/>
                <a:gd name="connsiteX18" fmla="*/ 1927 w 10000"/>
                <a:gd name="connsiteY18" fmla="*/ 3091 h 10029"/>
                <a:gd name="connsiteX19" fmla="*/ 1280 w 10000"/>
                <a:gd name="connsiteY19" fmla="*/ 2455 h 10029"/>
                <a:gd name="connsiteX20" fmla="*/ 276 w 10000"/>
                <a:gd name="connsiteY20" fmla="*/ 2345 h 10029"/>
                <a:gd name="connsiteX21" fmla="*/ 105 w 10000"/>
                <a:gd name="connsiteY21" fmla="*/ 2412 h 10029"/>
                <a:gd name="connsiteX22" fmla="*/ 3 w 10000"/>
                <a:gd name="connsiteY22" fmla="*/ 2549 h 10029"/>
                <a:gd name="connsiteX23" fmla="*/ 258 w 10000"/>
                <a:gd name="connsiteY23" fmla="*/ 2845 h 10029"/>
                <a:gd name="connsiteX24" fmla="*/ 531 w 10000"/>
                <a:gd name="connsiteY24" fmla="*/ 3549 h 10029"/>
                <a:gd name="connsiteX25" fmla="*/ 633 w 10000"/>
                <a:gd name="connsiteY25" fmla="*/ 3743 h 10029"/>
                <a:gd name="connsiteX26" fmla="*/ 940 w 10000"/>
                <a:gd name="connsiteY26" fmla="*/ 4099 h 10029"/>
                <a:gd name="connsiteX27" fmla="*/ 1144 w 10000"/>
                <a:gd name="connsiteY27" fmla="*/ 4387 h 10029"/>
                <a:gd name="connsiteX28" fmla="*/ 1144 w 10000"/>
                <a:gd name="connsiteY28" fmla="*/ 4387 h 10029"/>
                <a:gd name="connsiteX29" fmla="*/ 1161 w 10000"/>
                <a:gd name="connsiteY29" fmla="*/ 4422 h 10029"/>
                <a:gd name="connsiteX30" fmla="*/ 1178 w 10000"/>
                <a:gd name="connsiteY30" fmla="*/ 4430 h 10029"/>
                <a:gd name="connsiteX31" fmla="*/ 1280 w 10000"/>
                <a:gd name="connsiteY31" fmla="*/ 4592 h 10029"/>
                <a:gd name="connsiteX32" fmla="*/ 1298 w 10000"/>
                <a:gd name="connsiteY32" fmla="*/ 4600 h 10029"/>
                <a:gd name="connsiteX33" fmla="*/ 1280 w 10000"/>
                <a:gd name="connsiteY33" fmla="*/ 4608 h 10029"/>
                <a:gd name="connsiteX34" fmla="*/ 1298 w 10000"/>
                <a:gd name="connsiteY34" fmla="*/ 4608 h 10029"/>
                <a:gd name="connsiteX35" fmla="*/ 1366 w 10000"/>
                <a:gd name="connsiteY35" fmla="*/ 4778 h 10029"/>
                <a:gd name="connsiteX36" fmla="*/ 2200 w 10000"/>
                <a:gd name="connsiteY36" fmla="*/ 5743 h 10029"/>
                <a:gd name="connsiteX37" fmla="*/ 3614 w 10000"/>
                <a:gd name="connsiteY37" fmla="*/ 6702 h 10029"/>
                <a:gd name="connsiteX38" fmla="*/ 3490 w 10000"/>
                <a:gd name="connsiteY38" fmla="*/ 10028 h 10029"/>
                <a:gd name="connsiteX39" fmla="*/ 7843 w 10000"/>
                <a:gd name="connsiteY39" fmla="*/ 10029 h 10029"/>
                <a:gd name="connsiteX40" fmla="*/ 7719 w 10000"/>
                <a:gd name="connsiteY40" fmla="*/ 6726 h 10029"/>
                <a:gd name="connsiteX41" fmla="*/ 8196 w 10000"/>
                <a:gd name="connsiteY41" fmla="*/ 6303 h 10029"/>
                <a:gd name="connsiteX42" fmla="*/ 9202 w 10000"/>
                <a:gd name="connsiteY42" fmla="*/ 4218 h 10029"/>
                <a:gd name="connsiteX43" fmla="*/ 9985 w 10000"/>
                <a:gd name="connsiteY43" fmla="*/ 1497 h 10029"/>
                <a:gd name="connsiteX44" fmla="*/ 8877 w 10000"/>
                <a:gd name="connsiteY44" fmla="*/ 1404 h 10029"/>
                <a:gd name="connsiteX45" fmla="*/ 8111 w 10000"/>
                <a:gd name="connsiteY45" fmla="*/ 3133 h 10029"/>
                <a:gd name="connsiteX46" fmla="*/ 8043 w 10000"/>
                <a:gd name="connsiteY46" fmla="*/ 3184 h 10029"/>
                <a:gd name="connsiteX47" fmla="*/ 8026 w 10000"/>
                <a:gd name="connsiteY47" fmla="*/ 3184 h 10029"/>
                <a:gd name="connsiteX48" fmla="*/ 7907 w 10000"/>
                <a:gd name="connsiteY48" fmla="*/ 3184 h 10029"/>
                <a:gd name="connsiteX49" fmla="*/ 7804 w 10000"/>
                <a:gd name="connsiteY49" fmla="*/ 3006 h 10029"/>
                <a:gd name="connsiteX50" fmla="*/ 8248 w 10000"/>
                <a:gd name="connsiteY50" fmla="*/ 709 h 10029"/>
                <a:gd name="connsiteX51" fmla="*/ 7140 w 10000"/>
                <a:gd name="connsiteY51" fmla="*/ 599 h 10029"/>
                <a:gd name="connsiteX0" fmla="*/ 7140 w 10000"/>
                <a:gd name="connsiteY0" fmla="*/ 599 h 10029"/>
                <a:gd name="connsiteX1" fmla="*/ 6492 w 10000"/>
                <a:gd name="connsiteY1" fmla="*/ 2726 h 10029"/>
                <a:gd name="connsiteX2" fmla="*/ 6459 w 10000"/>
                <a:gd name="connsiteY2" fmla="*/ 2811 h 10029"/>
                <a:gd name="connsiteX3" fmla="*/ 6272 w 10000"/>
                <a:gd name="connsiteY3" fmla="*/ 2938 h 10029"/>
                <a:gd name="connsiteX4" fmla="*/ 6169 w 10000"/>
                <a:gd name="connsiteY4" fmla="*/ 2811 h 10029"/>
                <a:gd name="connsiteX5" fmla="*/ 6101 w 10000"/>
                <a:gd name="connsiteY5" fmla="*/ 403 h 10029"/>
                <a:gd name="connsiteX6" fmla="*/ 4755 w 10000"/>
                <a:gd name="connsiteY6" fmla="*/ 320 h 10029"/>
                <a:gd name="connsiteX7" fmla="*/ 4721 w 10000"/>
                <a:gd name="connsiteY7" fmla="*/ 2777 h 10029"/>
                <a:gd name="connsiteX8" fmla="*/ 4483 w 10000"/>
                <a:gd name="connsiteY8" fmla="*/ 2752 h 10029"/>
                <a:gd name="connsiteX9" fmla="*/ 3835 w 10000"/>
                <a:gd name="connsiteY9" fmla="*/ 912 h 10029"/>
                <a:gd name="connsiteX10" fmla="*/ 2677 w 10000"/>
                <a:gd name="connsiteY10" fmla="*/ 963 h 10029"/>
                <a:gd name="connsiteX11" fmla="*/ 3052 w 10000"/>
                <a:gd name="connsiteY11" fmla="*/ 2879 h 10029"/>
                <a:gd name="connsiteX12" fmla="*/ 2711 w 10000"/>
                <a:gd name="connsiteY12" fmla="*/ 3710 h 10029"/>
                <a:gd name="connsiteX13" fmla="*/ 2660 w 10000"/>
                <a:gd name="connsiteY13" fmla="*/ 3718 h 10029"/>
                <a:gd name="connsiteX14" fmla="*/ 2353 w 10000"/>
                <a:gd name="connsiteY14" fmla="*/ 3582 h 10029"/>
                <a:gd name="connsiteX15" fmla="*/ 2336 w 10000"/>
                <a:gd name="connsiteY15" fmla="*/ 3582 h 10029"/>
                <a:gd name="connsiteX16" fmla="*/ 2336 w 10000"/>
                <a:gd name="connsiteY16" fmla="*/ 3565 h 10029"/>
                <a:gd name="connsiteX17" fmla="*/ 2320 w 10000"/>
                <a:gd name="connsiteY17" fmla="*/ 3565 h 10029"/>
                <a:gd name="connsiteX18" fmla="*/ 1927 w 10000"/>
                <a:gd name="connsiteY18" fmla="*/ 3091 h 10029"/>
                <a:gd name="connsiteX19" fmla="*/ 1280 w 10000"/>
                <a:gd name="connsiteY19" fmla="*/ 2455 h 10029"/>
                <a:gd name="connsiteX20" fmla="*/ 276 w 10000"/>
                <a:gd name="connsiteY20" fmla="*/ 2345 h 10029"/>
                <a:gd name="connsiteX21" fmla="*/ 105 w 10000"/>
                <a:gd name="connsiteY21" fmla="*/ 2412 h 10029"/>
                <a:gd name="connsiteX22" fmla="*/ 3 w 10000"/>
                <a:gd name="connsiteY22" fmla="*/ 2549 h 10029"/>
                <a:gd name="connsiteX23" fmla="*/ 258 w 10000"/>
                <a:gd name="connsiteY23" fmla="*/ 2845 h 10029"/>
                <a:gd name="connsiteX24" fmla="*/ 531 w 10000"/>
                <a:gd name="connsiteY24" fmla="*/ 3549 h 10029"/>
                <a:gd name="connsiteX25" fmla="*/ 633 w 10000"/>
                <a:gd name="connsiteY25" fmla="*/ 3743 h 10029"/>
                <a:gd name="connsiteX26" fmla="*/ 940 w 10000"/>
                <a:gd name="connsiteY26" fmla="*/ 4099 h 10029"/>
                <a:gd name="connsiteX27" fmla="*/ 1144 w 10000"/>
                <a:gd name="connsiteY27" fmla="*/ 4387 h 10029"/>
                <a:gd name="connsiteX28" fmla="*/ 1144 w 10000"/>
                <a:gd name="connsiteY28" fmla="*/ 4387 h 10029"/>
                <a:gd name="connsiteX29" fmla="*/ 1161 w 10000"/>
                <a:gd name="connsiteY29" fmla="*/ 4422 h 10029"/>
                <a:gd name="connsiteX30" fmla="*/ 1178 w 10000"/>
                <a:gd name="connsiteY30" fmla="*/ 4430 h 10029"/>
                <a:gd name="connsiteX31" fmla="*/ 1280 w 10000"/>
                <a:gd name="connsiteY31" fmla="*/ 4592 h 10029"/>
                <a:gd name="connsiteX32" fmla="*/ 1298 w 10000"/>
                <a:gd name="connsiteY32" fmla="*/ 4600 h 10029"/>
                <a:gd name="connsiteX33" fmla="*/ 1280 w 10000"/>
                <a:gd name="connsiteY33" fmla="*/ 4608 h 10029"/>
                <a:gd name="connsiteX34" fmla="*/ 1298 w 10000"/>
                <a:gd name="connsiteY34" fmla="*/ 4608 h 10029"/>
                <a:gd name="connsiteX35" fmla="*/ 1366 w 10000"/>
                <a:gd name="connsiteY35" fmla="*/ 4778 h 10029"/>
                <a:gd name="connsiteX36" fmla="*/ 2200 w 10000"/>
                <a:gd name="connsiteY36" fmla="*/ 5743 h 10029"/>
                <a:gd name="connsiteX37" fmla="*/ 3614 w 10000"/>
                <a:gd name="connsiteY37" fmla="*/ 6702 h 10029"/>
                <a:gd name="connsiteX38" fmla="*/ 3490 w 10000"/>
                <a:gd name="connsiteY38" fmla="*/ 10028 h 10029"/>
                <a:gd name="connsiteX39" fmla="*/ 7843 w 10000"/>
                <a:gd name="connsiteY39" fmla="*/ 10029 h 10029"/>
                <a:gd name="connsiteX40" fmla="*/ 7719 w 10000"/>
                <a:gd name="connsiteY40" fmla="*/ 6726 h 10029"/>
                <a:gd name="connsiteX41" fmla="*/ 8196 w 10000"/>
                <a:gd name="connsiteY41" fmla="*/ 6303 h 10029"/>
                <a:gd name="connsiteX42" fmla="*/ 9202 w 10000"/>
                <a:gd name="connsiteY42" fmla="*/ 4218 h 10029"/>
                <a:gd name="connsiteX43" fmla="*/ 9985 w 10000"/>
                <a:gd name="connsiteY43" fmla="*/ 1497 h 10029"/>
                <a:gd name="connsiteX44" fmla="*/ 8877 w 10000"/>
                <a:gd name="connsiteY44" fmla="*/ 1404 h 10029"/>
                <a:gd name="connsiteX45" fmla="*/ 8111 w 10000"/>
                <a:gd name="connsiteY45" fmla="*/ 3133 h 10029"/>
                <a:gd name="connsiteX46" fmla="*/ 8043 w 10000"/>
                <a:gd name="connsiteY46" fmla="*/ 3184 h 10029"/>
                <a:gd name="connsiteX47" fmla="*/ 8026 w 10000"/>
                <a:gd name="connsiteY47" fmla="*/ 3184 h 10029"/>
                <a:gd name="connsiteX48" fmla="*/ 7907 w 10000"/>
                <a:gd name="connsiteY48" fmla="*/ 3184 h 10029"/>
                <a:gd name="connsiteX49" fmla="*/ 7804 w 10000"/>
                <a:gd name="connsiteY49" fmla="*/ 3006 h 10029"/>
                <a:gd name="connsiteX50" fmla="*/ 8248 w 10000"/>
                <a:gd name="connsiteY50" fmla="*/ 709 h 10029"/>
                <a:gd name="connsiteX51" fmla="*/ 7140 w 10000"/>
                <a:gd name="connsiteY51" fmla="*/ 599 h 100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10000" h="10029">
                  <a:moveTo>
                    <a:pt x="7140" y="599"/>
                  </a:moveTo>
                  <a:cubicBezTo>
                    <a:pt x="7055" y="828"/>
                    <a:pt x="6492" y="2726"/>
                    <a:pt x="6492" y="2726"/>
                  </a:cubicBezTo>
                  <a:cubicBezTo>
                    <a:pt x="6476" y="2760"/>
                    <a:pt x="6476" y="2786"/>
                    <a:pt x="6459" y="2811"/>
                  </a:cubicBezTo>
                  <a:cubicBezTo>
                    <a:pt x="6442" y="2871"/>
                    <a:pt x="6373" y="2912"/>
                    <a:pt x="6272" y="2938"/>
                  </a:cubicBezTo>
                  <a:cubicBezTo>
                    <a:pt x="6186" y="2904"/>
                    <a:pt x="6169" y="2862"/>
                    <a:pt x="6169" y="2811"/>
                  </a:cubicBezTo>
                  <a:cubicBezTo>
                    <a:pt x="6169" y="2463"/>
                    <a:pt x="6084" y="454"/>
                    <a:pt x="6101" y="403"/>
                  </a:cubicBezTo>
                  <a:cubicBezTo>
                    <a:pt x="6118" y="-88"/>
                    <a:pt x="4874" y="-147"/>
                    <a:pt x="4755" y="320"/>
                  </a:cubicBezTo>
                  <a:cubicBezTo>
                    <a:pt x="4755" y="320"/>
                    <a:pt x="4705" y="2481"/>
                    <a:pt x="4721" y="2777"/>
                  </a:cubicBezTo>
                  <a:cubicBezTo>
                    <a:pt x="4721" y="2921"/>
                    <a:pt x="4448" y="2862"/>
                    <a:pt x="4483" y="2752"/>
                  </a:cubicBezTo>
                  <a:lnTo>
                    <a:pt x="3835" y="912"/>
                  </a:lnTo>
                  <a:cubicBezTo>
                    <a:pt x="3784" y="513"/>
                    <a:pt x="2626" y="471"/>
                    <a:pt x="2677" y="963"/>
                  </a:cubicBezTo>
                  <a:lnTo>
                    <a:pt x="3052" y="2879"/>
                  </a:lnTo>
                  <a:cubicBezTo>
                    <a:pt x="3222" y="3481"/>
                    <a:pt x="2729" y="3701"/>
                    <a:pt x="2711" y="3710"/>
                  </a:cubicBezTo>
                  <a:cubicBezTo>
                    <a:pt x="2694" y="3710"/>
                    <a:pt x="2677" y="3718"/>
                    <a:pt x="2660" y="3718"/>
                  </a:cubicBezTo>
                  <a:cubicBezTo>
                    <a:pt x="2507" y="3710"/>
                    <a:pt x="2404" y="3667"/>
                    <a:pt x="2353" y="3582"/>
                  </a:cubicBezTo>
                  <a:lnTo>
                    <a:pt x="2336" y="3582"/>
                  </a:lnTo>
                  <a:lnTo>
                    <a:pt x="2336" y="3565"/>
                  </a:lnTo>
                  <a:lnTo>
                    <a:pt x="2320" y="3565"/>
                  </a:lnTo>
                  <a:cubicBezTo>
                    <a:pt x="2183" y="3404"/>
                    <a:pt x="2047" y="3252"/>
                    <a:pt x="1927" y="3091"/>
                  </a:cubicBezTo>
                  <a:cubicBezTo>
                    <a:pt x="1757" y="2879"/>
                    <a:pt x="1621" y="2616"/>
                    <a:pt x="1280" y="2455"/>
                  </a:cubicBezTo>
                  <a:cubicBezTo>
                    <a:pt x="1008" y="2353"/>
                    <a:pt x="599" y="2277"/>
                    <a:pt x="276" y="2345"/>
                  </a:cubicBezTo>
                  <a:cubicBezTo>
                    <a:pt x="224" y="2362"/>
                    <a:pt x="156" y="2387"/>
                    <a:pt x="105" y="2412"/>
                  </a:cubicBezTo>
                  <a:cubicBezTo>
                    <a:pt x="54" y="2438"/>
                    <a:pt x="37" y="2540"/>
                    <a:pt x="3" y="2549"/>
                  </a:cubicBezTo>
                  <a:cubicBezTo>
                    <a:pt x="-32" y="2549"/>
                    <a:pt x="241" y="2820"/>
                    <a:pt x="258" y="2845"/>
                  </a:cubicBezTo>
                  <a:cubicBezTo>
                    <a:pt x="445" y="3074"/>
                    <a:pt x="445" y="3312"/>
                    <a:pt x="531" y="3549"/>
                  </a:cubicBezTo>
                  <a:cubicBezTo>
                    <a:pt x="564" y="3616"/>
                    <a:pt x="582" y="3675"/>
                    <a:pt x="633" y="3743"/>
                  </a:cubicBezTo>
                  <a:cubicBezTo>
                    <a:pt x="735" y="3845"/>
                    <a:pt x="821" y="3989"/>
                    <a:pt x="940" y="4099"/>
                  </a:cubicBezTo>
                  <a:lnTo>
                    <a:pt x="1144" y="4387"/>
                  </a:lnTo>
                  <a:lnTo>
                    <a:pt x="1144" y="4387"/>
                  </a:lnTo>
                  <a:cubicBezTo>
                    <a:pt x="1150" y="4398"/>
                    <a:pt x="1155" y="4410"/>
                    <a:pt x="1161" y="4422"/>
                  </a:cubicBezTo>
                  <a:cubicBezTo>
                    <a:pt x="1167" y="4425"/>
                    <a:pt x="1172" y="4427"/>
                    <a:pt x="1178" y="4430"/>
                  </a:cubicBezTo>
                  <a:cubicBezTo>
                    <a:pt x="1195" y="4481"/>
                    <a:pt x="1230" y="4541"/>
                    <a:pt x="1280" y="4592"/>
                  </a:cubicBezTo>
                  <a:cubicBezTo>
                    <a:pt x="1286" y="4595"/>
                    <a:pt x="1292" y="4597"/>
                    <a:pt x="1298" y="4600"/>
                  </a:cubicBezTo>
                  <a:cubicBezTo>
                    <a:pt x="1292" y="4603"/>
                    <a:pt x="1286" y="4605"/>
                    <a:pt x="1280" y="4608"/>
                  </a:cubicBezTo>
                  <a:lnTo>
                    <a:pt x="1298" y="4608"/>
                  </a:lnTo>
                  <a:cubicBezTo>
                    <a:pt x="1314" y="4667"/>
                    <a:pt x="1331" y="4718"/>
                    <a:pt x="1366" y="4778"/>
                  </a:cubicBezTo>
                  <a:cubicBezTo>
                    <a:pt x="1518" y="5125"/>
                    <a:pt x="1791" y="5447"/>
                    <a:pt x="2200" y="5743"/>
                  </a:cubicBezTo>
                  <a:cubicBezTo>
                    <a:pt x="2558" y="6082"/>
                    <a:pt x="3631" y="6261"/>
                    <a:pt x="3614" y="6702"/>
                  </a:cubicBezTo>
                  <a:cubicBezTo>
                    <a:pt x="3614" y="7244"/>
                    <a:pt x="3541" y="9113"/>
                    <a:pt x="3490" y="10028"/>
                  </a:cubicBezTo>
                  <a:lnTo>
                    <a:pt x="7843" y="10029"/>
                  </a:lnTo>
                  <a:cubicBezTo>
                    <a:pt x="7741" y="8834"/>
                    <a:pt x="7660" y="7347"/>
                    <a:pt x="7719" y="6726"/>
                  </a:cubicBezTo>
                  <a:cubicBezTo>
                    <a:pt x="7778" y="6105"/>
                    <a:pt x="7327" y="6836"/>
                    <a:pt x="8196" y="6303"/>
                  </a:cubicBezTo>
                  <a:cubicBezTo>
                    <a:pt x="9065" y="5770"/>
                    <a:pt x="9134" y="4853"/>
                    <a:pt x="9202" y="4218"/>
                  </a:cubicBezTo>
                  <a:cubicBezTo>
                    <a:pt x="9270" y="3710"/>
                    <a:pt x="9866" y="1820"/>
                    <a:pt x="9985" y="1497"/>
                  </a:cubicBezTo>
                  <a:cubicBezTo>
                    <a:pt x="10138" y="1082"/>
                    <a:pt x="9099" y="946"/>
                    <a:pt x="8877" y="1404"/>
                  </a:cubicBezTo>
                  <a:lnTo>
                    <a:pt x="8111" y="3133"/>
                  </a:lnTo>
                  <a:cubicBezTo>
                    <a:pt x="8088" y="3150"/>
                    <a:pt x="8066" y="3167"/>
                    <a:pt x="8043" y="3184"/>
                  </a:cubicBezTo>
                  <a:lnTo>
                    <a:pt x="8026" y="3184"/>
                  </a:lnTo>
                  <a:cubicBezTo>
                    <a:pt x="7991" y="3209"/>
                    <a:pt x="7941" y="3209"/>
                    <a:pt x="7907" y="3184"/>
                  </a:cubicBezTo>
                  <a:cubicBezTo>
                    <a:pt x="7822" y="3133"/>
                    <a:pt x="7804" y="3057"/>
                    <a:pt x="7804" y="3006"/>
                  </a:cubicBezTo>
                  <a:cubicBezTo>
                    <a:pt x="7804" y="3006"/>
                    <a:pt x="8180" y="1040"/>
                    <a:pt x="8248" y="709"/>
                  </a:cubicBezTo>
                  <a:cubicBezTo>
                    <a:pt x="8332" y="260"/>
                    <a:pt x="7277" y="217"/>
                    <a:pt x="7140" y="599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121"/>
            <p:cNvSpPr>
              <a:spLocks/>
            </p:cNvSpPr>
            <p:nvPr/>
          </p:nvSpPr>
          <p:spPr bwMode="auto">
            <a:xfrm rot="10800000">
              <a:off x="1573044" y="5620226"/>
              <a:ext cx="1730592" cy="3483909"/>
            </a:xfrm>
            <a:custGeom>
              <a:avLst/>
              <a:gdLst>
                <a:gd name="T0" fmla="*/ 421 w 597"/>
                <a:gd name="T1" fmla="*/ 88 h 872"/>
                <a:gd name="T2" fmla="*/ 383 w 597"/>
                <a:gd name="T3" fmla="*/ 339 h 872"/>
                <a:gd name="T4" fmla="*/ 381 w 597"/>
                <a:gd name="T5" fmla="*/ 349 h 872"/>
                <a:gd name="T6" fmla="*/ 370 w 597"/>
                <a:gd name="T7" fmla="*/ 364 h 872"/>
                <a:gd name="T8" fmla="*/ 364 w 597"/>
                <a:gd name="T9" fmla="*/ 349 h 872"/>
                <a:gd name="T10" fmla="*/ 360 w 597"/>
                <a:gd name="T11" fmla="*/ 65 h 872"/>
                <a:gd name="T12" fmla="*/ 281 w 597"/>
                <a:gd name="T13" fmla="*/ 55 h 872"/>
                <a:gd name="T14" fmla="*/ 279 w 597"/>
                <a:gd name="T15" fmla="*/ 345 h 872"/>
                <a:gd name="T16" fmla="*/ 265 w 597"/>
                <a:gd name="T17" fmla="*/ 342 h 872"/>
                <a:gd name="T18" fmla="*/ 227 w 597"/>
                <a:gd name="T19" fmla="*/ 125 h 872"/>
                <a:gd name="T20" fmla="*/ 159 w 597"/>
                <a:gd name="T21" fmla="*/ 131 h 872"/>
                <a:gd name="T22" fmla="*/ 181 w 597"/>
                <a:gd name="T23" fmla="*/ 357 h 872"/>
                <a:gd name="T24" fmla="*/ 161 w 597"/>
                <a:gd name="T25" fmla="*/ 455 h 872"/>
                <a:gd name="T26" fmla="*/ 158 w 597"/>
                <a:gd name="T27" fmla="*/ 456 h 872"/>
                <a:gd name="T28" fmla="*/ 140 w 597"/>
                <a:gd name="T29" fmla="*/ 440 h 872"/>
                <a:gd name="T30" fmla="*/ 139 w 597"/>
                <a:gd name="T31" fmla="*/ 440 h 872"/>
                <a:gd name="T32" fmla="*/ 139 w 597"/>
                <a:gd name="T33" fmla="*/ 438 h 872"/>
                <a:gd name="T34" fmla="*/ 138 w 597"/>
                <a:gd name="T35" fmla="*/ 438 h 872"/>
                <a:gd name="T36" fmla="*/ 115 w 597"/>
                <a:gd name="T37" fmla="*/ 382 h 872"/>
                <a:gd name="T38" fmla="*/ 77 w 597"/>
                <a:gd name="T39" fmla="*/ 307 h 872"/>
                <a:gd name="T40" fmla="*/ 18 w 597"/>
                <a:gd name="T41" fmla="*/ 294 h 872"/>
                <a:gd name="T42" fmla="*/ 8 w 597"/>
                <a:gd name="T43" fmla="*/ 302 h 872"/>
                <a:gd name="T44" fmla="*/ 2 w 597"/>
                <a:gd name="T45" fmla="*/ 318 h 872"/>
                <a:gd name="T46" fmla="*/ 17 w 597"/>
                <a:gd name="T47" fmla="*/ 353 h 872"/>
                <a:gd name="T48" fmla="*/ 33 w 597"/>
                <a:gd name="T49" fmla="*/ 436 h 872"/>
                <a:gd name="T50" fmla="*/ 39 w 597"/>
                <a:gd name="T51" fmla="*/ 459 h 872"/>
                <a:gd name="T52" fmla="*/ 57 w 597"/>
                <a:gd name="T53" fmla="*/ 501 h 872"/>
                <a:gd name="T54" fmla="*/ 69 w 597"/>
                <a:gd name="T55" fmla="*/ 535 h 872"/>
                <a:gd name="T56" fmla="*/ 69 w 597"/>
                <a:gd name="T57" fmla="*/ 535 h 872"/>
                <a:gd name="T58" fmla="*/ 70 w 597"/>
                <a:gd name="T59" fmla="*/ 539 h 872"/>
                <a:gd name="T60" fmla="*/ 71 w 597"/>
                <a:gd name="T61" fmla="*/ 540 h 872"/>
                <a:gd name="T62" fmla="*/ 77 w 597"/>
                <a:gd name="T63" fmla="*/ 559 h 872"/>
                <a:gd name="T64" fmla="*/ 78 w 597"/>
                <a:gd name="T65" fmla="*/ 560 h 872"/>
                <a:gd name="T66" fmla="*/ 77 w 597"/>
                <a:gd name="T67" fmla="*/ 561 h 872"/>
                <a:gd name="T68" fmla="*/ 78 w 597"/>
                <a:gd name="T69" fmla="*/ 561 h 872"/>
                <a:gd name="T70" fmla="*/ 82 w 597"/>
                <a:gd name="T71" fmla="*/ 581 h 872"/>
                <a:gd name="T72" fmla="*/ 131 w 597"/>
                <a:gd name="T73" fmla="*/ 695 h 872"/>
                <a:gd name="T74" fmla="*/ 214 w 597"/>
                <a:gd name="T75" fmla="*/ 808 h 872"/>
                <a:gd name="T76" fmla="*/ 214 w 597"/>
                <a:gd name="T77" fmla="*/ 872 h 872"/>
                <a:gd name="T78" fmla="*/ 455 w 597"/>
                <a:gd name="T79" fmla="*/ 872 h 872"/>
                <a:gd name="T80" fmla="*/ 455 w 597"/>
                <a:gd name="T81" fmla="*/ 811 h 872"/>
                <a:gd name="T82" fmla="*/ 483 w 597"/>
                <a:gd name="T83" fmla="*/ 761 h 872"/>
                <a:gd name="T84" fmla="*/ 542 w 597"/>
                <a:gd name="T85" fmla="*/ 515 h 872"/>
                <a:gd name="T86" fmla="*/ 588 w 597"/>
                <a:gd name="T87" fmla="*/ 194 h 872"/>
                <a:gd name="T88" fmla="*/ 523 w 597"/>
                <a:gd name="T89" fmla="*/ 183 h 872"/>
                <a:gd name="T90" fmla="*/ 478 w 597"/>
                <a:gd name="T91" fmla="*/ 387 h 872"/>
                <a:gd name="T92" fmla="*/ 474 w 597"/>
                <a:gd name="T93" fmla="*/ 393 h 872"/>
                <a:gd name="T94" fmla="*/ 473 w 597"/>
                <a:gd name="T95" fmla="*/ 393 h 872"/>
                <a:gd name="T96" fmla="*/ 466 w 597"/>
                <a:gd name="T97" fmla="*/ 393 h 872"/>
                <a:gd name="T98" fmla="*/ 460 w 597"/>
                <a:gd name="T99" fmla="*/ 372 h 872"/>
                <a:gd name="T100" fmla="*/ 486 w 597"/>
                <a:gd name="T101" fmla="*/ 101 h 872"/>
                <a:gd name="T102" fmla="*/ 421 w 597"/>
                <a:gd name="T103" fmla="*/ 88 h 872"/>
                <a:gd name="connsiteX0" fmla="*/ 7021 w 9833"/>
                <a:gd name="connsiteY0" fmla="*/ 810 h 13778"/>
                <a:gd name="connsiteX1" fmla="*/ 6384 w 9833"/>
                <a:gd name="connsiteY1" fmla="*/ 3689 h 13778"/>
                <a:gd name="connsiteX2" fmla="*/ 6351 w 9833"/>
                <a:gd name="connsiteY2" fmla="*/ 3803 h 13778"/>
                <a:gd name="connsiteX3" fmla="*/ 6167 w 9833"/>
                <a:gd name="connsiteY3" fmla="*/ 3975 h 13778"/>
                <a:gd name="connsiteX4" fmla="*/ 6066 w 9833"/>
                <a:gd name="connsiteY4" fmla="*/ 3803 h 13778"/>
                <a:gd name="connsiteX5" fmla="*/ 5999 w 9833"/>
                <a:gd name="connsiteY5" fmla="*/ 546 h 13778"/>
                <a:gd name="connsiteX6" fmla="*/ 4676 w 9833"/>
                <a:gd name="connsiteY6" fmla="*/ 432 h 13778"/>
                <a:gd name="connsiteX7" fmla="*/ 4642 w 9833"/>
                <a:gd name="connsiteY7" fmla="*/ 3757 h 13778"/>
                <a:gd name="connsiteX8" fmla="*/ 4408 w 9833"/>
                <a:gd name="connsiteY8" fmla="*/ 3723 h 13778"/>
                <a:gd name="connsiteX9" fmla="*/ 3771 w 9833"/>
                <a:gd name="connsiteY9" fmla="*/ 1234 h 13778"/>
                <a:gd name="connsiteX10" fmla="*/ 2632 w 9833"/>
                <a:gd name="connsiteY10" fmla="*/ 1303 h 13778"/>
                <a:gd name="connsiteX11" fmla="*/ 3001 w 9833"/>
                <a:gd name="connsiteY11" fmla="*/ 3895 h 13778"/>
                <a:gd name="connsiteX12" fmla="*/ 2666 w 9833"/>
                <a:gd name="connsiteY12" fmla="*/ 5019 h 13778"/>
                <a:gd name="connsiteX13" fmla="*/ 2616 w 9833"/>
                <a:gd name="connsiteY13" fmla="*/ 5030 h 13778"/>
                <a:gd name="connsiteX14" fmla="*/ 2314 w 9833"/>
                <a:gd name="connsiteY14" fmla="*/ 4847 h 13778"/>
                <a:gd name="connsiteX15" fmla="*/ 2297 w 9833"/>
                <a:gd name="connsiteY15" fmla="*/ 4847 h 13778"/>
                <a:gd name="connsiteX16" fmla="*/ 2297 w 9833"/>
                <a:gd name="connsiteY16" fmla="*/ 4824 h 13778"/>
                <a:gd name="connsiteX17" fmla="*/ 2281 w 9833"/>
                <a:gd name="connsiteY17" fmla="*/ 4824 h 13778"/>
                <a:gd name="connsiteX18" fmla="*/ 1895 w 9833"/>
                <a:gd name="connsiteY18" fmla="*/ 4182 h 13778"/>
                <a:gd name="connsiteX19" fmla="*/ 1259 w 9833"/>
                <a:gd name="connsiteY19" fmla="*/ 3322 h 13778"/>
                <a:gd name="connsiteX20" fmla="*/ 271 w 9833"/>
                <a:gd name="connsiteY20" fmla="*/ 3173 h 13778"/>
                <a:gd name="connsiteX21" fmla="*/ 103 w 9833"/>
                <a:gd name="connsiteY21" fmla="*/ 3264 h 13778"/>
                <a:gd name="connsiteX22" fmla="*/ 3 w 9833"/>
                <a:gd name="connsiteY22" fmla="*/ 3448 h 13778"/>
                <a:gd name="connsiteX23" fmla="*/ 254 w 9833"/>
                <a:gd name="connsiteY23" fmla="*/ 3849 h 13778"/>
                <a:gd name="connsiteX24" fmla="*/ 522 w 9833"/>
                <a:gd name="connsiteY24" fmla="*/ 4801 h 13778"/>
                <a:gd name="connsiteX25" fmla="*/ 622 w 9833"/>
                <a:gd name="connsiteY25" fmla="*/ 5065 h 13778"/>
                <a:gd name="connsiteX26" fmla="*/ 924 w 9833"/>
                <a:gd name="connsiteY26" fmla="*/ 5546 h 13778"/>
                <a:gd name="connsiteX27" fmla="*/ 1125 w 9833"/>
                <a:gd name="connsiteY27" fmla="*/ 5936 h 13778"/>
                <a:gd name="connsiteX28" fmla="*/ 1125 w 9833"/>
                <a:gd name="connsiteY28" fmla="*/ 5936 h 13778"/>
                <a:gd name="connsiteX29" fmla="*/ 1142 w 9833"/>
                <a:gd name="connsiteY29" fmla="*/ 5982 h 13778"/>
                <a:gd name="connsiteX30" fmla="*/ 1158 w 9833"/>
                <a:gd name="connsiteY30" fmla="*/ 5994 h 13778"/>
                <a:gd name="connsiteX31" fmla="*/ 1259 w 9833"/>
                <a:gd name="connsiteY31" fmla="*/ 6212 h 13778"/>
                <a:gd name="connsiteX32" fmla="*/ 1276 w 9833"/>
                <a:gd name="connsiteY32" fmla="*/ 6223 h 13778"/>
                <a:gd name="connsiteX33" fmla="*/ 1259 w 9833"/>
                <a:gd name="connsiteY33" fmla="*/ 6234 h 13778"/>
                <a:gd name="connsiteX34" fmla="*/ 1276 w 9833"/>
                <a:gd name="connsiteY34" fmla="*/ 6234 h 13778"/>
                <a:gd name="connsiteX35" fmla="*/ 1343 w 9833"/>
                <a:gd name="connsiteY35" fmla="*/ 6464 h 13778"/>
                <a:gd name="connsiteX36" fmla="*/ 2163 w 9833"/>
                <a:gd name="connsiteY36" fmla="*/ 7771 h 13778"/>
                <a:gd name="connsiteX37" fmla="*/ 3554 w 9833"/>
                <a:gd name="connsiteY37" fmla="*/ 9067 h 13778"/>
                <a:gd name="connsiteX38" fmla="*/ 3432 w 9833"/>
                <a:gd name="connsiteY38" fmla="*/ 13778 h 13778"/>
                <a:gd name="connsiteX39" fmla="*/ 7590 w 9833"/>
                <a:gd name="connsiteY39" fmla="*/ 9801 h 13778"/>
                <a:gd name="connsiteX40" fmla="*/ 7590 w 9833"/>
                <a:gd name="connsiteY40" fmla="*/ 9101 h 13778"/>
                <a:gd name="connsiteX41" fmla="*/ 8059 w 9833"/>
                <a:gd name="connsiteY41" fmla="*/ 8528 h 13778"/>
                <a:gd name="connsiteX42" fmla="*/ 9048 w 9833"/>
                <a:gd name="connsiteY42" fmla="*/ 5707 h 13778"/>
                <a:gd name="connsiteX43" fmla="*/ 9818 w 9833"/>
                <a:gd name="connsiteY43" fmla="*/ 2026 h 13778"/>
                <a:gd name="connsiteX44" fmla="*/ 8729 w 9833"/>
                <a:gd name="connsiteY44" fmla="*/ 1900 h 13778"/>
                <a:gd name="connsiteX45" fmla="*/ 7976 w 9833"/>
                <a:gd name="connsiteY45" fmla="*/ 4239 h 13778"/>
                <a:gd name="connsiteX46" fmla="*/ 7909 w 9833"/>
                <a:gd name="connsiteY46" fmla="*/ 4308 h 13778"/>
                <a:gd name="connsiteX47" fmla="*/ 7892 w 9833"/>
                <a:gd name="connsiteY47" fmla="*/ 4308 h 13778"/>
                <a:gd name="connsiteX48" fmla="*/ 7775 w 9833"/>
                <a:gd name="connsiteY48" fmla="*/ 4308 h 13778"/>
                <a:gd name="connsiteX49" fmla="*/ 7674 w 9833"/>
                <a:gd name="connsiteY49" fmla="*/ 4067 h 13778"/>
                <a:gd name="connsiteX50" fmla="*/ 8110 w 9833"/>
                <a:gd name="connsiteY50" fmla="*/ 959 h 13778"/>
                <a:gd name="connsiteX51" fmla="*/ 7021 w 9833"/>
                <a:gd name="connsiteY51" fmla="*/ 810 h 13778"/>
                <a:gd name="connsiteX0" fmla="*/ 7140 w 10000"/>
                <a:gd name="connsiteY0" fmla="*/ 588 h 10319"/>
                <a:gd name="connsiteX1" fmla="*/ 6492 w 10000"/>
                <a:gd name="connsiteY1" fmla="*/ 2677 h 10319"/>
                <a:gd name="connsiteX2" fmla="*/ 6459 w 10000"/>
                <a:gd name="connsiteY2" fmla="*/ 2760 h 10319"/>
                <a:gd name="connsiteX3" fmla="*/ 6272 w 10000"/>
                <a:gd name="connsiteY3" fmla="*/ 2885 h 10319"/>
                <a:gd name="connsiteX4" fmla="*/ 6169 w 10000"/>
                <a:gd name="connsiteY4" fmla="*/ 2760 h 10319"/>
                <a:gd name="connsiteX5" fmla="*/ 6101 w 10000"/>
                <a:gd name="connsiteY5" fmla="*/ 396 h 10319"/>
                <a:gd name="connsiteX6" fmla="*/ 4755 w 10000"/>
                <a:gd name="connsiteY6" fmla="*/ 314 h 10319"/>
                <a:gd name="connsiteX7" fmla="*/ 4721 w 10000"/>
                <a:gd name="connsiteY7" fmla="*/ 2727 h 10319"/>
                <a:gd name="connsiteX8" fmla="*/ 4483 w 10000"/>
                <a:gd name="connsiteY8" fmla="*/ 2702 h 10319"/>
                <a:gd name="connsiteX9" fmla="*/ 3835 w 10000"/>
                <a:gd name="connsiteY9" fmla="*/ 896 h 10319"/>
                <a:gd name="connsiteX10" fmla="*/ 2677 w 10000"/>
                <a:gd name="connsiteY10" fmla="*/ 946 h 10319"/>
                <a:gd name="connsiteX11" fmla="*/ 3052 w 10000"/>
                <a:gd name="connsiteY11" fmla="*/ 2827 h 10319"/>
                <a:gd name="connsiteX12" fmla="*/ 2711 w 10000"/>
                <a:gd name="connsiteY12" fmla="*/ 3643 h 10319"/>
                <a:gd name="connsiteX13" fmla="*/ 2660 w 10000"/>
                <a:gd name="connsiteY13" fmla="*/ 3651 h 10319"/>
                <a:gd name="connsiteX14" fmla="*/ 2353 w 10000"/>
                <a:gd name="connsiteY14" fmla="*/ 3518 h 10319"/>
                <a:gd name="connsiteX15" fmla="*/ 2336 w 10000"/>
                <a:gd name="connsiteY15" fmla="*/ 3518 h 10319"/>
                <a:gd name="connsiteX16" fmla="*/ 2336 w 10000"/>
                <a:gd name="connsiteY16" fmla="*/ 3501 h 10319"/>
                <a:gd name="connsiteX17" fmla="*/ 2320 w 10000"/>
                <a:gd name="connsiteY17" fmla="*/ 3501 h 10319"/>
                <a:gd name="connsiteX18" fmla="*/ 1927 w 10000"/>
                <a:gd name="connsiteY18" fmla="*/ 3035 h 10319"/>
                <a:gd name="connsiteX19" fmla="*/ 1280 w 10000"/>
                <a:gd name="connsiteY19" fmla="*/ 2411 h 10319"/>
                <a:gd name="connsiteX20" fmla="*/ 276 w 10000"/>
                <a:gd name="connsiteY20" fmla="*/ 2303 h 10319"/>
                <a:gd name="connsiteX21" fmla="*/ 105 w 10000"/>
                <a:gd name="connsiteY21" fmla="*/ 2369 h 10319"/>
                <a:gd name="connsiteX22" fmla="*/ 3 w 10000"/>
                <a:gd name="connsiteY22" fmla="*/ 2503 h 10319"/>
                <a:gd name="connsiteX23" fmla="*/ 258 w 10000"/>
                <a:gd name="connsiteY23" fmla="*/ 2794 h 10319"/>
                <a:gd name="connsiteX24" fmla="*/ 531 w 10000"/>
                <a:gd name="connsiteY24" fmla="*/ 3485 h 10319"/>
                <a:gd name="connsiteX25" fmla="*/ 633 w 10000"/>
                <a:gd name="connsiteY25" fmla="*/ 3676 h 10319"/>
                <a:gd name="connsiteX26" fmla="*/ 940 w 10000"/>
                <a:gd name="connsiteY26" fmla="*/ 4025 h 10319"/>
                <a:gd name="connsiteX27" fmla="*/ 1144 w 10000"/>
                <a:gd name="connsiteY27" fmla="*/ 4308 h 10319"/>
                <a:gd name="connsiteX28" fmla="*/ 1144 w 10000"/>
                <a:gd name="connsiteY28" fmla="*/ 4308 h 10319"/>
                <a:gd name="connsiteX29" fmla="*/ 1161 w 10000"/>
                <a:gd name="connsiteY29" fmla="*/ 4342 h 10319"/>
                <a:gd name="connsiteX30" fmla="*/ 1178 w 10000"/>
                <a:gd name="connsiteY30" fmla="*/ 4350 h 10319"/>
                <a:gd name="connsiteX31" fmla="*/ 1280 w 10000"/>
                <a:gd name="connsiteY31" fmla="*/ 4509 h 10319"/>
                <a:gd name="connsiteX32" fmla="*/ 1298 w 10000"/>
                <a:gd name="connsiteY32" fmla="*/ 4517 h 10319"/>
                <a:gd name="connsiteX33" fmla="*/ 1280 w 10000"/>
                <a:gd name="connsiteY33" fmla="*/ 4525 h 10319"/>
                <a:gd name="connsiteX34" fmla="*/ 1298 w 10000"/>
                <a:gd name="connsiteY34" fmla="*/ 4525 h 10319"/>
                <a:gd name="connsiteX35" fmla="*/ 1366 w 10000"/>
                <a:gd name="connsiteY35" fmla="*/ 4692 h 10319"/>
                <a:gd name="connsiteX36" fmla="*/ 2200 w 10000"/>
                <a:gd name="connsiteY36" fmla="*/ 5640 h 10319"/>
                <a:gd name="connsiteX37" fmla="*/ 3614 w 10000"/>
                <a:gd name="connsiteY37" fmla="*/ 6581 h 10319"/>
                <a:gd name="connsiteX38" fmla="*/ 3490 w 10000"/>
                <a:gd name="connsiteY38" fmla="*/ 10000 h 10319"/>
                <a:gd name="connsiteX39" fmla="*/ 7781 w 10000"/>
                <a:gd name="connsiteY39" fmla="*/ 9788 h 10319"/>
                <a:gd name="connsiteX40" fmla="*/ 7719 w 10000"/>
                <a:gd name="connsiteY40" fmla="*/ 6605 h 10319"/>
                <a:gd name="connsiteX41" fmla="*/ 8196 w 10000"/>
                <a:gd name="connsiteY41" fmla="*/ 6190 h 10319"/>
                <a:gd name="connsiteX42" fmla="*/ 9202 w 10000"/>
                <a:gd name="connsiteY42" fmla="*/ 4142 h 10319"/>
                <a:gd name="connsiteX43" fmla="*/ 9985 w 10000"/>
                <a:gd name="connsiteY43" fmla="*/ 1470 h 10319"/>
                <a:gd name="connsiteX44" fmla="*/ 8877 w 10000"/>
                <a:gd name="connsiteY44" fmla="*/ 1379 h 10319"/>
                <a:gd name="connsiteX45" fmla="*/ 8111 w 10000"/>
                <a:gd name="connsiteY45" fmla="*/ 3077 h 10319"/>
                <a:gd name="connsiteX46" fmla="*/ 8043 w 10000"/>
                <a:gd name="connsiteY46" fmla="*/ 3127 h 10319"/>
                <a:gd name="connsiteX47" fmla="*/ 8026 w 10000"/>
                <a:gd name="connsiteY47" fmla="*/ 3127 h 10319"/>
                <a:gd name="connsiteX48" fmla="*/ 7907 w 10000"/>
                <a:gd name="connsiteY48" fmla="*/ 3127 h 10319"/>
                <a:gd name="connsiteX49" fmla="*/ 7804 w 10000"/>
                <a:gd name="connsiteY49" fmla="*/ 2952 h 10319"/>
                <a:gd name="connsiteX50" fmla="*/ 8248 w 10000"/>
                <a:gd name="connsiteY50" fmla="*/ 696 h 10319"/>
                <a:gd name="connsiteX51" fmla="*/ 7140 w 10000"/>
                <a:gd name="connsiteY51" fmla="*/ 588 h 10319"/>
                <a:gd name="connsiteX0" fmla="*/ 7140 w 10000"/>
                <a:gd name="connsiteY0" fmla="*/ 588 h 10319"/>
                <a:gd name="connsiteX1" fmla="*/ 6492 w 10000"/>
                <a:gd name="connsiteY1" fmla="*/ 2677 h 10319"/>
                <a:gd name="connsiteX2" fmla="*/ 6459 w 10000"/>
                <a:gd name="connsiteY2" fmla="*/ 2760 h 10319"/>
                <a:gd name="connsiteX3" fmla="*/ 6272 w 10000"/>
                <a:gd name="connsiteY3" fmla="*/ 2885 h 10319"/>
                <a:gd name="connsiteX4" fmla="*/ 6169 w 10000"/>
                <a:gd name="connsiteY4" fmla="*/ 2760 h 10319"/>
                <a:gd name="connsiteX5" fmla="*/ 6101 w 10000"/>
                <a:gd name="connsiteY5" fmla="*/ 396 h 10319"/>
                <a:gd name="connsiteX6" fmla="*/ 4755 w 10000"/>
                <a:gd name="connsiteY6" fmla="*/ 314 h 10319"/>
                <a:gd name="connsiteX7" fmla="*/ 4721 w 10000"/>
                <a:gd name="connsiteY7" fmla="*/ 2727 h 10319"/>
                <a:gd name="connsiteX8" fmla="*/ 4483 w 10000"/>
                <a:gd name="connsiteY8" fmla="*/ 2702 h 10319"/>
                <a:gd name="connsiteX9" fmla="*/ 3835 w 10000"/>
                <a:gd name="connsiteY9" fmla="*/ 896 h 10319"/>
                <a:gd name="connsiteX10" fmla="*/ 2677 w 10000"/>
                <a:gd name="connsiteY10" fmla="*/ 946 h 10319"/>
                <a:gd name="connsiteX11" fmla="*/ 3052 w 10000"/>
                <a:gd name="connsiteY11" fmla="*/ 2827 h 10319"/>
                <a:gd name="connsiteX12" fmla="*/ 2711 w 10000"/>
                <a:gd name="connsiteY12" fmla="*/ 3643 h 10319"/>
                <a:gd name="connsiteX13" fmla="*/ 2660 w 10000"/>
                <a:gd name="connsiteY13" fmla="*/ 3651 h 10319"/>
                <a:gd name="connsiteX14" fmla="*/ 2353 w 10000"/>
                <a:gd name="connsiteY14" fmla="*/ 3518 h 10319"/>
                <a:gd name="connsiteX15" fmla="*/ 2336 w 10000"/>
                <a:gd name="connsiteY15" fmla="*/ 3518 h 10319"/>
                <a:gd name="connsiteX16" fmla="*/ 2336 w 10000"/>
                <a:gd name="connsiteY16" fmla="*/ 3501 h 10319"/>
                <a:gd name="connsiteX17" fmla="*/ 2320 w 10000"/>
                <a:gd name="connsiteY17" fmla="*/ 3501 h 10319"/>
                <a:gd name="connsiteX18" fmla="*/ 1927 w 10000"/>
                <a:gd name="connsiteY18" fmla="*/ 3035 h 10319"/>
                <a:gd name="connsiteX19" fmla="*/ 1280 w 10000"/>
                <a:gd name="connsiteY19" fmla="*/ 2411 h 10319"/>
                <a:gd name="connsiteX20" fmla="*/ 276 w 10000"/>
                <a:gd name="connsiteY20" fmla="*/ 2303 h 10319"/>
                <a:gd name="connsiteX21" fmla="*/ 105 w 10000"/>
                <a:gd name="connsiteY21" fmla="*/ 2369 h 10319"/>
                <a:gd name="connsiteX22" fmla="*/ 3 w 10000"/>
                <a:gd name="connsiteY22" fmla="*/ 2503 h 10319"/>
                <a:gd name="connsiteX23" fmla="*/ 258 w 10000"/>
                <a:gd name="connsiteY23" fmla="*/ 2794 h 10319"/>
                <a:gd name="connsiteX24" fmla="*/ 531 w 10000"/>
                <a:gd name="connsiteY24" fmla="*/ 3485 h 10319"/>
                <a:gd name="connsiteX25" fmla="*/ 633 w 10000"/>
                <a:gd name="connsiteY25" fmla="*/ 3676 h 10319"/>
                <a:gd name="connsiteX26" fmla="*/ 940 w 10000"/>
                <a:gd name="connsiteY26" fmla="*/ 4025 h 10319"/>
                <a:gd name="connsiteX27" fmla="*/ 1144 w 10000"/>
                <a:gd name="connsiteY27" fmla="*/ 4308 h 10319"/>
                <a:gd name="connsiteX28" fmla="*/ 1144 w 10000"/>
                <a:gd name="connsiteY28" fmla="*/ 4308 h 10319"/>
                <a:gd name="connsiteX29" fmla="*/ 1161 w 10000"/>
                <a:gd name="connsiteY29" fmla="*/ 4342 h 10319"/>
                <a:gd name="connsiteX30" fmla="*/ 1178 w 10000"/>
                <a:gd name="connsiteY30" fmla="*/ 4350 h 10319"/>
                <a:gd name="connsiteX31" fmla="*/ 1280 w 10000"/>
                <a:gd name="connsiteY31" fmla="*/ 4509 h 10319"/>
                <a:gd name="connsiteX32" fmla="*/ 1298 w 10000"/>
                <a:gd name="connsiteY32" fmla="*/ 4517 h 10319"/>
                <a:gd name="connsiteX33" fmla="*/ 1280 w 10000"/>
                <a:gd name="connsiteY33" fmla="*/ 4525 h 10319"/>
                <a:gd name="connsiteX34" fmla="*/ 1298 w 10000"/>
                <a:gd name="connsiteY34" fmla="*/ 4525 h 10319"/>
                <a:gd name="connsiteX35" fmla="*/ 1366 w 10000"/>
                <a:gd name="connsiteY35" fmla="*/ 4692 h 10319"/>
                <a:gd name="connsiteX36" fmla="*/ 2200 w 10000"/>
                <a:gd name="connsiteY36" fmla="*/ 5640 h 10319"/>
                <a:gd name="connsiteX37" fmla="*/ 3614 w 10000"/>
                <a:gd name="connsiteY37" fmla="*/ 6581 h 10319"/>
                <a:gd name="connsiteX38" fmla="*/ 3490 w 10000"/>
                <a:gd name="connsiteY38" fmla="*/ 10000 h 10319"/>
                <a:gd name="connsiteX39" fmla="*/ 7781 w 10000"/>
                <a:gd name="connsiteY39" fmla="*/ 9788 h 10319"/>
                <a:gd name="connsiteX40" fmla="*/ 7719 w 10000"/>
                <a:gd name="connsiteY40" fmla="*/ 6605 h 10319"/>
                <a:gd name="connsiteX41" fmla="*/ 8196 w 10000"/>
                <a:gd name="connsiteY41" fmla="*/ 6190 h 10319"/>
                <a:gd name="connsiteX42" fmla="*/ 9202 w 10000"/>
                <a:gd name="connsiteY42" fmla="*/ 4142 h 10319"/>
                <a:gd name="connsiteX43" fmla="*/ 9985 w 10000"/>
                <a:gd name="connsiteY43" fmla="*/ 1470 h 10319"/>
                <a:gd name="connsiteX44" fmla="*/ 8877 w 10000"/>
                <a:gd name="connsiteY44" fmla="*/ 1379 h 10319"/>
                <a:gd name="connsiteX45" fmla="*/ 8111 w 10000"/>
                <a:gd name="connsiteY45" fmla="*/ 3077 h 10319"/>
                <a:gd name="connsiteX46" fmla="*/ 8043 w 10000"/>
                <a:gd name="connsiteY46" fmla="*/ 3127 h 10319"/>
                <a:gd name="connsiteX47" fmla="*/ 8026 w 10000"/>
                <a:gd name="connsiteY47" fmla="*/ 3127 h 10319"/>
                <a:gd name="connsiteX48" fmla="*/ 7907 w 10000"/>
                <a:gd name="connsiteY48" fmla="*/ 3127 h 10319"/>
                <a:gd name="connsiteX49" fmla="*/ 7804 w 10000"/>
                <a:gd name="connsiteY49" fmla="*/ 2952 h 10319"/>
                <a:gd name="connsiteX50" fmla="*/ 8248 w 10000"/>
                <a:gd name="connsiteY50" fmla="*/ 696 h 10319"/>
                <a:gd name="connsiteX51" fmla="*/ 7140 w 10000"/>
                <a:gd name="connsiteY51" fmla="*/ 588 h 10319"/>
                <a:gd name="connsiteX0" fmla="*/ 7140 w 10000"/>
                <a:gd name="connsiteY0" fmla="*/ 588 h 10205"/>
                <a:gd name="connsiteX1" fmla="*/ 6492 w 10000"/>
                <a:gd name="connsiteY1" fmla="*/ 2677 h 10205"/>
                <a:gd name="connsiteX2" fmla="*/ 6459 w 10000"/>
                <a:gd name="connsiteY2" fmla="*/ 2760 h 10205"/>
                <a:gd name="connsiteX3" fmla="*/ 6272 w 10000"/>
                <a:gd name="connsiteY3" fmla="*/ 2885 h 10205"/>
                <a:gd name="connsiteX4" fmla="*/ 6169 w 10000"/>
                <a:gd name="connsiteY4" fmla="*/ 2760 h 10205"/>
                <a:gd name="connsiteX5" fmla="*/ 6101 w 10000"/>
                <a:gd name="connsiteY5" fmla="*/ 396 h 10205"/>
                <a:gd name="connsiteX6" fmla="*/ 4755 w 10000"/>
                <a:gd name="connsiteY6" fmla="*/ 314 h 10205"/>
                <a:gd name="connsiteX7" fmla="*/ 4721 w 10000"/>
                <a:gd name="connsiteY7" fmla="*/ 2727 h 10205"/>
                <a:gd name="connsiteX8" fmla="*/ 4483 w 10000"/>
                <a:gd name="connsiteY8" fmla="*/ 2702 h 10205"/>
                <a:gd name="connsiteX9" fmla="*/ 3835 w 10000"/>
                <a:gd name="connsiteY9" fmla="*/ 896 h 10205"/>
                <a:gd name="connsiteX10" fmla="*/ 2677 w 10000"/>
                <a:gd name="connsiteY10" fmla="*/ 946 h 10205"/>
                <a:gd name="connsiteX11" fmla="*/ 3052 w 10000"/>
                <a:gd name="connsiteY11" fmla="*/ 2827 h 10205"/>
                <a:gd name="connsiteX12" fmla="*/ 2711 w 10000"/>
                <a:gd name="connsiteY12" fmla="*/ 3643 h 10205"/>
                <a:gd name="connsiteX13" fmla="*/ 2660 w 10000"/>
                <a:gd name="connsiteY13" fmla="*/ 3651 h 10205"/>
                <a:gd name="connsiteX14" fmla="*/ 2353 w 10000"/>
                <a:gd name="connsiteY14" fmla="*/ 3518 h 10205"/>
                <a:gd name="connsiteX15" fmla="*/ 2336 w 10000"/>
                <a:gd name="connsiteY15" fmla="*/ 3518 h 10205"/>
                <a:gd name="connsiteX16" fmla="*/ 2336 w 10000"/>
                <a:gd name="connsiteY16" fmla="*/ 3501 h 10205"/>
                <a:gd name="connsiteX17" fmla="*/ 2320 w 10000"/>
                <a:gd name="connsiteY17" fmla="*/ 3501 h 10205"/>
                <a:gd name="connsiteX18" fmla="*/ 1927 w 10000"/>
                <a:gd name="connsiteY18" fmla="*/ 3035 h 10205"/>
                <a:gd name="connsiteX19" fmla="*/ 1280 w 10000"/>
                <a:gd name="connsiteY19" fmla="*/ 2411 h 10205"/>
                <a:gd name="connsiteX20" fmla="*/ 276 w 10000"/>
                <a:gd name="connsiteY20" fmla="*/ 2303 h 10205"/>
                <a:gd name="connsiteX21" fmla="*/ 105 w 10000"/>
                <a:gd name="connsiteY21" fmla="*/ 2369 h 10205"/>
                <a:gd name="connsiteX22" fmla="*/ 3 w 10000"/>
                <a:gd name="connsiteY22" fmla="*/ 2503 h 10205"/>
                <a:gd name="connsiteX23" fmla="*/ 258 w 10000"/>
                <a:gd name="connsiteY23" fmla="*/ 2794 h 10205"/>
                <a:gd name="connsiteX24" fmla="*/ 531 w 10000"/>
                <a:gd name="connsiteY24" fmla="*/ 3485 h 10205"/>
                <a:gd name="connsiteX25" fmla="*/ 633 w 10000"/>
                <a:gd name="connsiteY25" fmla="*/ 3676 h 10205"/>
                <a:gd name="connsiteX26" fmla="*/ 940 w 10000"/>
                <a:gd name="connsiteY26" fmla="*/ 4025 h 10205"/>
                <a:gd name="connsiteX27" fmla="*/ 1144 w 10000"/>
                <a:gd name="connsiteY27" fmla="*/ 4308 h 10205"/>
                <a:gd name="connsiteX28" fmla="*/ 1144 w 10000"/>
                <a:gd name="connsiteY28" fmla="*/ 4308 h 10205"/>
                <a:gd name="connsiteX29" fmla="*/ 1161 w 10000"/>
                <a:gd name="connsiteY29" fmla="*/ 4342 h 10205"/>
                <a:gd name="connsiteX30" fmla="*/ 1178 w 10000"/>
                <a:gd name="connsiteY30" fmla="*/ 4350 h 10205"/>
                <a:gd name="connsiteX31" fmla="*/ 1280 w 10000"/>
                <a:gd name="connsiteY31" fmla="*/ 4509 h 10205"/>
                <a:gd name="connsiteX32" fmla="*/ 1298 w 10000"/>
                <a:gd name="connsiteY32" fmla="*/ 4517 h 10205"/>
                <a:gd name="connsiteX33" fmla="*/ 1280 w 10000"/>
                <a:gd name="connsiteY33" fmla="*/ 4525 h 10205"/>
                <a:gd name="connsiteX34" fmla="*/ 1298 w 10000"/>
                <a:gd name="connsiteY34" fmla="*/ 4525 h 10205"/>
                <a:gd name="connsiteX35" fmla="*/ 1366 w 10000"/>
                <a:gd name="connsiteY35" fmla="*/ 4692 h 10205"/>
                <a:gd name="connsiteX36" fmla="*/ 2200 w 10000"/>
                <a:gd name="connsiteY36" fmla="*/ 5640 h 10205"/>
                <a:gd name="connsiteX37" fmla="*/ 3614 w 10000"/>
                <a:gd name="connsiteY37" fmla="*/ 6581 h 10205"/>
                <a:gd name="connsiteX38" fmla="*/ 3490 w 10000"/>
                <a:gd name="connsiteY38" fmla="*/ 10000 h 10205"/>
                <a:gd name="connsiteX39" fmla="*/ 7781 w 10000"/>
                <a:gd name="connsiteY39" fmla="*/ 9788 h 10205"/>
                <a:gd name="connsiteX40" fmla="*/ 7719 w 10000"/>
                <a:gd name="connsiteY40" fmla="*/ 6605 h 10205"/>
                <a:gd name="connsiteX41" fmla="*/ 8196 w 10000"/>
                <a:gd name="connsiteY41" fmla="*/ 6190 h 10205"/>
                <a:gd name="connsiteX42" fmla="*/ 9202 w 10000"/>
                <a:gd name="connsiteY42" fmla="*/ 4142 h 10205"/>
                <a:gd name="connsiteX43" fmla="*/ 9985 w 10000"/>
                <a:gd name="connsiteY43" fmla="*/ 1470 h 10205"/>
                <a:gd name="connsiteX44" fmla="*/ 8877 w 10000"/>
                <a:gd name="connsiteY44" fmla="*/ 1379 h 10205"/>
                <a:gd name="connsiteX45" fmla="*/ 8111 w 10000"/>
                <a:gd name="connsiteY45" fmla="*/ 3077 h 10205"/>
                <a:gd name="connsiteX46" fmla="*/ 8043 w 10000"/>
                <a:gd name="connsiteY46" fmla="*/ 3127 h 10205"/>
                <a:gd name="connsiteX47" fmla="*/ 8026 w 10000"/>
                <a:gd name="connsiteY47" fmla="*/ 3127 h 10205"/>
                <a:gd name="connsiteX48" fmla="*/ 7907 w 10000"/>
                <a:gd name="connsiteY48" fmla="*/ 3127 h 10205"/>
                <a:gd name="connsiteX49" fmla="*/ 7804 w 10000"/>
                <a:gd name="connsiteY49" fmla="*/ 2952 h 10205"/>
                <a:gd name="connsiteX50" fmla="*/ 8248 w 10000"/>
                <a:gd name="connsiteY50" fmla="*/ 696 h 10205"/>
                <a:gd name="connsiteX51" fmla="*/ 7140 w 10000"/>
                <a:gd name="connsiteY51" fmla="*/ 588 h 10205"/>
                <a:gd name="connsiteX0" fmla="*/ 7140 w 10000"/>
                <a:gd name="connsiteY0" fmla="*/ 588 h 10205"/>
                <a:gd name="connsiteX1" fmla="*/ 6492 w 10000"/>
                <a:gd name="connsiteY1" fmla="*/ 2677 h 10205"/>
                <a:gd name="connsiteX2" fmla="*/ 6459 w 10000"/>
                <a:gd name="connsiteY2" fmla="*/ 2760 h 10205"/>
                <a:gd name="connsiteX3" fmla="*/ 6272 w 10000"/>
                <a:gd name="connsiteY3" fmla="*/ 2885 h 10205"/>
                <a:gd name="connsiteX4" fmla="*/ 6169 w 10000"/>
                <a:gd name="connsiteY4" fmla="*/ 2760 h 10205"/>
                <a:gd name="connsiteX5" fmla="*/ 6101 w 10000"/>
                <a:gd name="connsiteY5" fmla="*/ 396 h 10205"/>
                <a:gd name="connsiteX6" fmla="*/ 4755 w 10000"/>
                <a:gd name="connsiteY6" fmla="*/ 314 h 10205"/>
                <a:gd name="connsiteX7" fmla="*/ 4721 w 10000"/>
                <a:gd name="connsiteY7" fmla="*/ 2727 h 10205"/>
                <a:gd name="connsiteX8" fmla="*/ 4483 w 10000"/>
                <a:gd name="connsiteY8" fmla="*/ 2702 h 10205"/>
                <a:gd name="connsiteX9" fmla="*/ 3835 w 10000"/>
                <a:gd name="connsiteY9" fmla="*/ 896 h 10205"/>
                <a:gd name="connsiteX10" fmla="*/ 2677 w 10000"/>
                <a:gd name="connsiteY10" fmla="*/ 946 h 10205"/>
                <a:gd name="connsiteX11" fmla="*/ 3052 w 10000"/>
                <a:gd name="connsiteY11" fmla="*/ 2827 h 10205"/>
                <a:gd name="connsiteX12" fmla="*/ 2711 w 10000"/>
                <a:gd name="connsiteY12" fmla="*/ 3643 h 10205"/>
                <a:gd name="connsiteX13" fmla="*/ 2660 w 10000"/>
                <a:gd name="connsiteY13" fmla="*/ 3651 h 10205"/>
                <a:gd name="connsiteX14" fmla="*/ 2353 w 10000"/>
                <a:gd name="connsiteY14" fmla="*/ 3518 h 10205"/>
                <a:gd name="connsiteX15" fmla="*/ 2336 w 10000"/>
                <a:gd name="connsiteY15" fmla="*/ 3518 h 10205"/>
                <a:gd name="connsiteX16" fmla="*/ 2336 w 10000"/>
                <a:gd name="connsiteY16" fmla="*/ 3501 h 10205"/>
                <a:gd name="connsiteX17" fmla="*/ 2320 w 10000"/>
                <a:gd name="connsiteY17" fmla="*/ 3501 h 10205"/>
                <a:gd name="connsiteX18" fmla="*/ 1927 w 10000"/>
                <a:gd name="connsiteY18" fmla="*/ 3035 h 10205"/>
                <a:gd name="connsiteX19" fmla="*/ 1280 w 10000"/>
                <a:gd name="connsiteY19" fmla="*/ 2411 h 10205"/>
                <a:gd name="connsiteX20" fmla="*/ 276 w 10000"/>
                <a:gd name="connsiteY20" fmla="*/ 2303 h 10205"/>
                <a:gd name="connsiteX21" fmla="*/ 105 w 10000"/>
                <a:gd name="connsiteY21" fmla="*/ 2369 h 10205"/>
                <a:gd name="connsiteX22" fmla="*/ 3 w 10000"/>
                <a:gd name="connsiteY22" fmla="*/ 2503 h 10205"/>
                <a:gd name="connsiteX23" fmla="*/ 258 w 10000"/>
                <a:gd name="connsiteY23" fmla="*/ 2794 h 10205"/>
                <a:gd name="connsiteX24" fmla="*/ 531 w 10000"/>
                <a:gd name="connsiteY24" fmla="*/ 3485 h 10205"/>
                <a:gd name="connsiteX25" fmla="*/ 633 w 10000"/>
                <a:gd name="connsiteY25" fmla="*/ 3676 h 10205"/>
                <a:gd name="connsiteX26" fmla="*/ 940 w 10000"/>
                <a:gd name="connsiteY26" fmla="*/ 4025 h 10205"/>
                <a:gd name="connsiteX27" fmla="*/ 1144 w 10000"/>
                <a:gd name="connsiteY27" fmla="*/ 4308 h 10205"/>
                <a:gd name="connsiteX28" fmla="*/ 1144 w 10000"/>
                <a:gd name="connsiteY28" fmla="*/ 4308 h 10205"/>
                <a:gd name="connsiteX29" fmla="*/ 1161 w 10000"/>
                <a:gd name="connsiteY29" fmla="*/ 4342 h 10205"/>
                <a:gd name="connsiteX30" fmla="*/ 1178 w 10000"/>
                <a:gd name="connsiteY30" fmla="*/ 4350 h 10205"/>
                <a:gd name="connsiteX31" fmla="*/ 1280 w 10000"/>
                <a:gd name="connsiteY31" fmla="*/ 4509 h 10205"/>
                <a:gd name="connsiteX32" fmla="*/ 1298 w 10000"/>
                <a:gd name="connsiteY32" fmla="*/ 4517 h 10205"/>
                <a:gd name="connsiteX33" fmla="*/ 1280 w 10000"/>
                <a:gd name="connsiteY33" fmla="*/ 4525 h 10205"/>
                <a:gd name="connsiteX34" fmla="*/ 1298 w 10000"/>
                <a:gd name="connsiteY34" fmla="*/ 4525 h 10205"/>
                <a:gd name="connsiteX35" fmla="*/ 1366 w 10000"/>
                <a:gd name="connsiteY35" fmla="*/ 4692 h 10205"/>
                <a:gd name="connsiteX36" fmla="*/ 2200 w 10000"/>
                <a:gd name="connsiteY36" fmla="*/ 5640 h 10205"/>
                <a:gd name="connsiteX37" fmla="*/ 3614 w 10000"/>
                <a:gd name="connsiteY37" fmla="*/ 6581 h 10205"/>
                <a:gd name="connsiteX38" fmla="*/ 3490 w 10000"/>
                <a:gd name="connsiteY38" fmla="*/ 10000 h 10205"/>
                <a:gd name="connsiteX39" fmla="*/ 7781 w 10000"/>
                <a:gd name="connsiteY39" fmla="*/ 9788 h 10205"/>
                <a:gd name="connsiteX40" fmla="*/ 7719 w 10000"/>
                <a:gd name="connsiteY40" fmla="*/ 6605 h 10205"/>
                <a:gd name="connsiteX41" fmla="*/ 8196 w 10000"/>
                <a:gd name="connsiteY41" fmla="*/ 6190 h 10205"/>
                <a:gd name="connsiteX42" fmla="*/ 9202 w 10000"/>
                <a:gd name="connsiteY42" fmla="*/ 4142 h 10205"/>
                <a:gd name="connsiteX43" fmla="*/ 9985 w 10000"/>
                <a:gd name="connsiteY43" fmla="*/ 1470 h 10205"/>
                <a:gd name="connsiteX44" fmla="*/ 8877 w 10000"/>
                <a:gd name="connsiteY44" fmla="*/ 1379 h 10205"/>
                <a:gd name="connsiteX45" fmla="*/ 8111 w 10000"/>
                <a:gd name="connsiteY45" fmla="*/ 3077 h 10205"/>
                <a:gd name="connsiteX46" fmla="*/ 8043 w 10000"/>
                <a:gd name="connsiteY46" fmla="*/ 3127 h 10205"/>
                <a:gd name="connsiteX47" fmla="*/ 8026 w 10000"/>
                <a:gd name="connsiteY47" fmla="*/ 3127 h 10205"/>
                <a:gd name="connsiteX48" fmla="*/ 7907 w 10000"/>
                <a:gd name="connsiteY48" fmla="*/ 3127 h 10205"/>
                <a:gd name="connsiteX49" fmla="*/ 7804 w 10000"/>
                <a:gd name="connsiteY49" fmla="*/ 2952 h 10205"/>
                <a:gd name="connsiteX50" fmla="*/ 8248 w 10000"/>
                <a:gd name="connsiteY50" fmla="*/ 696 h 10205"/>
                <a:gd name="connsiteX51" fmla="*/ 7140 w 10000"/>
                <a:gd name="connsiteY51" fmla="*/ 588 h 10205"/>
                <a:gd name="connsiteX0" fmla="*/ 7140 w 10000"/>
                <a:gd name="connsiteY0" fmla="*/ 588 h 10205"/>
                <a:gd name="connsiteX1" fmla="*/ 6492 w 10000"/>
                <a:gd name="connsiteY1" fmla="*/ 2677 h 10205"/>
                <a:gd name="connsiteX2" fmla="*/ 6459 w 10000"/>
                <a:gd name="connsiteY2" fmla="*/ 2760 h 10205"/>
                <a:gd name="connsiteX3" fmla="*/ 6272 w 10000"/>
                <a:gd name="connsiteY3" fmla="*/ 2885 h 10205"/>
                <a:gd name="connsiteX4" fmla="*/ 6169 w 10000"/>
                <a:gd name="connsiteY4" fmla="*/ 2760 h 10205"/>
                <a:gd name="connsiteX5" fmla="*/ 6101 w 10000"/>
                <a:gd name="connsiteY5" fmla="*/ 396 h 10205"/>
                <a:gd name="connsiteX6" fmla="*/ 4755 w 10000"/>
                <a:gd name="connsiteY6" fmla="*/ 314 h 10205"/>
                <a:gd name="connsiteX7" fmla="*/ 4721 w 10000"/>
                <a:gd name="connsiteY7" fmla="*/ 2727 h 10205"/>
                <a:gd name="connsiteX8" fmla="*/ 4483 w 10000"/>
                <a:gd name="connsiteY8" fmla="*/ 2702 h 10205"/>
                <a:gd name="connsiteX9" fmla="*/ 3835 w 10000"/>
                <a:gd name="connsiteY9" fmla="*/ 896 h 10205"/>
                <a:gd name="connsiteX10" fmla="*/ 2677 w 10000"/>
                <a:gd name="connsiteY10" fmla="*/ 946 h 10205"/>
                <a:gd name="connsiteX11" fmla="*/ 3052 w 10000"/>
                <a:gd name="connsiteY11" fmla="*/ 2827 h 10205"/>
                <a:gd name="connsiteX12" fmla="*/ 2711 w 10000"/>
                <a:gd name="connsiteY12" fmla="*/ 3643 h 10205"/>
                <a:gd name="connsiteX13" fmla="*/ 2660 w 10000"/>
                <a:gd name="connsiteY13" fmla="*/ 3651 h 10205"/>
                <a:gd name="connsiteX14" fmla="*/ 2353 w 10000"/>
                <a:gd name="connsiteY14" fmla="*/ 3518 h 10205"/>
                <a:gd name="connsiteX15" fmla="*/ 2336 w 10000"/>
                <a:gd name="connsiteY15" fmla="*/ 3518 h 10205"/>
                <a:gd name="connsiteX16" fmla="*/ 2336 w 10000"/>
                <a:gd name="connsiteY16" fmla="*/ 3501 h 10205"/>
                <a:gd name="connsiteX17" fmla="*/ 2320 w 10000"/>
                <a:gd name="connsiteY17" fmla="*/ 3501 h 10205"/>
                <a:gd name="connsiteX18" fmla="*/ 1927 w 10000"/>
                <a:gd name="connsiteY18" fmla="*/ 3035 h 10205"/>
                <a:gd name="connsiteX19" fmla="*/ 1280 w 10000"/>
                <a:gd name="connsiteY19" fmla="*/ 2411 h 10205"/>
                <a:gd name="connsiteX20" fmla="*/ 276 w 10000"/>
                <a:gd name="connsiteY20" fmla="*/ 2303 h 10205"/>
                <a:gd name="connsiteX21" fmla="*/ 105 w 10000"/>
                <a:gd name="connsiteY21" fmla="*/ 2369 h 10205"/>
                <a:gd name="connsiteX22" fmla="*/ 3 w 10000"/>
                <a:gd name="connsiteY22" fmla="*/ 2503 h 10205"/>
                <a:gd name="connsiteX23" fmla="*/ 258 w 10000"/>
                <a:gd name="connsiteY23" fmla="*/ 2794 h 10205"/>
                <a:gd name="connsiteX24" fmla="*/ 531 w 10000"/>
                <a:gd name="connsiteY24" fmla="*/ 3485 h 10205"/>
                <a:gd name="connsiteX25" fmla="*/ 633 w 10000"/>
                <a:gd name="connsiteY25" fmla="*/ 3676 h 10205"/>
                <a:gd name="connsiteX26" fmla="*/ 940 w 10000"/>
                <a:gd name="connsiteY26" fmla="*/ 4025 h 10205"/>
                <a:gd name="connsiteX27" fmla="*/ 1144 w 10000"/>
                <a:gd name="connsiteY27" fmla="*/ 4308 h 10205"/>
                <a:gd name="connsiteX28" fmla="*/ 1144 w 10000"/>
                <a:gd name="connsiteY28" fmla="*/ 4308 h 10205"/>
                <a:gd name="connsiteX29" fmla="*/ 1161 w 10000"/>
                <a:gd name="connsiteY29" fmla="*/ 4342 h 10205"/>
                <a:gd name="connsiteX30" fmla="*/ 1178 w 10000"/>
                <a:gd name="connsiteY30" fmla="*/ 4350 h 10205"/>
                <a:gd name="connsiteX31" fmla="*/ 1280 w 10000"/>
                <a:gd name="connsiteY31" fmla="*/ 4509 h 10205"/>
                <a:gd name="connsiteX32" fmla="*/ 1298 w 10000"/>
                <a:gd name="connsiteY32" fmla="*/ 4517 h 10205"/>
                <a:gd name="connsiteX33" fmla="*/ 1280 w 10000"/>
                <a:gd name="connsiteY33" fmla="*/ 4525 h 10205"/>
                <a:gd name="connsiteX34" fmla="*/ 1298 w 10000"/>
                <a:gd name="connsiteY34" fmla="*/ 4525 h 10205"/>
                <a:gd name="connsiteX35" fmla="*/ 1366 w 10000"/>
                <a:gd name="connsiteY35" fmla="*/ 4692 h 10205"/>
                <a:gd name="connsiteX36" fmla="*/ 2200 w 10000"/>
                <a:gd name="connsiteY36" fmla="*/ 5640 h 10205"/>
                <a:gd name="connsiteX37" fmla="*/ 3614 w 10000"/>
                <a:gd name="connsiteY37" fmla="*/ 6581 h 10205"/>
                <a:gd name="connsiteX38" fmla="*/ 3490 w 10000"/>
                <a:gd name="connsiteY38" fmla="*/ 10000 h 10205"/>
                <a:gd name="connsiteX39" fmla="*/ 7781 w 10000"/>
                <a:gd name="connsiteY39" fmla="*/ 9788 h 10205"/>
                <a:gd name="connsiteX40" fmla="*/ 7719 w 10000"/>
                <a:gd name="connsiteY40" fmla="*/ 6605 h 10205"/>
                <a:gd name="connsiteX41" fmla="*/ 8196 w 10000"/>
                <a:gd name="connsiteY41" fmla="*/ 6190 h 10205"/>
                <a:gd name="connsiteX42" fmla="*/ 9202 w 10000"/>
                <a:gd name="connsiteY42" fmla="*/ 4142 h 10205"/>
                <a:gd name="connsiteX43" fmla="*/ 9985 w 10000"/>
                <a:gd name="connsiteY43" fmla="*/ 1470 h 10205"/>
                <a:gd name="connsiteX44" fmla="*/ 8877 w 10000"/>
                <a:gd name="connsiteY44" fmla="*/ 1379 h 10205"/>
                <a:gd name="connsiteX45" fmla="*/ 8111 w 10000"/>
                <a:gd name="connsiteY45" fmla="*/ 3077 h 10205"/>
                <a:gd name="connsiteX46" fmla="*/ 8043 w 10000"/>
                <a:gd name="connsiteY46" fmla="*/ 3127 h 10205"/>
                <a:gd name="connsiteX47" fmla="*/ 8026 w 10000"/>
                <a:gd name="connsiteY47" fmla="*/ 3127 h 10205"/>
                <a:gd name="connsiteX48" fmla="*/ 7907 w 10000"/>
                <a:gd name="connsiteY48" fmla="*/ 3127 h 10205"/>
                <a:gd name="connsiteX49" fmla="*/ 7804 w 10000"/>
                <a:gd name="connsiteY49" fmla="*/ 2952 h 10205"/>
                <a:gd name="connsiteX50" fmla="*/ 8248 w 10000"/>
                <a:gd name="connsiteY50" fmla="*/ 696 h 10205"/>
                <a:gd name="connsiteX51" fmla="*/ 7140 w 10000"/>
                <a:gd name="connsiteY51" fmla="*/ 588 h 10205"/>
                <a:gd name="connsiteX0" fmla="*/ 7140 w 10000"/>
                <a:gd name="connsiteY0" fmla="*/ 588 h 10000"/>
                <a:gd name="connsiteX1" fmla="*/ 6492 w 10000"/>
                <a:gd name="connsiteY1" fmla="*/ 2677 h 10000"/>
                <a:gd name="connsiteX2" fmla="*/ 6459 w 10000"/>
                <a:gd name="connsiteY2" fmla="*/ 2760 h 10000"/>
                <a:gd name="connsiteX3" fmla="*/ 6272 w 10000"/>
                <a:gd name="connsiteY3" fmla="*/ 2885 h 10000"/>
                <a:gd name="connsiteX4" fmla="*/ 6169 w 10000"/>
                <a:gd name="connsiteY4" fmla="*/ 2760 h 10000"/>
                <a:gd name="connsiteX5" fmla="*/ 6101 w 10000"/>
                <a:gd name="connsiteY5" fmla="*/ 396 h 10000"/>
                <a:gd name="connsiteX6" fmla="*/ 4755 w 10000"/>
                <a:gd name="connsiteY6" fmla="*/ 314 h 10000"/>
                <a:gd name="connsiteX7" fmla="*/ 4721 w 10000"/>
                <a:gd name="connsiteY7" fmla="*/ 2727 h 10000"/>
                <a:gd name="connsiteX8" fmla="*/ 4483 w 10000"/>
                <a:gd name="connsiteY8" fmla="*/ 2702 h 10000"/>
                <a:gd name="connsiteX9" fmla="*/ 3835 w 10000"/>
                <a:gd name="connsiteY9" fmla="*/ 896 h 10000"/>
                <a:gd name="connsiteX10" fmla="*/ 2677 w 10000"/>
                <a:gd name="connsiteY10" fmla="*/ 946 h 10000"/>
                <a:gd name="connsiteX11" fmla="*/ 3052 w 10000"/>
                <a:gd name="connsiteY11" fmla="*/ 2827 h 10000"/>
                <a:gd name="connsiteX12" fmla="*/ 2711 w 10000"/>
                <a:gd name="connsiteY12" fmla="*/ 3643 h 10000"/>
                <a:gd name="connsiteX13" fmla="*/ 2660 w 10000"/>
                <a:gd name="connsiteY13" fmla="*/ 3651 h 10000"/>
                <a:gd name="connsiteX14" fmla="*/ 2353 w 10000"/>
                <a:gd name="connsiteY14" fmla="*/ 3518 h 10000"/>
                <a:gd name="connsiteX15" fmla="*/ 2336 w 10000"/>
                <a:gd name="connsiteY15" fmla="*/ 3518 h 10000"/>
                <a:gd name="connsiteX16" fmla="*/ 2336 w 10000"/>
                <a:gd name="connsiteY16" fmla="*/ 3501 h 10000"/>
                <a:gd name="connsiteX17" fmla="*/ 2320 w 10000"/>
                <a:gd name="connsiteY17" fmla="*/ 3501 h 10000"/>
                <a:gd name="connsiteX18" fmla="*/ 1927 w 10000"/>
                <a:gd name="connsiteY18" fmla="*/ 3035 h 10000"/>
                <a:gd name="connsiteX19" fmla="*/ 1280 w 10000"/>
                <a:gd name="connsiteY19" fmla="*/ 2411 h 10000"/>
                <a:gd name="connsiteX20" fmla="*/ 276 w 10000"/>
                <a:gd name="connsiteY20" fmla="*/ 2303 h 10000"/>
                <a:gd name="connsiteX21" fmla="*/ 105 w 10000"/>
                <a:gd name="connsiteY21" fmla="*/ 2369 h 10000"/>
                <a:gd name="connsiteX22" fmla="*/ 3 w 10000"/>
                <a:gd name="connsiteY22" fmla="*/ 2503 h 10000"/>
                <a:gd name="connsiteX23" fmla="*/ 258 w 10000"/>
                <a:gd name="connsiteY23" fmla="*/ 2794 h 10000"/>
                <a:gd name="connsiteX24" fmla="*/ 531 w 10000"/>
                <a:gd name="connsiteY24" fmla="*/ 3485 h 10000"/>
                <a:gd name="connsiteX25" fmla="*/ 633 w 10000"/>
                <a:gd name="connsiteY25" fmla="*/ 3676 h 10000"/>
                <a:gd name="connsiteX26" fmla="*/ 940 w 10000"/>
                <a:gd name="connsiteY26" fmla="*/ 4025 h 10000"/>
                <a:gd name="connsiteX27" fmla="*/ 1144 w 10000"/>
                <a:gd name="connsiteY27" fmla="*/ 4308 h 10000"/>
                <a:gd name="connsiteX28" fmla="*/ 1144 w 10000"/>
                <a:gd name="connsiteY28" fmla="*/ 4308 h 10000"/>
                <a:gd name="connsiteX29" fmla="*/ 1161 w 10000"/>
                <a:gd name="connsiteY29" fmla="*/ 4342 h 10000"/>
                <a:gd name="connsiteX30" fmla="*/ 1178 w 10000"/>
                <a:gd name="connsiteY30" fmla="*/ 4350 h 10000"/>
                <a:gd name="connsiteX31" fmla="*/ 1280 w 10000"/>
                <a:gd name="connsiteY31" fmla="*/ 4509 h 10000"/>
                <a:gd name="connsiteX32" fmla="*/ 1298 w 10000"/>
                <a:gd name="connsiteY32" fmla="*/ 4517 h 10000"/>
                <a:gd name="connsiteX33" fmla="*/ 1280 w 10000"/>
                <a:gd name="connsiteY33" fmla="*/ 4525 h 10000"/>
                <a:gd name="connsiteX34" fmla="*/ 1298 w 10000"/>
                <a:gd name="connsiteY34" fmla="*/ 4525 h 10000"/>
                <a:gd name="connsiteX35" fmla="*/ 1366 w 10000"/>
                <a:gd name="connsiteY35" fmla="*/ 4692 h 10000"/>
                <a:gd name="connsiteX36" fmla="*/ 2200 w 10000"/>
                <a:gd name="connsiteY36" fmla="*/ 5640 h 10000"/>
                <a:gd name="connsiteX37" fmla="*/ 3614 w 10000"/>
                <a:gd name="connsiteY37" fmla="*/ 6581 h 10000"/>
                <a:gd name="connsiteX38" fmla="*/ 3490 w 10000"/>
                <a:gd name="connsiteY38" fmla="*/ 10000 h 10000"/>
                <a:gd name="connsiteX39" fmla="*/ 7781 w 10000"/>
                <a:gd name="connsiteY39" fmla="*/ 9788 h 10000"/>
                <a:gd name="connsiteX40" fmla="*/ 7719 w 10000"/>
                <a:gd name="connsiteY40" fmla="*/ 6605 h 10000"/>
                <a:gd name="connsiteX41" fmla="*/ 8196 w 10000"/>
                <a:gd name="connsiteY41" fmla="*/ 6190 h 10000"/>
                <a:gd name="connsiteX42" fmla="*/ 9202 w 10000"/>
                <a:gd name="connsiteY42" fmla="*/ 4142 h 10000"/>
                <a:gd name="connsiteX43" fmla="*/ 9985 w 10000"/>
                <a:gd name="connsiteY43" fmla="*/ 1470 h 10000"/>
                <a:gd name="connsiteX44" fmla="*/ 8877 w 10000"/>
                <a:gd name="connsiteY44" fmla="*/ 1379 h 10000"/>
                <a:gd name="connsiteX45" fmla="*/ 8111 w 10000"/>
                <a:gd name="connsiteY45" fmla="*/ 3077 h 10000"/>
                <a:gd name="connsiteX46" fmla="*/ 8043 w 10000"/>
                <a:gd name="connsiteY46" fmla="*/ 3127 h 10000"/>
                <a:gd name="connsiteX47" fmla="*/ 8026 w 10000"/>
                <a:gd name="connsiteY47" fmla="*/ 3127 h 10000"/>
                <a:gd name="connsiteX48" fmla="*/ 7907 w 10000"/>
                <a:gd name="connsiteY48" fmla="*/ 3127 h 10000"/>
                <a:gd name="connsiteX49" fmla="*/ 7804 w 10000"/>
                <a:gd name="connsiteY49" fmla="*/ 2952 h 10000"/>
                <a:gd name="connsiteX50" fmla="*/ 8248 w 10000"/>
                <a:gd name="connsiteY50" fmla="*/ 696 h 10000"/>
                <a:gd name="connsiteX51" fmla="*/ 7140 w 10000"/>
                <a:gd name="connsiteY51" fmla="*/ 588 h 10000"/>
                <a:gd name="connsiteX0" fmla="*/ 7140 w 10000"/>
                <a:gd name="connsiteY0" fmla="*/ 588 h 10000"/>
                <a:gd name="connsiteX1" fmla="*/ 6492 w 10000"/>
                <a:gd name="connsiteY1" fmla="*/ 2677 h 10000"/>
                <a:gd name="connsiteX2" fmla="*/ 6459 w 10000"/>
                <a:gd name="connsiteY2" fmla="*/ 2760 h 10000"/>
                <a:gd name="connsiteX3" fmla="*/ 6272 w 10000"/>
                <a:gd name="connsiteY3" fmla="*/ 2885 h 10000"/>
                <a:gd name="connsiteX4" fmla="*/ 6169 w 10000"/>
                <a:gd name="connsiteY4" fmla="*/ 2760 h 10000"/>
                <a:gd name="connsiteX5" fmla="*/ 6101 w 10000"/>
                <a:gd name="connsiteY5" fmla="*/ 396 h 10000"/>
                <a:gd name="connsiteX6" fmla="*/ 4755 w 10000"/>
                <a:gd name="connsiteY6" fmla="*/ 314 h 10000"/>
                <a:gd name="connsiteX7" fmla="*/ 4721 w 10000"/>
                <a:gd name="connsiteY7" fmla="*/ 2727 h 10000"/>
                <a:gd name="connsiteX8" fmla="*/ 4483 w 10000"/>
                <a:gd name="connsiteY8" fmla="*/ 2702 h 10000"/>
                <a:gd name="connsiteX9" fmla="*/ 3835 w 10000"/>
                <a:gd name="connsiteY9" fmla="*/ 896 h 10000"/>
                <a:gd name="connsiteX10" fmla="*/ 2677 w 10000"/>
                <a:gd name="connsiteY10" fmla="*/ 946 h 10000"/>
                <a:gd name="connsiteX11" fmla="*/ 3052 w 10000"/>
                <a:gd name="connsiteY11" fmla="*/ 2827 h 10000"/>
                <a:gd name="connsiteX12" fmla="*/ 2711 w 10000"/>
                <a:gd name="connsiteY12" fmla="*/ 3643 h 10000"/>
                <a:gd name="connsiteX13" fmla="*/ 2660 w 10000"/>
                <a:gd name="connsiteY13" fmla="*/ 3651 h 10000"/>
                <a:gd name="connsiteX14" fmla="*/ 2353 w 10000"/>
                <a:gd name="connsiteY14" fmla="*/ 3518 h 10000"/>
                <a:gd name="connsiteX15" fmla="*/ 2336 w 10000"/>
                <a:gd name="connsiteY15" fmla="*/ 3518 h 10000"/>
                <a:gd name="connsiteX16" fmla="*/ 2336 w 10000"/>
                <a:gd name="connsiteY16" fmla="*/ 3501 h 10000"/>
                <a:gd name="connsiteX17" fmla="*/ 2320 w 10000"/>
                <a:gd name="connsiteY17" fmla="*/ 3501 h 10000"/>
                <a:gd name="connsiteX18" fmla="*/ 1927 w 10000"/>
                <a:gd name="connsiteY18" fmla="*/ 3035 h 10000"/>
                <a:gd name="connsiteX19" fmla="*/ 1280 w 10000"/>
                <a:gd name="connsiteY19" fmla="*/ 2411 h 10000"/>
                <a:gd name="connsiteX20" fmla="*/ 276 w 10000"/>
                <a:gd name="connsiteY20" fmla="*/ 2303 h 10000"/>
                <a:gd name="connsiteX21" fmla="*/ 105 w 10000"/>
                <a:gd name="connsiteY21" fmla="*/ 2369 h 10000"/>
                <a:gd name="connsiteX22" fmla="*/ 3 w 10000"/>
                <a:gd name="connsiteY22" fmla="*/ 2503 h 10000"/>
                <a:gd name="connsiteX23" fmla="*/ 258 w 10000"/>
                <a:gd name="connsiteY23" fmla="*/ 2794 h 10000"/>
                <a:gd name="connsiteX24" fmla="*/ 531 w 10000"/>
                <a:gd name="connsiteY24" fmla="*/ 3485 h 10000"/>
                <a:gd name="connsiteX25" fmla="*/ 633 w 10000"/>
                <a:gd name="connsiteY25" fmla="*/ 3676 h 10000"/>
                <a:gd name="connsiteX26" fmla="*/ 940 w 10000"/>
                <a:gd name="connsiteY26" fmla="*/ 4025 h 10000"/>
                <a:gd name="connsiteX27" fmla="*/ 1144 w 10000"/>
                <a:gd name="connsiteY27" fmla="*/ 4308 h 10000"/>
                <a:gd name="connsiteX28" fmla="*/ 1144 w 10000"/>
                <a:gd name="connsiteY28" fmla="*/ 4308 h 10000"/>
                <a:gd name="connsiteX29" fmla="*/ 1161 w 10000"/>
                <a:gd name="connsiteY29" fmla="*/ 4342 h 10000"/>
                <a:gd name="connsiteX30" fmla="*/ 1178 w 10000"/>
                <a:gd name="connsiteY30" fmla="*/ 4350 h 10000"/>
                <a:gd name="connsiteX31" fmla="*/ 1280 w 10000"/>
                <a:gd name="connsiteY31" fmla="*/ 4509 h 10000"/>
                <a:gd name="connsiteX32" fmla="*/ 1298 w 10000"/>
                <a:gd name="connsiteY32" fmla="*/ 4517 h 10000"/>
                <a:gd name="connsiteX33" fmla="*/ 1280 w 10000"/>
                <a:gd name="connsiteY33" fmla="*/ 4525 h 10000"/>
                <a:gd name="connsiteX34" fmla="*/ 1298 w 10000"/>
                <a:gd name="connsiteY34" fmla="*/ 4525 h 10000"/>
                <a:gd name="connsiteX35" fmla="*/ 1366 w 10000"/>
                <a:gd name="connsiteY35" fmla="*/ 4692 h 10000"/>
                <a:gd name="connsiteX36" fmla="*/ 2200 w 10000"/>
                <a:gd name="connsiteY36" fmla="*/ 5640 h 10000"/>
                <a:gd name="connsiteX37" fmla="*/ 3614 w 10000"/>
                <a:gd name="connsiteY37" fmla="*/ 6581 h 10000"/>
                <a:gd name="connsiteX38" fmla="*/ 3490 w 10000"/>
                <a:gd name="connsiteY38" fmla="*/ 10000 h 10000"/>
                <a:gd name="connsiteX39" fmla="*/ 7781 w 10000"/>
                <a:gd name="connsiteY39" fmla="*/ 9788 h 10000"/>
                <a:gd name="connsiteX40" fmla="*/ 7719 w 10000"/>
                <a:gd name="connsiteY40" fmla="*/ 6605 h 10000"/>
                <a:gd name="connsiteX41" fmla="*/ 8196 w 10000"/>
                <a:gd name="connsiteY41" fmla="*/ 6190 h 10000"/>
                <a:gd name="connsiteX42" fmla="*/ 9202 w 10000"/>
                <a:gd name="connsiteY42" fmla="*/ 4142 h 10000"/>
                <a:gd name="connsiteX43" fmla="*/ 9985 w 10000"/>
                <a:gd name="connsiteY43" fmla="*/ 1470 h 10000"/>
                <a:gd name="connsiteX44" fmla="*/ 8877 w 10000"/>
                <a:gd name="connsiteY44" fmla="*/ 1379 h 10000"/>
                <a:gd name="connsiteX45" fmla="*/ 8111 w 10000"/>
                <a:gd name="connsiteY45" fmla="*/ 3077 h 10000"/>
                <a:gd name="connsiteX46" fmla="*/ 8043 w 10000"/>
                <a:gd name="connsiteY46" fmla="*/ 3127 h 10000"/>
                <a:gd name="connsiteX47" fmla="*/ 8026 w 10000"/>
                <a:gd name="connsiteY47" fmla="*/ 3127 h 10000"/>
                <a:gd name="connsiteX48" fmla="*/ 7907 w 10000"/>
                <a:gd name="connsiteY48" fmla="*/ 3127 h 10000"/>
                <a:gd name="connsiteX49" fmla="*/ 7804 w 10000"/>
                <a:gd name="connsiteY49" fmla="*/ 2952 h 10000"/>
                <a:gd name="connsiteX50" fmla="*/ 8248 w 10000"/>
                <a:gd name="connsiteY50" fmla="*/ 696 h 10000"/>
                <a:gd name="connsiteX51" fmla="*/ 7140 w 10000"/>
                <a:gd name="connsiteY51" fmla="*/ 588 h 10000"/>
                <a:gd name="connsiteX0" fmla="*/ 7140 w 10000"/>
                <a:gd name="connsiteY0" fmla="*/ 588 h 9820"/>
                <a:gd name="connsiteX1" fmla="*/ 6492 w 10000"/>
                <a:gd name="connsiteY1" fmla="*/ 2677 h 9820"/>
                <a:gd name="connsiteX2" fmla="*/ 6459 w 10000"/>
                <a:gd name="connsiteY2" fmla="*/ 2760 h 9820"/>
                <a:gd name="connsiteX3" fmla="*/ 6272 w 10000"/>
                <a:gd name="connsiteY3" fmla="*/ 2885 h 9820"/>
                <a:gd name="connsiteX4" fmla="*/ 6169 w 10000"/>
                <a:gd name="connsiteY4" fmla="*/ 2760 h 9820"/>
                <a:gd name="connsiteX5" fmla="*/ 6101 w 10000"/>
                <a:gd name="connsiteY5" fmla="*/ 396 h 9820"/>
                <a:gd name="connsiteX6" fmla="*/ 4755 w 10000"/>
                <a:gd name="connsiteY6" fmla="*/ 314 h 9820"/>
                <a:gd name="connsiteX7" fmla="*/ 4721 w 10000"/>
                <a:gd name="connsiteY7" fmla="*/ 2727 h 9820"/>
                <a:gd name="connsiteX8" fmla="*/ 4483 w 10000"/>
                <a:gd name="connsiteY8" fmla="*/ 2702 h 9820"/>
                <a:gd name="connsiteX9" fmla="*/ 3835 w 10000"/>
                <a:gd name="connsiteY9" fmla="*/ 896 h 9820"/>
                <a:gd name="connsiteX10" fmla="*/ 2677 w 10000"/>
                <a:gd name="connsiteY10" fmla="*/ 946 h 9820"/>
                <a:gd name="connsiteX11" fmla="*/ 3052 w 10000"/>
                <a:gd name="connsiteY11" fmla="*/ 2827 h 9820"/>
                <a:gd name="connsiteX12" fmla="*/ 2711 w 10000"/>
                <a:gd name="connsiteY12" fmla="*/ 3643 h 9820"/>
                <a:gd name="connsiteX13" fmla="*/ 2660 w 10000"/>
                <a:gd name="connsiteY13" fmla="*/ 3651 h 9820"/>
                <a:gd name="connsiteX14" fmla="*/ 2353 w 10000"/>
                <a:gd name="connsiteY14" fmla="*/ 3518 h 9820"/>
                <a:gd name="connsiteX15" fmla="*/ 2336 w 10000"/>
                <a:gd name="connsiteY15" fmla="*/ 3518 h 9820"/>
                <a:gd name="connsiteX16" fmla="*/ 2336 w 10000"/>
                <a:gd name="connsiteY16" fmla="*/ 3501 h 9820"/>
                <a:gd name="connsiteX17" fmla="*/ 2320 w 10000"/>
                <a:gd name="connsiteY17" fmla="*/ 3501 h 9820"/>
                <a:gd name="connsiteX18" fmla="*/ 1927 w 10000"/>
                <a:gd name="connsiteY18" fmla="*/ 3035 h 9820"/>
                <a:gd name="connsiteX19" fmla="*/ 1280 w 10000"/>
                <a:gd name="connsiteY19" fmla="*/ 2411 h 9820"/>
                <a:gd name="connsiteX20" fmla="*/ 276 w 10000"/>
                <a:gd name="connsiteY20" fmla="*/ 2303 h 9820"/>
                <a:gd name="connsiteX21" fmla="*/ 105 w 10000"/>
                <a:gd name="connsiteY21" fmla="*/ 2369 h 9820"/>
                <a:gd name="connsiteX22" fmla="*/ 3 w 10000"/>
                <a:gd name="connsiteY22" fmla="*/ 2503 h 9820"/>
                <a:gd name="connsiteX23" fmla="*/ 258 w 10000"/>
                <a:gd name="connsiteY23" fmla="*/ 2794 h 9820"/>
                <a:gd name="connsiteX24" fmla="*/ 531 w 10000"/>
                <a:gd name="connsiteY24" fmla="*/ 3485 h 9820"/>
                <a:gd name="connsiteX25" fmla="*/ 633 w 10000"/>
                <a:gd name="connsiteY25" fmla="*/ 3676 h 9820"/>
                <a:gd name="connsiteX26" fmla="*/ 940 w 10000"/>
                <a:gd name="connsiteY26" fmla="*/ 4025 h 9820"/>
                <a:gd name="connsiteX27" fmla="*/ 1144 w 10000"/>
                <a:gd name="connsiteY27" fmla="*/ 4308 h 9820"/>
                <a:gd name="connsiteX28" fmla="*/ 1144 w 10000"/>
                <a:gd name="connsiteY28" fmla="*/ 4308 h 9820"/>
                <a:gd name="connsiteX29" fmla="*/ 1161 w 10000"/>
                <a:gd name="connsiteY29" fmla="*/ 4342 h 9820"/>
                <a:gd name="connsiteX30" fmla="*/ 1178 w 10000"/>
                <a:gd name="connsiteY30" fmla="*/ 4350 h 9820"/>
                <a:gd name="connsiteX31" fmla="*/ 1280 w 10000"/>
                <a:gd name="connsiteY31" fmla="*/ 4509 h 9820"/>
                <a:gd name="connsiteX32" fmla="*/ 1298 w 10000"/>
                <a:gd name="connsiteY32" fmla="*/ 4517 h 9820"/>
                <a:gd name="connsiteX33" fmla="*/ 1280 w 10000"/>
                <a:gd name="connsiteY33" fmla="*/ 4525 h 9820"/>
                <a:gd name="connsiteX34" fmla="*/ 1298 w 10000"/>
                <a:gd name="connsiteY34" fmla="*/ 4525 h 9820"/>
                <a:gd name="connsiteX35" fmla="*/ 1366 w 10000"/>
                <a:gd name="connsiteY35" fmla="*/ 4692 h 9820"/>
                <a:gd name="connsiteX36" fmla="*/ 2200 w 10000"/>
                <a:gd name="connsiteY36" fmla="*/ 5640 h 9820"/>
                <a:gd name="connsiteX37" fmla="*/ 3614 w 10000"/>
                <a:gd name="connsiteY37" fmla="*/ 6581 h 9820"/>
                <a:gd name="connsiteX38" fmla="*/ 3490 w 10000"/>
                <a:gd name="connsiteY38" fmla="*/ 9787 h 9820"/>
                <a:gd name="connsiteX39" fmla="*/ 7781 w 10000"/>
                <a:gd name="connsiteY39" fmla="*/ 9788 h 9820"/>
                <a:gd name="connsiteX40" fmla="*/ 7719 w 10000"/>
                <a:gd name="connsiteY40" fmla="*/ 6605 h 9820"/>
                <a:gd name="connsiteX41" fmla="*/ 8196 w 10000"/>
                <a:gd name="connsiteY41" fmla="*/ 6190 h 9820"/>
                <a:gd name="connsiteX42" fmla="*/ 9202 w 10000"/>
                <a:gd name="connsiteY42" fmla="*/ 4142 h 9820"/>
                <a:gd name="connsiteX43" fmla="*/ 9985 w 10000"/>
                <a:gd name="connsiteY43" fmla="*/ 1470 h 9820"/>
                <a:gd name="connsiteX44" fmla="*/ 8877 w 10000"/>
                <a:gd name="connsiteY44" fmla="*/ 1379 h 9820"/>
                <a:gd name="connsiteX45" fmla="*/ 8111 w 10000"/>
                <a:gd name="connsiteY45" fmla="*/ 3077 h 9820"/>
                <a:gd name="connsiteX46" fmla="*/ 8043 w 10000"/>
                <a:gd name="connsiteY46" fmla="*/ 3127 h 9820"/>
                <a:gd name="connsiteX47" fmla="*/ 8026 w 10000"/>
                <a:gd name="connsiteY47" fmla="*/ 3127 h 9820"/>
                <a:gd name="connsiteX48" fmla="*/ 7907 w 10000"/>
                <a:gd name="connsiteY48" fmla="*/ 3127 h 9820"/>
                <a:gd name="connsiteX49" fmla="*/ 7804 w 10000"/>
                <a:gd name="connsiteY49" fmla="*/ 2952 h 9820"/>
                <a:gd name="connsiteX50" fmla="*/ 8248 w 10000"/>
                <a:gd name="connsiteY50" fmla="*/ 696 h 9820"/>
                <a:gd name="connsiteX51" fmla="*/ 7140 w 10000"/>
                <a:gd name="connsiteY51" fmla="*/ 588 h 9820"/>
                <a:gd name="connsiteX0" fmla="*/ 7140 w 10000"/>
                <a:gd name="connsiteY0" fmla="*/ 599 h 10028"/>
                <a:gd name="connsiteX1" fmla="*/ 6492 w 10000"/>
                <a:gd name="connsiteY1" fmla="*/ 2726 h 10028"/>
                <a:gd name="connsiteX2" fmla="*/ 6459 w 10000"/>
                <a:gd name="connsiteY2" fmla="*/ 2811 h 10028"/>
                <a:gd name="connsiteX3" fmla="*/ 6272 w 10000"/>
                <a:gd name="connsiteY3" fmla="*/ 2938 h 10028"/>
                <a:gd name="connsiteX4" fmla="*/ 6169 w 10000"/>
                <a:gd name="connsiteY4" fmla="*/ 2811 h 10028"/>
                <a:gd name="connsiteX5" fmla="*/ 6101 w 10000"/>
                <a:gd name="connsiteY5" fmla="*/ 403 h 10028"/>
                <a:gd name="connsiteX6" fmla="*/ 4755 w 10000"/>
                <a:gd name="connsiteY6" fmla="*/ 320 h 10028"/>
                <a:gd name="connsiteX7" fmla="*/ 4721 w 10000"/>
                <a:gd name="connsiteY7" fmla="*/ 2777 h 10028"/>
                <a:gd name="connsiteX8" fmla="*/ 4483 w 10000"/>
                <a:gd name="connsiteY8" fmla="*/ 2752 h 10028"/>
                <a:gd name="connsiteX9" fmla="*/ 3835 w 10000"/>
                <a:gd name="connsiteY9" fmla="*/ 912 h 10028"/>
                <a:gd name="connsiteX10" fmla="*/ 2677 w 10000"/>
                <a:gd name="connsiteY10" fmla="*/ 963 h 10028"/>
                <a:gd name="connsiteX11" fmla="*/ 3052 w 10000"/>
                <a:gd name="connsiteY11" fmla="*/ 2879 h 10028"/>
                <a:gd name="connsiteX12" fmla="*/ 2711 w 10000"/>
                <a:gd name="connsiteY12" fmla="*/ 3710 h 10028"/>
                <a:gd name="connsiteX13" fmla="*/ 2660 w 10000"/>
                <a:gd name="connsiteY13" fmla="*/ 3718 h 10028"/>
                <a:gd name="connsiteX14" fmla="*/ 2353 w 10000"/>
                <a:gd name="connsiteY14" fmla="*/ 3582 h 10028"/>
                <a:gd name="connsiteX15" fmla="*/ 2336 w 10000"/>
                <a:gd name="connsiteY15" fmla="*/ 3582 h 10028"/>
                <a:gd name="connsiteX16" fmla="*/ 2336 w 10000"/>
                <a:gd name="connsiteY16" fmla="*/ 3565 h 10028"/>
                <a:gd name="connsiteX17" fmla="*/ 2320 w 10000"/>
                <a:gd name="connsiteY17" fmla="*/ 3565 h 10028"/>
                <a:gd name="connsiteX18" fmla="*/ 1927 w 10000"/>
                <a:gd name="connsiteY18" fmla="*/ 3091 h 10028"/>
                <a:gd name="connsiteX19" fmla="*/ 1280 w 10000"/>
                <a:gd name="connsiteY19" fmla="*/ 2455 h 10028"/>
                <a:gd name="connsiteX20" fmla="*/ 276 w 10000"/>
                <a:gd name="connsiteY20" fmla="*/ 2345 h 10028"/>
                <a:gd name="connsiteX21" fmla="*/ 105 w 10000"/>
                <a:gd name="connsiteY21" fmla="*/ 2412 h 10028"/>
                <a:gd name="connsiteX22" fmla="*/ 3 w 10000"/>
                <a:gd name="connsiteY22" fmla="*/ 2549 h 10028"/>
                <a:gd name="connsiteX23" fmla="*/ 258 w 10000"/>
                <a:gd name="connsiteY23" fmla="*/ 2845 h 10028"/>
                <a:gd name="connsiteX24" fmla="*/ 531 w 10000"/>
                <a:gd name="connsiteY24" fmla="*/ 3549 h 10028"/>
                <a:gd name="connsiteX25" fmla="*/ 633 w 10000"/>
                <a:gd name="connsiteY25" fmla="*/ 3743 h 10028"/>
                <a:gd name="connsiteX26" fmla="*/ 940 w 10000"/>
                <a:gd name="connsiteY26" fmla="*/ 4099 h 10028"/>
                <a:gd name="connsiteX27" fmla="*/ 1144 w 10000"/>
                <a:gd name="connsiteY27" fmla="*/ 4387 h 10028"/>
                <a:gd name="connsiteX28" fmla="*/ 1144 w 10000"/>
                <a:gd name="connsiteY28" fmla="*/ 4387 h 10028"/>
                <a:gd name="connsiteX29" fmla="*/ 1161 w 10000"/>
                <a:gd name="connsiteY29" fmla="*/ 4422 h 10028"/>
                <a:gd name="connsiteX30" fmla="*/ 1178 w 10000"/>
                <a:gd name="connsiteY30" fmla="*/ 4430 h 10028"/>
                <a:gd name="connsiteX31" fmla="*/ 1280 w 10000"/>
                <a:gd name="connsiteY31" fmla="*/ 4592 h 10028"/>
                <a:gd name="connsiteX32" fmla="*/ 1298 w 10000"/>
                <a:gd name="connsiteY32" fmla="*/ 4600 h 10028"/>
                <a:gd name="connsiteX33" fmla="*/ 1280 w 10000"/>
                <a:gd name="connsiteY33" fmla="*/ 4608 h 10028"/>
                <a:gd name="connsiteX34" fmla="*/ 1298 w 10000"/>
                <a:gd name="connsiteY34" fmla="*/ 4608 h 10028"/>
                <a:gd name="connsiteX35" fmla="*/ 1366 w 10000"/>
                <a:gd name="connsiteY35" fmla="*/ 4778 h 10028"/>
                <a:gd name="connsiteX36" fmla="*/ 2200 w 10000"/>
                <a:gd name="connsiteY36" fmla="*/ 5743 h 10028"/>
                <a:gd name="connsiteX37" fmla="*/ 3614 w 10000"/>
                <a:gd name="connsiteY37" fmla="*/ 6702 h 10028"/>
                <a:gd name="connsiteX38" fmla="*/ 3490 w 10000"/>
                <a:gd name="connsiteY38" fmla="*/ 10028 h 10028"/>
                <a:gd name="connsiteX39" fmla="*/ 7781 w 10000"/>
                <a:gd name="connsiteY39" fmla="*/ 9967 h 10028"/>
                <a:gd name="connsiteX40" fmla="*/ 7719 w 10000"/>
                <a:gd name="connsiteY40" fmla="*/ 6726 h 10028"/>
                <a:gd name="connsiteX41" fmla="*/ 8196 w 10000"/>
                <a:gd name="connsiteY41" fmla="*/ 6303 h 10028"/>
                <a:gd name="connsiteX42" fmla="*/ 9202 w 10000"/>
                <a:gd name="connsiteY42" fmla="*/ 4218 h 10028"/>
                <a:gd name="connsiteX43" fmla="*/ 9985 w 10000"/>
                <a:gd name="connsiteY43" fmla="*/ 1497 h 10028"/>
                <a:gd name="connsiteX44" fmla="*/ 8877 w 10000"/>
                <a:gd name="connsiteY44" fmla="*/ 1404 h 10028"/>
                <a:gd name="connsiteX45" fmla="*/ 8111 w 10000"/>
                <a:gd name="connsiteY45" fmla="*/ 3133 h 10028"/>
                <a:gd name="connsiteX46" fmla="*/ 8043 w 10000"/>
                <a:gd name="connsiteY46" fmla="*/ 3184 h 10028"/>
                <a:gd name="connsiteX47" fmla="*/ 8026 w 10000"/>
                <a:gd name="connsiteY47" fmla="*/ 3184 h 10028"/>
                <a:gd name="connsiteX48" fmla="*/ 7907 w 10000"/>
                <a:gd name="connsiteY48" fmla="*/ 3184 h 10028"/>
                <a:gd name="connsiteX49" fmla="*/ 7804 w 10000"/>
                <a:gd name="connsiteY49" fmla="*/ 3006 h 10028"/>
                <a:gd name="connsiteX50" fmla="*/ 8248 w 10000"/>
                <a:gd name="connsiteY50" fmla="*/ 709 h 10028"/>
                <a:gd name="connsiteX51" fmla="*/ 7140 w 10000"/>
                <a:gd name="connsiteY51" fmla="*/ 599 h 10028"/>
                <a:gd name="connsiteX0" fmla="*/ 7140 w 10000"/>
                <a:gd name="connsiteY0" fmla="*/ 599 h 10028"/>
                <a:gd name="connsiteX1" fmla="*/ 6492 w 10000"/>
                <a:gd name="connsiteY1" fmla="*/ 2726 h 10028"/>
                <a:gd name="connsiteX2" fmla="*/ 6459 w 10000"/>
                <a:gd name="connsiteY2" fmla="*/ 2811 h 10028"/>
                <a:gd name="connsiteX3" fmla="*/ 6272 w 10000"/>
                <a:gd name="connsiteY3" fmla="*/ 2938 h 10028"/>
                <a:gd name="connsiteX4" fmla="*/ 6169 w 10000"/>
                <a:gd name="connsiteY4" fmla="*/ 2811 h 10028"/>
                <a:gd name="connsiteX5" fmla="*/ 6101 w 10000"/>
                <a:gd name="connsiteY5" fmla="*/ 403 h 10028"/>
                <a:gd name="connsiteX6" fmla="*/ 4755 w 10000"/>
                <a:gd name="connsiteY6" fmla="*/ 320 h 10028"/>
                <a:gd name="connsiteX7" fmla="*/ 4721 w 10000"/>
                <a:gd name="connsiteY7" fmla="*/ 2777 h 10028"/>
                <a:gd name="connsiteX8" fmla="*/ 4483 w 10000"/>
                <a:gd name="connsiteY8" fmla="*/ 2752 h 10028"/>
                <a:gd name="connsiteX9" fmla="*/ 3835 w 10000"/>
                <a:gd name="connsiteY9" fmla="*/ 912 h 10028"/>
                <a:gd name="connsiteX10" fmla="*/ 2677 w 10000"/>
                <a:gd name="connsiteY10" fmla="*/ 963 h 10028"/>
                <a:gd name="connsiteX11" fmla="*/ 3052 w 10000"/>
                <a:gd name="connsiteY11" fmla="*/ 2879 h 10028"/>
                <a:gd name="connsiteX12" fmla="*/ 2711 w 10000"/>
                <a:gd name="connsiteY12" fmla="*/ 3710 h 10028"/>
                <a:gd name="connsiteX13" fmla="*/ 2660 w 10000"/>
                <a:gd name="connsiteY13" fmla="*/ 3718 h 10028"/>
                <a:gd name="connsiteX14" fmla="*/ 2353 w 10000"/>
                <a:gd name="connsiteY14" fmla="*/ 3582 h 10028"/>
                <a:gd name="connsiteX15" fmla="*/ 2336 w 10000"/>
                <a:gd name="connsiteY15" fmla="*/ 3582 h 10028"/>
                <a:gd name="connsiteX16" fmla="*/ 2336 w 10000"/>
                <a:gd name="connsiteY16" fmla="*/ 3565 h 10028"/>
                <a:gd name="connsiteX17" fmla="*/ 2320 w 10000"/>
                <a:gd name="connsiteY17" fmla="*/ 3565 h 10028"/>
                <a:gd name="connsiteX18" fmla="*/ 1927 w 10000"/>
                <a:gd name="connsiteY18" fmla="*/ 3091 h 10028"/>
                <a:gd name="connsiteX19" fmla="*/ 1280 w 10000"/>
                <a:gd name="connsiteY19" fmla="*/ 2455 h 10028"/>
                <a:gd name="connsiteX20" fmla="*/ 276 w 10000"/>
                <a:gd name="connsiteY20" fmla="*/ 2345 h 10028"/>
                <a:gd name="connsiteX21" fmla="*/ 105 w 10000"/>
                <a:gd name="connsiteY21" fmla="*/ 2412 h 10028"/>
                <a:gd name="connsiteX22" fmla="*/ 3 w 10000"/>
                <a:gd name="connsiteY22" fmla="*/ 2549 h 10028"/>
                <a:gd name="connsiteX23" fmla="*/ 258 w 10000"/>
                <a:gd name="connsiteY23" fmla="*/ 2845 h 10028"/>
                <a:gd name="connsiteX24" fmla="*/ 531 w 10000"/>
                <a:gd name="connsiteY24" fmla="*/ 3549 h 10028"/>
                <a:gd name="connsiteX25" fmla="*/ 633 w 10000"/>
                <a:gd name="connsiteY25" fmla="*/ 3743 h 10028"/>
                <a:gd name="connsiteX26" fmla="*/ 940 w 10000"/>
                <a:gd name="connsiteY26" fmla="*/ 4099 h 10028"/>
                <a:gd name="connsiteX27" fmla="*/ 1144 w 10000"/>
                <a:gd name="connsiteY27" fmla="*/ 4387 h 10028"/>
                <a:gd name="connsiteX28" fmla="*/ 1144 w 10000"/>
                <a:gd name="connsiteY28" fmla="*/ 4387 h 10028"/>
                <a:gd name="connsiteX29" fmla="*/ 1161 w 10000"/>
                <a:gd name="connsiteY29" fmla="*/ 4422 h 10028"/>
                <a:gd name="connsiteX30" fmla="*/ 1178 w 10000"/>
                <a:gd name="connsiteY30" fmla="*/ 4430 h 10028"/>
                <a:gd name="connsiteX31" fmla="*/ 1280 w 10000"/>
                <a:gd name="connsiteY31" fmla="*/ 4592 h 10028"/>
                <a:gd name="connsiteX32" fmla="*/ 1298 w 10000"/>
                <a:gd name="connsiteY32" fmla="*/ 4600 h 10028"/>
                <a:gd name="connsiteX33" fmla="*/ 1280 w 10000"/>
                <a:gd name="connsiteY33" fmla="*/ 4608 h 10028"/>
                <a:gd name="connsiteX34" fmla="*/ 1298 w 10000"/>
                <a:gd name="connsiteY34" fmla="*/ 4608 h 10028"/>
                <a:gd name="connsiteX35" fmla="*/ 1366 w 10000"/>
                <a:gd name="connsiteY35" fmla="*/ 4778 h 10028"/>
                <a:gd name="connsiteX36" fmla="*/ 2200 w 10000"/>
                <a:gd name="connsiteY36" fmla="*/ 5743 h 10028"/>
                <a:gd name="connsiteX37" fmla="*/ 3614 w 10000"/>
                <a:gd name="connsiteY37" fmla="*/ 6702 h 10028"/>
                <a:gd name="connsiteX38" fmla="*/ 3490 w 10000"/>
                <a:gd name="connsiteY38" fmla="*/ 10028 h 10028"/>
                <a:gd name="connsiteX39" fmla="*/ 7781 w 10000"/>
                <a:gd name="connsiteY39" fmla="*/ 9967 h 10028"/>
                <a:gd name="connsiteX40" fmla="*/ 7719 w 10000"/>
                <a:gd name="connsiteY40" fmla="*/ 6726 h 10028"/>
                <a:gd name="connsiteX41" fmla="*/ 8196 w 10000"/>
                <a:gd name="connsiteY41" fmla="*/ 6303 h 10028"/>
                <a:gd name="connsiteX42" fmla="*/ 9202 w 10000"/>
                <a:gd name="connsiteY42" fmla="*/ 4218 h 10028"/>
                <a:gd name="connsiteX43" fmla="*/ 9985 w 10000"/>
                <a:gd name="connsiteY43" fmla="*/ 1497 h 10028"/>
                <a:gd name="connsiteX44" fmla="*/ 8877 w 10000"/>
                <a:gd name="connsiteY44" fmla="*/ 1404 h 10028"/>
                <a:gd name="connsiteX45" fmla="*/ 8111 w 10000"/>
                <a:gd name="connsiteY45" fmla="*/ 3133 h 10028"/>
                <a:gd name="connsiteX46" fmla="*/ 8043 w 10000"/>
                <a:gd name="connsiteY46" fmla="*/ 3184 h 10028"/>
                <a:gd name="connsiteX47" fmla="*/ 8026 w 10000"/>
                <a:gd name="connsiteY47" fmla="*/ 3184 h 10028"/>
                <a:gd name="connsiteX48" fmla="*/ 7907 w 10000"/>
                <a:gd name="connsiteY48" fmla="*/ 3184 h 10028"/>
                <a:gd name="connsiteX49" fmla="*/ 7804 w 10000"/>
                <a:gd name="connsiteY49" fmla="*/ 3006 h 10028"/>
                <a:gd name="connsiteX50" fmla="*/ 8248 w 10000"/>
                <a:gd name="connsiteY50" fmla="*/ 709 h 10028"/>
                <a:gd name="connsiteX51" fmla="*/ 7140 w 10000"/>
                <a:gd name="connsiteY51" fmla="*/ 599 h 10028"/>
                <a:gd name="connsiteX0" fmla="*/ 7140 w 10000"/>
                <a:gd name="connsiteY0" fmla="*/ 599 h 10028"/>
                <a:gd name="connsiteX1" fmla="*/ 6492 w 10000"/>
                <a:gd name="connsiteY1" fmla="*/ 2726 h 10028"/>
                <a:gd name="connsiteX2" fmla="*/ 6459 w 10000"/>
                <a:gd name="connsiteY2" fmla="*/ 2811 h 10028"/>
                <a:gd name="connsiteX3" fmla="*/ 6272 w 10000"/>
                <a:gd name="connsiteY3" fmla="*/ 2938 h 10028"/>
                <a:gd name="connsiteX4" fmla="*/ 6169 w 10000"/>
                <a:gd name="connsiteY4" fmla="*/ 2811 h 10028"/>
                <a:gd name="connsiteX5" fmla="*/ 6101 w 10000"/>
                <a:gd name="connsiteY5" fmla="*/ 403 h 10028"/>
                <a:gd name="connsiteX6" fmla="*/ 4755 w 10000"/>
                <a:gd name="connsiteY6" fmla="*/ 320 h 10028"/>
                <a:gd name="connsiteX7" fmla="*/ 4721 w 10000"/>
                <a:gd name="connsiteY7" fmla="*/ 2777 h 10028"/>
                <a:gd name="connsiteX8" fmla="*/ 4483 w 10000"/>
                <a:gd name="connsiteY8" fmla="*/ 2752 h 10028"/>
                <a:gd name="connsiteX9" fmla="*/ 3835 w 10000"/>
                <a:gd name="connsiteY9" fmla="*/ 912 h 10028"/>
                <a:gd name="connsiteX10" fmla="*/ 2677 w 10000"/>
                <a:gd name="connsiteY10" fmla="*/ 963 h 10028"/>
                <a:gd name="connsiteX11" fmla="*/ 3052 w 10000"/>
                <a:gd name="connsiteY11" fmla="*/ 2879 h 10028"/>
                <a:gd name="connsiteX12" fmla="*/ 2711 w 10000"/>
                <a:gd name="connsiteY12" fmla="*/ 3710 h 10028"/>
                <a:gd name="connsiteX13" fmla="*/ 2660 w 10000"/>
                <a:gd name="connsiteY13" fmla="*/ 3718 h 10028"/>
                <a:gd name="connsiteX14" fmla="*/ 2353 w 10000"/>
                <a:gd name="connsiteY14" fmla="*/ 3582 h 10028"/>
                <a:gd name="connsiteX15" fmla="*/ 2336 w 10000"/>
                <a:gd name="connsiteY15" fmla="*/ 3582 h 10028"/>
                <a:gd name="connsiteX16" fmla="*/ 2336 w 10000"/>
                <a:gd name="connsiteY16" fmla="*/ 3565 h 10028"/>
                <a:gd name="connsiteX17" fmla="*/ 2320 w 10000"/>
                <a:gd name="connsiteY17" fmla="*/ 3565 h 10028"/>
                <a:gd name="connsiteX18" fmla="*/ 1927 w 10000"/>
                <a:gd name="connsiteY18" fmla="*/ 3091 h 10028"/>
                <a:gd name="connsiteX19" fmla="*/ 1280 w 10000"/>
                <a:gd name="connsiteY19" fmla="*/ 2455 h 10028"/>
                <a:gd name="connsiteX20" fmla="*/ 276 w 10000"/>
                <a:gd name="connsiteY20" fmla="*/ 2345 h 10028"/>
                <a:gd name="connsiteX21" fmla="*/ 105 w 10000"/>
                <a:gd name="connsiteY21" fmla="*/ 2412 h 10028"/>
                <a:gd name="connsiteX22" fmla="*/ 3 w 10000"/>
                <a:gd name="connsiteY22" fmla="*/ 2549 h 10028"/>
                <a:gd name="connsiteX23" fmla="*/ 258 w 10000"/>
                <a:gd name="connsiteY23" fmla="*/ 2845 h 10028"/>
                <a:gd name="connsiteX24" fmla="*/ 531 w 10000"/>
                <a:gd name="connsiteY24" fmla="*/ 3549 h 10028"/>
                <a:gd name="connsiteX25" fmla="*/ 633 w 10000"/>
                <a:gd name="connsiteY25" fmla="*/ 3743 h 10028"/>
                <a:gd name="connsiteX26" fmla="*/ 940 w 10000"/>
                <a:gd name="connsiteY26" fmla="*/ 4099 h 10028"/>
                <a:gd name="connsiteX27" fmla="*/ 1144 w 10000"/>
                <a:gd name="connsiteY27" fmla="*/ 4387 h 10028"/>
                <a:gd name="connsiteX28" fmla="*/ 1144 w 10000"/>
                <a:gd name="connsiteY28" fmla="*/ 4387 h 10028"/>
                <a:gd name="connsiteX29" fmla="*/ 1161 w 10000"/>
                <a:gd name="connsiteY29" fmla="*/ 4422 h 10028"/>
                <a:gd name="connsiteX30" fmla="*/ 1178 w 10000"/>
                <a:gd name="connsiteY30" fmla="*/ 4430 h 10028"/>
                <a:gd name="connsiteX31" fmla="*/ 1280 w 10000"/>
                <a:gd name="connsiteY31" fmla="*/ 4592 h 10028"/>
                <a:gd name="connsiteX32" fmla="*/ 1298 w 10000"/>
                <a:gd name="connsiteY32" fmla="*/ 4600 h 10028"/>
                <a:gd name="connsiteX33" fmla="*/ 1280 w 10000"/>
                <a:gd name="connsiteY33" fmla="*/ 4608 h 10028"/>
                <a:gd name="connsiteX34" fmla="*/ 1298 w 10000"/>
                <a:gd name="connsiteY34" fmla="*/ 4608 h 10028"/>
                <a:gd name="connsiteX35" fmla="*/ 1366 w 10000"/>
                <a:gd name="connsiteY35" fmla="*/ 4778 h 10028"/>
                <a:gd name="connsiteX36" fmla="*/ 2200 w 10000"/>
                <a:gd name="connsiteY36" fmla="*/ 5743 h 10028"/>
                <a:gd name="connsiteX37" fmla="*/ 3614 w 10000"/>
                <a:gd name="connsiteY37" fmla="*/ 6702 h 10028"/>
                <a:gd name="connsiteX38" fmla="*/ 3490 w 10000"/>
                <a:gd name="connsiteY38" fmla="*/ 10028 h 10028"/>
                <a:gd name="connsiteX39" fmla="*/ 7781 w 10000"/>
                <a:gd name="connsiteY39" fmla="*/ 9967 h 10028"/>
                <a:gd name="connsiteX40" fmla="*/ 7719 w 10000"/>
                <a:gd name="connsiteY40" fmla="*/ 6726 h 10028"/>
                <a:gd name="connsiteX41" fmla="*/ 8196 w 10000"/>
                <a:gd name="connsiteY41" fmla="*/ 6303 h 10028"/>
                <a:gd name="connsiteX42" fmla="*/ 9202 w 10000"/>
                <a:gd name="connsiteY42" fmla="*/ 4218 h 10028"/>
                <a:gd name="connsiteX43" fmla="*/ 9985 w 10000"/>
                <a:gd name="connsiteY43" fmla="*/ 1497 h 10028"/>
                <a:gd name="connsiteX44" fmla="*/ 8877 w 10000"/>
                <a:gd name="connsiteY44" fmla="*/ 1404 h 10028"/>
                <a:gd name="connsiteX45" fmla="*/ 8111 w 10000"/>
                <a:gd name="connsiteY45" fmla="*/ 3133 h 10028"/>
                <a:gd name="connsiteX46" fmla="*/ 8043 w 10000"/>
                <a:gd name="connsiteY46" fmla="*/ 3184 h 10028"/>
                <a:gd name="connsiteX47" fmla="*/ 8026 w 10000"/>
                <a:gd name="connsiteY47" fmla="*/ 3184 h 10028"/>
                <a:gd name="connsiteX48" fmla="*/ 7907 w 10000"/>
                <a:gd name="connsiteY48" fmla="*/ 3184 h 10028"/>
                <a:gd name="connsiteX49" fmla="*/ 7804 w 10000"/>
                <a:gd name="connsiteY49" fmla="*/ 3006 h 10028"/>
                <a:gd name="connsiteX50" fmla="*/ 8248 w 10000"/>
                <a:gd name="connsiteY50" fmla="*/ 709 h 10028"/>
                <a:gd name="connsiteX51" fmla="*/ 7140 w 10000"/>
                <a:gd name="connsiteY51" fmla="*/ 599 h 10028"/>
                <a:gd name="connsiteX0" fmla="*/ 7140 w 10000"/>
                <a:gd name="connsiteY0" fmla="*/ 599 h 10029"/>
                <a:gd name="connsiteX1" fmla="*/ 6492 w 10000"/>
                <a:gd name="connsiteY1" fmla="*/ 2726 h 10029"/>
                <a:gd name="connsiteX2" fmla="*/ 6459 w 10000"/>
                <a:gd name="connsiteY2" fmla="*/ 2811 h 10029"/>
                <a:gd name="connsiteX3" fmla="*/ 6272 w 10000"/>
                <a:gd name="connsiteY3" fmla="*/ 2938 h 10029"/>
                <a:gd name="connsiteX4" fmla="*/ 6169 w 10000"/>
                <a:gd name="connsiteY4" fmla="*/ 2811 h 10029"/>
                <a:gd name="connsiteX5" fmla="*/ 6101 w 10000"/>
                <a:gd name="connsiteY5" fmla="*/ 403 h 10029"/>
                <a:gd name="connsiteX6" fmla="*/ 4755 w 10000"/>
                <a:gd name="connsiteY6" fmla="*/ 320 h 10029"/>
                <a:gd name="connsiteX7" fmla="*/ 4721 w 10000"/>
                <a:gd name="connsiteY7" fmla="*/ 2777 h 10029"/>
                <a:gd name="connsiteX8" fmla="*/ 4483 w 10000"/>
                <a:gd name="connsiteY8" fmla="*/ 2752 h 10029"/>
                <a:gd name="connsiteX9" fmla="*/ 3835 w 10000"/>
                <a:gd name="connsiteY9" fmla="*/ 912 h 10029"/>
                <a:gd name="connsiteX10" fmla="*/ 2677 w 10000"/>
                <a:gd name="connsiteY10" fmla="*/ 963 h 10029"/>
                <a:gd name="connsiteX11" fmla="*/ 3052 w 10000"/>
                <a:gd name="connsiteY11" fmla="*/ 2879 h 10029"/>
                <a:gd name="connsiteX12" fmla="*/ 2711 w 10000"/>
                <a:gd name="connsiteY12" fmla="*/ 3710 h 10029"/>
                <a:gd name="connsiteX13" fmla="*/ 2660 w 10000"/>
                <a:gd name="connsiteY13" fmla="*/ 3718 h 10029"/>
                <a:gd name="connsiteX14" fmla="*/ 2353 w 10000"/>
                <a:gd name="connsiteY14" fmla="*/ 3582 h 10029"/>
                <a:gd name="connsiteX15" fmla="*/ 2336 w 10000"/>
                <a:gd name="connsiteY15" fmla="*/ 3582 h 10029"/>
                <a:gd name="connsiteX16" fmla="*/ 2336 w 10000"/>
                <a:gd name="connsiteY16" fmla="*/ 3565 h 10029"/>
                <a:gd name="connsiteX17" fmla="*/ 2320 w 10000"/>
                <a:gd name="connsiteY17" fmla="*/ 3565 h 10029"/>
                <a:gd name="connsiteX18" fmla="*/ 1927 w 10000"/>
                <a:gd name="connsiteY18" fmla="*/ 3091 h 10029"/>
                <a:gd name="connsiteX19" fmla="*/ 1280 w 10000"/>
                <a:gd name="connsiteY19" fmla="*/ 2455 h 10029"/>
                <a:gd name="connsiteX20" fmla="*/ 276 w 10000"/>
                <a:gd name="connsiteY20" fmla="*/ 2345 h 10029"/>
                <a:gd name="connsiteX21" fmla="*/ 105 w 10000"/>
                <a:gd name="connsiteY21" fmla="*/ 2412 h 10029"/>
                <a:gd name="connsiteX22" fmla="*/ 3 w 10000"/>
                <a:gd name="connsiteY22" fmla="*/ 2549 h 10029"/>
                <a:gd name="connsiteX23" fmla="*/ 258 w 10000"/>
                <a:gd name="connsiteY23" fmla="*/ 2845 h 10029"/>
                <a:gd name="connsiteX24" fmla="*/ 531 w 10000"/>
                <a:gd name="connsiteY24" fmla="*/ 3549 h 10029"/>
                <a:gd name="connsiteX25" fmla="*/ 633 w 10000"/>
                <a:gd name="connsiteY25" fmla="*/ 3743 h 10029"/>
                <a:gd name="connsiteX26" fmla="*/ 940 w 10000"/>
                <a:gd name="connsiteY26" fmla="*/ 4099 h 10029"/>
                <a:gd name="connsiteX27" fmla="*/ 1144 w 10000"/>
                <a:gd name="connsiteY27" fmla="*/ 4387 h 10029"/>
                <a:gd name="connsiteX28" fmla="*/ 1144 w 10000"/>
                <a:gd name="connsiteY28" fmla="*/ 4387 h 10029"/>
                <a:gd name="connsiteX29" fmla="*/ 1161 w 10000"/>
                <a:gd name="connsiteY29" fmla="*/ 4422 h 10029"/>
                <a:gd name="connsiteX30" fmla="*/ 1178 w 10000"/>
                <a:gd name="connsiteY30" fmla="*/ 4430 h 10029"/>
                <a:gd name="connsiteX31" fmla="*/ 1280 w 10000"/>
                <a:gd name="connsiteY31" fmla="*/ 4592 h 10029"/>
                <a:gd name="connsiteX32" fmla="*/ 1298 w 10000"/>
                <a:gd name="connsiteY32" fmla="*/ 4600 h 10029"/>
                <a:gd name="connsiteX33" fmla="*/ 1280 w 10000"/>
                <a:gd name="connsiteY33" fmla="*/ 4608 h 10029"/>
                <a:gd name="connsiteX34" fmla="*/ 1298 w 10000"/>
                <a:gd name="connsiteY34" fmla="*/ 4608 h 10029"/>
                <a:gd name="connsiteX35" fmla="*/ 1366 w 10000"/>
                <a:gd name="connsiteY35" fmla="*/ 4778 h 10029"/>
                <a:gd name="connsiteX36" fmla="*/ 2200 w 10000"/>
                <a:gd name="connsiteY36" fmla="*/ 5743 h 10029"/>
                <a:gd name="connsiteX37" fmla="*/ 3614 w 10000"/>
                <a:gd name="connsiteY37" fmla="*/ 6702 h 10029"/>
                <a:gd name="connsiteX38" fmla="*/ 3490 w 10000"/>
                <a:gd name="connsiteY38" fmla="*/ 10028 h 10029"/>
                <a:gd name="connsiteX39" fmla="*/ 7843 w 10000"/>
                <a:gd name="connsiteY39" fmla="*/ 10029 h 10029"/>
                <a:gd name="connsiteX40" fmla="*/ 7719 w 10000"/>
                <a:gd name="connsiteY40" fmla="*/ 6726 h 10029"/>
                <a:gd name="connsiteX41" fmla="*/ 8196 w 10000"/>
                <a:gd name="connsiteY41" fmla="*/ 6303 h 10029"/>
                <a:gd name="connsiteX42" fmla="*/ 9202 w 10000"/>
                <a:gd name="connsiteY42" fmla="*/ 4218 h 10029"/>
                <a:gd name="connsiteX43" fmla="*/ 9985 w 10000"/>
                <a:gd name="connsiteY43" fmla="*/ 1497 h 10029"/>
                <a:gd name="connsiteX44" fmla="*/ 8877 w 10000"/>
                <a:gd name="connsiteY44" fmla="*/ 1404 h 10029"/>
                <a:gd name="connsiteX45" fmla="*/ 8111 w 10000"/>
                <a:gd name="connsiteY45" fmla="*/ 3133 h 10029"/>
                <a:gd name="connsiteX46" fmla="*/ 8043 w 10000"/>
                <a:gd name="connsiteY46" fmla="*/ 3184 h 10029"/>
                <a:gd name="connsiteX47" fmla="*/ 8026 w 10000"/>
                <a:gd name="connsiteY47" fmla="*/ 3184 h 10029"/>
                <a:gd name="connsiteX48" fmla="*/ 7907 w 10000"/>
                <a:gd name="connsiteY48" fmla="*/ 3184 h 10029"/>
                <a:gd name="connsiteX49" fmla="*/ 7804 w 10000"/>
                <a:gd name="connsiteY49" fmla="*/ 3006 h 10029"/>
                <a:gd name="connsiteX50" fmla="*/ 8248 w 10000"/>
                <a:gd name="connsiteY50" fmla="*/ 709 h 10029"/>
                <a:gd name="connsiteX51" fmla="*/ 7140 w 10000"/>
                <a:gd name="connsiteY51" fmla="*/ 599 h 10029"/>
                <a:gd name="connsiteX0" fmla="*/ 7140 w 10000"/>
                <a:gd name="connsiteY0" fmla="*/ 599 h 10029"/>
                <a:gd name="connsiteX1" fmla="*/ 6492 w 10000"/>
                <a:gd name="connsiteY1" fmla="*/ 2726 h 10029"/>
                <a:gd name="connsiteX2" fmla="*/ 6459 w 10000"/>
                <a:gd name="connsiteY2" fmla="*/ 2811 h 10029"/>
                <a:gd name="connsiteX3" fmla="*/ 6272 w 10000"/>
                <a:gd name="connsiteY3" fmla="*/ 2938 h 10029"/>
                <a:gd name="connsiteX4" fmla="*/ 6169 w 10000"/>
                <a:gd name="connsiteY4" fmla="*/ 2811 h 10029"/>
                <a:gd name="connsiteX5" fmla="*/ 6101 w 10000"/>
                <a:gd name="connsiteY5" fmla="*/ 403 h 10029"/>
                <a:gd name="connsiteX6" fmla="*/ 4755 w 10000"/>
                <a:gd name="connsiteY6" fmla="*/ 320 h 10029"/>
                <a:gd name="connsiteX7" fmla="*/ 4721 w 10000"/>
                <a:gd name="connsiteY7" fmla="*/ 2777 h 10029"/>
                <a:gd name="connsiteX8" fmla="*/ 4483 w 10000"/>
                <a:gd name="connsiteY8" fmla="*/ 2752 h 10029"/>
                <a:gd name="connsiteX9" fmla="*/ 3835 w 10000"/>
                <a:gd name="connsiteY9" fmla="*/ 912 h 10029"/>
                <a:gd name="connsiteX10" fmla="*/ 2677 w 10000"/>
                <a:gd name="connsiteY10" fmla="*/ 963 h 10029"/>
                <a:gd name="connsiteX11" fmla="*/ 3052 w 10000"/>
                <a:gd name="connsiteY11" fmla="*/ 2879 h 10029"/>
                <a:gd name="connsiteX12" fmla="*/ 2711 w 10000"/>
                <a:gd name="connsiteY12" fmla="*/ 3710 h 10029"/>
                <a:gd name="connsiteX13" fmla="*/ 2660 w 10000"/>
                <a:gd name="connsiteY13" fmla="*/ 3718 h 10029"/>
                <a:gd name="connsiteX14" fmla="*/ 2353 w 10000"/>
                <a:gd name="connsiteY14" fmla="*/ 3582 h 10029"/>
                <a:gd name="connsiteX15" fmla="*/ 2336 w 10000"/>
                <a:gd name="connsiteY15" fmla="*/ 3582 h 10029"/>
                <a:gd name="connsiteX16" fmla="*/ 2336 w 10000"/>
                <a:gd name="connsiteY16" fmla="*/ 3565 h 10029"/>
                <a:gd name="connsiteX17" fmla="*/ 2320 w 10000"/>
                <a:gd name="connsiteY17" fmla="*/ 3565 h 10029"/>
                <a:gd name="connsiteX18" fmla="*/ 1927 w 10000"/>
                <a:gd name="connsiteY18" fmla="*/ 3091 h 10029"/>
                <a:gd name="connsiteX19" fmla="*/ 1280 w 10000"/>
                <a:gd name="connsiteY19" fmla="*/ 2455 h 10029"/>
                <a:gd name="connsiteX20" fmla="*/ 276 w 10000"/>
                <a:gd name="connsiteY20" fmla="*/ 2345 h 10029"/>
                <a:gd name="connsiteX21" fmla="*/ 105 w 10000"/>
                <a:gd name="connsiteY21" fmla="*/ 2412 h 10029"/>
                <a:gd name="connsiteX22" fmla="*/ 3 w 10000"/>
                <a:gd name="connsiteY22" fmla="*/ 2549 h 10029"/>
                <a:gd name="connsiteX23" fmla="*/ 258 w 10000"/>
                <a:gd name="connsiteY23" fmla="*/ 2845 h 10029"/>
                <a:gd name="connsiteX24" fmla="*/ 531 w 10000"/>
                <a:gd name="connsiteY24" fmla="*/ 3549 h 10029"/>
                <a:gd name="connsiteX25" fmla="*/ 633 w 10000"/>
                <a:gd name="connsiteY25" fmla="*/ 3743 h 10029"/>
                <a:gd name="connsiteX26" fmla="*/ 940 w 10000"/>
                <a:gd name="connsiteY26" fmla="*/ 4099 h 10029"/>
                <a:gd name="connsiteX27" fmla="*/ 1144 w 10000"/>
                <a:gd name="connsiteY27" fmla="*/ 4387 h 10029"/>
                <a:gd name="connsiteX28" fmla="*/ 1144 w 10000"/>
                <a:gd name="connsiteY28" fmla="*/ 4387 h 10029"/>
                <a:gd name="connsiteX29" fmla="*/ 1161 w 10000"/>
                <a:gd name="connsiteY29" fmla="*/ 4422 h 10029"/>
                <a:gd name="connsiteX30" fmla="*/ 1178 w 10000"/>
                <a:gd name="connsiteY30" fmla="*/ 4430 h 10029"/>
                <a:gd name="connsiteX31" fmla="*/ 1280 w 10000"/>
                <a:gd name="connsiteY31" fmla="*/ 4592 h 10029"/>
                <a:gd name="connsiteX32" fmla="*/ 1298 w 10000"/>
                <a:gd name="connsiteY32" fmla="*/ 4600 h 10029"/>
                <a:gd name="connsiteX33" fmla="*/ 1280 w 10000"/>
                <a:gd name="connsiteY33" fmla="*/ 4608 h 10029"/>
                <a:gd name="connsiteX34" fmla="*/ 1298 w 10000"/>
                <a:gd name="connsiteY34" fmla="*/ 4608 h 10029"/>
                <a:gd name="connsiteX35" fmla="*/ 1366 w 10000"/>
                <a:gd name="connsiteY35" fmla="*/ 4778 h 10029"/>
                <a:gd name="connsiteX36" fmla="*/ 2200 w 10000"/>
                <a:gd name="connsiteY36" fmla="*/ 5743 h 10029"/>
                <a:gd name="connsiteX37" fmla="*/ 3614 w 10000"/>
                <a:gd name="connsiteY37" fmla="*/ 6702 h 10029"/>
                <a:gd name="connsiteX38" fmla="*/ 3490 w 10000"/>
                <a:gd name="connsiteY38" fmla="*/ 10028 h 10029"/>
                <a:gd name="connsiteX39" fmla="*/ 7843 w 10000"/>
                <a:gd name="connsiteY39" fmla="*/ 10029 h 10029"/>
                <a:gd name="connsiteX40" fmla="*/ 7719 w 10000"/>
                <a:gd name="connsiteY40" fmla="*/ 6726 h 10029"/>
                <a:gd name="connsiteX41" fmla="*/ 8196 w 10000"/>
                <a:gd name="connsiteY41" fmla="*/ 6303 h 10029"/>
                <a:gd name="connsiteX42" fmla="*/ 9202 w 10000"/>
                <a:gd name="connsiteY42" fmla="*/ 4218 h 10029"/>
                <a:gd name="connsiteX43" fmla="*/ 9985 w 10000"/>
                <a:gd name="connsiteY43" fmla="*/ 1497 h 10029"/>
                <a:gd name="connsiteX44" fmla="*/ 8877 w 10000"/>
                <a:gd name="connsiteY44" fmla="*/ 1404 h 10029"/>
                <a:gd name="connsiteX45" fmla="*/ 8111 w 10000"/>
                <a:gd name="connsiteY45" fmla="*/ 3133 h 10029"/>
                <a:gd name="connsiteX46" fmla="*/ 8043 w 10000"/>
                <a:gd name="connsiteY46" fmla="*/ 3184 h 10029"/>
                <a:gd name="connsiteX47" fmla="*/ 8026 w 10000"/>
                <a:gd name="connsiteY47" fmla="*/ 3184 h 10029"/>
                <a:gd name="connsiteX48" fmla="*/ 7907 w 10000"/>
                <a:gd name="connsiteY48" fmla="*/ 3184 h 10029"/>
                <a:gd name="connsiteX49" fmla="*/ 7804 w 10000"/>
                <a:gd name="connsiteY49" fmla="*/ 3006 h 10029"/>
                <a:gd name="connsiteX50" fmla="*/ 8248 w 10000"/>
                <a:gd name="connsiteY50" fmla="*/ 709 h 10029"/>
                <a:gd name="connsiteX51" fmla="*/ 7140 w 10000"/>
                <a:gd name="connsiteY51" fmla="*/ 599 h 10029"/>
                <a:gd name="connsiteX0" fmla="*/ 7140 w 10000"/>
                <a:gd name="connsiteY0" fmla="*/ 599 h 10029"/>
                <a:gd name="connsiteX1" fmla="*/ 6492 w 10000"/>
                <a:gd name="connsiteY1" fmla="*/ 2726 h 10029"/>
                <a:gd name="connsiteX2" fmla="*/ 6459 w 10000"/>
                <a:gd name="connsiteY2" fmla="*/ 2811 h 10029"/>
                <a:gd name="connsiteX3" fmla="*/ 6272 w 10000"/>
                <a:gd name="connsiteY3" fmla="*/ 2938 h 10029"/>
                <a:gd name="connsiteX4" fmla="*/ 6169 w 10000"/>
                <a:gd name="connsiteY4" fmla="*/ 2811 h 10029"/>
                <a:gd name="connsiteX5" fmla="*/ 6101 w 10000"/>
                <a:gd name="connsiteY5" fmla="*/ 403 h 10029"/>
                <a:gd name="connsiteX6" fmla="*/ 4755 w 10000"/>
                <a:gd name="connsiteY6" fmla="*/ 320 h 10029"/>
                <a:gd name="connsiteX7" fmla="*/ 4721 w 10000"/>
                <a:gd name="connsiteY7" fmla="*/ 2777 h 10029"/>
                <a:gd name="connsiteX8" fmla="*/ 4483 w 10000"/>
                <a:gd name="connsiteY8" fmla="*/ 2752 h 10029"/>
                <a:gd name="connsiteX9" fmla="*/ 3835 w 10000"/>
                <a:gd name="connsiteY9" fmla="*/ 912 h 10029"/>
                <a:gd name="connsiteX10" fmla="*/ 2677 w 10000"/>
                <a:gd name="connsiteY10" fmla="*/ 963 h 10029"/>
                <a:gd name="connsiteX11" fmla="*/ 3052 w 10000"/>
                <a:gd name="connsiteY11" fmla="*/ 2879 h 10029"/>
                <a:gd name="connsiteX12" fmla="*/ 2711 w 10000"/>
                <a:gd name="connsiteY12" fmla="*/ 3710 h 10029"/>
                <a:gd name="connsiteX13" fmla="*/ 2660 w 10000"/>
                <a:gd name="connsiteY13" fmla="*/ 3718 h 10029"/>
                <a:gd name="connsiteX14" fmla="*/ 2353 w 10000"/>
                <a:gd name="connsiteY14" fmla="*/ 3582 h 10029"/>
                <a:gd name="connsiteX15" fmla="*/ 2336 w 10000"/>
                <a:gd name="connsiteY15" fmla="*/ 3582 h 10029"/>
                <a:gd name="connsiteX16" fmla="*/ 2336 w 10000"/>
                <a:gd name="connsiteY16" fmla="*/ 3565 h 10029"/>
                <a:gd name="connsiteX17" fmla="*/ 2320 w 10000"/>
                <a:gd name="connsiteY17" fmla="*/ 3565 h 10029"/>
                <a:gd name="connsiteX18" fmla="*/ 1927 w 10000"/>
                <a:gd name="connsiteY18" fmla="*/ 3091 h 10029"/>
                <a:gd name="connsiteX19" fmla="*/ 1280 w 10000"/>
                <a:gd name="connsiteY19" fmla="*/ 2455 h 10029"/>
                <a:gd name="connsiteX20" fmla="*/ 276 w 10000"/>
                <a:gd name="connsiteY20" fmla="*/ 2345 h 10029"/>
                <a:gd name="connsiteX21" fmla="*/ 105 w 10000"/>
                <a:gd name="connsiteY21" fmla="*/ 2412 h 10029"/>
                <a:gd name="connsiteX22" fmla="*/ 3 w 10000"/>
                <a:gd name="connsiteY22" fmla="*/ 2549 h 10029"/>
                <a:gd name="connsiteX23" fmla="*/ 258 w 10000"/>
                <a:gd name="connsiteY23" fmla="*/ 2845 h 10029"/>
                <a:gd name="connsiteX24" fmla="*/ 531 w 10000"/>
                <a:gd name="connsiteY24" fmla="*/ 3549 h 10029"/>
                <a:gd name="connsiteX25" fmla="*/ 633 w 10000"/>
                <a:gd name="connsiteY25" fmla="*/ 3743 h 10029"/>
                <a:gd name="connsiteX26" fmla="*/ 940 w 10000"/>
                <a:gd name="connsiteY26" fmla="*/ 4099 h 10029"/>
                <a:gd name="connsiteX27" fmla="*/ 1144 w 10000"/>
                <a:gd name="connsiteY27" fmla="*/ 4387 h 10029"/>
                <a:gd name="connsiteX28" fmla="*/ 1144 w 10000"/>
                <a:gd name="connsiteY28" fmla="*/ 4387 h 10029"/>
                <a:gd name="connsiteX29" fmla="*/ 1161 w 10000"/>
                <a:gd name="connsiteY29" fmla="*/ 4422 h 10029"/>
                <a:gd name="connsiteX30" fmla="*/ 1178 w 10000"/>
                <a:gd name="connsiteY30" fmla="*/ 4430 h 10029"/>
                <a:gd name="connsiteX31" fmla="*/ 1280 w 10000"/>
                <a:gd name="connsiteY31" fmla="*/ 4592 h 10029"/>
                <a:gd name="connsiteX32" fmla="*/ 1298 w 10000"/>
                <a:gd name="connsiteY32" fmla="*/ 4600 h 10029"/>
                <a:gd name="connsiteX33" fmla="*/ 1280 w 10000"/>
                <a:gd name="connsiteY33" fmla="*/ 4608 h 10029"/>
                <a:gd name="connsiteX34" fmla="*/ 1298 w 10000"/>
                <a:gd name="connsiteY34" fmla="*/ 4608 h 10029"/>
                <a:gd name="connsiteX35" fmla="*/ 1366 w 10000"/>
                <a:gd name="connsiteY35" fmla="*/ 4778 h 10029"/>
                <a:gd name="connsiteX36" fmla="*/ 2200 w 10000"/>
                <a:gd name="connsiteY36" fmla="*/ 5743 h 10029"/>
                <a:gd name="connsiteX37" fmla="*/ 3614 w 10000"/>
                <a:gd name="connsiteY37" fmla="*/ 6702 h 10029"/>
                <a:gd name="connsiteX38" fmla="*/ 3490 w 10000"/>
                <a:gd name="connsiteY38" fmla="*/ 10028 h 10029"/>
                <a:gd name="connsiteX39" fmla="*/ 7843 w 10000"/>
                <a:gd name="connsiteY39" fmla="*/ 10029 h 10029"/>
                <a:gd name="connsiteX40" fmla="*/ 7719 w 10000"/>
                <a:gd name="connsiteY40" fmla="*/ 6726 h 10029"/>
                <a:gd name="connsiteX41" fmla="*/ 8196 w 10000"/>
                <a:gd name="connsiteY41" fmla="*/ 6303 h 10029"/>
                <a:gd name="connsiteX42" fmla="*/ 9202 w 10000"/>
                <a:gd name="connsiteY42" fmla="*/ 4218 h 10029"/>
                <a:gd name="connsiteX43" fmla="*/ 9985 w 10000"/>
                <a:gd name="connsiteY43" fmla="*/ 1497 h 10029"/>
                <a:gd name="connsiteX44" fmla="*/ 8877 w 10000"/>
                <a:gd name="connsiteY44" fmla="*/ 1404 h 10029"/>
                <a:gd name="connsiteX45" fmla="*/ 8111 w 10000"/>
                <a:gd name="connsiteY45" fmla="*/ 3133 h 10029"/>
                <a:gd name="connsiteX46" fmla="*/ 8043 w 10000"/>
                <a:gd name="connsiteY46" fmla="*/ 3184 h 10029"/>
                <a:gd name="connsiteX47" fmla="*/ 8026 w 10000"/>
                <a:gd name="connsiteY47" fmla="*/ 3184 h 10029"/>
                <a:gd name="connsiteX48" fmla="*/ 7907 w 10000"/>
                <a:gd name="connsiteY48" fmla="*/ 3184 h 10029"/>
                <a:gd name="connsiteX49" fmla="*/ 7804 w 10000"/>
                <a:gd name="connsiteY49" fmla="*/ 3006 h 10029"/>
                <a:gd name="connsiteX50" fmla="*/ 8248 w 10000"/>
                <a:gd name="connsiteY50" fmla="*/ 709 h 10029"/>
                <a:gd name="connsiteX51" fmla="*/ 7140 w 10000"/>
                <a:gd name="connsiteY51" fmla="*/ 599 h 100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10000" h="10029">
                  <a:moveTo>
                    <a:pt x="7140" y="599"/>
                  </a:moveTo>
                  <a:cubicBezTo>
                    <a:pt x="7055" y="828"/>
                    <a:pt x="6492" y="2726"/>
                    <a:pt x="6492" y="2726"/>
                  </a:cubicBezTo>
                  <a:cubicBezTo>
                    <a:pt x="6476" y="2760"/>
                    <a:pt x="6476" y="2786"/>
                    <a:pt x="6459" y="2811"/>
                  </a:cubicBezTo>
                  <a:cubicBezTo>
                    <a:pt x="6442" y="2871"/>
                    <a:pt x="6373" y="2912"/>
                    <a:pt x="6272" y="2938"/>
                  </a:cubicBezTo>
                  <a:cubicBezTo>
                    <a:pt x="6186" y="2904"/>
                    <a:pt x="6169" y="2862"/>
                    <a:pt x="6169" y="2811"/>
                  </a:cubicBezTo>
                  <a:cubicBezTo>
                    <a:pt x="6169" y="2463"/>
                    <a:pt x="6084" y="454"/>
                    <a:pt x="6101" y="403"/>
                  </a:cubicBezTo>
                  <a:cubicBezTo>
                    <a:pt x="6118" y="-88"/>
                    <a:pt x="4874" y="-147"/>
                    <a:pt x="4755" y="320"/>
                  </a:cubicBezTo>
                  <a:cubicBezTo>
                    <a:pt x="4755" y="320"/>
                    <a:pt x="4705" y="2481"/>
                    <a:pt x="4721" y="2777"/>
                  </a:cubicBezTo>
                  <a:cubicBezTo>
                    <a:pt x="4721" y="2921"/>
                    <a:pt x="4448" y="2862"/>
                    <a:pt x="4483" y="2752"/>
                  </a:cubicBezTo>
                  <a:lnTo>
                    <a:pt x="3835" y="912"/>
                  </a:lnTo>
                  <a:cubicBezTo>
                    <a:pt x="3784" y="513"/>
                    <a:pt x="2626" y="471"/>
                    <a:pt x="2677" y="963"/>
                  </a:cubicBezTo>
                  <a:lnTo>
                    <a:pt x="3052" y="2879"/>
                  </a:lnTo>
                  <a:cubicBezTo>
                    <a:pt x="3222" y="3481"/>
                    <a:pt x="2729" y="3701"/>
                    <a:pt x="2711" y="3710"/>
                  </a:cubicBezTo>
                  <a:cubicBezTo>
                    <a:pt x="2694" y="3710"/>
                    <a:pt x="2677" y="3718"/>
                    <a:pt x="2660" y="3718"/>
                  </a:cubicBezTo>
                  <a:cubicBezTo>
                    <a:pt x="2507" y="3710"/>
                    <a:pt x="2404" y="3667"/>
                    <a:pt x="2353" y="3582"/>
                  </a:cubicBezTo>
                  <a:lnTo>
                    <a:pt x="2336" y="3582"/>
                  </a:lnTo>
                  <a:lnTo>
                    <a:pt x="2336" y="3565"/>
                  </a:lnTo>
                  <a:lnTo>
                    <a:pt x="2320" y="3565"/>
                  </a:lnTo>
                  <a:cubicBezTo>
                    <a:pt x="2183" y="3404"/>
                    <a:pt x="2047" y="3252"/>
                    <a:pt x="1927" y="3091"/>
                  </a:cubicBezTo>
                  <a:cubicBezTo>
                    <a:pt x="1757" y="2879"/>
                    <a:pt x="1621" y="2616"/>
                    <a:pt x="1280" y="2455"/>
                  </a:cubicBezTo>
                  <a:cubicBezTo>
                    <a:pt x="1008" y="2353"/>
                    <a:pt x="599" y="2277"/>
                    <a:pt x="276" y="2345"/>
                  </a:cubicBezTo>
                  <a:cubicBezTo>
                    <a:pt x="224" y="2362"/>
                    <a:pt x="156" y="2387"/>
                    <a:pt x="105" y="2412"/>
                  </a:cubicBezTo>
                  <a:cubicBezTo>
                    <a:pt x="54" y="2438"/>
                    <a:pt x="37" y="2540"/>
                    <a:pt x="3" y="2549"/>
                  </a:cubicBezTo>
                  <a:cubicBezTo>
                    <a:pt x="-32" y="2549"/>
                    <a:pt x="241" y="2820"/>
                    <a:pt x="258" y="2845"/>
                  </a:cubicBezTo>
                  <a:cubicBezTo>
                    <a:pt x="445" y="3074"/>
                    <a:pt x="445" y="3312"/>
                    <a:pt x="531" y="3549"/>
                  </a:cubicBezTo>
                  <a:cubicBezTo>
                    <a:pt x="564" y="3616"/>
                    <a:pt x="582" y="3675"/>
                    <a:pt x="633" y="3743"/>
                  </a:cubicBezTo>
                  <a:cubicBezTo>
                    <a:pt x="735" y="3845"/>
                    <a:pt x="821" y="3989"/>
                    <a:pt x="940" y="4099"/>
                  </a:cubicBezTo>
                  <a:lnTo>
                    <a:pt x="1144" y="4387"/>
                  </a:lnTo>
                  <a:lnTo>
                    <a:pt x="1144" y="4387"/>
                  </a:lnTo>
                  <a:cubicBezTo>
                    <a:pt x="1150" y="4398"/>
                    <a:pt x="1155" y="4410"/>
                    <a:pt x="1161" y="4422"/>
                  </a:cubicBezTo>
                  <a:cubicBezTo>
                    <a:pt x="1167" y="4425"/>
                    <a:pt x="1172" y="4427"/>
                    <a:pt x="1178" y="4430"/>
                  </a:cubicBezTo>
                  <a:cubicBezTo>
                    <a:pt x="1195" y="4481"/>
                    <a:pt x="1230" y="4541"/>
                    <a:pt x="1280" y="4592"/>
                  </a:cubicBezTo>
                  <a:cubicBezTo>
                    <a:pt x="1286" y="4595"/>
                    <a:pt x="1292" y="4597"/>
                    <a:pt x="1298" y="4600"/>
                  </a:cubicBezTo>
                  <a:cubicBezTo>
                    <a:pt x="1292" y="4603"/>
                    <a:pt x="1286" y="4605"/>
                    <a:pt x="1280" y="4608"/>
                  </a:cubicBezTo>
                  <a:lnTo>
                    <a:pt x="1298" y="4608"/>
                  </a:lnTo>
                  <a:cubicBezTo>
                    <a:pt x="1314" y="4667"/>
                    <a:pt x="1331" y="4718"/>
                    <a:pt x="1366" y="4778"/>
                  </a:cubicBezTo>
                  <a:cubicBezTo>
                    <a:pt x="1518" y="5125"/>
                    <a:pt x="1791" y="5447"/>
                    <a:pt x="2200" y="5743"/>
                  </a:cubicBezTo>
                  <a:cubicBezTo>
                    <a:pt x="2558" y="6082"/>
                    <a:pt x="3631" y="6261"/>
                    <a:pt x="3614" y="6702"/>
                  </a:cubicBezTo>
                  <a:cubicBezTo>
                    <a:pt x="3614" y="7244"/>
                    <a:pt x="3541" y="9113"/>
                    <a:pt x="3490" y="10028"/>
                  </a:cubicBezTo>
                  <a:lnTo>
                    <a:pt x="7843" y="10029"/>
                  </a:lnTo>
                  <a:cubicBezTo>
                    <a:pt x="7741" y="8834"/>
                    <a:pt x="7660" y="7347"/>
                    <a:pt x="7719" y="6726"/>
                  </a:cubicBezTo>
                  <a:cubicBezTo>
                    <a:pt x="7778" y="6105"/>
                    <a:pt x="7327" y="6836"/>
                    <a:pt x="8196" y="6303"/>
                  </a:cubicBezTo>
                  <a:cubicBezTo>
                    <a:pt x="9065" y="5770"/>
                    <a:pt x="9134" y="4853"/>
                    <a:pt x="9202" y="4218"/>
                  </a:cubicBezTo>
                  <a:cubicBezTo>
                    <a:pt x="9270" y="3710"/>
                    <a:pt x="9866" y="1820"/>
                    <a:pt x="9985" y="1497"/>
                  </a:cubicBezTo>
                  <a:cubicBezTo>
                    <a:pt x="10138" y="1082"/>
                    <a:pt x="9099" y="946"/>
                    <a:pt x="8877" y="1404"/>
                  </a:cubicBezTo>
                  <a:lnTo>
                    <a:pt x="8111" y="3133"/>
                  </a:lnTo>
                  <a:cubicBezTo>
                    <a:pt x="8088" y="3150"/>
                    <a:pt x="8066" y="3167"/>
                    <a:pt x="8043" y="3184"/>
                  </a:cubicBezTo>
                  <a:lnTo>
                    <a:pt x="8026" y="3184"/>
                  </a:lnTo>
                  <a:cubicBezTo>
                    <a:pt x="7991" y="3209"/>
                    <a:pt x="7941" y="3209"/>
                    <a:pt x="7907" y="3184"/>
                  </a:cubicBezTo>
                  <a:cubicBezTo>
                    <a:pt x="7822" y="3133"/>
                    <a:pt x="7804" y="3057"/>
                    <a:pt x="7804" y="3006"/>
                  </a:cubicBezTo>
                  <a:cubicBezTo>
                    <a:pt x="7804" y="3006"/>
                    <a:pt x="8180" y="1040"/>
                    <a:pt x="8248" y="709"/>
                  </a:cubicBezTo>
                  <a:cubicBezTo>
                    <a:pt x="8332" y="260"/>
                    <a:pt x="7277" y="217"/>
                    <a:pt x="7140" y="599"/>
                  </a:cubicBezTo>
                </a:path>
              </a:pathLst>
            </a:custGeom>
            <a:no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" name="十字星 2"/>
          <p:cNvSpPr/>
          <p:nvPr/>
        </p:nvSpPr>
        <p:spPr>
          <a:xfrm>
            <a:off x="1893844" y="3899940"/>
            <a:ext cx="755978" cy="755978"/>
          </a:xfrm>
          <a:prstGeom prst="star4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3" name="组合 42"/>
          <p:cNvGrpSpPr/>
          <p:nvPr/>
        </p:nvGrpSpPr>
        <p:grpSpPr>
          <a:xfrm>
            <a:off x="5262326" y="3929200"/>
            <a:ext cx="1150774" cy="4062269"/>
            <a:chOff x="1348272" y="2201636"/>
            <a:chExt cx="1955364" cy="6902499"/>
          </a:xfrm>
        </p:grpSpPr>
        <p:sp>
          <p:nvSpPr>
            <p:cNvPr id="44" name="Freeform 121"/>
            <p:cNvSpPr>
              <a:spLocks/>
            </p:cNvSpPr>
            <p:nvPr/>
          </p:nvSpPr>
          <p:spPr bwMode="auto">
            <a:xfrm>
              <a:off x="1348272" y="2201636"/>
              <a:ext cx="1730592" cy="3483909"/>
            </a:xfrm>
            <a:custGeom>
              <a:avLst/>
              <a:gdLst>
                <a:gd name="T0" fmla="*/ 421 w 597"/>
                <a:gd name="T1" fmla="*/ 88 h 872"/>
                <a:gd name="T2" fmla="*/ 383 w 597"/>
                <a:gd name="T3" fmla="*/ 339 h 872"/>
                <a:gd name="T4" fmla="*/ 381 w 597"/>
                <a:gd name="T5" fmla="*/ 349 h 872"/>
                <a:gd name="T6" fmla="*/ 370 w 597"/>
                <a:gd name="T7" fmla="*/ 364 h 872"/>
                <a:gd name="T8" fmla="*/ 364 w 597"/>
                <a:gd name="T9" fmla="*/ 349 h 872"/>
                <a:gd name="T10" fmla="*/ 360 w 597"/>
                <a:gd name="T11" fmla="*/ 65 h 872"/>
                <a:gd name="T12" fmla="*/ 281 w 597"/>
                <a:gd name="T13" fmla="*/ 55 h 872"/>
                <a:gd name="T14" fmla="*/ 279 w 597"/>
                <a:gd name="T15" fmla="*/ 345 h 872"/>
                <a:gd name="T16" fmla="*/ 265 w 597"/>
                <a:gd name="T17" fmla="*/ 342 h 872"/>
                <a:gd name="T18" fmla="*/ 227 w 597"/>
                <a:gd name="T19" fmla="*/ 125 h 872"/>
                <a:gd name="T20" fmla="*/ 159 w 597"/>
                <a:gd name="T21" fmla="*/ 131 h 872"/>
                <a:gd name="T22" fmla="*/ 181 w 597"/>
                <a:gd name="T23" fmla="*/ 357 h 872"/>
                <a:gd name="T24" fmla="*/ 161 w 597"/>
                <a:gd name="T25" fmla="*/ 455 h 872"/>
                <a:gd name="T26" fmla="*/ 158 w 597"/>
                <a:gd name="T27" fmla="*/ 456 h 872"/>
                <a:gd name="T28" fmla="*/ 140 w 597"/>
                <a:gd name="T29" fmla="*/ 440 h 872"/>
                <a:gd name="T30" fmla="*/ 139 w 597"/>
                <a:gd name="T31" fmla="*/ 440 h 872"/>
                <a:gd name="T32" fmla="*/ 139 w 597"/>
                <a:gd name="T33" fmla="*/ 438 h 872"/>
                <a:gd name="T34" fmla="*/ 138 w 597"/>
                <a:gd name="T35" fmla="*/ 438 h 872"/>
                <a:gd name="T36" fmla="*/ 115 w 597"/>
                <a:gd name="T37" fmla="*/ 382 h 872"/>
                <a:gd name="T38" fmla="*/ 77 w 597"/>
                <a:gd name="T39" fmla="*/ 307 h 872"/>
                <a:gd name="T40" fmla="*/ 18 w 597"/>
                <a:gd name="T41" fmla="*/ 294 h 872"/>
                <a:gd name="T42" fmla="*/ 8 w 597"/>
                <a:gd name="T43" fmla="*/ 302 h 872"/>
                <a:gd name="T44" fmla="*/ 2 w 597"/>
                <a:gd name="T45" fmla="*/ 318 h 872"/>
                <a:gd name="T46" fmla="*/ 17 w 597"/>
                <a:gd name="T47" fmla="*/ 353 h 872"/>
                <a:gd name="T48" fmla="*/ 33 w 597"/>
                <a:gd name="T49" fmla="*/ 436 h 872"/>
                <a:gd name="T50" fmla="*/ 39 w 597"/>
                <a:gd name="T51" fmla="*/ 459 h 872"/>
                <a:gd name="T52" fmla="*/ 57 w 597"/>
                <a:gd name="T53" fmla="*/ 501 h 872"/>
                <a:gd name="T54" fmla="*/ 69 w 597"/>
                <a:gd name="T55" fmla="*/ 535 h 872"/>
                <a:gd name="T56" fmla="*/ 69 w 597"/>
                <a:gd name="T57" fmla="*/ 535 h 872"/>
                <a:gd name="T58" fmla="*/ 70 w 597"/>
                <a:gd name="T59" fmla="*/ 539 h 872"/>
                <a:gd name="T60" fmla="*/ 71 w 597"/>
                <a:gd name="T61" fmla="*/ 540 h 872"/>
                <a:gd name="T62" fmla="*/ 77 w 597"/>
                <a:gd name="T63" fmla="*/ 559 h 872"/>
                <a:gd name="T64" fmla="*/ 78 w 597"/>
                <a:gd name="T65" fmla="*/ 560 h 872"/>
                <a:gd name="T66" fmla="*/ 77 w 597"/>
                <a:gd name="T67" fmla="*/ 561 h 872"/>
                <a:gd name="T68" fmla="*/ 78 w 597"/>
                <a:gd name="T69" fmla="*/ 561 h 872"/>
                <a:gd name="T70" fmla="*/ 82 w 597"/>
                <a:gd name="T71" fmla="*/ 581 h 872"/>
                <a:gd name="T72" fmla="*/ 131 w 597"/>
                <a:gd name="T73" fmla="*/ 695 h 872"/>
                <a:gd name="T74" fmla="*/ 214 w 597"/>
                <a:gd name="T75" fmla="*/ 808 h 872"/>
                <a:gd name="T76" fmla="*/ 214 w 597"/>
                <a:gd name="T77" fmla="*/ 872 h 872"/>
                <a:gd name="T78" fmla="*/ 455 w 597"/>
                <a:gd name="T79" fmla="*/ 872 h 872"/>
                <a:gd name="T80" fmla="*/ 455 w 597"/>
                <a:gd name="T81" fmla="*/ 811 h 872"/>
                <a:gd name="T82" fmla="*/ 483 w 597"/>
                <a:gd name="T83" fmla="*/ 761 h 872"/>
                <a:gd name="T84" fmla="*/ 542 w 597"/>
                <a:gd name="T85" fmla="*/ 515 h 872"/>
                <a:gd name="T86" fmla="*/ 588 w 597"/>
                <a:gd name="T87" fmla="*/ 194 h 872"/>
                <a:gd name="T88" fmla="*/ 523 w 597"/>
                <a:gd name="T89" fmla="*/ 183 h 872"/>
                <a:gd name="T90" fmla="*/ 478 w 597"/>
                <a:gd name="T91" fmla="*/ 387 h 872"/>
                <a:gd name="T92" fmla="*/ 474 w 597"/>
                <a:gd name="T93" fmla="*/ 393 h 872"/>
                <a:gd name="T94" fmla="*/ 473 w 597"/>
                <a:gd name="T95" fmla="*/ 393 h 872"/>
                <a:gd name="T96" fmla="*/ 466 w 597"/>
                <a:gd name="T97" fmla="*/ 393 h 872"/>
                <a:gd name="T98" fmla="*/ 460 w 597"/>
                <a:gd name="T99" fmla="*/ 372 h 872"/>
                <a:gd name="T100" fmla="*/ 486 w 597"/>
                <a:gd name="T101" fmla="*/ 101 h 872"/>
                <a:gd name="T102" fmla="*/ 421 w 597"/>
                <a:gd name="T103" fmla="*/ 88 h 872"/>
                <a:gd name="connsiteX0" fmla="*/ 7021 w 9833"/>
                <a:gd name="connsiteY0" fmla="*/ 810 h 13778"/>
                <a:gd name="connsiteX1" fmla="*/ 6384 w 9833"/>
                <a:gd name="connsiteY1" fmla="*/ 3689 h 13778"/>
                <a:gd name="connsiteX2" fmla="*/ 6351 w 9833"/>
                <a:gd name="connsiteY2" fmla="*/ 3803 h 13778"/>
                <a:gd name="connsiteX3" fmla="*/ 6167 w 9833"/>
                <a:gd name="connsiteY3" fmla="*/ 3975 h 13778"/>
                <a:gd name="connsiteX4" fmla="*/ 6066 w 9833"/>
                <a:gd name="connsiteY4" fmla="*/ 3803 h 13778"/>
                <a:gd name="connsiteX5" fmla="*/ 5999 w 9833"/>
                <a:gd name="connsiteY5" fmla="*/ 546 h 13778"/>
                <a:gd name="connsiteX6" fmla="*/ 4676 w 9833"/>
                <a:gd name="connsiteY6" fmla="*/ 432 h 13778"/>
                <a:gd name="connsiteX7" fmla="*/ 4642 w 9833"/>
                <a:gd name="connsiteY7" fmla="*/ 3757 h 13778"/>
                <a:gd name="connsiteX8" fmla="*/ 4408 w 9833"/>
                <a:gd name="connsiteY8" fmla="*/ 3723 h 13778"/>
                <a:gd name="connsiteX9" fmla="*/ 3771 w 9833"/>
                <a:gd name="connsiteY9" fmla="*/ 1234 h 13778"/>
                <a:gd name="connsiteX10" fmla="*/ 2632 w 9833"/>
                <a:gd name="connsiteY10" fmla="*/ 1303 h 13778"/>
                <a:gd name="connsiteX11" fmla="*/ 3001 w 9833"/>
                <a:gd name="connsiteY11" fmla="*/ 3895 h 13778"/>
                <a:gd name="connsiteX12" fmla="*/ 2666 w 9833"/>
                <a:gd name="connsiteY12" fmla="*/ 5019 h 13778"/>
                <a:gd name="connsiteX13" fmla="*/ 2616 w 9833"/>
                <a:gd name="connsiteY13" fmla="*/ 5030 h 13778"/>
                <a:gd name="connsiteX14" fmla="*/ 2314 w 9833"/>
                <a:gd name="connsiteY14" fmla="*/ 4847 h 13778"/>
                <a:gd name="connsiteX15" fmla="*/ 2297 w 9833"/>
                <a:gd name="connsiteY15" fmla="*/ 4847 h 13778"/>
                <a:gd name="connsiteX16" fmla="*/ 2297 w 9833"/>
                <a:gd name="connsiteY16" fmla="*/ 4824 h 13778"/>
                <a:gd name="connsiteX17" fmla="*/ 2281 w 9833"/>
                <a:gd name="connsiteY17" fmla="*/ 4824 h 13778"/>
                <a:gd name="connsiteX18" fmla="*/ 1895 w 9833"/>
                <a:gd name="connsiteY18" fmla="*/ 4182 h 13778"/>
                <a:gd name="connsiteX19" fmla="*/ 1259 w 9833"/>
                <a:gd name="connsiteY19" fmla="*/ 3322 h 13778"/>
                <a:gd name="connsiteX20" fmla="*/ 271 w 9833"/>
                <a:gd name="connsiteY20" fmla="*/ 3173 h 13778"/>
                <a:gd name="connsiteX21" fmla="*/ 103 w 9833"/>
                <a:gd name="connsiteY21" fmla="*/ 3264 h 13778"/>
                <a:gd name="connsiteX22" fmla="*/ 3 w 9833"/>
                <a:gd name="connsiteY22" fmla="*/ 3448 h 13778"/>
                <a:gd name="connsiteX23" fmla="*/ 254 w 9833"/>
                <a:gd name="connsiteY23" fmla="*/ 3849 h 13778"/>
                <a:gd name="connsiteX24" fmla="*/ 522 w 9833"/>
                <a:gd name="connsiteY24" fmla="*/ 4801 h 13778"/>
                <a:gd name="connsiteX25" fmla="*/ 622 w 9833"/>
                <a:gd name="connsiteY25" fmla="*/ 5065 h 13778"/>
                <a:gd name="connsiteX26" fmla="*/ 924 w 9833"/>
                <a:gd name="connsiteY26" fmla="*/ 5546 h 13778"/>
                <a:gd name="connsiteX27" fmla="*/ 1125 w 9833"/>
                <a:gd name="connsiteY27" fmla="*/ 5936 h 13778"/>
                <a:gd name="connsiteX28" fmla="*/ 1125 w 9833"/>
                <a:gd name="connsiteY28" fmla="*/ 5936 h 13778"/>
                <a:gd name="connsiteX29" fmla="*/ 1142 w 9833"/>
                <a:gd name="connsiteY29" fmla="*/ 5982 h 13778"/>
                <a:gd name="connsiteX30" fmla="*/ 1158 w 9833"/>
                <a:gd name="connsiteY30" fmla="*/ 5994 h 13778"/>
                <a:gd name="connsiteX31" fmla="*/ 1259 w 9833"/>
                <a:gd name="connsiteY31" fmla="*/ 6212 h 13778"/>
                <a:gd name="connsiteX32" fmla="*/ 1276 w 9833"/>
                <a:gd name="connsiteY32" fmla="*/ 6223 h 13778"/>
                <a:gd name="connsiteX33" fmla="*/ 1259 w 9833"/>
                <a:gd name="connsiteY33" fmla="*/ 6234 h 13778"/>
                <a:gd name="connsiteX34" fmla="*/ 1276 w 9833"/>
                <a:gd name="connsiteY34" fmla="*/ 6234 h 13778"/>
                <a:gd name="connsiteX35" fmla="*/ 1343 w 9833"/>
                <a:gd name="connsiteY35" fmla="*/ 6464 h 13778"/>
                <a:gd name="connsiteX36" fmla="*/ 2163 w 9833"/>
                <a:gd name="connsiteY36" fmla="*/ 7771 h 13778"/>
                <a:gd name="connsiteX37" fmla="*/ 3554 w 9833"/>
                <a:gd name="connsiteY37" fmla="*/ 9067 h 13778"/>
                <a:gd name="connsiteX38" fmla="*/ 3432 w 9833"/>
                <a:gd name="connsiteY38" fmla="*/ 13778 h 13778"/>
                <a:gd name="connsiteX39" fmla="*/ 7590 w 9833"/>
                <a:gd name="connsiteY39" fmla="*/ 9801 h 13778"/>
                <a:gd name="connsiteX40" fmla="*/ 7590 w 9833"/>
                <a:gd name="connsiteY40" fmla="*/ 9101 h 13778"/>
                <a:gd name="connsiteX41" fmla="*/ 8059 w 9833"/>
                <a:gd name="connsiteY41" fmla="*/ 8528 h 13778"/>
                <a:gd name="connsiteX42" fmla="*/ 9048 w 9833"/>
                <a:gd name="connsiteY42" fmla="*/ 5707 h 13778"/>
                <a:gd name="connsiteX43" fmla="*/ 9818 w 9833"/>
                <a:gd name="connsiteY43" fmla="*/ 2026 h 13778"/>
                <a:gd name="connsiteX44" fmla="*/ 8729 w 9833"/>
                <a:gd name="connsiteY44" fmla="*/ 1900 h 13778"/>
                <a:gd name="connsiteX45" fmla="*/ 7976 w 9833"/>
                <a:gd name="connsiteY45" fmla="*/ 4239 h 13778"/>
                <a:gd name="connsiteX46" fmla="*/ 7909 w 9833"/>
                <a:gd name="connsiteY46" fmla="*/ 4308 h 13778"/>
                <a:gd name="connsiteX47" fmla="*/ 7892 w 9833"/>
                <a:gd name="connsiteY47" fmla="*/ 4308 h 13778"/>
                <a:gd name="connsiteX48" fmla="*/ 7775 w 9833"/>
                <a:gd name="connsiteY48" fmla="*/ 4308 h 13778"/>
                <a:gd name="connsiteX49" fmla="*/ 7674 w 9833"/>
                <a:gd name="connsiteY49" fmla="*/ 4067 h 13778"/>
                <a:gd name="connsiteX50" fmla="*/ 8110 w 9833"/>
                <a:gd name="connsiteY50" fmla="*/ 959 h 13778"/>
                <a:gd name="connsiteX51" fmla="*/ 7021 w 9833"/>
                <a:gd name="connsiteY51" fmla="*/ 810 h 13778"/>
                <a:gd name="connsiteX0" fmla="*/ 7140 w 10000"/>
                <a:gd name="connsiteY0" fmla="*/ 588 h 10319"/>
                <a:gd name="connsiteX1" fmla="*/ 6492 w 10000"/>
                <a:gd name="connsiteY1" fmla="*/ 2677 h 10319"/>
                <a:gd name="connsiteX2" fmla="*/ 6459 w 10000"/>
                <a:gd name="connsiteY2" fmla="*/ 2760 h 10319"/>
                <a:gd name="connsiteX3" fmla="*/ 6272 w 10000"/>
                <a:gd name="connsiteY3" fmla="*/ 2885 h 10319"/>
                <a:gd name="connsiteX4" fmla="*/ 6169 w 10000"/>
                <a:gd name="connsiteY4" fmla="*/ 2760 h 10319"/>
                <a:gd name="connsiteX5" fmla="*/ 6101 w 10000"/>
                <a:gd name="connsiteY5" fmla="*/ 396 h 10319"/>
                <a:gd name="connsiteX6" fmla="*/ 4755 w 10000"/>
                <a:gd name="connsiteY6" fmla="*/ 314 h 10319"/>
                <a:gd name="connsiteX7" fmla="*/ 4721 w 10000"/>
                <a:gd name="connsiteY7" fmla="*/ 2727 h 10319"/>
                <a:gd name="connsiteX8" fmla="*/ 4483 w 10000"/>
                <a:gd name="connsiteY8" fmla="*/ 2702 h 10319"/>
                <a:gd name="connsiteX9" fmla="*/ 3835 w 10000"/>
                <a:gd name="connsiteY9" fmla="*/ 896 h 10319"/>
                <a:gd name="connsiteX10" fmla="*/ 2677 w 10000"/>
                <a:gd name="connsiteY10" fmla="*/ 946 h 10319"/>
                <a:gd name="connsiteX11" fmla="*/ 3052 w 10000"/>
                <a:gd name="connsiteY11" fmla="*/ 2827 h 10319"/>
                <a:gd name="connsiteX12" fmla="*/ 2711 w 10000"/>
                <a:gd name="connsiteY12" fmla="*/ 3643 h 10319"/>
                <a:gd name="connsiteX13" fmla="*/ 2660 w 10000"/>
                <a:gd name="connsiteY13" fmla="*/ 3651 h 10319"/>
                <a:gd name="connsiteX14" fmla="*/ 2353 w 10000"/>
                <a:gd name="connsiteY14" fmla="*/ 3518 h 10319"/>
                <a:gd name="connsiteX15" fmla="*/ 2336 w 10000"/>
                <a:gd name="connsiteY15" fmla="*/ 3518 h 10319"/>
                <a:gd name="connsiteX16" fmla="*/ 2336 w 10000"/>
                <a:gd name="connsiteY16" fmla="*/ 3501 h 10319"/>
                <a:gd name="connsiteX17" fmla="*/ 2320 w 10000"/>
                <a:gd name="connsiteY17" fmla="*/ 3501 h 10319"/>
                <a:gd name="connsiteX18" fmla="*/ 1927 w 10000"/>
                <a:gd name="connsiteY18" fmla="*/ 3035 h 10319"/>
                <a:gd name="connsiteX19" fmla="*/ 1280 w 10000"/>
                <a:gd name="connsiteY19" fmla="*/ 2411 h 10319"/>
                <a:gd name="connsiteX20" fmla="*/ 276 w 10000"/>
                <a:gd name="connsiteY20" fmla="*/ 2303 h 10319"/>
                <a:gd name="connsiteX21" fmla="*/ 105 w 10000"/>
                <a:gd name="connsiteY21" fmla="*/ 2369 h 10319"/>
                <a:gd name="connsiteX22" fmla="*/ 3 w 10000"/>
                <a:gd name="connsiteY22" fmla="*/ 2503 h 10319"/>
                <a:gd name="connsiteX23" fmla="*/ 258 w 10000"/>
                <a:gd name="connsiteY23" fmla="*/ 2794 h 10319"/>
                <a:gd name="connsiteX24" fmla="*/ 531 w 10000"/>
                <a:gd name="connsiteY24" fmla="*/ 3485 h 10319"/>
                <a:gd name="connsiteX25" fmla="*/ 633 w 10000"/>
                <a:gd name="connsiteY25" fmla="*/ 3676 h 10319"/>
                <a:gd name="connsiteX26" fmla="*/ 940 w 10000"/>
                <a:gd name="connsiteY26" fmla="*/ 4025 h 10319"/>
                <a:gd name="connsiteX27" fmla="*/ 1144 w 10000"/>
                <a:gd name="connsiteY27" fmla="*/ 4308 h 10319"/>
                <a:gd name="connsiteX28" fmla="*/ 1144 w 10000"/>
                <a:gd name="connsiteY28" fmla="*/ 4308 h 10319"/>
                <a:gd name="connsiteX29" fmla="*/ 1161 w 10000"/>
                <a:gd name="connsiteY29" fmla="*/ 4342 h 10319"/>
                <a:gd name="connsiteX30" fmla="*/ 1178 w 10000"/>
                <a:gd name="connsiteY30" fmla="*/ 4350 h 10319"/>
                <a:gd name="connsiteX31" fmla="*/ 1280 w 10000"/>
                <a:gd name="connsiteY31" fmla="*/ 4509 h 10319"/>
                <a:gd name="connsiteX32" fmla="*/ 1298 w 10000"/>
                <a:gd name="connsiteY32" fmla="*/ 4517 h 10319"/>
                <a:gd name="connsiteX33" fmla="*/ 1280 w 10000"/>
                <a:gd name="connsiteY33" fmla="*/ 4525 h 10319"/>
                <a:gd name="connsiteX34" fmla="*/ 1298 w 10000"/>
                <a:gd name="connsiteY34" fmla="*/ 4525 h 10319"/>
                <a:gd name="connsiteX35" fmla="*/ 1366 w 10000"/>
                <a:gd name="connsiteY35" fmla="*/ 4692 h 10319"/>
                <a:gd name="connsiteX36" fmla="*/ 2200 w 10000"/>
                <a:gd name="connsiteY36" fmla="*/ 5640 h 10319"/>
                <a:gd name="connsiteX37" fmla="*/ 3614 w 10000"/>
                <a:gd name="connsiteY37" fmla="*/ 6581 h 10319"/>
                <a:gd name="connsiteX38" fmla="*/ 3490 w 10000"/>
                <a:gd name="connsiteY38" fmla="*/ 10000 h 10319"/>
                <a:gd name="connsiteX39" fmla="*/ 7781 w 10000"/>
                <a:gd name="connsiteY39" fmla="*/ 9788 h 10319"/>
                <a:gd name="connsiteX40" fmla="*/ 7719 w 10000"/>
                <a:gd name="connsiteY40" fmla="*/ 6605 h 10319"/>
                <a:gd name="connsiteX41" fmla="*/ 8196 w 10000"/>
                <a:gd name="connsiteY41" fmla="*/ 6190 h 10319"/>
                <a:gd name="connsiteX42" fmla="*/ 9202 w 10000"/>
                <a:gd name="connsiteY42" fmla="*/ 4142 h 10319"/>
                <a:gd name="connsiteX43" fmla="*/ 9985 w 10000"/>
                <a:gd name="connsiteY43" fmla="*/ 1470 h 10319"/>
                <a:gd name="connsiteX44" fmla="*/ 8877 w 10000"/>
                <a:gd name="connsiteY44" fmla="*/ 1379 h 10319"/>
                <a:gd name="connsiteX45" fmla="*/ 8111 w 10000"/>
                <a:gd name="connsiteY45" fmla="*/ 3077 h 10319"/>
                <a:gd name="connsiteX46" fmla="*/ 8043 w 10000"/>
                <a:gd name="connsiteY46" fmla="*/ 3127 h 10319"/>
                <a:gd name="connsiteX47" fmla="*/ 8026 w 10000"/>
                <a:gd name="connsiteY47" fmla="*/ 3127 h 10319"/>
                <a:gd name="connsiteX48" fmla="*/ 7907 w 10000"/>
                <a:gd name="connsiteY48" fmla="*/ 3127 h 10319"/>
                <a:gd name="connsiteX49" fmla="*/ 7804 w 10000"/>
                <a:gd name="connsiteY49" fmla="*/ 2952 h 10319"/>
                <a:gd name="connsiteX50" fmla="*/ 8248 w 10000"/>
                <a:gd name="connsiteY50" fmla="*/ 696 h 10319"/>
                <a:gd name="connsiteX51" fmla="*/ 7140 w 10000"/>
                <a:gd name="connsiteY51" fmla="*/ 588 h 10319"/>
                <a:gd name="connsiteX0" fmla="*/ 7140 w 10000"/>
                <a:gd name="connsiteY0" fmla="*/ 588 h 10319"/>
                <a:gd name="connsiteX1" fmla="*/ 6492 w 10000"/>
                <a:gd name="connsiteY1" fmla="*/ 2677 h 10319"/>
                <a:gd name="connsiteX2" fmla="*/ 6459 w 10000"/>
                <a:gd name="connsiteY2" fmla="*/ 2760 h 10319"/>
                <a:gd name="connsiteX3" fmla="*/ 6272 w 10000"/>
                <a:gd name="connsiteY3" fmla="*/ 2885 h 10319"/>
                <a:gd name="connsiteX4" fmla="*/ 6169 w 10000"/>
                <a:gd name="connsiteY4" fmla="*/ 2760 h 10319"/>
                <a:gd name="connsiteX5" fmla="*/ 6101 w 10000"/>
                <a:gd name="connsiteY5" fmla="*/ 396 h 10319"/>
                <a:gd name="connsiteX6" fmla="*/ 4755 w 10000"/>
                <a:gd name="connsiteY6" fmla="*/ 314 h 10319"/>
                <a:gd name="connsiteX7" fmla="*/ 4721 w 10000"/>
                <a:gd name="connsiteY7" fmla="*/ 2727 h 10319"/>
                <a:gd name="connsiteX8" fmla="*/ 4483 w 10000"/>
                <a:gd name="connsiteY8" fmla="*/ 2702 h 10319"/>
                <a:gd name="connsiteX9" fmla="*/ 3835 w 10000"/>
                <a:gd name="connsiteY9" fmla="*/ 896 h 10319"/>
                <a:gd name="connsiteX10" fmla="*/ 2677 w 10000"/>
                <a:gd name="connsiteY10" fmla="*/ 946 h 10319"/>
                <a:gd name="connsiteX11" fmla="*/ 3052 w 10000"/>
                <a:gd name="connsiteY11" fmla="*/ 2827 h 10319"/>
                <a:gd name="connsiteX12" fmla="*/ 2711 w 10000"/>
                <a:gd name="connsiteY12" fmla="*/ 3643 h 10319"/>
                <a:gd name="connsiteX13" fmla="*/ 2660 w 10000"/>
                <a:gd name="connsiteY13" fmla="*/ 3651 h 10319"/>
                <a:gd name="connsiteX14" fmla="*/ 2353 w 10000"/>
                <a:gd name="connsiteY14" fmla="*/ 3518 h 10319"/>
                <a:gd name="connsiteX15" fmla="*/ 2336 w 10000"/>
                <a:gd name="connsiteY15" fmla="*/ 3518 h 10319"/>
                <a:gd name="connsiteX16" fmla="*/ 2336 w 10000"/>
                <a:gd name="connsiteY16" fmla="*/ 3501 h 10319"/>
                <a:gd name="connsiteX17" fmla="*/ 2320 w 10000"/>
                <a:gd name="connsiteY17" fmla="*/ 3501 h 10319"/>
                <a:gd name="connsiteX18" fmla="*/ 1927 w 10000"/>
                <a:gd name="connsiteY18" fmla="*/ 3035 h 10319"/>
                <a:gd name="connsiteX19" fmla="*/ 1280 w 10000"/>
                <a:gd name="connsiteY19" fmla="*/ 2411 h 10319"/>
                <a:gd name="connsiteX20" fmla="*/ 276 w 10000"/>
                <a:gd name="connsiteY20" fmla="*/ 2303 h 10319"/>
                <a:gd name="connsiteX21" fmla="*/ 105 w 10000"/>
                <a:gd name="connsiteY21" fmla="*/ 2369 h 10319"/>
                <a:gd name="connsiteX22" fmla="*/ 3 w 10000"/>
                <a:gd name="connsiteY22" fmla="*/ 2503 h 10319"/>
                <a:gd name="connsiteX23" fmla="*/ 258 w 10000"/>
                <a:gd name="connsiteY23" fmla="*/ 2794 h 10319"/>
                <a:gd name="connsiteX24" fmla="*/ 531 w 10000"/>
                <a:gd name="connsiteY24" fmla="*/ 3485 h 10319"/>
                <a:gd name="connsiteX25" fmla="*/ 633 w 10000"/>
                <a:gd name="connsiteY25" fmla="*/ 3676 h 10319"/>
                <a:gd name="connsiteX26" fmla="*/ 940 w 10000"/>
                <a:gd name="connsiteY26" fmla="*/ 4025 h 10319"/>
                <a:gd name="connsiteX27" fmla="*/ 1144 w 10000"/>
                <a:gd name="connsiteY27" fmla="*/ 4308 h 10319"/>
                <a:gd name="connsiteX28" fmla="*/ 1144 w 10000"/>
                <a:gd name="connsiteY28" fmla="*/ 4308 h 10319"/>
                <a:gd name="connsiteX29" fmla="*/ 1161 w 10000"/>
                <a:gd name="connsiteY29" fmla="*/ 4342 h 10319"/>
                <a:gd name="connsiteX30" fmla="*/ 1178 w 10000"/>
                <a:gd name="connsiteY30" fmla="*/ 4350 h 10319"/>
                <a:gd name="connsiteX31" fmla="*/ 1280 w 10000"/>
                <a:gd name="connsiteY31" fmla="*/ 4509 h 10319"/>
                <a:gd name="connsiteX32" fmla="*/ 1298 w 10000"/>
                <a:gd name="connsiteY32" fmla="*/ 4517 h 10319"/>
                <a:gd name="connsiteX33" fmla="*/ 1280 w 10000"/>
                <a:gd name="connsiteY33" fmla="*/ 4525 h 10319"/>
                <a:gd name="connsiteX34" fmla="*/ 1298 w 10000"/>
                <a:gd name="connsiteY34" fmla="*/ 4525 h 10319"/>
                <a:gd name="connsiteX35" fmla="*/ 1366 w 10000"/>
                <a:gd name="connsiteY35" fmla="*/ 4692 h 10319"/>
                <a:gd name="connsiteX36" fmla="*/ 2200 w 10000"/>
                <a:gd name="connsiteY36" fmla="*/ 5640 h 10319"/>
                <a:gd name="connsiteX37" fmla="*/ 3614 w 10000"/>
                <a:gd name="connsiteY37" fmla="*/ 6581 h 10319"/>
                <a:gd name="connsiteX38" fmla="*/ 3490 w 10000"/>
                <a:gd name="connsiteY38" fmla="*/ 10000 h 10319"/>
                <a:gd name="connsiteX39" fmla="*/ 7781 w 10000"/>
                <a:gd name="connsiteY39" fmla="*/ 9788 h 10319"/>
                <a:gd name="connsiteX40" fmla="*/ 7719 w 10000"/>
                <a:gd name="connsiteY40" fmla="*/ 6605 h 10319"/>
                <a:gd name="connsiteX41" fmla="*/ 8196 w 10000"/>
                <a:gd name="connsiteY41" fmla="*/ 6190 h 10319"/>
                <a:gd name="connsiteX42" fmla="*/ 9202 w 10000"/>
                <a:gd name="connsiteY42" fmla="*/ 4142 h 10319"/>
                <a:gd name="connsiteX43" fmla="*/ 9985 w 10000"/>
                <a:gd name="connsiteY43" fmla="*/ 1470 h 10319"/>
                <a:gd name="connsiteX44" fmla="*/ 8877 w 10000"/>
                <a:gd name="connsiteY44" fmla="*/ 1379 h 10319"/>
                <a:gd name="connsiteX45" fmla="*/ 8111 w 10000"/>
                <a:gd name="connsiteY45" fmla="*/ 3077 h 10319"/>
                <a:gd name="connsiteX46" fmla="*/ 8043 w 10000"/>
                <a:gd name="connsiteY46" fmla="*/ 3127 h 10319"/>
                <a:gd name="connsiteX47" fmla="*/ 8026 w 10000"/>
                <a:gd name="connsiteY47" fmla="*/ 3127 h 10319"/>
                <a:gd name="connsiteX48" fmla="*/ 7907 w 10000"/>
                <a:gd name="connsiteY48" fmla="*/ 3127 h 10319"/>
                <a:gd name="connsiteX49" fmla="*/ 7804 w 10000"/>
                <a:gd name="connsiteY49" fmla="*/ 2952 h 10319"/>
                <a:gd name="connsiteX50" fmla="*/ 8248 w 10000"/>
                <a:gd name="connsiteY50" fmla="*/ 696 h 10319"/>
                <a:gd name="connsiteX51" fmla="*/ 7140 w 10000"/>
                <a:gd name="connsiteY51" fmla="*/ 588 h 10319"/>
                <a:gd name="connsiteX0" fmla="*/ 7140 w 10000"/>
                <a:gd name="connsiteY0" fmla="*/ 588 h 10205"/>
                <a:gd name="connsiteX1" fmla="*/ 6492 w 10000"/>
                <a:gd name="connsiteY1" fmla="*/ 2677 h 10205"/>
                <a:gd name="connsiteX2" fmla="*/ 6459 w 10000"/>
                <a:gd name="connsiteY2" fmla="*/ 2760 h 10205"/>
                <a:gd name="connsiteX3" fmla="*/ 6272 w 10000"/>
                <a:gd name="connsiteY3" fmla="*/ 2885 h 10205"/>
                <a:gd name="connsiteX4" fmla="*/ 6169 w 10000"/>
                <a:gd name="connsiteY4" fmla="*/ 2760 h 10205"/>
                <a:gd name="connsiteX5" fmla="*/ 6101 w 10000"/>
                <a:gd name="connsiteY5" fmla="*/ 396 h 10205"/>
                <a:gd name="connsiteX6" fmla="*/ 4755 w 10000"/>
                <a:gd name="connsiteY6" fmla="*/ 314 h 10205"/>
                <a:gd name="connsiteX7" fmla="*/ 4721 w 10000"/>
                <a:gd name="connsiteY7" fmla="*/ 2727 h 10205"/>
                <a:gd name="connsiteX8" fmla="*/ 4483 w 10000"/>
                <a:gd name="connsiteY8" fmla="*/ 2702 h 10205"/>
                <a:gd name="connsiteX9" fmla="*/ 3835 w 10000"/>
                <a:gd name="connsiteY9" fmla="*/ 896 h 10205"/>
                <a:gd name="connsiteX10" fmla="*/ 2677 w 10000"/>
                <a:gd name="connsiteY10" fmla="*/ 946 h 10205"/>
                <a:gd name="connsiteX11" fmla="*/ 3052 w 10000"/>
                <a:gd name="connsiteY11" fmla="*/ 2827 h 10205"/>
                <a:gd name="connsiteX12" fmla="*/ 2711 w 10000"/>
                <a:gd name="connsiteY12" fmla="*/ 3643 h 10205"/>
                <a:gd name="connsiteX13" fmla="*/ 2660 w 10000"/>
                <a:gd name="connsiteY13" fmla="*/ 3651 h 10205"/>
                <a:gd name="connsiteX14" fmla="*/ 2353 w 10000"/>
                <a:gd name="connsiteY14" fmla="*/ 3518 h 10205"/>
                <a:gd name="connsiteX15" fmla="*/ 2336 w 10000"/>
                <a:gd name="connsiteY15" fmla="*/ 3518 h 10205"/>
                <a:gd name="connsiteX16" fmla="*/ 2336 w 10000"/>
                <a:gd name="connsiteY16" fmla="*/ 3501 h 10205"/>
                <a:gd name="connsiteX17" fmla="*/ 2320 w 10000"/>
                <a:gd name="connsiteY17" fmla="*/ 3501 h 10205"/>
                <a:gd name="connsiteX18" fmla="*/ 1927 w 10000"/>
                <a:gd name="connsiteY18" fmla="*/ 3035 h 10205"/>
                <a:gd name="connsiteX19" fmla="*/ 1280 w 10000"/>
                <a:gd name="connsiteY19" fmla="*/ 2411 h 10205"/>
                <a:gd name="connsiteX20" fmla="*/ 276 w 10000"/>
                <a:gd name="connsiteY20" fmla="*/ 2303 h 10205"/>
                <a:gd name="connsiteX21" fmla="*/ 105 w 10000"/>
                <a:gd name="connsiteY21" fmla="*/ 2369 h 10205"/>
                <a:gd name="connsiteX22" fmla="*/ 3 w 10000"/>
                <a:gd name="connsiteY22" fmla="*/ 2503 h 10205"/>
                <a:gd name="connsiteX23" fmla="*/ 258 w 10000"/>
                <a:gd name="connsiteY23" fmla="*/ 2794 h 10205"/>
                <a:gd name="connsiteX24" fmla="*/ 531 w 10000"/>
                <a:gd name="connsiteY24" fmla="*/ 3485 h 10205"/>
                <a:gd name="connsiteX25" fmla="*/ 633 w 10000"/>
                <a:gd name="connsiteY25" fmla="*/ 3676 h 10205"/>
                <a:gd name="connsiteX26" fmla="*/ 940 w 10000"/>
                <a:gd name="connsiteY26" fmla="*/ 4025 h 10205"/>
                <a:gd name="connsiteX27" fmla="*/ 1144 w 10000"/>
                <a:gd name="connsiteY27" fmla="*/ 4308 h 10205"/>
                <a:gd name="connsiteX28" fmla="*/ 1144 w 10000"/>
                <a:gd name="connsiteY28" fmla="*/ 4308 h 10205"/>
                <a:gd name="connsiteX29" fmla="*/ 1161 w 10000"/>
                <a:gd name="connsiteY29" fmla="*/ 4342 h 10205"/>
                <a:gd name="connsiteX30" fmla="*/ 1178 w 10000"/>
                <a:gd name="connsiteY30" fmla="*/ 4350 h 10205"/>
                <a:gd name="connsiteX31" fmla="*/ 1280 w 10000"/>
                <a:gd name="connsiteY31" fmla="*/ 4509 h 10205"/>
                <a:gd name="connsiteX32" fmla="*/ 1298 w 10000"/>
                <a:gd name="connsiteY32" fmla="*/ 4517 h 10205"/>
                <a:gd name="connsiteX33" fmla="*/ 1280 w 10000"/>
                <a:gd name="connsiteY33" fmla="*/ 4525 h 10205"/>
                <a:gd name="connsiteX34" fmla="*/ 1298 w 10000"/>
                <a:gd name="connsiteY34" fmla="*/ 4525 h 10205"/>
                <a:gd name="connsiteX35" fmla="*/ 1366 w 10000"/>
                <a:gd name="connsiteY35" fmla="*/ 4692 h 10205"/>
                <a:gd name="connsiteX36" fmla="*/ 2200 w 10000"/>
                <a:gd name="connsiteY36" fmla="*/ 5640 h 10205"/>
                <a:gd name="connsiteX37" fmla="*/ 3614 w 10000"/>
                <a:gd name="connsiteY37" fmla="*/ 6581 h 10205"/>
                <a:gd name="connsiteX38" fmla="*/ 3490 w 10000"/>
                <a:gd name="connsiteY38" fmla="*/ 10000 h 10205"/>
                <a:gd name="connsiteX39" fmla="*/ 7781 w 10000"/>
                <a:gd name="connsiteY39" fmla="*/ 9788 h 10205"/>
                <a:gd name="connsiteX40" fmla="*/ 7719 w 10000"/>
                <a:gd name="connsiteY40" fmla="*/ 6605 h 10205"/>
                <a:gd name="connsiteX41" fmla="*/ 8196 w 10000"/>
                <a:gd name="connsiteY41" fmla="*/ 6190 h 10205"/>
                <a:gd name="connsiteX42" fmla="*/ 9202 w 10000"/>
                <a:gd name="connsiteY42" fmla="*/ 4142 h 10205"/>
                <a:gd name="connsiteX43" fmla="*/ 9985 w 10000"/>
                <a:gd name="connsiteY43" fmla="*/ 1470 h 10205"/>
                <a:gd name="connsiteX44" fmla="*/ 8877 w 10000"/>
                <a:gd name="connsiteY44" fmla="*/ 1379 h 10205"/>
                <a:gd name="connsiteX45" fmla="*/ 8111 w 10000"/>
                <a:gd name="connsiteY45" fmla="*/ 3077 h 10205"/>
                <a:gd name="connsiteX46" fmla="*/ 8043 w 10000"/>
                <a:gd name="connsiteY46" fmla="*/ 3127 h 10205"/>
                <a:gd name="connsiteX47" fmla="*/ 8026 w 10000"/>
                <a:gd name="connsiteY47" fmla="*/ 3127 h 10205"/>
                <a:gd name="connsiteX48" fmla="*/ 7907 w 10000"/>
                <a:gd name="connsiteY48" fmla="*/ 3127 h 10205"/>
                <a:gd name="connsiteX49" fmla="*/ 7804 w 10000"/>
                <a:gd name="connsiteY49" fmla="*/ 2952 h 10205"/>
                <a:gd name="connsiteX50" fmla="*/ 8248 w 10000"/>
                <a:gd name="connsiteY50" fmla="*/ 696 h 10205"/>
                <a:gd name="connsiteX51" fmla="*/ 7140 w 10000"/>
                <a:gd name="connsiteY51" fmla="*/ 588 h 10205"/>
                <a:gd name="connsiteX0" fmla="*/ 7140 w 10000"/>
                <a:gd name="connsiteY0" fmla="*/ 588 h 10205"/>
                <a:gd name="connsiteX1" fmla="*/ 6492 w 10000"/>
                <a:gd name="connsiteY1" fmla="*/ 2677 h 10205"/>
                <a:gd name="connsiteX2" fmla="*/ 6459 w 10000"/>
                <a:gd name="connsiteY2" fmla="*/ 2760 h 10205"/>
                <a:gd name="connsiteX3" fmla="*/ 6272 w 10000"/>
                <a:gd name="connsiteY3" fmla="*/ 2885 h 10205"/>
                <a:gd name="connsiteX4" fmla="*/ 6169 w 10000"/>
                <a:gd name="connsiteY4" fmla="*/ 2760 h 10205"/>
                <a:gd name="connsiteX5" fmla="*/ 6101 w 10000"/>
                <a:gd name="connsiteY5" fmla="*/ 396 h 10205"/>
                <a:gd name="connsiteX6" fmla="*/ 4755 w 10000"/>
                <a:gd name="connsiteY6" fmla="*/ 314 h 10205"/>
                <a:gd name="connsiteX7" fmla="*/ 4721 w 10000"/>
                <a:gd name="connsiteY7" fmla="*/ 2727 h 10205"/>
                <a:gd name="connsiteX8" fmla="*/ 4483 w 10000"/>
                <a:gd name="connsiteY8" fmla="*/ 2702 h 10205"/>
                <a:gd name="connsiteX9" fmla="*/ 3835 w 10000"/>
                <a:gd name="connsiteY9" fmla="*/ 896 h 10205"/>
                <a:gd name="connsiteX10" fmla="*/ 2677 w 10000"/>
                <a:gd name="connsiteY10" fmla="*/ 946 h 10205"/>
                <a:gd name="connsiteX11" fmla="*/ 3052 w 10000"/>
                <a:gd name="connsiteY11" fmla="*/ 2827 h 10205"/>
                <a:gd name="connsiteX12" fmla="*/ 2711 w 10000"/>
                <a:gd name="connsiteY12" fmla="*/ 3643 h 10205"/>
                <a:gd name="connsiteX13" fmla="*/ 2660 w 10000"/>
                <a:gd name="connsiteY13" fmla="*/ 3651 h 10205"/>
                <a:gd name="connsiteX14" fmla="*/ 2353 w 10000"/>
                <a:gd name="connsiteY14" fmla="*/ 3518 h 10205"/>
                <a:gd name="connsiteX15" fmla="*/ 2336 w 10000"/>
                <a:gd name="connsiteY15" fmla="*/ 3518 h 10205"/>
                <a:gd name="connsiteX16" fmla="*/ 2336 w 10000"/>
                <a:gd name="connsiteY16" fmla="*/ 3501 h 10205"/>
                <a:gd name="connsiteX17" fmla="*/ 2320 w 10000"/>
                <a:gd name="connsiteY17" fmla="*/ 3501 h 10205"/>
                <a:gd name="connsiteX18" fmla="*/ 1927 w 10000"/>
                <a:gd name="connsiteY18" fmla="*/ 3035 h 10205"/>
                <a:gd name="connsiteX19" fmla="*/ 1280 w 10000"/>
                <a:gd name="connsiteY19" fmla="*/ 2411 h 10205"/>
                <a:gd name="connsiteX20" fmla="*/ 276 w 10000"/>
                <a:gd name="connsiteY20" fmla="*/ 2303 h 10205"/>
                <a:gd name="connsiteX21" fmla="*/ 105 w 10000"/>
                <a:gd name="connsiteY21" fmla="*/ 2369 h 10205"/>
                <a:gd name="connsiteX22" fmla="*/ 3 w 10000"/>
                <a:gd name="connsiteY22" fmla="*/ 2503 h 10205"/>
                <a:gd name="connsiteX23" fmla="*/ 258 w 10000"/>
                <a:gd name="connsiteY23" fmla="*/ 2794 h 10205"/>
                <a:gd name="connsiteX24" fmla="*/ 531 w 10000"/>
                <a:gd name="connsiteY24" fmla="*/ 3485 h 10205"/>
                <a:gd name="connsiteX25" fmla="*/ 633 w 10000"/>
                <a:gd name="connsiteY25" fmla="*/ 3676 h 10205"/>
                <a:gd name="connsiteX26" fmla="*/ 940 w 10000"/>
                <a:gd name="connsiteY26" fmla="*/ 4025 h 10205"/>
                <a:gd name="connsiteX27" fmla="*/ 1144 w 10000"/>
                <a:gd name="connsiteY27" fmla="*/ 4308 h 10205"/>
                <a:gd name="connsiteX28" fmla="*/ 1144 w 10000"/>
                <a:gd name="connsiteY28" fmla="*/ 4308 h 10205"/>
                <a:gd name="connsiteX29" fmla="*/ 1161 w 10000"/>
                <a:gd name="connsiteY29" fmla="*/ 4342 h 10205"/>
                <a:gd name="connsiteX30" fmla="*/ 1178 w 10000"/>
                <a:gd name="connsiteY30" fmla="*/ 4350 h 10205"/>
                <a:gd name="connsiteX31" fmla="*/ 1280 w 10000"/>
                <a:gd name="connsiteY31" fmla="*/ 4509 h 10205"/>
                <a:gd name="connsiteX32" fmla="*/ 1298 w 10000"/>
                <a:gd name="connsiteY32" fmla="*/ 4517 h 10205"/>
                <a:gd name="connsiteX33" fmla="*/ 1280 w 10000"/>
                <a:gd name="connsiteY33" fmla="*/ 4525 h 10205"/>
                <a:gd name="connsiteX34" fmla="*/ 1298 w 10000"/>
                <a:gd name="connsiteY34" fmla="*/ 4525 h 10205"/>
                <a:gd name="connsiteX35" fmla="*/ 1366 w 10000"/>
                <a:gd name="connsiteY35" fmla="*/ 4692 h 10205"/>
                <a:gd name="connsiteX36" fmla="*/ 2200 w 10000"/>
                <a:gd name="connsiteY36" fmla="*/ 5640 h 10205"/>
                <a:gd name="connsiteX37" fmla="*/ 3614 w 10000"/>
                <a:gd name="connsiteY37" fmla="*/ 6581 h 10205"/>
                <a:gd name="connsiteX38" fmla="*/ 3490 w 10000"/>
                <a:gd name="connsiteY38" fmla="*/ 10000 h 10205"/>
                <a:gd name="connsiteX39" fmla="*/ 7781 w 10000"/>
                <a:gd name="connsiteY39" fmla="*/ 9788 h 10205"/>
                <a:gd name="connsiteX40" fmla="*/ 7719 w 10000"/>
                <a:gd name="connsiteY40" fmla="*/ 6605 h 10205"/>
                <a:gd name="connsiteX41" fmla="*/ 8196 w 10000"/>
                <a:gd name="connsiteY41" fmla="*/ 6190 h 10205"/>
                <a:gd name="connsiteX42" fmla="*/ 9202 w 10000"/>
                <a:gd name="connsiteY42" fmla="*/ 4142 h 10205"/>
                <a:gd name="connsiteX43" fmla="*/ 9985 w 10000"/>
                <a:gd name="connsiteY43" fmla="*/ 1470 h 10205"/>
                <a:gd name="connsiteX44" fmla="*/ 8877 w 10000"/>
                <a:gd name="connsiteY44" fmla="*/ 1379 h 10205"/>
                <a:gd name="connsiteX45" fmla="*/ 8111 w 10000"/>
                <a:gd name="connsiteY45" fmla="*/ 3077 h 10205"/>
                <a:gd name="connsiteX46" fmla="*/ 8043 w 10000"/>
                <a:gd name="connsiteY46" fmla="*/ 3127 h 10205"/>
                <a:gd name="connsiteX47" fmla="*/ 8026 w 10000"/>
                <a:gd name="connsiteY47" fmla="*/ 3127 h 10205"/>
                <a:gd name="connsiteX48" fmla="*/ 7907 w 10000"/>
                <a:gd name="connsiteY48" fmla="*/ 3127 h 10205"/>
                <a:gd name="connsiteX49" fmla="*/ 7804 w 10000"/>
                <a:gd name="connsiteY49" fmla="*/ 2952 h 10205"/>
                <a:gd name="connsiteX50" fmla="*/ 8248 w 10000"/>
                <a:gd name="connsiteY50" fmla="*/ 696 h 10205"/>
                <a:gd name="connsiteX51" fmla="*/ 7140 w 10000"/>
                <a:gd name="connsiteY51" fmla="*/ 588 h 10205"/>
                <a:gd name="connsiteX0" fmla="*/ 7140 w 10000"/>
                <a:gd name="connsiteY0" fmla="*/ 588 h 10205"/>
                <a:gd name="connsiteX1" fmla="*/ 6492 w 10000"/>
                <a:gd name="connsiteY1" fmla="*/ 2677 h 10205"/>
                <a:gd name="connsiteX2" fmla="*/ 6459 w 10000"/>
                <a:gd name="connsiteY2" fmla="*/ 2760 h 10205"/>
                <a:gd name="connsiteX3" fmla="*/ 6272 w 10000"/>
                <a:gd name="connsiteY3" fmla="*/ 2885 h 10205"/>
                <a:gd name="connsiteX4" fmla="*/ 6169 w 10000"/>
                <a:gd name="connsiteY4" fmla="*/ 2760 h 10205"/>
                <a:gd name="connsiteX5" fmla="*/ 6101 w 10000"/>
                <a:gd name="connsiteY5" fmla="*/ 396 h 10205"/>
                <a:gd name="connsiteX6" fmla="*/ 4755 w 10000"/>
                <a:gd name="connsiteY6" fmla="*/ 314 h 10205"/>
                <a:gd name="connsiteX7" fmla="*/ 4721 w 10000"/>
                <a:gd name="connsiteY7" fmla="*/ 2727 h 10205"/>
                <a:gd name="connsiteX8" fmla="*/ 4483 w 10000"/>
                <a:gd name="connsiteY8" fmla="*/ 2702 h 10205"/>
                <a:gd name="connsiteX9" fmla="*/ 3835 w 10000"/>
                <a:gd name="connsiteY9" fmla="*/ 896 h 10205"/>
                <a:gd name="connsiteX10" fmla="*/ 2677 w 10000"/>
                <a:gd name="connsiteY10" fmla="*/ 946 h 10205"/>
                <a:gd name="connsiteX11" fmla="*/ 3052 w 10000"/>
                <a:gd name="connsiteY11" fmla="*/ 2827 h 10205"/>
                <a:gd name="connsiteX12" fmla="*/ 2711 w 10000"/>
                <a:gd name="connsiteY12" fmla="*/ 3643 h 10205"/>
                <a:gd name="connsiteX13" fmla="*/ 2660 w 10000"/>
                <a:gd name="connsiteY13" fmla="*/ 3651 h 10205"/>
                <a:gd name="connsiteX14" fmla="*/ 2353 w 10000"/>
                <a:gd name="connsiteY14" fmla="*/ 3518 h 10205"/>
                <a:gd name="connsiteX15" fmla="*/ 2336 w 10000"/>
                <a:gd name="connsiteY15" fmla="*/ 3518 h 10205"/>
                <a:gd name="connsiteX16" fmla="*/ 2336 w 10000"/>
                <a:gd name="connsiteY16" fmla="*/ 3501 h 10205"/>
                <a:gd name="connsiteX17" fmla="*/ 2320 w 10000"/>
                <a:gd name="connsiteY17" fmla="*/ 3501 h 10205"/>
                <a:gd name="connsiteX18" fmla="*/ 1927 w 10000"/>
                <a:gd name="connsiteY18" fmla="*/ 3035 h 10205"/>
                <a:gd name="connsiteX19" fmla="*/ 1280 w 10000"/>
                <a:gd name="connsiteY19" fmla="*/ 2411 h 10205"/>
                <a:gd name="connsiteX20" fmla="*/ 276 w 10000"/>
                <a:gd name="connsiteY20" fmla="*/ 2303 h 10205"/>
                <a:gd name="connsiteX21" fmla="*/ 105 w 10000"/>
                <a:gd name="connsiteY21" fmla="*/ 2369 h 10205"/>
                <a:gd name="connsiteX22" fmla="*/ 3 w 10000"/>
                <a:gd name="connsiteY22" fmla="*/ 2503 h 10205"/>
                <a:gd name="connsiteX23" fmla="*/ 258 w 10000"/>
                <a:gd name="connsiteY23" fmla="*/ 2794 h 10205"/>
                <a:gd name="connsiteX24" fmla="*/ 531 w 10000"/>
                <a:gd name="connsiteY24" fmla="*/ 3485 h 10205"/>
                <a:gd name="connsiteX25" fmla="*/ 633 w 10000"/>
                <a:gd name="connsiteY25" fmla="*/ 3676 h 10205"/>
                <a:gd name="connsiteX26" fmla="*/ 940 w 10000"/>
                <a:gd name="connsiteY26" fmla="*/ 4025 h 10205"/>
                <a:gd name="connsiteX27" fmla="*/ 1144 w 10000"/>
                <a:gd name="connsiteY27" fmla="*/ 4308 h 10205"/>
                <a:gd name="connsiteX28" fmla="*/ 1144 w 10000"/>
                <a:gd name="connsiteY28" fmla="*/ 4308 h 10205"/>
                <a:gd name="connsiteX29" fmla="*/ 1161 w 10000"/>
                <a:gd name="connsiteY29" fmla="*/ 4342 h 10205"/>
                <a:gd name="connsiteX30" fmla="*/ 1178 w 10000"/>
                <a:gd name="connsiteY30" fmla="*/ 4350 h 10205"/>
                <a:gd name="connsiteX31" fmla="*/ 1280 w 10000"/>
                <a:gd name="connsiteY31" fmla="*/ 4509 h 10205"/>
                <a:gd name="connsiteX32" fmla="*/ 1298 w 10000"/>
                <a:gd name="connsiteY32" fmla="*/ 4517 h 10205"/>
                <a:gd name="connsiteX33" fmla="*/ 1280 w 10000"/>
                <a:gd name="connsiteY33" fmla="*/ 4525 h 10205"/>
                <a:gd name="connsiteX34" fmla="*/ 1298 w 10000"/>
                <a:gd name="connsiteY34" fmla="*/ 4525 h 10205"/>
                <a:gd name="connsiteX35" fmla="*/ 1366 w 10000"/>
                <a:gd name="connsiteY35" fmla="*/ 4692 h 10205"/>
                <a:gd name="connsiteX36" fmla="*/ 2200 w 10000"/>
                <a:gd name="connsiteY36" fmla="*/ 5640 h 10205"/>
                <a:gd name="connsiteX37" fmla="*/ 3614 w 10000"/>
                <a:gd name="connsiteY37" fmla="*/ 6581 h 10205"/>
                <a:gd name="connsiteX38" fmla="*/ 3490 w 10000"/>
                <a:gd name="connsiteY38" fmla="*/ 10000 h 10205"/>
                <a:gd name="connsiteX39" fmla="*/ 7781 w 10000"/>
                <a:gd name="connsiteY39" fmla="*/ 9788 h 10205"/>
                <a:gd name="connsiteX40" fmla="*/ 7719 w 10000"/>
                <a:gd name="connsiteY40" fmla="*/ 6605 h 10205"/>
                <a:gd name="connsiteX41" fmla="*/ 8196 w 10000"/>
                <a:gd name="connsiteY41" fmla="*/ 6190 h 10205"/>
                <a:gd name="connsiteX42" fmla="*/ 9202 w 10000"/>
                <a:gd name="connsiteY42" fmla="*/ 4142 h 10205"/>
                <a:gd name="connsiteX43" fmla="*/ 9985 w 10000"/>
                <a:gd name="connsiteY43" fmla="*/ 1470 h 10205"/>
                <a:gd name="connsiteX44" fmla="*/ 8877 w 10000"/>
                <a:gd name="connsiteY44" fmla="*/ 1379 h 10205"/>
                <a:gd name="connsiteX45" fmla="*/ 8111 w 10000"/>
                <a:gd name="connsiteY45" fmla="*/ 3077 h 10205"/>
                <a:gd name="connsiteX46" fmla="*/ 8043 w 10000"/>
                <a:gd name="connsiteY46" fmla="*/ 3127 h 10205"/>
                <a:gd name="connsiteX47" fmla="*/ 8026 w 10000"/>
                <a:gd name="connsiteY47" fmla="*/ 3127 h 10205"/>
                <a:gd name="connsiteX48" fmla="*/ 7907 w 10000"/>
                <a:gd name="connsiteY48" fmla="*/ 3127 h 10205"/>
                <a:gd name="connsiteX49" fmla="*/ 7804 w 10000"/>
                <a:gd name="connsiteY49" fmla="*/ 2952 h 10205"/>
                <a:gd name="connsiteX50" fmla="*/ 8248 w 10000"/>
                <a:gd name="connsiteY50" fmla="*/ 696 h 10205"/>
                <a:gd name="connsiteX51" fmla="*/ 7140 w 10000"/>
                <a:gd name="connsiteY51" fmla="*/ 588 h 10205"/>
                <a:gd name="connsiteX0" fmla="*/ 7140 w 10000"/>
                <a:gd name="connsiteY0" fmla="*/ 588 h 10000"/>
                <a:gd name="connsiteX1" fmla="*/ 6492 w 10000"/>
                <a:gd name="connsiteY1" fmla="*/ 2677 h 10000"/>
                <a:gd name="connsiteX2" fmla="*/ 6459 w 10000"/>
                <a:gd name="connsiteY2" fmla="*/ 2760 h 10000"/>
                <a:gd name="connsiteX3" fmla="*/ 6272 w 10000"/>
                <a:gd name="connsiteY3" fmla="*/ 2885 h 10000"/>
                <a:gd name="connsiteX4" fmla="*/ 6169 w 10000"/>
                <a:gd name="connsiteY4" fmla="*/ 2760 h 10000"/>
                <a:gd name="connsiteX5" fmla="*/ 6101 w 10000"/>
                <a:gd name="connsiteY5" fmla="*/ 396 h 10000"/>
                <a:gd name="connsiteX6" fmla="*/ 4755 w 10000"/>
                <a:gd name="connsiteY6" fmla="*/ 314 h 10000"/>
                <a:gd name="connsiteX7" fmla="*/ 4721 w 10000"/>
                <a:gd name="connsiteY7" fmla="*/ 2727 h 10000"/>
                <a:gd name="connsiteX8" fmla="*/ 4483 w 10000"/>
                <a:gd name="connsiteY8" fmla="*/ 2702 h 10000"/>
                <a:gd name="connsiteX9" fmla="*/ 3835 w 10000"/>
                <a:gd name="connsiteY9" fmla="*/ 896 h 10000"/>
                <a:gd name="connsiteX10" fmla="*/ 2677 w 10000"/>
                <a:gd name="connsiteY10" fmla="*/ 946 h 10000"/>
                <a:gd name="connsiteX11" fmla="*/ 3052 w 10000"/>
                <a:gd name="connsiteY11" fmla="*/ 2827 h 10000"/>
                <a:gd name="connsiteX12" fmla="*/ 2711 w 10000"/>
                <a:gd name="connsiteY12" fmla="*/ 3643 h 10000"/>
                <a:gd name="connsiteX13" fmla="*/ 2660 w 10000"/>
                <a:gd name="connsiteY13" fmla="*/ 3651 h 10000"/>
                <a:gd name="connsiteX14" fmla="*/ 2353 w 10000"/>
                <a:gd name="connsiteY14" fmla="*/ 3518 h 10000"/>
                <a:gd name="connsiteX15" fmla="*/ 2336 w 10000"/>
                <a:gd name="connsiteY15" fmla="*/ 3518 h 10000"/>
                <a:gd name="connsiteX16" fmla="*/ 2336 w 10000"/>
                <a:gd name="connsiteY16" fmla="*/ 3501 h 10000"/>
                <a:gd name="connsiteX17" fmla="*/ 2320 w 10000"/>
                <a:gd name="connsiteY17" fmla="*/ 3501 h 10000"/>
                <a:gd name="connsiteX18" fmla="*/ 1927 w 10000"/>
                <a:gd name="connsiteY18" fmla="*/ 3035 h 10000"/>
                <a:gd name="connsiteX19" fmla="*/ 1280 w 10000"/>
                <a:gd name="connsiteY19" fmla="*/ 2411 h 10000"/>
                <a:gd name="connsiteX20" fmla="*/ 276 w 10000"/>
                <a:gd name="connsiteY20" fmla="*/ 2303 h 10000"/>
                <a:gd name="connsiteX21" fmla="*/ 105 w 10000"/>
                <a:gd name="connsiteY21" fmla="*/ 2369 h 10000"/>
                <a:gd name="connsiteX22" fmla="*/ 3 w 10000"/>
                <a:gd name="connsiteY22" fmla="*/ 2503 h 10000"/>
                <a:gd name="connsiteX23" fmla="*/ 258 w 10000"/>
                <a:gd name="connsiteY23" fmla="*/ 2794 h 10000"/>
                <a:gd name="connsiteX24" fmla="*/ 531 w 10000"/>
                <a:gd name="connsiteY24" fmla="*/ 3485 h 10000"/>
                <a:gd name="connsiteX25" fmla="*/ 633 w 10000"/>
                <a:gd name="connsiteY25" fmla="*/ 3676 h 10000"/>
                <a:gd name="connsiteX26" fmla="*/ 940 w 10000"/>
                <a:gd name="connsiteY26" fmla="*/ 4025 h 10000"/>
                <a:gd name="connsiteX27" fmla="*/ 1144 w 10000"/>
                <a:gd name="connsiteY27" fmla="*/ 4308 h 10000"/>
                <a:gd name="connsiteX28" fmla="*/ 1144 w 10000"/>
                <a:gd name="connsiteY28" fmla="*/ 4308 h 10000"/>
                <a:gd name="connsiteX29" fmla="*/ 1161 w 10000"/>
                <a:gd name="connsiteY29" fmla="*/ 4342 h 10000"/>
                <a:gd name="connsiteX30" fmla="*/ 1178 w 10000"/>
                <a:gd name="connsiteY30" fmla="*/ 4350 h 10000"/>
                <a:gd name="connsiteX31" fmla="*/ 1280 w 10000"/>
                <a:gd name="connsiteY31" fmla="*/ 4509 h 10000"/>
                <a:gd name="connsiteX32" fmla="*/ 1298 w 10000"/>
                <a:gd name="connsiteY32" fmla="*/ 4517 h 10000"/>
                <a:gd name="connsiteX33" fmla="*/ 1280 w 10000"/>
                <a:gd name="connsiteY33" fmla="*/ 4525 h 10000"/>
                <a:gd name="connsiteX34" fmla="*/ 1298 w 10000"/>
                <a:gd name="connsiteY34" fmla="*/ 4525 h 10000"/>
                <a:gd name="connsiteX35" fmla="*/ 1366 w 10000"/>
                <a:gd name="connsiteY35" fmla="*/ 4692 h 10000"/>
                <a:gd name="connsiteX36" fmla="*/ 2200 w 10000"/>
                <a:gd name="connsiteY36" fmla="*/ 5640 h 10000"/>
                <a:gd name="connsiteX37" fmla="*/ 3614 w 10000"/>
                <a:gd name="connsiteY37" fmla="*/ 6581 h 10000"/>
                <a:gd name="connsiteX38" fmla="*/ 3490 w 10000"/>
                <a:gd name="connsiteY38" fmla="*/ 10000 h 10000"/>
                <a:gd name="connsiteX39" fmla="*/ 7781 w 10000"/>
                <a:gd name="connsiteY39" fmla="*/ 9788 h 10000"/>
                <a:gd name="connsiteX40" fmla="*/ 7719 w 10000"/>
                <a:gd name="connsiteY40" fmla="*/ 6605 h 10000"/>
                <a:gd name="connsiteX41" fmla="*/ 8196 w 10000"/>
                <a:gd name="connsiteY41" fmla="*/ 6190 h 10000"/>
                <a:gd name="connsiteX42" fmla="*/ 9202 w 10000"/>
                <a:gd name="connsiteY42" fmla="*/ 4142 h 10000"/>
                <a:gd name="connsiteX43" fmla="*/ 9985 w 10000"/>
                <a:gd name="connsiteY43" fmla="*/ 1470 h 10000"/>
                <a:gd name="connsiteX44" fmla="*/ 8877 w 10000"/>
                <a:gd name="connsiteY44" fmla="*/ 1379 h 10000"/>
                <a:gd name="connsiteX45" fmla="*/ 8111 w 10000"/>
                <a:gd name="connsiteY45" fmla="*/ 3077 h 10000"/>
                <a:gd name="connsiteX46" fmla="*/ 8043 w 10000"/>
                <a:gd name="connsiteY46" fmla="*/ 3127 h 10000"/>
                <a:gd name="connsiteX47" fmla="*/ 8026 w 10000"/>
                <a:gd name="connsiteY47" fmla="*/ 3127 h 10000"/>
                <a:gd name="connsiteX48" fmla="*/ 7907 w 10000"/>
                <a:gd name="connsiteY48" fmla="*/ 3127 h 10000"/>
                <a:gd name="connsiteX49" fmla="*/ 7804 w 10000"/>
                <a:gd name="connsiteY49" fmla="*/ 2952 h 10000"/>
                <a:gd name="connsiteX50" fmla="*/ 8248 w 10000"/>
                <a:gd name="connsiteY50" fmla="*/ 696 h 10000"/>
                <a:gd name="connsiteX51" fmla="*/ 7140 w 10000"/>
                <a:gd name="connsiteY51" fmla="*/ 588 h 10000"/>
                <a:gd name="connsiteX0" fmla="*/ 7140 w 10000"/>
                <a:gd name="connsiteY0" fmla="*/ 588 h 10000"/>
                <a:gd name="connsiteX1" fmla="*/ 6492 w 10000"/>
                <a:gd name="connsiteY1" fmla="*/ 2677 h 10000"/>
                <a:gd name="connsiteX2" fmla="*/ 6459 w 10000"/>
                <a:gd name="connsiteY2" fmla="*/ 2760 h 10000"/>
                <a:gd name="connsiteX3" fmla="*/ 6272 w 10000"/>
                <a:gd name="connsiteY3" fmla="*/ 2885 h 10000"/>
                <a:gd name="connsiteX4" fmla="*/ 6169 w 10000"/>
                <a:gd name="connsiteY4" fmla="*/ 2760 h 10000"/>
                <a:gd name="connsiteX5" fmla="*/ 6101 w 10000"/>
                <a:gd name="connsiteY5" fmla="*/ 396 h 10000"/>
                <a:gd name="connsiteX6" fmla="*/ 4755 w 10000"/>
                <a:gd name="connsiteY6" fmla="*/ 314 h 10000"/>
                <a:gd name="connsiteX7" fmla="*/ 4721 w 10000"/>
                <a:gd name="connsiteY7" fmla="*/ 2727 h 10000"/>
                <a:gd name="connsiteX8" fmla="*/ 4483 w 10000"/>
                <a:gd name="connsiteY8" fmla="*/ 2702 h 10000"/>
                <a:gd name="connsiteX9" fmla="*/ 3835 w 10000"/>
                <a:gd name="connsiteY9" fmla="*/ 896 h 10000"/>
                <a:gd name="connsiteX10" fmla="*/ 2677 w 10000"/>
                <a:gd name="connsiteY10" fmla="*/ 946 h 10000"/>
                <a:gd name="connsiteX11" fmla="*/ 3052 w 10000"/>
                <a:gd name="connsiteY11" fmla="*/ 2827 h 10000"/>
                <a:gd name="connsiteX12" fmla="*/ 2711 w 10000"/>
                <a:gd name="connsiteY12" fmla="*/ 3643 h 10000"/>
                <a:gd name="connsiteX13" fmla="*/ 2660 w 10000"/>
                <a:gd name="connsiteY13" fmla="*/ 3651 h 10000"/>
                <a:gd name="connsiteX14" fmla="*/ 2353 w 10000"/>
                <a:gd name="connsiteY14" fmla="*/ 3518 h 10000"/>
                <a:gd name="connsiteX15" fmla="*/ 2336 w 10000"/>
                <a:gd name="connsiteY15" fmla="*/ 3518 h 10000"/>
                <a:gd name="connsiteX16" fmla="*/ 2336 w 10000"/>
                <a:gd name="connsiteY16" fmla="*/ 3501 h 10000"/>
                <a:gd name="connsiteX17" fmla="*/ 2320 w 10000"/>
                <a:gd name="connsiteY17" fmla="*/ 3501 h 10000"/>
                <a:gd name="connsiteX18" fmla="*/ 1927 w 10000"/>
                <a:gd name="connsiteY18" fmla="*/ 3035 h 10000"/>
                <a:gd name="connsiteX19" fmla="*/ 1280 w 10000"/>
                <a:gd name="connsiteY19" fmla="*/ 2411 h 10000"/>
                <a:gd name="connsiteX20" fmla="*/ 276 w 10000"/>
                <a:gd name="connsiteY20" fmla="*/ 2303 h 10000"/>
                <a:gd name="connsiteX21" fmla="*/ 105 w 10000"/>
                <a:gd name="connsiteY21" fmla="*/ 2369 h 10000"/>
                <a:gd name="connsiteX22" fmla="*/ 3 w 10000"/>
                <a:gd name="connsiteY22" fmla="*/ 2503 h 10000"/>
                <a:gd name="connsiteX23" fmla="*/ 258 w 10000"/>
                <a:gd name="connsiteY23" fmla="*/ 2794 h 10000"/>
                <a:gd name="connsiteX24" fmla="*/ 531 w 10000"/>
                <a:gd name="connsiteY24" fmla="*/ 3485 h 10000"/>
                <a:gd name="connsiteX25" fmla="*/ 633 w 10000"/>
                <a:gd name="connsiteY25" fmla="*/ 3676 h 10000"/>
                <a:gd name="connsiteX26" fmla="*/ 940 w 10000"/>
                <a:gd name="connsiteY26" fmla="*/ 4025 h 10000"/>
                <a:gd name="connsiteX27" fmla="*/ 1144 w 10000"/>
                <a:gd name="connsiteY27" fmla="*/ 4308 h 10000"/>
                <a:gd name="connsiteX28" fmla="*/ 1144 w 10000"/>
                <a:gd name="connsiteY28" fmla="*/ 4308 h 10000"/>
                <a:gd name="connsiteX29" fmla="*/ 1161 w 10000"/>
                <a:gd name="connsiteY29" fmla="*/ 4342 h 10000"/>
                <a:gd name="connsiteX30" fmla="*/ 1178 w 10000"/>
                <a:gd name="connsiteY30" fmla="*/ 4350 h 10000"/>
                <a:gd name="connsiteX31" fmla="*/ 1280 w 10000"/>
                <a:gd name="connsiteY31" fmla="*/ 4509 h 10000"/>
                <a:gd name="connsiteX32" fmla="*/ 1298 w 10000"/>
                <a:gd name="connsiteY32" fmla="*/ 4517 h 10000"/>
                <a:gd name="connsiteX33" fmla="*/ 1280 w 10000"/>
                <a:gd name="connsiteY33" fmla="*/ 4525 h 10000"/>
                <a:gd name="connsiteX34" fmla="*/ 1298 w 10000"/>
                <a:gd name="connsiteY34" fmla="*/ 4525 h 10000"/>
                <a:gd name="connsiteX35" fmla="*/ 1366 w 10000"/>
                <a:gd name="connsiteY35" fmla="*/ 4692 h 10000"/>
                <a:gd name="connsiteX36" fmla="*/ 2200 w 10000"/>
                <a:gd name="connsiteY36" fmla="*/ 5640 h 10000"/>
                <a:gd name="connsiteX37" fmla="*/ 3614 w 10000"/>
                <a:gd name="connsiteY37" fmla="*/ 6581 h 10000"/>
                <a:gd name="connsiteX38" fmla="*/ 3490 w 10000"/>
                <a:gd name="connsiteY38" fmla="*/ 10000 h 10000"/>
                <a:gd name="connsiteX39" fmla="*/ 7781 w 10000"/>
                <a:gd name="connsiteY39" fmla="*/ 9788 h 10000"/>
                <a:gd name="connsiteX40" fmla="*/ 7719 w 10000"/>
                <a:gd name="connsiteY40" fmla="*/ 6605 h 10000"/>
                <a:gd name="connsiteX41" fmla="*/ 8196 w 10000"/>
                <a:gd name="connsiteY41" fmla="*/ 6190 h 10000"/>
                <a:gd name="connsiteX42" fmla="*/ 9202 w 10000"/>
                <a:gd name="connsiteY42" fmla="*/ 4142 h 10000"/>
                <a:gd name="connsiteX43" fmla="*/ 9985 w 10000"/>
                <a:gd name="connsiteY43" fmla="*/ 1470 h 10000"/>
                <a:gd name="connsiteX44" fmla="*/ 8877 w 10000"/>
                <a:gd name="connsiteY44" fmla="*/ 1379 h 10000"/>
                <a:gd name="connsiteX45" fmla="*/ 8111 w 10000"/>
                <a:gd name="connsiteY45" fmla="*/ 3077 h 10000"/>
                <a:gd name="connsiteX46" fmla="*/ 8043 w 10000"/>
                <a:gd name="connsiteY46" fmla="*/ 3127 h 10000"/>
                <a:gd name="connsiteX47" fmla="*/ 8026 w 10000"/>
                <a:gd name="connsiteY47" fmla="*/ 3127 h 10000"/>
                <a:gd name="connsiteX48" fmla="*/ 7907 w 10000"/>
                <a:gd name="connsiteY48" fmla="*/ 3127 h 10000"/>
                <a:gd name="connsiteX49" fmla="*/ 7804 w 10000"/>
                <a:gd name="connsiteY49" fmla="*/ 2952 h 10000"/>
                <a:gd name="connsiteX50" fmla="*/ 8248 w 10000"/>
                <a:gd name="connsiteY50" fmla="*/ 696 h 10000"/>
                <a:gd name="connsiteX51" fmla="*/ 7140 w 10000"/>
                <a:gd name="connsiteY51" fmla="*/ 588 h 10000"/>
                <a:gd name="connsiteX0" fmla="*/ 7140 w 10000"/>
                <a:gd name="connsiteY0" fmla="*/ 588 h 9820"/>
                <a:gd name="connsiteX1" fmla="*/ 6492 w 10000"/>
                <a:gd name="connsiteY1" fmla="*/ 2677 h 9820"/>
                <a:gd name="connsiteX2" fmla="*/ 6459 w 10000"/>
                <a:gd name="connsiteY2" fmla="*/ 2760 h 9820"/>
                <a:gd name="connsiteX3" fmla="*/ 6272 w 10000"/>
                <a:gd name="connsiteY3" fmla="*/ 2885 h 9820"/>
                <a:gd name="connsiteX4" fmla="*/ 6169 w 10000"/>
                <a:gd name="connsiteY4" fmla="*/ 2760 h 9820"/>
                <a:gd name="connsiteX5" fmla="*/ 6101 w 10000"/>
                <a:gd name="connsiteY5" fmla="*/ 396 h 9820"/>
                <a:gd name="connsiteX6" fmla="*/ 4755 w 10000"/>
                <a:gd name="connsiteY6" fmla="*/ 314 h 9820"/>
                <a:gd name="connsiteX7" fmla="*/ 4721 w 10000"/>
                <a:gd name="connsiteY7" fmla="*/ 2727 h 9820"/>
                <a:gd name="connsiteX8" fmla="*/ 4483 w 10000"/>
                <a:gd name="connsiteY8" fmla="*/ 2702 h 9820"/>
                <a:gd name="connsiteX9" fmla="*/ 3835 w 10000"/>
                <a:gd name="connsiteY9" fmla="*/ 896 h 9820"/>
                <a:gd name="connsiteX10" fmla="*/ 2677 w 10000"/>
                <a:gd name="connsiteY10" fmla="*/ 946 h 9820"/>
                <a:gd name="connsiteX11" fmla="*/ 3052 w 10000"/>
                <a:gd name="connsiteY11" fmla="*/ 2827 h 9820"/>
                <a:gd name="connsiteX12" fmla="*/ 2711 w 10000"/>
                <a:gd name="connsiteY12" fmla="*/ 3643 h 9820"/>
                <a:gd name="connsiteX13" fmla="*/ 2660 w 10000"/>
                <a:gd name="connsiteY13" fmla="*/ 3651 h 9820"/>
                <a:gd name="connsiteX14" fmla="*/ 2353 w 10000"/>
                <a:gd name="connsiteY14" fmla="*/ 3518 h 9820"/>
                <a:gd name="connsiteX15" fmla="*/ 2336 w 10000"/>
                <a:gd name="connsiteY15" fmla="*/ 3518 h 9820"/>
                <a:gd name="connsiteX16" fmla="*/ 2336 w 10000"/>
                <a:gd name="connsiteY16" fmla="*/ 3501 h 9820"/>
                <a:gd name="connsiteX17" fmla="*/ 2320 w 10000"/>
                <a:gd name="connsiteY17" fmla="*/ 3501 h 9820"/>
                <a:gd name="connsiteX18" fmla="*/ 1927 w 10000"/>
                <a:gd name="connsiteY18" fmla="*/ 3035 h 9820"/>
                <a:gd name="connsiteX19" fmla="*/ 1280 w 10000"/>
                <a:gd name="connsiteY19" fmla="*/ 2411 h 9820"/>
                <a:gd name="connsiteX20" fmla="*/ 276 w 10000"/>
                <a:gd name="connsiteY20" fmla="*/ 2303 h 9820"/>
                <a:gd name="connsiteX21" fmla="*/ 105 w 10000"/>
                <a:gd name="connsiteY21" fmla="*/ 2369 h 9820"/>
                <a:gd name="connsiteX22" fmla="*/ 3 w 10000"/>
                <a:gd name="connsiteY22" fmla="*/ 2503 h 9820"/>
                <a:gd name="connsiteX23" fmla="*/ 258 w 10000"/>
                <a:gd name="connsiteY23" fmla="*/ 2794 h 9820"/>
                <a:gd name="connsiteX24" fmla="*/ 531 w 10000"/>
                <a:gd name="connsiteY24" fmla="*/ 3485 h 9820"/>
                <a:gd name="connsiteX25" fmla="*/ 633 w 10000"/>
                <a:gd name="connsiteY25" fmla="*/ 3676 h 9820"/>
                <a:gd name="connsiteX26" fmla="*/ 940 w 10000"/>
                <a:gd name="connsiteY26" fmla="*/ 4025 h 9820"/>
                <a:gd name="connsiteX27" fmla="*/ 1144 w 10000"/>
                <a:gd name="connsiteY27" fmla="*/ 4308 h 9820"/>
                <a:gd name="connsiteX28" fmla="*/ 1144 w 10000"/>
                <a:gd name="connsiteY28" fmla="*/ 4308 h 9820"/>
                <a:gd name="connsiteX29" fmla="*/ 1161 w 10000"/>
                <a:gd name="connsiteY29" fmla="*/ 4342 h 9820"/>
                <a:gd name="connsiteX30" fmla="*/ 1178 w 10000"/>
                <a:gd name="connsiteY30" fmla="*/ 4350 h 9820"/>
                <a:gd name="connsiteX31" fmla="*/ 1280 w 10000"/>
                <a:gd name="connsiteY31" fmla="*/ 4509 h 9820"/>
                <a:gd name="connsiteX32" fmla="*/ 1298 w 10000"/>
                <a:gd name="connsiteY32" fmla="*/ 4517 h 9820"/>
                <a:gd name="connsiteX33" fmla="*/ 1280 w 10000"/>
                <a:gd name="connsiteY33" fmla="*/ 4525 h 9820"/>
                <a:gd name="connsiteX34" fmla="*/ 1298 w 10000"/>
                <a:gd name="connsiteY34" fmla="*/ 4525 h 9820"/>
                <a:gd name="connsiteX35" fmla="*/ 1366 w 10000"/>
                <a:gd name="connsiteY35" fmla="*/ 4692 h 9820"/>
                <a:gd name="connsiteX36" fmla="*/ 2200 w 10000"/>
                <a:gd name="connsiteY36" fmla="*/ 5640 h 9820"/>
                <a:gd name="connsiteX37" fmla="*/ 3614 w 10000"/>
                <a:gd name="connsiteY37" fmla="*/ 6581 h 9820"/>
                <a:gd name="connsiteX38" fmla="*/ 3490 w 10000"/>
                <a:gd name="connsiteY38" fmla="*/ 9787 h 9820"/>
                <a:gd name="connsiteX39" fmla="*/ 7781 w 10000"/>
                <a:gd name="connsiteY39" fmla="*/ 9788 h 9820"/>
                <a:gd name="connsiteX40" fmla="*/ 7719 w 10000"/>
                <a:gd name="connsiteY40" fmla="*/ 6605 h 9820"/>
                <a:gd name="connsiteX41" fmla="*/ 8196 w 10000"/>
                <a:gd name="connsiteY41" fmla="*/ 6190 h 9820"/>
                <a:gd name="connsiteX42" fmla="*/ 9202 w 10000"/>
                <a:gd name="connsiteY42" fmla="*/ 4142 h 9820"/>
                <a:gd name="connsiteX43" fmla="*/ 9985 w 10000"/>
                <a:gd name="connsiteY43" fmla="*/ 1470 h 9820"/>
                <a:gd name="connsiteX44" fmla="*/ 8877 w 10000"/>
                <a:gd name="connsiteY44" fmla="*/ 1379 h 9820"/>
                <a:gd name="connsiteX45" fmla="*/ 8111 w 10000"/>
                <a:gd name="connsiteY45" fmla="*/ 3077 h 9820"/>
                <a:gd name="connsiteX46" fmla="*/ 8043 w 10000"/>
                <a:gd name="connsiteY46" fmla="*/ 3127 h 9820"/>
                <a:gd name="connsiteX47" fmla="*/ 8026 w 10000"/>
                <a:gd name="connsiteY47" fmla="*/ 3127 h 9820"/>
                <a:gd name="connsiteX48" fmla="*/ 7907 w 10000"/>
                <a:gd name="connsiteY48" fmla="*/ 3127 h 9820"/>
                <a:gd name="connsiteX49" fmla="*/ 7804 w 10000"/>
                <a:gd name="connsiteY49" fmla="*/ 2952 h 9820"/>
                <a:gd name="connsiteX50" fmla="*/ 8248 w 10000"/>
                <a:gd name="connsiteY50" fmla="*/ 696 h 9820"/>
                <a:gd name="connsiteX51" fmla="*/ 7140 w 10000"/>
                <a:gd name="connsiteY51" fmla="*/ 588 h 9820"/>
                <a:gd name="connsiteX0" fmla="*/ 7140 w 10000"/>
                <a:gd name="connsiteY0" fmla="*/ 599 h 10028"/>
                <a:gd name="connsiteX1" fmla="*/ 6492 w 10000"/>
                <a:gd name="connsiteY1" fmla="*/ 2726 h 10028"/>
                <a:gd name="connsiteX2" fmla="*/ 6459 w 10000"/>
                <a:gd name="connsiteY2" fmla="*/ 2811 h 10028"/>
                <a:gd name="connsiteX3" fmla="*/ 6272 w 10000"/>
                <a:gd name="connsiteY3" fmla="*/ 2938 h 10028"/>
                <a:gd name="connsiteX4" fmla="*/ 6169 w 10000"/>
                <a:gd name="connsiteY4" fmla="*/ 2811 h 10028"/>
                <a:gd name="connsiteX5" fmla="*/ 6101 w 10000"/>
                <a:gd name="connsiteY5" fmla="*/ 403 h 10028"/>
                <a:gd name="connsiteX6" fmla="*/ 4755 w 10000"/>
                <a:gd name="connsiteY6" fmla="*/ 320 h 10028"/>
                <a:gd name="connsiteX7" fmla="*/ 4721 w 10000"/>
                <a:gd name="connsiteY7" fmla="*/ 2777 h 10028"/>
                <a:gd name="connsiteX8" fmla="*/ 4483 w 10000"/>
                <a:gd name="connsiteY8" fmla="*/ 2752 h 10028"/>
                <a:gd name="connsiteX9" fmla="*/ 3835 w 10000"/>
                <a:gd name="connsiteY9" fmla="*/ 912 h 10028"/>
                <a:gd name="connsiteX10" fmla="*/ 2677 w 10000"/>
                <a:gd name="connsiteY10" fmla="*/ 963 h 10028"/>
                <a:gd name="connsiteX11" fmla="*/ 3052 w 10000"/>
                <a:gd name="connsiteY11" fmla="*/ 2879 h 10028"/>
                <a:gd name="connsiteX12" fmla="*/ 2711 w 10000"/>
                <a:gd name="connsiteY12" fmla="*/ 3710 h 10028"/>
                <a:gd name="connsiteX13" fmla="*/ 2660 w 10000"/>
                <a:gd name="connsiteY13" fmla="*/ 3718 h 10028"/>
                <a:gd name="connsiteX14" fmla="*/ 2353 w 10000"/>
                <a:gd name="connsiteY14" fmla="*/ 3582 h 10028"/>
                <a:gd name="connsiteX15" fmla="*/ 2336 w 10000"/>
                <a:gd name="connsiteY15" fmla="*/ 3582 h 10028"/>
                <a:gd name="connsiteX16" fmla="*/ 2336 w 10000"/>
                <a:gd name="connsiteY16" fmla="*/ 3565 h 10028"/>
                <a:gd name="connsiteX17" fmla="*/ 2320 w 10000"/>
                <a:gd name="connsiteY17" fmla="*/ 3565 h 10028"/>
                <a:gd name="connsiteX18" fmla="*/ 1927 w 10000"/>
                <a:gd name="connsiteY18" fmla="*/ 3091 h 10028"/>
                <a:gd name="connsiteX19" fmla="*/ 1280 w 10000"/>
                <a:gd name="connsiteY19" fmla="*/ 2455 h 10028"/>
                <a:gd name="connsiteX20" fmla="*/ 276 w 10000"/>
                <a:gd name="connsiteY20" fmla="*/ 2345 h 10028"/>
                <a:gd name="connsiteX21" fmla="*/ 105 w 10000"/>
                <a:gd name="connsiteY21" fmla="*/ 2412 h 10028"/>
                <a:gd name="connsiteX22" fmla="*/ 3 w 10000"/>
                <a:gd name="connsiteY22" fmla="*/ 2549 h 10028"/>
                <a:gd name="connsiteX23" fmla="*/ 258 w 10000"/>
                <a:gd name="connsiteY23" fmla="*/ 2845 h 10028"/>
                <a:gd name="connsiteX24" fmla="*/ 531 w 10000"/>
                <a:gd name="connsiteY24" fmla="*/ 3549 h 10028"/>
                <a:gd name="connsiteX25" fmla="*/ 633 w 10000"/>
                <a:gd name="connsiteY25" fmla="*/ 3743 h 10028"/>
                <a:gd name="connsiteX26" fmla="*/ 940 w 10000"/>
                <a:gd name="connsiteY26" fmla="*/ 4099 h 10028"/>
                <a:gd name="connsiteX27" fmla="*/ 1144 w 10000"/>
                <a:gd name="connsiteY27" fmla="*/ 4387 h 10028"/>
                <a:gd name="connsiteX28" fmla="*/ 1144 w 10000"/>
                <a:gd name="connsiteY28" fmla="*/ 4387 h 10028"/>
                <a:gd name="connsiteX29" fmla="*/ 1161 w 10000"/>
                <a:gd name="connsiteY29" fmla="*/ 4422 h 10028"/>
                <a:gd name="connsiteX30" fmla="*/ 1178 w 10000"/>
                <a:gd name="connsiteY30" fmla="*/ 4430 h 10028"/>
                <a:gd name="connsiteX31" fmla="*/ 1280 w 10000"/>
                <a:gd name="connsiteY31" fmla="*/ 4592 h 10028"/>
                <a:gd name="connsiteX32" fmla="*/ 1298 w 10000"/>
                <a:gd name="connsiteY32" fmla="*/ 4600 h 10028"/>
                <a:gd name="connsiteX33" fmla="*/ 1280 w 10000"/>
                <a:gd name="connsiteY33" fmla="*/ 4608 h 10028"/>
                <a:gd name="connsiteX34" fmla="*/ 1298 w 10000"/>
                <a:gd name="connsiteY34" fmla="*/ 4608 h 10028"/>
                <a:gd name="connsiteX35" fmla="*/ 1366 w 10000"/>
                <a:gd name="connsiteY35" fmla="*/ 4778 h 10028"/>
                <a:gd name="connsiteX36" fmla="*/ 2200 w 10000"/>
                <a:gd name="connsiteY36" fmla="*/ 5743 h 10028"/>
                <a:gd name="connsiteX37" fmla="*/ 3614 w 10000"/>
                <a:gd name="connsiteY37" fmla="*/ 6702 h 10028"/>
                <a:gd name="connsiteX38" fmla="*/ 3490 w 10000"/>
                <a:gd name="connsiteY38" fmla="*/ 10028 h 10028"/>
                <a:gd name="connsiteX39" fmla="*/ 7781 w 10000"/>
                <a:gd name="connsiteY39" fmla="*/ 9967 h 10028"/>
                <a:gd name="connsiteX40" fmla="*/ 7719 w 10000"/>
                <a:gd name="connsiteY40" fmla="*/ 6726 h 10028"/>
                <a:gd name="connsiteX41" fmla="*/ 8196 w 10000"/>
                <a:gd name="connsiteY41" fmla="*/ 6303 h 10028"/>
                <a:gd name="connsiteX42" fmla="*/ 9202 w 10000"/>
                <a:gd name="connsiteY42" fmla="*/ 4218 h 10028"/>
                <a:gd name="connsiteX43" fmla="*/ 9985 w 10000"/>
                <a:gd name="connsiteY43" fmla="*/ 1497 h 10028"/>
                <a:gd name="connsiteX44" fmla="*/ 8877 w 10000"/>
                <a:gd name="connsiteY44" fmla="*/ 1404 h 10028"/>
                <a:gd name="connsiteX45" fmla="*/ 8111 w 10000"/>
                <a:gd name="connsiteY45" fmla="*/ 3133 h 10028"/>
                <a:gd name="connsiteX46" fmla="*/ 8043 w 10000"/>
                <a:gd name="connsiteY46" fmla="*/ 3184 h 10028"/>
                <a:gd name="connsiteX47" fmla="*/ 8026 w 10000"/>
                <a:gd name="connsiteY47" fmla="*/ 3184 h 10028"/>
                <a:gd name="connsiteX48" fmla="*/ 7907 w 10000"/>
                <a:gd name="connsiteY48" fmla="*/ 3184 h 10028"/>
                <a:gd name="connsiteX49" fmla="*/ 7804 w 10000"/>
                <a:gd name="connsiteY49" fmla="*/ 3006 h 10028"/>
                <a:gd name="connsiteX50" fmla="*/ 8248 w 10000"/>
                <a:gd name="connsiteY50" fmla="*/ 709 h 10028"/>
                <a:gd name="connsiteX51" fmla="*/ 7140 w 10000"/>
                <a:gd name="connsiteY51" fmla="*/ 599 h 10028"/>
                <a:gd name="connsiteX0" fmla="*/ 7140 w 10000"/>
                <a:gd name="connsiteY0" fmla="*/ 599 h 10028"/>
                <a:gd name="connsiteX1" fmla="*/ 6492 w 10000"/>
                <a:gd name="connsiteY1" fmla="*/ 2726 h 10028"/>
                <a:gd name="connsiteX2" fmla="*/ 6459 w 10000"/>
                <a:gd name="connsiteY2" fmla="*/ 2811 h 10028"/>
                <a:gd name="connsiteX3" fmla="*/ 6272 w 10000"/>
                <a:gd name="connsiteY3" fmla="*/ 2938 h 10028"/>
                <a:gd name="connsiteX4" fmla="*/ 6169 w 10000"/>
                <a:gd name="connsiteY4" fmla="*/ 2811 h 10028"/>
                <a:gd name="connsiteX5" fmla="*/ 6101 w 10000"/>
                <a:gd name="connsiteY5" fmla="*/ 403 h 10028"/>
                <a:gd name="connsiteX6" fmla="*/ 4755 w 10000"/>
                <a:gd name="connsiteY6" fmla="*/ 320 h 10028"/>
                <a:gd name="connsiteX7" fmla="*/ 4721 w 10000"/>
                <a:gd name="connsiteY7" fmla="*/ 2777 h 10028"/>
                <a:gd name="connsiteX8" fmla="*/ 4483 w 10000"/>
                <a:gd name="connsiteY8" fmla="*/ 2752 h 10028"/>
                <a:gd name="connsiteX9" fmla="*/ 3835 w 10000"/>
                <a:gd name="connsiteY9" fmla="*/ 912 h 10028"/>
                <a:gd name="connsiteX10" fmla="*/ 2677 w 10000"/>
                <a:gd name="connsiteY10" fmla="*/ 963 h 10028"/>
                <a:gd name="connsiteX11" fmla="*/ 3052 w 10000"/>
                <a:gd name="connsiteY11" fmla="*/ 2879 h 10028"/>
                <a:gd name="connsiteX12" fmla="*/ 2711 w 10000"/>
                <a:gd name="connsiteY12" fmla="*/ 3710 h 10028"/>
                <a:gd name="connsiteX13" fmla="*/ 2660 w 10000"/>
                <a:gd name="connsiteY13" fmla="*/ 3718 h 10028"/>
                <a:gd name="connsiteX14" fmla="*/ 2353 w 10000"/>
                <a:gd name="connsiteY14" fmla="*/ 3582 h 10028"/>
                <a:gd name="connsiteX15" fmla="*/ 2336 w 10000"/>
                <a:gd name="connsiteY15" fmla="*/ 3582 h 10028"/>
                <a:gd name="connsiteX16" fmla="*/ 2336 w 10000"/>
                <a:gd name="connsiteY16" fmla="*/ 3565 h 10028"/>
                <a:gd name="connsiteX17" fmla="*/ 2320 w 10000"/>
                <a:gd name="connsiteY17" fmla="*/ 3565 h 10028"/>
                <a:gd name="connsiteX18" fmla="*/ 1927 w 10000"/>
                <a:gd name="connsiteY18" fmla="*/ 3091 h 10028"/>
                <a:gd name="connsiteX19" fmla="*/ 1280 w 10000"/>
                <a:gd name="connsiteY19" fmla="*/ 2455 h 10028"/>
                <a:gd name="connsiteX20" fmla="*/ 276 w 10000"/>
                <a:gd name="connsiteY20" fmla="*/ 2345 h 10028"/>
                <a:gd name="connsiteX21" fmla="*/ 105 w 10000"/>
                <a:gd name="connsiteY21" fmla="*/ 2412 h 10028"/>
                <a:gd name="connsiteX22" fmla="*/ 3 w 10000"/>
                <a:gd name="connsiteY22" fmla="*/ 2549 h 10028"/>
                <a:gd name="connsiteX23" fmla="*/ 258 w 10000"/>
                <a:gd name="connsiteY23" fmla="*/ 2845 h 10028"/>
                <a:gd name="connsiteX24" fmla="*/ 531 w 10000"/>
                <a:gd name="connsiteY24" fmla="*/ 3549 h 10028"/>
                <a:gd name="connsiteX25" fmla="*/ 633 w 10000"/>
                <a:gd name="connsiteY25" fmla="*/ 3743 h 10028"/>
                <a:gd name="connsiteX26" fmla="*/ 940 w 10000"/>
                <a:gd name="connsiteY26" fmla="*/ 4099 h 10028"/>
                <a:gd name="connsiteX27" fmla="*/ 1144 w 10000"/>
                <a:gd name="connsiteY27" fmla="*/ 4387 h 10028"/>
                <a:gd name="connsiteX28" fmla="*/ 1144 w 10000"/>
                <a:gd name="connsiteY28" fmla="*/ 4387 h 10028"/>
                <a:gd name="connsiteX29" fmla="*/ 1161 w 10000"/>
                <a:gd name="connsiteY29" fmla="*/ 4422 h 10028"/>
                <a:gd name="connsiteX30" fmla="*/ 1178 w 10000"/>
                <a:gd name="connsiteY30" fmla="*/ 4430 h 10028"/>
                <a:gd name="connsiteX31" fmla="*/ 1280 w 10000"/>
                <a:gd name="connsiteY31" fmla="*/ 4592 h 10028"/>
                <a:gd name="connsiteX32" fmla="*/ 1298 w 10000"/>
                <a:gd name="connsiteY32" fmla="*/ 4600 h 10028"/>
                <a:gd name="connsiteX33" fmla="*/ 1280 w 10000"/>
                <a:gd name="connsiteY33" fmla="*/ 4608 h 10028"/>
                <a:gd name="connsiteX34" fmla="*/ 1298 w 10000"/>
                <a:gd name="connsiteY34" fmla="*/ 4608 h 10028"/>
                <a:gd name="connsiteX35" fmla="*/ 1366 w 10000"/>
                <a:gd name="connsiteY35" fmla="*/ 4778 h 10028"/>
                <a:gd name="connsiteX36" fmla="*/ 2200 w 10000"/>
                <a:gd name="connsiteY36" fmla="*/ 5743 h 10028"/>
                <a:gd name="connsiteX37" fmla="*/ 3614 w 10000"/>
                <a:gd name="connsiteY37" fmla="*/ 6702 h 10028"/>
                <a:gd name="connsiteX38" fmla="*/ 3490 w 10000"/>
                <a:gd name="connsiteY38" fmla="*/ 10028 h 10028"/>
                <a:gd name="connsiteX39" fmla="*/ 7781 w 10000"/>
                <a:gd name="connsiteY39" fmla="*/ 9967 h 10028"/>
                <a:gd name="connsiteX40" fmla="*/ 7719 w 10000"/>
                <a:gd name="connsiteY40" fmla="*/ 6726 h 10028"/>
                <a:gd name="connsiteX41" fmla="*/ 8196 w 10000"/>
                <a:gd name="connsiteY41" fmla="*/ 6303 h 10028"/>
                <a:gd name="connsiteX42" fmla="*/ 9202 w 10000"/>
                <a:gd name="connsiteY42" fmla="*/ 4218 h 10028"/>
                <a:gd name="connsiteX43" fmla="*/ 9985 w 10000"/>
                <a:gd name="connsiteY43" fmla="*/ 1497 h 10028"/>
                <a:gd name="connsiteX44" fmla="*/ 8877 w 10000"/>
                <a:gd name="connsiteY44" fmla="*/ 1404 h 10028"/>
                <a:gd name="connsiteX45" fmla="*/ 8111 w 10000"/>
                <a:gd name="connsiteY45" fmla="*/ 3133 h 10028"/>
                <a:gd name="connsiteX46" fmla="*/ 8043 w 10000"/>
                <a:gd name="connsiteY46" fmla="*/ 3184 h 10028"/>
                <a:gd name="connsiteX47" fmla="*/ 8026 w 10000"/>
                <a:gd name="connsiteY47" fmla="*/ 3184 h 10028"/>
                <a:gd name="connsiteX48" fmla="*/ 7907 w 10000"/>
                <a:gd name="connsiteY48" fmla="*/ 3184 h 10028"/>
                <a:gd name="connsiteX49" fmla="*/ 7804 w 10000"/>
                <a:gd name="connsiteY49" fmla="*/ 3006 h 10028"/>
                <a:gd name="connsiteX50" fmla="*/ 8248 w 10000"/>
                <a:gd name="connsiteY50" fmla="*/ 709 h 10028"/>
                <a:gd name="connsiteX51" fmla="*/ 7140 w 10000"/>
                <a:gd name="connsiteY51" fmla="*/ 599 h 10028"/>
                <a:gd name="connsiteX0" fmla="*/ 7140 w 10000"/>
                <a:gd name="connsiteY0" fmla="*/ 599 h 10028"/>
                <a:gd name="connsiteX1" fmla="*/ 6492 w 10000"/>
                <a:gd name="connsiteY1" fmla="*/ 2726 h 10028"/>
                <a:gd name="connsiteX2" fmla="*/ 6459 w 10000"/>
                <a:gd name="connsiteY2" fmla="*/ 2811 h 10028"/>
                <a:gd name="connsiteX3" fmla="*/ 6272 w 10000"/>
                <a:gd name="connsiteY3" fmla="*/ 2938 h 10028"/>
                <a:gd name="connsiteX4" fmla="*/ 6169 w 10000"/>
                <a:gd name="connsiteY4" fmla="*/ 2811 h 10028"/>
                <a:gd name="connsiteX5" fmla="*/ 6101 w 10000"/>
                <a:gd name="connsiteY5" fmla="*/ 403 h 10028"/>
                <a:gd name="connsiteX6" fmla="*/ 4755 w 10000"/>
                <a:gd name="connsiteY6" fmla="*/ 320 h 10028"/>
                <a:gd name="connsiteX7" fmla="*/ 4721 w 10000"/>
                <a:gd name="connsiteY7" fmla="*/ 2777 h 10028"/>
                <a:gd name="connsiteX8" fmla="*/ 4483 w 10000"/>
                <a:gd name="connsiteY8" fmla="*/ 2752 h 10028"/>
                <a:gd name="connsiteX9" fmla="*/ 3835 w 10000"/>
                <a:gd name="connsiteY9" fmla="*/ 912 h 10028"/>
                <a:gd name="connsiteX10" fmla="*/ 2677 w 10000"/>
                <a:gd name="connsiteY10" fmla="*/ 963 h 10028"/>
                <a:gd name="connsiteX11" fmla="*/ 3052 w 10000"/>
                <a:gd name="connsiteY11" fmla="*/ 2879 h 10028"/>
                <a:gd name="connsiteX12" fmla="*/ 2711 w 10000"/>
                <a:gd name="connsiteY12" fmla="*/ 3710 h 10028"/>
                <a:gd name="connsiteX13" fmla="*/ 2660 w 10000"/>
                <a:gd name="connsiteY13" fmla="*/ 3718 h 10028"/>
                <a:gd name="connsiteX14" fmla="*/ 2353 w 10000"/>
                <a:gd name="connsiteY14" fmla="*/ 3582 h 10028"/>
                <a:gd name="connsiteX15" fmla="*/ 2336 w 10000"/>
                <a:gd name="connsiteY15" fmla="*/ 3582 h 10028"/>
                <a:gd name="connsiteX16" fmla="*/ 2336 w 10000"/>
                <a:gd name="connsiteY16" fmla="*/ 3565 h 10028"/>
                <a:gd name="connsiteX17" fmla="*/ 2320 w 10000"/>
                <a:gd name="connsiteY17" fmla="*/ 3565 h 10028"/>
                <a:gd name="connsiteX18" fmla="*/ 1927 w 10000"/>
                <a:gd name="connsiteY18" fmla="*/ 3091 h 10028"/>
                <a:gd name="connsiteX19" fmla="*/ 1280 w 10000"/>
                <a:gd name="connsiteY19" fmla="*/ 2455 h 10028"/>
                <a:gd name="connsiteX20" fmla="*/ 276 w 10000"/>
                <a:gd name="connsiteY20" fmla="*/ 2345 h 10028"/>
                <a:gd name="connsiteX21" fmla="*/ 105 w 10000"/>
                <a:gd name="connsiteY21" fmla="*/ 2412 h 10028"/>
                <a:gd name="connsiteX22" fmla="*/ 3 w 10000"/>
                <a:gd name="connsiteY22" fmla="*/ 2549 h 10028"/>
                <a:gd name="connsiteX23" fmla="*/ 258 w 10000"/>
                <a:gd name="connsiteY23" fmla="*/ 2845 h 10028"/>
                <a:gd name="connsiteX24" fmla="*/ 531 w 10000"/>
                <a:gd name="connsiteY24" fmla="*/ 3549 h 10028"/>
                <a:gd name="connsiteX25" fmla="*/ 633 w 10000"/>
                <a:gd name="connsiteY25" fmla="*/ 3743 h 10028"/>
                <a:gd name="connsiteX26" fmla="*/ 940 w 10000"/>
                <a:gd name="connsiteY26" fmla="*/ 4099 h 10028"/>
                <a:gd name="connsiteX27" fmla="*/ 1144 w 10000"/>
                <a:gd name="connsiteY27" fmla="*/ 4387 h 10028"/>
                <a:gd name="connsiteX28" fmla="*/ 1144 w 10000"/>
                <a:gd name="connsiteY28" fmla="*/ 4387 h 10028"/>
                <a:gd name="connsiteX29" fmla="*/ 1161 w 10000"/>
                <a:gd name="connsiteY29" fmla="*/ 4422 h 10028"/>
                <a:gd name="connsiteX30" fmla="*/ 1178 w 10000"/>
                <a:gd name="connsiteY30" fmla="*/ 4430 h 10028"/>
                <a:gd name="connsiteX31" fmla="*/ 1280 w 10000"/>
                <a:gd name="connsiteY31" fmla="*/ 4592 h 10028"/>
                <a:gd name="connsiteX32" fmla="*/ 1298 w 10000"/>
                <a:gd name="connsiteY32" fmla="*/ 4600 h 10028"/>
                <a:gd name="connsiteX33" fmla="*/ 1280 w 10000"/>
                <a:gd name="connsiteY33" fmla="*/ 4608 h 10028"/>
                <a:gd name="connsiteX34" fmla="*/ 1298 w 10000"/>
                <a:gd name="connsiteY34" fmla="*/ 4608 h 10028"/>
                <a:gd name="connsiteX35" fmla="*/ 1366 w 10000"/>
                <a:gd name="connsiteY35" fmla="*/ 4778 h 10028"/>
                <a:gd name="connsiteX36" fmla="*/ 2200 w 10000"/>
                <a:gd name="connsiteY36" fmla="*/ 5743 h 10028"/>
                <a:gd name="connsiteX37" fmla="*/ 3614 w 10000"/>
                <a:gd name="connsiteY37" fmla="*/ 6702 h 10028"/>
                <a:gd name="connsiteX38" fmla="*/ 3490 w 10000"/>
                <a:gd name="connsiteY38" fmla="*/ 10028 h 10028"/>
                <a:gd name="connsiteX39" fmla="*/ 7781 w 10000"/>
                <a:gd name="connsiteY39" fmla="*/ 9967 h 10028"/>
                <a:gd name="connsiteX40" fmla="*/ 7719 w 10000"/>
                <a:gd name="connsiteY40" fmla="*/ 6726 h 10028"/>
                <a:gd name="connsiteX41" fmla="*/ 8196 w 10000"/>
                <a:gd name="connsiteY41" fmla="*/ 6303 h 10028"/>
                <a:gd name="connsiteX42" fmla="*/ 9202 w 10000"/>
                <a:gd name="connsiteY42" fmla="*/ 4218 h 10028"/>
                <a:gd name="connsiteX43" fmla="*/ 9985 w 10000"/>
                <a:gd name="connsiteY43" fmla="*/ 1497 h 10028"/>
                <a:gd name="connsiteX44" fmla="*/ 8877 w 10000"/>
                <a:gd name="connsiteY44" fmla="*/ 1404 h 10028"/>
                <a:gd name="connsiteX45" fmla="*/ 8111 w 10000"/>
                <a:gd name="connsiteY45" fmla="*/ 3133 h 10028"/>
                <a:gd name="connsiteX46" fmla="*/ 8043 w 10000"/>
                <a:gd name="connsiteY46" fmla="*/ 3184 h 10028"/>
                <a:gd name="connsiteX47" fmla="*/ 8026 w 10000"/>
                <a:gd name="connsiteY47" fmla="*/ 3184 h 10028"/>
                <a:gd name="connsiteX48" fmla="*/ 7907 w 10000"/>
                <a:gd name="connsiteY48" fmla="*/ 3184 h 10028"/>
                <a:gd name="connsiteX49" fmla="*/ 7804 w 10000"/>
                <a:gd name="connsiteY49" fmla="*/ 3006 h 10028"/>
                <a:gd name="connsiteX50" fmla="*/ 8248 w 10000"/>
                <a:gd name="connsiteY50" fmla="*/ 709 h 10028"/>
                <a:gd name="connsiteX51" fmla="*/ 7140 w 10000"/>
                <a:gd name="connsiteY51" fmla="*/ 599 h 10028"/>
                <a:gd name="connsiteX0" fmla="*/ 7140 w 10000"/>
                <a:gd name="connsiteY0" fmla="*/ 599 h 10029"/>
                <a:gd name="connsiteX1" fmla="*/ 6492 w 10000"/>
                <a:gd name="connsiteY1" fmla="*/ 2726 h 10029"/>
                <a:gd name="connsiteX2" fmla="*/ 6459 w 10000"/>
                <a:gd name="connsiteY2" fmla="*/ 2811 h 10029"/>
                <a:gd name="connsiteX3" fmla="*/ 6272 w 10000"/>
                <a:gd name="connsiteY3" fmla="*/ 2938 h 10029"/>
                <a:gd name="connsiteX4" fmla="*/ 6169 w 10000"/>
                <a:gd name="connsiteY4" fmla="*/ 2811 h 10029"/>
                <a:gd name="connsiteX5" fmla="*/ 6101 w 10000"/>
                <a:gd name="connsiteY5" fmla="*/ 403 h 10029"/>
                <a:gd name="connsiteX6" fmla="*/ 4755 w 10000"/>
                <a:gd name="connsiteY6" fmla="*/ 320 h 10029"/>
                <a:gd name="connsiteX7" fmla="*/ 4721 w 10000"/>
                <a:gd name="connsiteY7" fmla="*/ 2777 h 10029"/>
                <a:gd name="connsiteX8" fmla="*/ 4483 w 10000"/>
                <a:gd name="connsiteY8" fmla="*/ 2752 h 10029"/>
                <a:gd name="connsiteX9" fmla="*/ 3835 w 10000"/>
                <a:gd name="connsiteY9" fmla="*/ 912 h 10029"/>
                <a:gd name="connsiteX10" fmla="*/ 2677 w 10000"/>
                <a:gd name="connsiteY10" fmla="*/ 963 h 10029"/>
                <a:gd name="connsiteX11" fmla="*/ 3052 w 10000"/>
                <a:gd name="connsiteY11" fmla="*/ 2879 h 10029"/>
                <a:gd name="connsiteX12" fmla="*/ 2711 w 10000"/>
                <a:gd name="connsiteY12" fmla="*/ 3710 h 10029"/>
                <a:gd name="connsiteX13" fmla="*/ 2660 w 10000"/>
                <a:gd name="connsiteY13" fmla="*/ 3718 h 10029"/>
                <a:gd name="connsiteX14" fmla="*/ 2353 w 10000"/>
                <a:gd name="connsiteY14" fmla="*/ 3582 h 10029"/>
                <a:gd name="connsiteX15" fmla="*/ 2336 w 10000"/>
                <a:gd name="connsiteY15" fmla="*/ 3582 h 10029"/>
                <a:gd name="connsiteX16" fmla="*/ 2336 w 10000"/>
                <a:gd name="connsiteY16" fmla="*/ 3565 h 10029"/>
                <a:gd name="connsiteX17" fmla="*/ 2320 w 10000"/>
                <a:gd name="connsiteY17" fmla="*/ 3565 h 10029"/>
                <a:gd name="connsiteX18" fmla="*/ 1927 w 10000"/>
                <a:gd name="connsiteY18" fmla="*/ 3091 h 10029"/>
                <a:gd name="connsiteX19" fmla="*/ 1280 w 10000"/>
                <a:gd name="connsiteY19" fmla="*/ 2455 h 10029"/>
                <a:gd name="connsiteX20" fmla="*/ 276 w 10000"/>
                <a:gd name="connsiteY20" fmla="*/ 2345 h 10029"/>
                <a:gd name="connsiteX21" fmla="*/ 105 w 10000"/>
                <a:gd name="connsiteY21" fmla="*/ 2412 h 10029"/>
                <a:gd name="connsiteX22" fmla="*/ 3 w 10000"/>
                <a:gd name="connsiteY22" fmla="*/ 2549 h 10029"/>
                <a:gd name="connsiteX23" fmla="*/ 258 w 10000"/>
                <a:gd name="connsiteY23" fmla="*/ 2845 h 10029"/>
                <a:gd name="connsiteX24" fmla="*/ 531 w 10000"/>
                <a:gd name="connsiteY24" fmla="*/ 3549 h 10029"/>
                <a:gd name="connsiteX25" fmla="*/ 633 w 10000"/>
                <a:gd name="connsiteY25" fmla="*/ 3743 h 10029"/>
                <a:gd name="connsiteX26" fmla="*/ 940 w 10000"/>
                <a:gd name="connsiteY26" fmla="*/ 4099 h 10029"/>
                <a:gd name="connsiteX27" fmla="*/ 1144 w 10000"/>
                <a:gd name="connsiteY27" fmla="*/ 4387 h 10029"/>
                <a:gd name="connsiteX28" fmla="*/ 1144 w 10000"/>
                <a:gd name="connsiteY28" fmla="*/ 4387 h 10029"/>
                <a:gd name="connsiteX29" fmla="*/ 1161 w 10000"/>
                <a:gd name="connsiteY29" fmla="*/ 4422 h 10029"/>
                <a:gd name="connsiteX30" fmla="*/ 1178 w 10000"/>
                <a:gd name="connsiteY30" fmla="*/ 4430 h 10029"/>
                <a:gd name="connsiteX31" fmla="*/ 1280 w 10000"/>
                <a:gd name="connsiteY31" fmla="*/ 4592 h 10029"/>
                <a:gd name="connsiteX32" fmla="*/ 1298 w 10000"/>
                <a:gd name="connsiteY32" fmla="*/ 4600 h 10029"/>
                <a:gd name="connsiteX33" fmla="*/ 1280 w 10000"/>
                <a:gd name="connsiteY33" fmla="*/ 4608 h 10029"/>
                <a:gd name="connsiteX34" fmla="*/ 1298 w 10000"/>
                <a:gd name="connsiteY34" fmla="*/ 4608 h 10029"/>
                <a:gd name="connsiteX35" fmla="*/ 1366 w 10000"/>
                <a:gd name="connsiteY35" fmla="*/ 4778 h 10029"/>
                <a:gd name="connsiteX36" fmla="*/ 2200 w 10000"/>
                <a:gd name="connsiteY36" fmla="*/ 5743 h 10029"/>
                <a:gd name="connsiteX37" fmla="*/ 3614 w 10000"/>
                <a:gd name="connsiteY37" fmla="*/ 6702 h 10029"/>
                <a:gd name="connsiteX38" fmla="*/ 3490 w 10000"/>
                <a:gd name="connsiteY38" fmla="*/ 10028 h 10029"/>
                <a:gd name="connsiteX39" fmla="*/ 7843 w 10000"/>
                <a:gd name="connsiteY39" fmla="*/ 10029 h 10029"/>
                <a:gd name="connsiteX40" fmla="*/ 7719 w 10000"/>
                <a:gd name="connsiteY40" fmla="*/ 6726 h 10029"/>
                <a:gd name="connsiteX41" fmla="*/ 8196 w 10000"/>
                <a:gd name="connsiteY41" fmla="*/ 6303 h 10029"/>
                <a:gd name="connsiteX42" fmla="*/ 9202 w 10000"/>
                <a:gd name="connsiteY42" fmla="*/ 4218 h 10029"/>
                <a:gd name="connsiteX43" fmla="*/ 9985 w 10000"/>
                <a:gd name="connsiteY43" fmla="*/ 1497 h 10029"/>
                <a:gd name="connsiteX44" fmla="*/ 8877 w 10000"/>
                <a:gd name="connsiteY44" fmla="*/ 1404 h 10029"/>
                <a:gd name="connsiteX45" fmla="*/ 8111 w 10000"/>
                <a:gd name="connsiteY45" fmla="*/ 3133 h 10029"/>
                <a:gd name="connsiteX46" fmla="*/ 8043 w 10000"/>
                <a:gd name="connsiteY46" fmla="*/ 3184 h 10029"/>
                <a:gd name="connsiteX47" fmla="*/ 8026 w 10000"/>
                <a:gd name="connsiteY47" fmla="*/ 3184 h 10029"/>
                <a:gd name="connsiteX48" fmla="*/ 7907 w 10000"/>
                <a:gd name="connsiteY48" fmla="*/ 3184 h 10029"/>
                <a:gd name="connsiteX49" fmla="*/ 7804 w 10000"/>
                <a:gd name="connsiteY49" fmla="*/ 3006 h 10029"/>
                <a:gd name="connsiteX50" fmla="*/ 8248 w 10000"/>
                <a:gd name="connsiteY50" fmla="*/ 709 h 10029"/>
                <a:gd name="connsiteX51" fmla="*/ 7140 w 10000"/>
                <a:gd name="connsiteY51" fmla="*/ 599 h 10029"/>
                <a:gd name="connsiteX0" fmla="*/ 7140 w 10000"/>
                <a:gd name="connsiteY0" fmla="*/ 599 h 10029"/>
                <a:gd name="connsiteX1" fmla="*/ 6492 w 10000"/>
                <a:gd name="connsiteY1" fmla="*/ 2726 h 10029"/>
                <a:gd name="connsiteX2" fmla="*/ 6459 w 10000"/>
                <a:gd name="connsiteY2" fmla="*/ 2811 h 10029"/>
                <a:gd name="connsiteX3" fmla="*/ 6272 w 10000"/>
                <a:gd name="connsiteY3" fmla="*/ 2938 h 10029"/>
                <a:gd name="connsiteX4" fmla="*/ 6169 w 10000"/>
                <a:gd name="connsiteY4" fmla="*/ 2811 h 10029"/>
                <a:gd name="connsiteX5" fmla="*/ 6101 w 10000"/>
                <a:gd name="connsiteY5" fmla="*/ 403 h 10029"/>
                <a:gd name="connsiteX6" fmla="*/ 4755 w 10000"/>
                <a:gd name="connsiteY6" fmla="*/ 320 h 10029"/>
                <a:gd name="connsiteX7" fmla="*/ 4721 w 10000"/>
                <a:gd name="connsiteY7" fmla="*/ 2777 h 10029"/>
                <a:gd name="connsiteX8" fmla="*/ 4483 w 10000"/>
                <a:gd name="connsiteY8" fmla="*/ 2752 h 10029"/>
                <a:gd name="connsiteX9" fmla="*/ 3835 w 10000"/>
                <a:gd name="connsiteY9" fmla="*/ 912 h 10029"/>
                <a:gd name="connsiteX10" fmla="*/ 2677 w 10000"/>
                <a:gd name="connsiteY10" fmla="*/ 963 h 10029"/>
                <a:gd name="connsiteX11" fmla="*/ 3052 w 10000"/>
                <a:gd name="connsiteY11" fmla="*/ 2879 h 10029"/>
                <a:gd name="connsiteX12" fmla="*/ 2711 w 10000"/>
                <a:gd name="connsiteY12" fmla="*/ 3710 h 10029"/>
                <a:gd name="connsiteX13" fmla="*/ 2660 w 10000"/>
                <a:gd name="connsiteY13" fmla="*/ 3718 h 10029"/>
                <a:gd name="connsiteX14" fmla="*/ 2353 w 10000"/>
                <a:gd name="connsiteY14" fmla="*/ 3582 h 10029"/>
                <a:gd name="connsiteX15" fmla="*/ 2336 w 10000"/>
                <a:gd name="connsiteY15" fmla="*/ 3582 h 10029"/>
                <a:gd name="connsiteX16" fmla="*/ 2336 w 10000"/>
                <a:gd name="connsiteY16" fmla="*/ 3565 h 10029"/>
                <a:gd name="connsiteX17" fmla="*/ 2320 w 10000"/>
                <a:gd name="connsiteY17" fmla="*/ 3565 h 10029"/>
                <a:gd name="connsiteX18" fmla="*/ 1927 w 10000"/>
                <a:gd name="connsiteY18" fmla="*/ 3091 h 10029"/>
                <a:gd name="connsiteX19" fmla="*/ 1280 w 10000"/>
                <a:gd name="connsiteY19" fmla="*/ 2455 h 10029"/>
                <a:gd name="connsiteX20" fmla="*/ 276 w 10000"/>
                <a:gd name="connsiteY20" fmla="*/ 2345 h 10029"/>
                <a:gd name="connsiteX21" fmla="*/ 105 w 10000"/>
                <a:gd name="connsiteY21" fmla="*/ 2412 h 10029"/>
                <a:gd name="connsiteX22" fmla="*/ 3 w 10000"/>
                <a:gd name="connsiteY22" fmla="*/ 2549 h 10029"/>
                <a:gd name="connsiteX23" fmla="*/ 258 w 10000"/>
                <a:gd name="connsiteY23" fmla="*/ 2845 h 10029"/>
                <a:gd name="connsiteX24" fmla="*/ 531 w 10000"/>
                <a:gd name="connsiteY24" fmla="*/ 3549 h 10029"/>
                <a:gd name="connsiteX25" fmla="*/ 633 w 10000"/>
                <a:gd name="connsiteY25" fmla="*/ 3743 h 10029"/>
                <a:gd name="connsiteX26" fmla="*/ 940 w 10000"/>
                <a:gd name="connsiteY26" fmla="*/ 4099 h 10029"/>
                <a:gd name="connsiteX27" fmla="*/ 1144 w 10000"/>
                <a:gd name="connsiteY27" fmla="*/ 4387 h 10029"/>
                <a:gd name="connsiteX28" fmla="*/ 1144 w 10000"/>
                <a:gd name="connsiteY28" fmla="*/ 4387 h 10029"/>
                <a:gd name="connsiteX29" fmla="*/ 1161 w 10000"/>
                <a:gd name="connsiteY29" fmla="*/ 4422 h 10029"/>
                <a:gd name="connsiteX30" fmla="*/ 1178 w 10000"/>
                <a:gd name="connsiteY30" fmla="*/ 4430 h 10029"/>
                <a:gd name="connsiteX31" fmla="*/ 1280 w 10000"/>
                <a:gd name="connsiteY31" fmla="*/ 4592 h 10029"/>
                <a:gd name="connsiteX32" fmla="*/ 1298 w 10000"/>
                <a:gd name="connsiteY32" fmla="*/ 4600 h 10029"/>
                <a:gd name="connsiteX33" fmla="*/ 1280 w 10000"/>
                <a:gd name="connsiteY33" fmla="*/ 4608 h 10029"/>
                <a:gd name="connsiteX34" fmla="*/ 1298 w 10000"/>
                <a:gd name="connsiteY34" fmla="*/ 4608 h 10029"/>
                <a:gd name="connsiteX35" fmla="*/ 1366 w 10000"/>
                <a:gd name="connsiteY35" fmla="*/ 4778 h 10029"/>
                <a:gd name="connsiteX36" fmla="*/ 2200 w 10000"/>
                <a:gd name="connsiteY36" fmla="*/ 5743 h 10029"/>
                <a:gd name="connsiteX37" fmla="*/ 3614 w 10000"/>
                <a:gd name="connsiteY37" fmla="*/ 6702 h 10029"/>
                <a:gd name="connsiteX38" fmla="*/ 3490 w 10000"/>
                <a:gd name="connsiteY38" fmla="*/ 10028 h 10029"/>
                <a:gd name="connsiteX39" fmla="*/ 7843 w 10000"/>
                <a:gd name="connsiteY39" fmla="*/ 10029 h 10029"/>
                <a:gd name="connsiteX40" fmla="*/ 7719 w 10000"/>
                <a:gd name="connsiteY40" fmla="*/ 6726 h 10029"/>
                <a:gd name="connsiteX41" fmla="*/ 8196 w 10000"/>
                <a:gd name="connsiteY41" fmla="*/ 6303 h 10029"/>
                <a:gd name="connsiteX42" fmla="*/ 9202 w 10000"/>
                <a:gd name="connsiteY42" fmla="*/ 4218 h 10029"/>
                <a:gd name="connsiteX43" fmla="*/ 9985 w 10000"/>
                <a:gd name="connsiteY43" fmla="*/ 1497 h 10029"/>
                <a:gd name="connsiteX44" fmla="*/ 8877 w 10000"/>
                <a:gd name="connsiteY44" fmla="*/ 1404 h 10029"/>
                <a:gd name="connsiteX45" fmla="*/ 8111 w 10000"/>
                <a:gd name="connsiteY45" fmla="*/ 3133 h 10029"/>
                <a:gd name="connsiteX46" fmla="*/ 8043 w 10000"/>
                <a:gd name="connsiteY46" fmla="*/ 3184 h 10029"/>
                <a:gd name="connsiteX47" fmla="*/ 8026 w 10000"/>
                <a:gd name="connsiteY47" fmla="*/ 3184 h 10029"/>
                <a:gd name="connsiteX48" fmla="*/ 7907 w 10000"/>
                <a:gd name="connsiteY48" fmla="*/ 3184 h 10029"/>
                <a:gd name="connsiteX49" fmla="*/ 7804 w 10000"/>
                <a:gd name="connsiteY49" fmla="*/ 3006 h 10029"/>
                <a:gd name="connsiteX50" fmla="*/ 8248 w 10000"/>
                <a:gd name="connsiteY50" fmla="*/ 709 h 10029"/>
                <a:gd name="connsiteX51" fmla="*/ 7140 w 10000"/>
                <a:gd name="connsiteY51" fmla="*/ 599 h 10029"/>
                <a:gd name="connsiteX0" fmla="*/ 7140 w 10000"/>
                <a:gd name="connsiteY0" fmla="*/ 599 h 10029"/>
                <a:gd name="connsiteX1" fmla="*/ 6492 w 10000"/>
                <a:gd name="connsiteY1" fmla="*/ 2726 h 10029"/>
                <a:gd name="connsiteX2" fmla="*/ 6459 w 10000"/>
                <a:gd name="connsiteY2" fmla="*/ 2811 h 10029"/>
                <a:gd name="connsiteX3" fmla="*/ 6272 w 10000"/>
                <a:gd name="connsiteY3" fmla="*/ 2938 h 10029"/>
                <a:gd name="connsiteX4" fmla="*/ 6169 w 10000"/>
                <a:gd name="connsiteY4" fmla="*/ 2811 h 10029"/>
                <a:gd name="connsiteX5" fmla="*/ 6101 w 10000"/>
                <a:gd name="connsiteY5" fmla="*/ 403 h 10029"/>
                <a:gd name="connsiteX6" fmla="*/ 4755 w 10000"/>
                <a:gd name="connsiteY6" fmla="*/ 320 h 10029"/>
                <a:gd name="connsiteX7" fmla="*/ 4721 w 10000"/>
                <a:gd name="connsiteY7" fmla="*/ 2777 h 10029"/>
                <a:gd name="connsiteX8" fmla="*/ 4483 w 10000"/>
                <a:gd name="connsiteY8" fmla="*/ 2752 h 10029"/>
                <a:gd name="connsiteX9" fmla="*/ 3835 w 10000"/>
                <a:gd name="connsiteY9" fmla="*/ 912 h 10029"/>
                <a:gd name="connsiteX10" fmla="*/ 2677 w 10000"/>
                <a:gd name="connsiteY10" fmla="*/ 963 h 10029"/>
                <a:gd name="connsiteX11" fmla="*/ 3052 w 10000"/>
                <a:gd name="connsiteY11" fmla="*/ 2879 h 10029"/>
                <a:gd name="connsiteX12" fmla="*/ 2711 w 10000"/>
                <a:gd name="connsiteY12" fmla="*/ 3710 h 10029"/>
                <a:gd name="connsiteX13" fmla="*/ 2660 w 10000"/>
                <a:gd name="connsiteY13" fmla="*/ 3718 h 10029"/>
                <a:gd name="connsiteX14" fmla="*/ 2353 w 10000"/>
                <a:gd name="connsiteY14" fmla="*/ 3582 h 10029"/>
                <a:gd name="connsiteX15" fmla="*/ 2336 w 10000"/>
                <a:gd name="connsiteY15" fmla="*/ 3582 h 10029"/>
                <a:gd name="connsiteX16" fmla="*/ 2336 w 10000"/>
                <a:gd name="connsiteY16" fmla="*/ 3565 h 10029"/>
                <a:gd name="connsiteX17" fmla="*/ 2320 w 10000"/>
                <a:gd name="connsiteY17" fmla="*/ 3565 h 10029"/>
                <a:gd name="connsiteX18" fmla="*/ 1927 w 10000"/>
                <a:gd name="connsiteY18" fmla="*/ 3091 h 10029"/>
                <a:gd name="connsiteX19" fmla="*/ 1280 w 10000"/>
                <a:gd name="connsiteY19" fmla="*/ 2455 h 10029"/>
                <a:gd name="connsiteX20" fmla="*/ 276 w 10000"/>
                <a:gd name="connsiteY20" fmla="*/ 2345 h 10029"/>
                <a:gd name="connsiteX21" fmla="*/ 105 w 10000"/>
                <a:gd name="connsiteY21" fmla="*/ 2412 h 10029"/>
                <a:gd name="connsiteX22" fmla="*/ 3 w 10000"/>
                <a:gd name="connsiteY22" fmla="*/ 2549 h 10029"/>
                <a:gd name="connsiteX23" fmla="*/ 258 w 10000"/>
                <a:gd name="connsiteY23" fmla="*/ 2845 h 10029"/>
                <a:gd name="connsiteX24" fmla="*/ 531 w 10000"/>
                <a:gd name="connsiteY24" fmla="*/ 3549 h 10029"/>
                <a:gd name="connsiteX25" fmla="*/ 633 w 10000"/>
                <a:gd name="connsiteY25" fmla="*/ 3743 h 10029"/>
                <a:gd name="connsiteX26" fmla="*/ 940 w 10000"/>
                <a:gd name="connsiteY26" fmla="*/ 4099 h 10029"/>
                <a:gd name="connsiteX27" fmla="*/ 1144 w 10000"/>
                <a:gd name="connsiteY27" fmla="*/ 4387 h 10029"/>
                <a:gd name="connsiteX28" fmla="*/ 1144 w 10000"/>
                <a:gd name="connsiteY28" fmla="*/ 4387 h 10029"/>
                <a:gd name="connsiteX29" fmla="*/ 1161 w 10000"/>
                <a:gd name="connsiteY29" fmla="*/ 4422 h 10029"/>
                <a:gd name="connsiteX30" fmla="*/ 1178 w 10000"/>
                <a:gd name="connsiteY30" fmla="*/ 4430 h 10029"/>
                <a:gd name="connsiteX31" fmla="*/ 1280 w 10000"/>
                <a:gd name="connsiteY31" fmla="*/ 4592 h 10029"/>
                <a:gd name="connsiteX32" fmla="*/ 1298 w 10000"/>
                <a:gd name="connsiteY32" fmla="*/ 4600 h 10029"/>
                <a:gd name="connsiteX33" fmla="*/ 1280 w 10000"/>
                <a:gd name="connsiteY33" fmla="*/ 4608 h 10029"/>
                <a:gd name="connsiteX34" fmla="*/ 1298 w 10000"/>
                <a:gd name="connsiteY34" fmla="*/ 4608 h 10029"/>
                <a:gd name="connsiteX35" fmla="*/ 1366 w 10000"/>
                <a:gd name="connsiteY35" fmla="*/ 4778 h 10029"/>
                <a:gd name="connsiteX36" fmla="*/ 2200 w 10000"/>
                <a:gd name="connsiteY36" fmla="*/ 5743 h 10029"/>
                <a:gd name="connsiteX37" fmla="*/ 3614 w 10000"/>
                <a:gd name="connsiteY37" fmla="*/ 6702 h 10029"/>
                <a:gd name="connsiteX38" fmla="*/ 3490 w 10000"/>
                <a:gd name="connsiteY38" fmla="*/ 10028 h 10029"/>
                <a:gd name="connsiteX39" fmla="*/ 7843 w 10000"/>
                <a:gd name="connsiteY39" fmla="*/ 10029 h 10029"/>
                <a:gd name="connsiteX40" fmla="*/ 7719 w 10000"/>
                <a:gd name="connsiteY40" fmla="*/ 6726 h 10029"/>
                <a:gd name="connsiteX41" fmla="*/ 8196 w 10000"/>
                <a:gd name="connsiteY41" fmla="*/ 6303 h 10029"/>
                <a:gd name="connsiteX42" fmla="*/ 9202 w 10000"/>
                <a:gd name="connsiteY42" fmla="*/ 4218 h 10029"/>
                <a:gd name="connsiteX43" fmla="*/ 9985 w 10000"/>
                <a:gd name="connsiteY43" fmla="*/ 1497 h 10029"/>
                <a:gd name="connsiteX44" fmla="*/ 8877 w 10000"/>
                <a:gd name="connsiteY44" fmla="*/ 1404 h 10029"/>
                <a:gd name="connsiteX45" fmla="*/ 8111 w 10000"/>
                <a:gd name="connsiteY45" fmla="*/ 3133 h 10029"/>
                <a:gd name="connsiteX46" fmla="*/ 8043 w 10000"/>
                <a:gd name="connsiteY46" fmla="*/ 3184 h 10029"/>
                <a:gd name="connsiteX47" fmla="*/ 8026 w 10000"/>
                <a:gd name="connsiteY47" fmla="*/ 3184 h 10029"/>
                <a:gd name="connsiteX48" fmla="*/ 7907 w 10000"/>
                <a:gd name="connsiteY48" fmla="*/ 3184 h 10029"/>
                <a:gd name="connsiteX49" fmla="*/ 7804 w 10000"/>
                <a:gd name="connsiteY49" fmla="*/ 3006 h 10029"/>
                <a:gd name="connsiteX50" fmla="*/ 8248 w 10000"/>
                <a:gd name="connsiteY50" fmla="*/ 709 h 10029"/>
                <a:gd name="connsiteX51" fmla="*/ 7140 w 10000"/>
                <a:gd name="connsiteY51" fmla="*/ 599 h 100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10000" h="10029">
                  <a:moveTo>
                    <a:pt x="7140" y="599"/>
                  </a:moveTo>
                  <a:cubicBezTo>
                    <a:pt x="7055" y="828"/>
                    <a:pt x="6492" y="2726"/>
                    <a:pt x="6492" y="2726"/>
                  </a:cubicBezTo>
                  <a:cubicBezTo>
                    <a:pt x="6476" y="2760"/>
                    <a:pt x="6476" y="2786"/>
                    <a:pt x="6459" y="2811"/>
                  </a:cubicBezTo>
                  <a:cubicBezTo>
                    <a:pt x="6442" y="2871"/>
                    <a:pt x="6373" y="2912"/>
                    <a:pt x="6272" y="2938"/>
                  </a:cubicBezTo>
                  <a:cubicBezTo>
                    <a:pt x="6186" y="2904"/>
                    <a:pt x="6169" y="2862"/>
                    <a:pt x="6169" y="2811"/>
                  </a:cubicBezTo>
                  <a:cubicBezTo>
                    <a:pt x="6169" y="2463"/>
                    <a:pt x="6084" y="454"/>
                    <a:pt x="6101" y="403"/>
                  </a:cubicBezTo>
                  <a:cubicBezTo>
                    <a:pt x="6118" y="-88"/>
                    <a:pt x="4874" y="-147"/>
                    <a:pt x="4755" y="320"/>
                  </a:cubicBezTo>
                  <a:cubicBezTo>
                    <a:pt x="4755" y="320"/>
                    <a:pt x="4705" y="2481"/>
                    <a:pt x="4721" y="2777"/>
                  </a:cubicBezTo>
                  <a:cubicBezTo>
                    <a:pt x="4721" y="2921"/>
                    <a:pt x="4448" y="2862"/>
                    <a:pt x="4483" y="2752"/>
                  </a:cubicBezTo>
                  <a:lnTo>
                    <a:pt x="3835" y="912"/>
                  </a:lnTo>
                  <a:cubicBezTo>
                    <a:pt x="3784" y="513"/>
                    <a:pt x="2626" y="471"/>
                    <a:pt x="2677" y="963"/>
                  </a:cubicBezTo>
                  <a:lnTo>
                    <a:pt x="3052" y="2879"/>
                  </a:lnTo>
                  <a:cubicBezTo>
                    <a:pt x="3222" y="3481"/>
                    <a:pt x="2729" y="3701"/>
                    <a:pt x="2711" y="3710"/>
                  </a:cubicBezTo>
                  <a:cubicBezTo>
                    <a:pt x="2694" y="3710"/>
                    <a:pt x="2677" y="3718"/>
                    <a:pt x="2660" y="3718"/>
                  </a:cubicBezTo>
                  <a:cubicBezTo>
                    <a:pt x="2507" y="3710"/>
                    <a:pt x="2404" y="3667"/>
                    <a:pt x="2353" y="3582"/>
                  </a:cubicBezTo>
                  <a:lnTo>
                    <a:pt x="2336" y="3582"/>
                  </a:lnTo>
                  <a:lnTo>
                    <a:pt x="2336" y="3565"/>
                  </a:lnTo>
                  <a:lnTo>
                    <a:pt x="2320" y="3565"/>
                  </a:lnTo>
                  <a:cubicBezTo>
                    <a:pt x="2183" y="3404"/>
                    <a:pt x="2047" y="3252"/>
                    <a:pt x="1927" y="3091"/>
                  </a:cubicBezTo>
                  <a:cubicBezTo>
                    <a:pt x="1757" y="2879"/>
                    <a:pt x="1621" y="2616"/>
                    <a:pt x="1280" y="2455"/>
                  </a:cubicBezTo>
                  <a:cubicBezTo>
                    <a:pt x="1008" y="2353"/>
                    <a:pt x="599" y="2277"/>
                    <a:pt x="276" y="2345"/>
                  </a:cubicBezTo>
                  <a:cubicBezTo>
                    <a:pt x="224" y="2362"/>
                    <a:pt x="156" y="2387"/>
                    <a:pt x="105" y="2412"/>
                  </a:cubicBezTo>
                  <a:cubicBezTo>
                    <a:pt x="54" y="2438"/>
                    <a:pt x="37" y="2540"/>
                    <a:pt x="3" y="2549"/>
                  </a:cubicBezTo>
                  <a:cubicBezTo>
                    <a:pt x="-32" y="2549"/>
                    <a:pt x="241" y="2820"/>
                    <a:pt x="258" y="2845"/>
                  </a:cubicBezTo>
                  <a:cubicBezTo>
                    <a:pt x="445" y="3074"/>
                    <a:pt x="445" y="3312"/>
                    <a:pt x="531" y="3549"/>
                  </a:cubicBezTo>
                  <a:cubicBezTo>
                    <a:pt x="564" y="3616"/>
                    <a:pt x="582" y="3675"/>
                    <a:pt x="633" y="3743"/>
                  </a:cubicBezTo>
                  <a:cubicBezTo>
                    <a:pt x="735" y="3845"/>
                    <a:pt x="821" y="3989"/>
                    <a:pt x="940" y="4099"/>
                  </a:cubicBezTo>
                  <a:lnTo>
                    <a:pt x="1144" y="4387"/>
                  </a:lnTo>
                  <a:lnTo>
                    <a:pt x="1144" y="4387"/>
                  </a:lnTo>
                  <a:cubicBezTo>
                    <a:pt x="1150" y="4398"/>
                    <a:pt x="1155" y="4410"/>
                    <a:pt x="1161" y="4422"/>
                  </a:cubicBezTo>
                  <a:cubicBezTo>
                    <a:pt x="1167" y="4425"/>
                    <a:pt x="1172" y="4427"/>
                    <a:pt x="1178" y="4430"/>
                  </a:cubicBezTo>
                  <a:cubicBezTo>
                    <a:pt x="1195" y="4481"/>
                    <a:pt x="1230" y="4541"/>
                    <a:pt x="1280" y="4592"/>
                  </a:cubicBezTo>
                  <a:cubicBezTo>
                    <a:pt x="1286" y="4595"/>
                    <a:pt x="1292" y="4597"/>
                    <a:pt x="1298" y="4600"/>
                  </a:cubicBezTo>
                  <a:cubicBezTo>
                    <a:pt x="1292" y="4603"/>
                    <a:pt x="1286" y="4605"/>
                    <a:pt x="1280" y="4608"/>
                  </a:cubicBezTo>
                  <a:lnTo>
                    <a:pt x="1298" y="4608"/>
                  </a:lnTo>
                  <a:cubicBezTo>
                    <a:pt x="1314" y="4667"/>
                    <a:pt x="1331" y="4718"/>
                    <a:pt x="1366" y="4778"/>
                  </a:cubicBezTo>
                  <a:cubicBezTo>
                    <a:pt x="1518" y="5125"/>
                    <a:pt x="1791" y="5447"/>
                    <a:pt x="2200" y="5743"/>
                  </a:cubicBezTo>
                  <a:cubicBezTo>
                    <a:pt x="2558" y="6082"/>
                    <a:pt x="3631" y="6261"/>
                    <a:pt x="3614" y="6702"/>
                  </a:cubicBezTo>
                  <a:cubicBezTo>
                    <a:pt x="3614" y="7244"/>
                    <a:pt x="3541" y="9113"/>
                    <a:pt x="3490" y="10028"/>
                  </a:cubicBezTo>
                  <a:lnTo>
                    <a:pt x="7843" y="10029"/>
                  </a:lnTo>
                  <a:cubicBezTo>
                    <a:pt x="7741" y="8834"/>
                    <a:pt x="7660" y="7347"/>
                    <a:pt x="7719" y="6726"/>
                  </a:cubicBezTo>
                  <a:cubicBezTo>
                    <a:pt x="7778" y="6105"/>
                    <a:pt x="7327" y="6836"/>
                    <a:pt x="8196" y="6303"/>
                  </a:cubicBezTo>
                  <a:cubicBezTo>
                    <a:pt x="9065" y="5770"/>
                    <a:pt x="9134" y="4853"/>
                    <a:pt x="9202" y="4218"/>
                  </a:cubicBezTo>
                  <a:cubicBezTo>
                    <a:pt x="9270" y="3710"/>
                    <a:pt x="9866" y="1820"/>
                    <a:pt x="9985" y="1497"/>
                  </a:cubicBezTo>
                  <a:cubicBezTo>
                    <a:pt x="10138" y="1082"/>
                    <a:pt x="9099" y="946"/>
                    <a:pt x="8877" y="1404"/>
                  </a:cubicBezTo>
                  <a:lnTo>
                    <a:pt x="8111" y="3133"/>
                  </a:lnTo>
                  <a:cubicBezTo>
                    <a:pt x="8088" y="3150"/>
                    <a:pt x="8066" y="3167"/>
                    <a:pt x="8043" y="3184"/>
                  </a:cubicBezTo>
                  <a:lnTo>
                    <a:pt x="8026" y="3184"/>
                  </a:lnTo>
                  <a:cubicBezTo>
                    <a:pt x="7991" y="3209"/>
                    <a:pt x="7941" y="3209"/>
                    <a:pt x="7907" y="3184"/>
                  </a:cubicBezTo>
                  <a:cubicBezTo>
                    <a:pt x="7822" y="3133"/>
                    <a:pt x="7804" y="3057"/>
                    <a:pt x="7804" y="3006"/>
                  </a:cubicBezTo>
                  <a:cubicBezTo>
                    <a:pt x="7804" y="3006"/>
                    <a:pt x="8180" y="1040"/>
                    <a:pt x="8248" y="709"/>
                  </a:cubicBezTo>
                  <a:cubicBezTo>
                    <a:pt x="8332" y="260"/>
                    <a:pt x="7277" y="217"/>
                    <a:pt x="7140" y="599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121"/>
            <p:cNvSpPr>
              <a:spLocks/>
            </p:cNvSpPr>
            <p:nvPr/>
          </p:nvSpPr>
          <p:spPr bwMode="auto">
            <a:xfrm rot="10800000">
              <a:off x="1573044" y="5620226"/>
              <a:ext cx="1730592" cy="3483909"/>
            </a:xfrm>
            <a:custGeom>
              <a:avLst/>
              <a:gdLst>
                <a:gd name="T0" fmla="*/ 421 w 597"/>
                <a:gd name="T1" fmla="*/ 88 h 872"/>
                <a:gd name="T2" fmla="*/ 383 w 597"/>
                <a:gd name="T3" fmla="*/ 339 h 872"/>
                <a:gd name="T4" fmla="*/ 381 w 597"/>
                <a:gd name="T5" fmla="*/ 349 h 872"/>
                <a:gd name="T6" fmla="*/ 370 w 597"/>
                <a:gd name="T7" fmla="*/ 364 h 872"/>
                <a:gd name="T8" fmla="*/ 364 w 597"/>
                <a:gd name="T9" fmla="*/ 349 h 872"/>
                <a:gd name="T10" fmla="*/ 360 w 597"/>
                <a:gd name="T11" fmla="*/ 65 h 872"/>
                <a:gd name="T12" fmla="*/ 281 w 597"/>
                <a:gd name="T13" fmla="*/ 55 h 872"/>
                <a:gd name="T14" fmla="*/ 279 w 597"/>
                <a:gd name="T15" fmla="*/ 345 h 872"/>
                <a:gd name="T16" fmla="*/ 265 w 597"/>
                <a:gd name="T17" fmla="*/ 342 h 872"/>
                <a:gd name="T18" fmla="*/ 227 w 597"/>
                <a:gd name="T19" fmla="*/ 125 h 872"/>
                <a:gd name="T20" fmla="*/ 159 w 597"/>
                <a:gd name="T21" fmla="*/ 131 h 872"/>
                <a:gd name="T22" fmla="*/ 181 w 597"/>
                <a:gd name="T23" fmla="*/ 357 h 872"/>
                <a:gd name="T24" fmla="*/ 161 w 597"/>
                <a:gd name="T25" fmla="*/ 455 h 872"/>
                <a:gd name="T26" fmla="*/ 158 w 597"/>
                <a:gd name="T27" fmla="*/ 456 h 872"/>
                <a:gd name="T28" fmla="*/ 140 w 597"/>
                <a:gd name="T29" fmla="*/ 440 h 872"/>
                <a:gd name="T30" fmla="*/ 139 w 597"/>
                <a:gd name="T31" fmla="*/ 440 h 872"/>
                <a:gd name="T32" fmla="*/ 139 w 597"/>
                <a:gd name="T33" fmla="*/ 438 h 872"/>
                <a:gd name="T34" fmla="*/ 138 w 597"/>
                <a:gd name="T35" fmla="*/ 438 h 872"/>
                <a:gd name="T36" fmla="*/ 115 w 597"/>
                <a:gd name="T37" fmla="*/ 382 h 872"/>
                <a:gd name="T38" fmla="*/ 77 w 597"/>
                <a:gd name="T39" fmla="*/ 307 h 872"/>
                <a:gd name="T40" fmla="*/ 18 w 597"/>
                <a:gd name="T41" fmla="*/ 294 h 872"/>
                <a:gd name="T42" fmla="*/ 8 w 597"/>
                <a:gd name="T43" fmla="*/ 302 h 872"/>
                <a:gd name="T44" fmla="*/ 2 w 597"/>
                <a:gd name="T45" fmla="*/ 318 h 872"/>
                <a:gd name="T46" fmla="*/ 17 w 597"/>
                <a:gd name="T47" fmla="*/ 353 h 872"/>
                <a:gd name="T48" fmla="*/ 33 w 597"/>
                <a:gd name="T49" fmla="*/ 436 h 872"/>
                <a:gd name="T50" fmla="*/ 39 w 597"/>
                <a:gd name="T51" fmla="*/ 459 h 872"/>
                <a:gd name="T52" fmla="*/ 57 w 597"/>
                <a:gd name="T53" fmla="*/ 501 h 872"/>
                <a:gd name="T54" fmla="*/ 69 w 597"/>
                <a:gd name="T55" fmla="*/ 535 h 872"/>
                <a:gd name="T56" fmla="*/ 69 w 597"/>
                <a:gd name="T57" fmla="*/ 535 h 872"/>
                <a:gd name="T58" fmla="*/ 70 w 597"/>
                <a:gd name="T59" fmla="*/ 539 h 872"/>
                <a:gd name="T60" fmla="*/ 71 w 597"/>
                <a:gd name="T61" fmla="*/ 540 h 872"/>
                <a:gd name="T62" fmla="*/ 77 w 597"/>
                <a:gd name="T63" fmla="*/ 559 h 872"/>
                <a:gd name="T64" fmla="*/ 78 w 597"/>
                <a:gd name="T65" fmla="*/ 560 h 872"/>
                <a:gd name="T66" fmla="*/ 77 w 597"/>
                <a:gd name="T67" fmla="*/ 561 h 872"/>
                <a:gd name="T68" fmla="*/ 78 w 597"/>
                <a:gd name="T69" fmla="*/ 561 h 872"/>
                <a:gd name="T70" fmla="*/ 82 w 597"/>
                <a:gd name="T71" fmla="*/ 581 h 872"/>
                <a:gd name="T72" fmla="*/ 131 w 597"/>
                <a:gd name="T73" fmla="*/ 695 h 872"/>
                <a:gd name="T74" fmla="*/ 214 w 597"/>
                <a:gd name="T75" fmla="*/ 808 h 872"/>
                <a:gd name="T76" fmla="*/ 214 w 597"/>
                <a:gd name="T77" fmla="*/ 872 h 872"/>
                <a:gd name="T78" fmla="*/ 455 w 597"/>
                <a:gd name="T79" fmla="*/ 872 h 872"/>
                <a:gd name="T80" fmla="*/ 455 w 597"/>
                <a:gd name="T81" fmla="*/ 811 h 872"/>
                <a:gd name="T82" fmla="*/ 483 w 597"/>
                <a:gd name="T83" fmla="*/ 761 h 872"/>
                <a:gd name="T84" fmla="*/ 542 w 597"/>
                <a:gd name="T85" fmla="*/ 515 h 872"/>
                <a:gd name="T86" fmla="*/ 588 w 597"/>
                <a:gd name="T87" fmla="*/ 194 h 872"/>
                <a:gd name="T88" fmla="*/ 523 w 597"/>
                <a:gd name="T89" fmla="*/ 183 h 872"/>
                <a:gd name="T90" fmla="*/ 478 w 597"/>
                <a:gd name="T91" fmla="*/ 387 h 872"/>
                <a:gd name="T92" fmla="*/ 474 w 597"/>
                <a:gd name="T93" fmla="*/ 393 h 872"/>
                <a:gd name="T94" fmla="*/ 473 w 597"/>
                <a:gd name="T95" fmla="*/ 393 h 872"/>
                <a:gd name="T96" fmla="*/ 466 w 597"/>
                <a:gd name="T97" fmla="*/ 393 h 872"/>
                <a:gd name="T98" fmla="*/ 460 w 597"/>
                <a:gd name="T99" fmla="*/ 372 h 872"/>
                <a:gd name="T100" fmla="*/ 486 w 597"/>
                <a:gd name="T101" fmla="*/ 101 h 872"/>
                <a:gd name="T102" fmla="*/ 421 w 597"/>
                <a:gd name="T103" fmla="*/ 88 h 872"/>
                <a:gd name="connsiteX0" fmla="*/ 7021 w 9833"/>
                <a:gd name="connsiteY0" fmla="*/ 810 h 13778"/>
                <a:gd name="connsiteX1" fmla="*/ 6384 w 9833"/>
                <a:gd name="connsiteY1" fmla="*/ 3689 h 13778"/>
                <a:gd name="connsiteX2" fmla="*/ 6351 w 9833"/>
                <a:gd name="connsiteY2" fmla="*/ 3803 h 13778"/>
                <a:gd name="connsiteX3" fmla="*/ 6167 w 9833"/>
                <a:gd name="connsiteY3" fmla="*/ 3975 h 13778"/>
                <a:gd name="connsiteX4" fmla="*/ 6066 w 9833"/>
                <a:gd name="connsiteY4" fmla="*/ 3803 h 13778"/>
                <a:gd name="connsiteX5" fmla="*/ 5999 w 9833"/>
                <a:gd name="connsiteY5" fmla="*/ 546 h 13778"/>
                <a:gd name="connsiteX6" fmla="*/ 4676 w 9833"/>
                <a:gd name="connsiteY6" fmla="*/ 432 h 13778"/>
                <a:gd name="connsiteX7" fmla="*/ 4642 w 9833"/>
                <a:gd name="connsiteY7" fmla="*/ 3757 h 13778"/>
                <a:gd name="connsiteX8" fmla="*/ 4408 w 9833"/>
                <a:gd name="connsiteY8" fmla="*/ 3723 h 13778"/>
                <a:gd name="connsiteX9" fmla="*/ 3771 w 9833"/>
                <a:gd name="connsiteY9" fmla="*/ 1234 h 13778"/>
                <a:gd name="connsiteX10" fmla="*/ 2632 w 9833"/>
                <a:gd name="connsiteY10" fmla="*/ 1303 h 13778"/>
                <a:gd name="connsiteX11" fmla="*/ 3001 w 9833"/>
                <a:gd name="connsiteY11" fmla="*/ 3895 h 13778"/>
                <a:gd name="connsiteX12" fmla="*/ 2666 w 9833"/>
                <a:gd name="connsiteY12" fmla="*/ 5019 h 13778"/>
                <a:gd name="connsiteX13" fmla="*/ 2616 w 9833"/>
                <a:gd name="connsiteY13" fmla="*/ 5030 h 13778"/>
                <a:gd name="connsiteX14" fmla="*/ 2314 w 9833"/>
                <a:gd name="connsiteY14" fmla="*/ 4847 h 13778"/>
                <a:gd name="connsiteX15" fmla="*/ 2297 w 9833"/>
                <a:gd name="connsiteY15" fmla="*/ 4847 h 13778"/>
                <a:gd name="connsiteX16" fmla="*/ 2297 w 9833"/>
                <a:gd name="connsiteY16" fmla="*/ 4824 h 13778"/>
                <a:gd name="connsiteX17" fmla="*/ 2281 w 9833"/>
                <a:gd name="connsiteY17" fmla="*/ 4824 h 13778"/>
                <a:gd name="connsiteX18" fmla="*/ 1895 w 9833"/>
                <a:gd name="connsiteY18" fmla="*/ 4182 h 13778"/>
                <a:gd name="connsiteX19" fmla="*/ 1259 w 9833"/>
                <a:gd name="connsiteY19" fmla="*/ 3322 h 13778"/>
                <a:gd name="connsiteX20" fmla="*/ 271 w 9833"/>
                <a:gd name="connsiteY20" fmla="*/ 3173 h 13778"/>
                <a:gd name="connsiteX21" fmla="*/ 103 w 9833"/>
                <a:gd name="connsiteY21" fmla="*/ 3264 h 13778"/>
                <a:gd name="connsiteX22" fmla="*/ 3 w 9833"/>
                <a:gd name="connsiteY22" fmla="*/ 3448 h 13778"/>
                <a:gd name="connsiteX23" fmla="*/ 254 w 9833"/>
                <a:gd name="connsiteY23" fmla="*/ 3849 h 13778"/>
                <a:gd name="connsiteX24" fmla="*/ 522 w 9833"/>
                <a:gd name="connsiteY24" fmla="*/ 4801 h 13778"/>
                <a:gd name="connsiteX25" fmla="*/ 622 w 9833"/>
                <a:gd name="connsiteY25" fmla="*/ 5065 h 13778"/>
                <a:gd name="connsiteX26" fmla="*/ 924 w 9833"/>
                <a:gd name="connsiteY26" fmla="*/ 5546 h 13778"/>
                <a:gd name="connsiteX27" fmla="*/ 1125 w 9833"/>
                <a:gd name="connsiteY27" fmla="*/ 5936 h 13778"/>
                <a:gd name="connsiteX28" fmla="*/ 1125 w 9833"/>
                <a:gd name="connsiteY28" fmla="*/ 5936 h 13778"/>
                <a:gd name="connsiteX29" fmla="*/ 1142 w 9833"/>
                <a:gd name="connsiteY29" fmla="*/ 5982 h 13778"/>
                <a:gd name="connsiteX30" fmla="*/ 1158 w 9833"/>
                <a:gd name="connsiteY30" fmla="*/ 5994 h 13778"/>
                <a:gd name="connsiteX31" fmla="*/ 1259 w 9833"/>
                <a:gd name="connsiteY31" fmla="*/ 6212 h 13778"/>
                <a:gd name="connsiteX32" fmla="*/ 1276 w 9833"/>
                <a:gd name="connsiteY32" fmla="*/ 6223 h 13778"/>
                <a:gd name="connsiteX33" fmla="*/ 1259 w 9833"/>
                <a:gd name="connsiteY33" fmla="*/ 6234 h 13778"/>
                <a:gd name="connsiteX34" fmla="*/ 1276 w 9833"/>
                <a:gd name="connsiteY34" fmla="*/ 6234 h 13778"/>
                <a:gd name="connsiteX35" fmla="*/ 1343 w 9833"/>
                <a:gd name="connsiteY35" fmla="*/ 6464 h 13778"/>
                <a:gd name="connsiteX36" fmla="*/ 2163 w 9833"/>
                <a:gd name="connsiteY36" fmla="*/ 7771 h 13778"/>
                <a:gd name="connsiteX37" fmla="*/ 3554 w 9833"/>
                <a:gd name="connsiteY37" fmla="*/ 9067 h 13778"/>
                <a:gd name="connsiteX38" fmla="*/ 3432 w 9833"/>
                <a:gd name="connsiteY38" fmla="*/ 13778 h 13778"/>
                <a:gd name="connsiteX39" fmla="*/ 7590 w 9833"/>
                <a:gd name="connsiteY39" fmla="*/ 9801 h 13778"/>
                <a:gd name="connsiteX40" fmla="*/ 7590 w 9833"/>
                <a:gd name="connsiteY40" fmla="*/ 9101 h 13778"/>
                <a:gd name="connsiteX41" fmla="*/ 8059 w 9833"/>
                <a:gd name="connsiteY41" fmla="*/ 8528 h 13778"/>
                <a:gd name="connsiteX42" fmla="*/ 9048 w 9833"/>
                <a:gd name="connsiteY42" fmla="*/ 5707 h 13778"/>
                <a:gd name="connsiteX43" fmla="*/ 9818 w 9833"/>
                <a:gd name="connsiteY43" fmla="*/ 2026 h 13778"/>
                <a:gd name="connsiteX44" fmla="*/ 8729 w 9833"/>
                <a:gd name="connsiteY44" fmla="*/ 1900 h 13778"/>
                <a:gd name="connsiteX45" fmla="*/ 7976 w 9833"/>
                <a:gd name="connsiteY45" fmla="*/ 4239 h 13778"/>
                <a:gd name="connsiteX46" fmla="*/ 7909 w 9833"/>
                <a:gd name="connsiteY46" fmla="*/ 4308 h 13778"/>
                <a:gd name="connsiteX47" fmla="*/ 7892 w 9833"/>
                <a:gd name="connsiteY47" fmla="*/ 4308 h 13778"/>
                <a:gd name="connsiteX48" fmla="*/ 7775 w 9833"/>
                <a:gd name="connsiteY48" fmla="*/ 4308 h 13778"/>
                <a:gd name="connsiteX49" fmla="*/ 7674 w 9833"/>
                <a:gd name="connsiteY49" fmla="*/ 4067 h 13778"/>
                <a:gd name="connsiteX50" fmla="*/ 8110 w 9833"/>
                <a:gd name="connsiteY50" fmla="*/ 959 h 13778"/>
                <a:gd name="connsiteX51" fmla="*/ 7021 w 9833"/>
                <a:gd name="connsiteY51" fmla="*/ 810 h 13778"/>
                <a:gd name="connsiteX0" fmla="*/ 7140 w 10000"/>
                <a:gd name="connsiteY0" fmla="*/ 588 h 10319"/>
                <a:gd name="connsiteX1" fmla="*/ 6492 w 10000"/>
                <a:gd name="connsiteY1" fmla="*/ 2677 h 10319"/>
                <a:gd name="connsiteX2" fmla="*/ 6459 w 10000"/>
                <a:gd name="connsiteY2" fmla="*/ 2760 h 10319"/>
                <a:gd name="connsiteX3" fmla="*/ 6272 w 10000"/>
                <a:gd name="connsiteY3" fmla="*/ 2885 h 10319"/>
                <a:gd name="connsiteX4" fmla="*/ 6169 w 10000"/>
                <a:gd name="connsiteY4" fmla="*/ 2760 h 10319"/>
                <a:gd name="connsiteX5" fmla="*/ 6101 w 10000"/>
                <a:gd name="connsiteY5" fmla="*/ 396 h 10319"/>
                <a:gd name="connsiteX6" fmla="*/ 4755 w 10000"/>
                <a:gd name="connsiteY6" fmla="*/ 314 h 10319"/>
                <a:gd name="connsiteX7" fmla="*/ 4721 w 10000"/>
                <a:gd name="connsiteY7" fmla="*/ 2727 h 10319"/>
                <a:gd name="connsiteX8" fmla="*/ 4483 w 10000"/>
                <a:gd name="connsiteY8" fmla="*/ 2702 h 10319"/>
                <a:gd name="connsiteX9" fmla="*/ 3835 w 10000"/>
                <a:gd name="connsiteY9" fmla="*/ 896 h 10319"/>
                <a:gd name="connsiteX10" fmla="*/ 2677 w 10000"/>
                <a:gd name="connsiteY10" fmla="*/ 946 h 10319"/>
                <a:gd name="connsiteX11" fmla="*/ 3052 w 10000"/>
                <a:gd name="connsiteY11" fmla="*/ 2827 h 10319"/>
                <a:gd name="connsiteX12" fmla="*/ 2711 w 10000"/>
                <a:gd name="connsiteY12" fmla="*/ 3643 h 10319"/>
                <a:gd name="connsiteX13" fmla="*/ 2660 w 10000"/>
                <a:gd name="connsiteY13" fmla="*/ 3651 h 10319"/>
                <a:gd name="connsiteX14" fmla="*/ 2353 w 10000"/>
                <a:gd name="connsiteY14" fmla="*/ 3518 h 10319"/>
                <a:gd name="connsiteX15" fmla="*/ 2336 w 10000"/>
                <a:gd name="connsiteY15" fmla="*/ 3518 h 10319"/>
                <a:gd name="connsiteX16" fmla="*/ 2336 w 10000"/>
                <a:gd name="connsiteY16" fmla="*/ 3501 h 10319"/>
                <a:gd name="connsiteX17" fmla="*/ 2320 w 10000"/>
                <a:gd name="connsiteY17" fmla="*/ 3501 h 10319"/>
                <a:gd name="connsiteX18" fmla="*/ 1927 w 10000"/>
                <a:gd name="connsiteY18" fmla="*/ 3035 h 10319"/>
                <a:gd name="connsiteX19" fmla="*/ 1280 w 10000"/>
                <a:gd name="connsiteY19" fmla="*/ 2411 h 10319"/>
                <a:gd name="connsiteX20" fmla="*/ 276 w 10000"/>
                <a:gd name="connsiteY20" fmla="*/ 2303 h 10319"/>
                <a:gd name="connsiteX21" fmla="*/ 105 w 10000"/>
                <a:gd name="connsiteY21" fmla="*/ 2369 h 10319"/>
                <a:gd name="connsiteX22" fmla="*/ 3 w 10000"/>
                <a:gd name="connsiteY22" fmla="*/ 2503 h 10319"/>
                <a:gd name="connsiteX23" fmla="*/ 258 w 10000"/>
                <a:gd name="connsiteY23" fmla="*/ 2794 h 10319"/>
                <a:gd name="connsiteX24" fmla="*/ 531 w 10000"/>
                <a:gd name="connsiteY24" fmla="*/ 3485 h 10319"/>
                <a:gd name="connsiteX25" fmla="*/ 633 w 10000"/>
                <a:gd name="connsiteY25" fmla="*/ 3676 h 10319"/>
                <a:gd name="connsiteX26" fmla="*/ 940 w 10000"/>
                <a:gd name="connsiteY26" fmla="*/ 4025 h 10319"/>
                <a:gd name="connsiteX27" fmla="*/ 1144 w 10000"/>
                <a:gd name="connsiteY27" fmla="*/ 4308 h 10319"/>
                <a:gd name="connsiteX28" fmla="*/ 1144 w 10000"/>
                <a:gd name="connsiteY28" fmla="*/ 4308 h 10319"/>
                <a:gd name="connsiteX29" fmla="*/ 1161 w 10000"/>
                <a:gd name="connsiteY29" fmla="*/ 4342 h 10319"/>
                <a:gd name="connsiteX30" fmla="*/ 1178 w 10000"/>
                <a:gd name="connsiteY30" fmla="*/ 4350 h 10319"/>
                <a:gd name="connsiteX31" fmla="*/ 1280 w 10000"/>
                <a:gd name="connsiteY31" fmla="*/ 4509 h 10319"/>
                <a:gd name="connsiteX32" fmla="*/ 1298 w 10000"/>
                <a:gd name="connsiteY32" fmla="*/ 4517 h 10319"/>
                <a:gd name="connsiteX33" fmla="*/ 1280 w 10000"/>
                <a:gd name="connsiteY33" fmla="*/ 4525 h 10319"/>
                <a:gd name="connsiteX34" fmla="*/ 1298 w 10000"/>
                <a:gd name="connsiteY34" fmla="*/ 4525 h 10319"/>
                <a:gd name="connsiteX35" fmla="*/ 1366 w 10000"/>
                <a:gd name="connsiteY35" fmla="*/ 4692 h 10319"/>
                <a:gd name="connsiteX36" fmla="*/ 2200 w 10000"/>
                <a:gd name="connsiteY36" fmla="*/ 5640 h 10319"/>
                <a:gd name="connsiteX37" fmla="*/ 3614 w 10000"/>
                <a:gd name="connsiteY37" fmla="*/ 6581 h 10319"/>
                <a:gd name="connsiteX38" fmla="*/ 3490 w 10000"/>
                <a:gd name="connsiteY38" fmla="*/ 10000 h 10319"/>
                <a:gd name="connsiteX39" fmla="*/ 7781 w 10000"/>
                <a:gd name="connsiteY39" fmla="*/ 9788 h 10319"/>
                <a:gd name="connsiteX40" fmla="*/ 7719 w 10000"/>
                <a:gd name="connsiteY40" fmla="*/ 6605 h 10319"/>
                <a:gd name="connsiteX41" fmla="*/ 8196 w 10000"/>
                <a:gd name="connsiteY41" fmla="*/ 6190 h 10319"/>
                <a:gd name="connsiteX42" fmla="*/ 9202 w 10000"/>
                <a:gd name="connsiteY42" fmla="*/ 4142 h 10319"/>
                <a:gd name="connsiteX43" fmla="*/ 9985 w 10000"/>
                <a:gd name="connsiteY43" fmla="*/ 1470 h 10319"/>
                <a:gd name="connsiteX44" fmla="*/ 8877 w 10000"/>
                <a:gd name="connsiteY44" fmla="*/ 1379 h 10319"/>
                <a:gd name="connsiteX45" fmla="*/ 8111 w 10000"/>
                <a:gd name="connsiteY45" fmla="*/ 3077 h 10319"/>
                <a:gd name="connsiteX46" fmla="*/ 8043 w 10000"/>
                <a:gd name="connsiteY46" fmla="*/ 3127 h 10319"/>
                <a:gd name="connsiteX47" fmla="*/ 8026 w 10000"/>
                <a:gd name="connsiteY47" fmla="*/ 3127 h 10319"/>
                <a:gd name="connsiteX48" fmla="*/ 7907 w 10000"/>
                <a:gd name="connsiteY48" fmla="*/ 3127 h 10319"/>
                <a:gd name="connsiteX49" fmla="*/ 7804 w 10000"/>
                <a:gd name="connsiteY49" fmla="*/ 2952 h 10319"/>
                <a:gd name="connsiteX50" fmla="*/ 8248 w 10000"/>
                <a:gd name="connsiteY50" fmla="*/ 696 h 10319"/>
                <a:gd name="connsiteX51" fmla="*/ 7140 w 10000"/>
                <a:gd name="connsiteY51" fmla="*/ 588 h 10319"/>
                <a:gd name="connsiteX0" fmla="*/ 7140 w 10000"/>
                <a:gd name="connsiteY0" fmla="*/ 588 h 10319"/>
                <a:gd name="connsiteX1" fmla="*/ 6492 w 10000"/>
                <a:gd name="connsiteY1" fmla="*/ 2677 h 10319"/>
                <a:gd name="connsiteX2" fmla="*/ 6459 w 10000"/>
                <a:gd name="connsiteY2" fmla="*/ 2760 h 10319"/>
                <a:gd name="connsiteX3" fmla="*/ 6272 w 10000"/>
                <a:gd name="connsiteY3" fmla="*/ 2885 h 10319"/>
                <a:gd name="connsiteX4" fmla="*/ 6169 w 10000"/>
                <a:gd name="connsiteY4" fmla="*/ 2760 h 10319"/>
                <a:gd name="connsiteX5" fmla="*/ 6101 w 10000"/>
                <a:gd name="connsiteY5" fmla="*/ 396 h 10319"/>
                <a:gd name="connsiteX6" fmla="*/ 4755 w 10000"/>
                <a:gd name="connsiteY6" fmla="*/ 314 h 10319"/>
                <a:gd name="connsiteX7" fmla="*/ 4721 w 10000"/>
                <a:gd name="connsiteY7" fmla="*/ 2727 h 10319"/>
                <a:gd name="connsiteX8" fmla="*/ 4483 w 10000"/>
                <a:gd name="connsiteY8" fmla="*/ 2702 h 10319"/>
                <a:gd name="connsiteX9" fmla="*/ 3835 w 10000"/>
                <a:gd name="connsiteY9" fmla="*/ 896 h 10319"/>
                <a:gd name="connsiteX10" fmla="*/ 2677 w 10000"/>
                <a:gd name="connsiteY10" fmla="*/ 946 h 10319"/>
                <a:gd name="connsiteX11" fmla="*/ 3052 w 10000"/>
                <a:gd name="connsiteY11" fmla="*/ 2827 h 10319"/>
                <a:gd name="connsiteX12" fmla="*/ 2711 w 10000"/>
                <a:gd name="connsiteY12" fmla="*/ 3643 h 10319"/>
                <a:gd name="connsiteX13" fmla="*/ 2660 w 10000"/>
                <a:gd name="connsiteY13" fmla="*/ 3651 h 10319"/>
                <a:gd name="connsiteX14" fmla="*/ 2353 w 10000"/>
                <a:gd name="connsiteY14" fmla="*/ 3518 h 10319"/>
                <a:gd name="connsiteX15" fmla="*/ 2336 w 10000"/>
                <a:gd name="connsiteY15" fmla="*/ 3518 h 10319"/>
                <a:gd name="connsiteX16" fmla="*/ 2336 w 10000"/>
                <a:gd name="connsiteY16" fmla="*/ 3501 h 10319"/>
                <a:gd name="connsiteX17" fmla="*/ 2320 w 10000"/>
                <a:gd name="connsiteY17" fmla="*/ 3501 h 10319"/>
                <a:gd name="connsiteX18" fmla="*/ 1927 w 10000"/>
                <a:gd name="connsiteY18" fmla="*/ 3035 h 10319"/>
                <a:gd name="connsiteX19" fmla="*/ 1280 w 10000"/>
                <a:gd name="connsiteY19" fmla="*/ 2411 h 10319"/>
                <a:gd name="connsiteX20" fmla="*/ 276 w 10000"/>
                <a:gd name="connsiteY20" fmla="*/ 2303 h 10319"/>
                <a:gd name="connsiteX21" fmla="*/ 105 w 10000"/>
                <a:gd name="connsiteY21" fmla="*/ 2369 h 10319"/>
                <a:gd name="connsiteX22" fmla="*/ 3 w 10000"/>
                <a:gd name="connsiteY22" fmla="*/ 2503 h 10319"/>
                <a:gd name="connsiteX23" fmla="*/ 258 w 10000"/>
                <a:gd name="connsiteY23" fmla="*/ 2794 h 10319"/>
                <a:gd name="connsiteX24" fmla="*/ 531 w 10000"/>
                <a:gd name="connsiteY24" fmla="*/ 3485 h 10319"/>
                <a:gd name="connsiteX25" fmla="*/ 633 w 10000"/>
                <a:gd name="connsiteY25" fmla="*/ 3676 h 10319"/>
                <a:gd name="connsiteX26" fmla="*/ 940 w 10000"/>
                <a:gd name="connsiteY26" fmla="*/ 4025 h 10319"/>
                <a:gd name="connsiteX27" fmla="*/ 1144 w 10000"/>
                <a:gd name="connsiteY27" fmla="*/ 4308 h 10319"/>
                <a:gd name="connsiteX28" fmla="*/ 1144 w 10000"/>
                <a:gd name="connsiteY28" fmla="*/ 4308 h 10319"/>
                <a:gd name="connsiteX29" fmla="*/ 1161 w 10000"/>
                <a:gd name="connsiteY29" fmla="*/ 4342 h 10319"/>
                <a:gd name="connsiteX30" fmla="*/ 1178 w 10000"/>
                <a:gd name="connsiteY30" fmla="*/ 4350 h 10319"/>
                <a:gd name="connsiteX31" fmla="*/ 1280 w 10000"/>
                <a:gd name="connsiteY31" fmla="*/ 4509 h 10319"/>
                <a:gd name="connsiteX32" fmla="*/ 1298 w 10000"/>
                <a:gd name="connsiteY32" fmla="*/ 4517 h 10319"/>
                <a:gd name="connsiteX33" fmla="*/ 1280 w 10000"/>
                <a:gd name="connsiteY33" fmla="*/ 4525 h 10319"/>
                <a:gd name="connsiteX34" fmla="*/ 1298 w 10000"/>
                <a:gd name="connsiteY34" fmla="*/ 4525 h 10319"/>
                <a:gd name="connsiteX35" fmla="*/ 1366 w 10000"/>
                <a:gd name="connsiteY35" fmla="*/ 4692 h 10319"/>
                <a:gd name="connsiteX36" fmla="*/ 2200 w 10000"/>
                <a:gd name="connsiteY36" fmla="*/ 5640 h 10319"/>
                <a:gd name="connsiteX37" fmla="*/ 3614 w 10000"/>
                <a:gd name="connsiteY37" fmla="*/ 6581 h 10319"/>
                <a:gd name="connsiteX38" fmla="*/ 3490 w 10000"/>
                <a:gd name="connsiteY38" fmla="*/ 10000 h 10319"/>
                <a:gd name="connsiteX39" fmla="*/ 7781 w 10000"/>
                <a:gd name="connsiteY39" fmla="*/ 9788 h 10319"/>
                <a:gd name="connsiteX40" fmla="*/ 7719 w 10000"/>
                <a:gd name="connsiteY40" fmla="*/ 6605 h 10319"/>
                <a:gd name="connsiteX41" fmla="*/ 8196 w 10000"/>
                <a:gd name="connsiteY41" fmla="*/ 6190 h 10319"/>
                <a:gd name="connsiteX42" fmla="*/ 9202 w 10000"/>
                <a:gd name="connsiteY42" fmla="*/ 4142 h 10319"/>
                <a:gd name="connsiteX43" fmla="*/ 9985 w 10000"/>
                <a:gd name="connsiteY43" fmla="*/ 1470 h 10319"/>
                <a:gd name="connsiteX44" fmla="*/ 8877 w 10000"/>
                <a:gd name="connsiteY44" fmla="*/ 1379 h 10319"/>
                <a:gd name="connsiteX45" fmla="*/ 8111 w 10000"/>
                <a:gd name="connsiteY45" fmla="*/ 3077 h 10319"/>
                <a:gd name="connsiteX46" fmla="*/ 8043 w 10000"/>
                <a:gd name="connsiteY46" fmla="*/ 3127 h 10319"/>
                <a:gd name="connsiteX47" fmla="*/ 8026 w 10000"/>
                <a:gd name="connsiteY47" fmla="*/ 3127 h 10319"/>
                <a:gd name="connsiteX48" fmla="*/ 7907 w 10000"/>
                <a:gd name="connsiteY48" fmla="*/ 3127 h 10319"/>
                <a:gd name="connsiteX49" fmla="*/ 7804 w 10000"/>
                <a:gd name="connsiteY49" fmla="*/ 2952 h 10319"/>
                <a:gd name="connsiteX50" fmla="*/ 8248 w 10000"/>
                <a:gd name="connsiteY50" fmla="*/ 696 h 10319"/>
                <a:gd name="connsiteX51" fmla="*/ 7140 w 10000"/>
                <a:gd name="connsiteY51" fmla="*/ 588 h 10319"/>
                <a:gd name="connsiteX0" fmla="*/ 7140 w 10000"/>
                <a:gd name="connsiteY0" fmla="*/ 588 h 10205"/>
                <a:gd name="connsiteX1" fmla="*/ 6492 w 10000"/>
                <a:gd name="connsiteY1" fmla="*/ 2677 h 10205"/>
                <a:gd name="connsiteX2" fmla="*/ 6459 w 10000"/>
                <a:gd name="connsiteY2" fmla="*/ 2760 h 10205"/>
                <a:gd name="connsiteX3" fmla="*/ 6272 w 10000"/>
                <a:gd name="connsiteY3" fmla="*/ 2885 h 10205"/>
                <a:gd name="connsiteX4" fmla="*/ 6169 w 10000"/>
                <a:gd name="connsiteY4" fmla="*/ 2760 h 10205"/>
                <a:gd name="connsiteX5" fmla="*/ 6101 w 10000"/>
                <a:gd name="connsiteY5" fmla="*/ 396 h 10205"/>
                <a:gd name="connsiteX6" fmla="*/ 4755 w 10000"/>
                <a:gd name="connsiteY6" fmla="*/ 314 h 10205"/>
                <a:gd name="connsiteX7" fmla="*/ 4721 w 10000"/>
                <a:gd name="connsiteY7" fmla="*/ 2727 h 10205"/>
                <a:gd name="connsiteX8" fmla="*/ 4483 w 10000"/>
                <a:gd name="connsiteY8" fmla="*/ 2702 h 10205"/>
                <a:gd name="connsiteX9" fmla="*/ 3835 w 10000"/>
                <a:gd name="connsiteY9" fmla="*/ 896 h 10205"/>
                <a:gd name="connsiteX10" fmla="*/ 2677 w 10000"/>
                <a:gd name="connsiteY10" fmla="*/ 946 h 10205"/>
                <a:gd name="connsiteX11" fmla="*/ 3052 w 10000"/>
                <a:gd name="connsiteY11" fmla="*/ 2827 h 10205"/>
                <a:gd name="connsiteX12" fmla="*/ 2711 w 10000"/>
                <a:gd name="connsiteY12" fmla="*/ 3643 h 10205"/>
                <a:gd name="connsiteX13" fmla="*/ 2660 w 10000"/>
                <a:gd name="connsiteY13" fmla="*/ 3651 h 10205"/>
                <a:gd name="connsiteX14" fmla="*/ 2353 w 10000"/>
                <a:gd name="connsiteY14" fmla="*/ 3518 h 10205"/>
                <a:gd name="connsiteX15" fmla="*/ 2336 w 10000"/>
                <a:gd name="connsiteY15" fmla="*/ 3518 h 10205"/>
                <a:gd name="connsiteX16" fmla="*/ 2336 w 10000"/>
                <a:gd name="connsiteY16" fmla="*/ 3501 h 10205"/>
                <a:gd name="connsiteX17" fmla="*/ 2320 w 10000"/>
                <a:gd name="connsiteY17" fmla="*/ 3501 h 10205"/>
                <a:gd name="connsiteX18" fmla="*/ 1927 w 10000"/>
                <a:gd name="connsiteY18" fmla="*/ 3035 h 10205"/>
                <a:gd name="connsiteX19" fmla="*/ 1280 w 10000"/>
                <a:gd name="connsiteY19" fmla="*/ 2411 h 10205"/>
                <a:gd name="connsiteX20" fmla="*/ 276 w 10000"/>
                <a:gd name="connsiteY20" fmla="*/ 2303 h 10205"/>
                <a:gd name="connsiteX21" fmla="*/ 105 w 10000"/>
                <a:gd name="connsiteY21" fmla="*/ 2369 h 10205"/>
                <a:gd name="connsiteX22" fmla="*/ 3 w 10000"/>
                <a:gd name="connsiteY22" fmla="*/ 2503 h 10205"/>
                <a:gd name="connsiteX23" fmla="*/ 258 w 10000"/>
                <a:gd name="connsiteY23" fmla="*/ 2794 h 10205"/>
                <a:gd name="connsiteX24" fmla="*/ 531 w 10000"/>
                <a:gd name="connsiteY24" fmla="*/ 3485 h 10205"/>
                <a:gd name="connsiteX25" fmla="*/ 633 w 10000"/>
                <a:gd name="connsiteY25" fmla="*/ 3676 h 10205"/>
                <a:gd name="connsiteX26" fmla="*/ 940 w 10000"/>
                <a:gd name="connsiteY26" fmla="*/ 4025 h 10205"/>
                <a:gd name="connsiteX27" fmla="*/ 1144 w 10000"/>
                <a:gd name="connsiteY27" fmla="*/ 4308 h 10205"/>
                <a:gd name="connsiteX28" fmla="*/ 1144 w 10000"/>
                <a:gd name="connsiteY28" fmla="*/ 4308 h 10205"/>
                <a:gd name="connsiteX29" fmla="*/ 1161 w 10000"/>
                <a:gd name="connsiteY29" fmla="*/ 4342 h 10205"/>
                <a:gd name="connsiteX30" fmla="*/ 1178 w 10000"/>
                <a:gd name="connsiteY30" fmla="*/ 4350 h 10205"/>
                <a:gd name="connsiteX31" fmla="*/ 1280 w 10000"/>
                <a:gd name="connsiteY31" fmla="*/ 4509 h 10205"/>
                <a:gd name="connsiteX32" fmla="*/ 1298 w 10000"/>
                <a:gd name="connsiteY32" fmla="*/ 4517 h 10205"/>
                <a:gd name="connsiteX33" fmla="*/ 1280 w 10000"/>
                <a:gd name="connsiteY33" fmla="*/ 4525 h 10205"/>
                <a:gd name="connsiteX34" fmla="*/ 1298 w 10000"/>
                <a:gd name="connsiteY34" fmla="*/ 4525 h 10205"/>
                <a:gd name="connsiteX35" fmla="*/ 1366 w 10000"/>
                <a:gd name="connsiteY35" fmla="*/ 4692 h 10205"/>
                <a:gd name="connsiteX36" fmla="*/ 2200 w 10000"/>
                <a:gd name="connsiteY36" fmla="*/ 5640 h 10205"/>
                <a:gd name="connsiteX37" fmla="*/ 3614 w 10000"/>
                <a:gd name="connsiteY37" fmla="*/ 6581 h 10205"/>
                <a:gd name="connsiteX38" fmla="*/ 3490 w 10000"/>
                <a:gd name="connsiteY38" fmla="*/ 10000 h 10205"/>
                <a:gd name="connsiteX39" fmla="*/ 7781 w 10000"/>
                <a:gd name="connsiteY39" fmla="*/ 9788 h 10205"/>
                <a:gd name="connsiteX40" fmla="*/ 7719 w 10000"/>
                <a:gd name="connsiteY40" fmla="*/ 6605 h 10205"/>
                <a:gd name="connsiteX41" fmla="*/ 8196 w 10000"/>
                <a:gd name="connsiteY41" fmla="*/ 6190 h 10205"/>
                <a:gd name="connsiteX42" fmla="*/ 9202 w 10000"/>
                <a:gd name="connsiteY42" fmla="*/ 4142 h 10205"/>
                <a:gd name="connsiteX43" fmla="*/ 9985 w 10000"/>
                <a:gd name="connsiteY43" fmla="*/ 1470 h 10205"/>
                <a:gd name="connsiteX44" fmla="*/ 8877 w 10000"/>
                <a:gd name="connsiteY44" fmla="*/ 1379 h 10205"/>
                <a:gd name="connsiteX45" fmla="*/ 8111 w 10000"/>
                <a:gd name="connsiteY45" fmla="*/ 3077 h 10205"/>
                <a:gd name="connsiteX46" fmla="*/ 8043 w 10000"/>
                <a:gd name="connsiteY46" fmla="*/ 3127 h 10205"/>
                <a:gd name="connsiteX47" fmla="*/ 8026 w 10000"/>
                <a:gd name="connsiteY47" fmla="*/ 3127 h 10205"/>
                <a:gd name="connsiteX48" fmla="*/ 7907 w 10000"/>
                <a:gd name="connsiteY48" fmla="*/ 3127 h 10205"/>
                <a:gd name="connsiteX49" fmla="*/ 7804 w 10000"/>
                <a:gd name="connsiteY49" fmla="*/ 2952 h 10205"/>
                <a:gd name="connsiteX50" fmla="*/ 8248 w 10000"/>
                <a:gd name="connsiteY50" fmla="*/ 696 h 10205"/>
                <a:gd name="connsiteX51" fmla="*/ 7140 w 10000"/>
                <a:gd name="connsiteY51" fmla="*/ 588 h 10205"/>
                <a:gd name="connsiteX0" fmla="*/ 7140 w 10000"/>
                <a:gd name="connsiteY0" fmla="*/ 588 h 10205"/>
                <a:gd name="connsiteX1" fmla="*/ 6492 w 10000"/>
                <a:gd name="connsiteY1" fmla="*/ 2677 h 10205"/>
                <a:gd name="connsiteX2" fmla="*/ 6459 w 10000"/>
                <a:gd name="connsiteY2" fmla="*/ 2760 h 10205"/>
                <a:gd name="connsiteX3" fmla="*/ 6272 w 10000"/>
                <a:gd name="connsiteY3" fmla="*/ 2885 h 10205"/>
                <a:gd name="connsiteX4" fmla="*/ 6169 w 10000"/>
                <a:gd name="connsiteY4" fmla="*/ 2760 h 10205"/>
                <a:gd name="connsiteX5" fmla="*/ 6101 w 10000"/>
                <a:gd name="connsiteY5" fmla="*/ 396 h 10205"/>
                <a:gd name="connsiteX6" fmla="*/ 4755 w 10000"/>
                <a:gd name="connsiteY6" fmla="*/ 314 h 10205"/>
                <a:gd name="connsiteX7" fmla="*/ 4721 w 10000"/>
                <a:gd name="connsiteY7" fmla="*/ 2727 h 10205"/>
                <a:gd name="connsiteX8" fmla="*/ 4483 w 10000"/>
                <a:gd name="connsiteY8" fmla="*/ 2702 h 10205"/>
                <a:gd name="connsiteX9" fmla="*/ 3835 w 10000"/>
                <a:gd name="connsiteY9" fmla="*/ 896 h 10205"/>
                <a:gd name="connsiteX10" fmla="*/ 2677 w 10000"/>
                <a:gd name="connsiteY10" fmla="*/ 946 h 10205"/>
                <a:gd name="connsiteX11" fmla="*/ 3052 w 10000"/>
                <a:gd name="connsiteY11" fmla="*/ 2827 h 10205"/>
                <a:gd name="connsiteX12" fmla="*/ 2711 w 10000"/>
                <a:gd name="connsiteY12" fmla="*/ 3643 h 10205"/>
                <a:gd name="connsiteX13" fmla="*/ 2660 w 10000"/>
                <a:gd name="connsiteY13" fmla="*/ 3651 h 10205"/>
                <a:gd name="connsiteX14" fmla="*/ 2353 w 10000"/>
                <a:gd name="connsiteY14" fmla="*/ 3518 h 10205"/>
                <a:gd name="connsiteX15" fmla="*/ 2336 w 10000"/>
                <a:gd name="connsiteY15" fmla="*/ 3518 h 10205"/>
                <a:gd name="connsiteX16" fmla="*/ 2336 w 10000"/>
                <a:gd name="connsiteY16" fmla="*/ 3501 h 10205"/>
                <a:gd name="connsiteX17" fmla="*/ 2320 w 10000"/>
                <a:gd name="connsiteY17" fmla="*/ 3501 h 10205"/>
                <a:gd name="connsiteX18" fmla="*/ 1927 w 10000"/>
                <a:gd name="connsiteY18" fmla="*/ 3035 h 10205"/>
                <a:gd name="connsiteX19" fmla="*/ 1280 w 10000"/>
                <a:gd name="connsiteY19" fmla="*/ 2411 h 10205"/>
                <a:gd name="connsiteX20" fmla="*/ 276 w 10000"/>
                <a:gd name="connsiteY20" fmla="*/ 2303 h 10205"/>
                <a:gd name="connsiteX21" fmla="*/ 105 w 10000"/>
                <a:gd name="connsiteY21" fmla="*/ 2369 h 10205"/>
                <a:gd name="connsiteX22" fmla="*/ 3 w 10000"/>
                <a:gd name="connsiteY22" fmla="*/ 2503 h 10205"/>
                <a:gd name="connsiteX23" fmla="*/ 258 w 10000"/>
                <a:gd name="connsiteY23" fmla="*/ 2794 h 10205"/>
                <a:gd name="connsiteX24" fmla="*/ 531 w 10000"/>
                <a:gd name="connsiteY24" fmla="*/ 3485 h 10205"/>
                <a:gd name="connsiteX25" fmla="*/ 633 w 10000"/>
                <a:gd name="connsiteY25" fmla="*/ 3676 h 10205"/>
                <a:gd name="connsiteX26" fmla="*/ 940 w 10000"/>
                <a:gd name="connsiteY26" fmla="*/ 4025 h 10205"/>
                <a:gd name="connsiteX27" fmla="*/ 1144 w 10000"/>
                <a:gd name="connsiteY27" fmla="*/ 4308 h 10205"/>
                <a:gd name="connsiteX28" fmla="*/ 1144 w 10000"/>
                <a:gd name="connsiteY28" fmla="*/ 4308 h 10205"/>
                <a:gd name="connsiteX29" fmla="*/ 1161 w 10000"/>
                <a:gd name="connsiteY29" fmla="*/ 4342 h 10205"/>
                <a:gd name="connsiteX30" fmla="*/ 1178 w 10000"/>
                <a:gd name="connsiteY30" fmla="*/ 4350 h 10205"/>
                <a:gd name="connsiteX31" fmla="*/ 1280 w 10000"/>
                <a:gd name="connsiteY31" fmla="*/ 4509 h 10205"/>
                <a:gd name="connsiteX32" fmla="*/ 1298 w 10000"/>
                <a:gd name="connsiteY32" fmla="*/ 4517 h 10205"/>
                <a:gd name="connsiteX33" fmla="*/ 1280 w 10000"/>
                <a:gd name="connsiteY33" fmla="*/ 4525 h 10205"/>
                <a:gd name="connsiteX34" fmla="*/ 1298 w 10000"/>
                <a:gd name="connsiteY34" fmla="*/ 4525 h 10205"/>
                <a:gd name="connsiteX35" fmla="*/ 1366 w 10000"/>
                <a:gd name="connsiteY35" fmla="*/ 4692 h 10205"/>
                <a:gd name="connsiteX36" fmla="*/ 2200 w 10000"/>
                <a:gd name="connsiteY36" fmla="*/ 5640 h 10205"/>
                <a:gd name="connsiteX37" fmla="*/ 3614 w 10000"/>
                <a:gd name="connsiteY37" fmla="*/ 6581 h 10205"/>
                <a:gd name="connsiteX38" fmla="*/ 3490 w 10000"/>
                <a:gd name="connsiteY38" fmla="*/ 10000 h 10205"/>
                <a:gd name="connsiteX39" fmla="*/ 7781 w 10000"/>
                <a:gd name="connsiteY39" fmla="*/ 9788 h 10205"/>
                <a:gd name="connsiteX40" fmla="*/ 7719 w 10000"/>
                <a:gd name="connsiteY40" fmla="*/ 6605 h 10205"/>
                <a:gd name="connsiteX41" fmla="*/ 8196 w 10000"/>
                <a:gd name="connsiteY41" fmla="*/ 6190 h 10205"/>
                <a:gd name="connsiteX42" fmla="*/ 9202 w 10000"/>
                <a:gd name="connsiteY42" fmla="*/ 4142 h 10205"/>
                <a:gd name="connsiteX43" fmla="*/ 9985 w 10000"/>
                <a:gd name="connsiteY43" fmla="*/ 1470 h 10205"/>
                <a:gd name="connsiteX44" fmla="*/ 8877 w 10000"/>
                <a:gd name="connsiteY44" fmla="*/ 1379 h 10205"/>
                <a:gd name="connsiteX45" fmla="*/ 8111 w 10000"/>
                <a:gd name="connsiteY45" fmla="*/ 3077 h 10205"/>
                <a:gd name="connsiteX46" fmla="*/ 8043 w 10000"/>
                <a:gd name="connsiteY46" fmla="*/ 3127 h 10205"/>
                <a:gd name="connsiteX47" fmla="*/ 8026 w 10000"/>
                <a:gd name="connsiteY47" fmla="*/ 3127 h 10205"/>
                <a:gd name="connsiteX48" fmla="*/ 7907 w 10000"/>
                <a:gd name="connsiteY48" fmla="*/ 3127 h 10205"/>
                <a:gd name="connsiteX49" fmla="*/ 7804 w 10000"/>
                <a:gd name="connsiteY49" fmla="*/ 2952 h 10205"/>
                <a:gd name="connsiteX50" fmla="*/ 8248 w 10000"/>
                <a:gd name="connsiteY50" fmla="*/ 696 h 10205"/>
                <a:gd name="connsiteX51" fmla="*/ 7140 w 10000"/>
                <a:gd name="connsiteY51" fmla="*/ 588 h 10205"/>
                <a:gd name="connsiteX0" fmla="*/ 7140 w 10000"/>
                <a:gd name="connsiteY0" fmla="*/ 588 h 10205"/>
                <a:gd name="connsiteX1" fmla="*/ 6492 w 10000"/>
                <a:gd name="connsiteY1" fmla="*/ 2677 h 10205"/>
                <a:gd name="connsiteX2" fmla="*/ 6459 w 10000"/>
                <a:gd name="connsiteY2" fmla="*/ 2760 h 10205"/>
                <a:gd name="connsiteX3" fmla="*/ 6272 w 10000"/>
                <a:gd name="connsiteY3" fmla="*/ 2885 h 10205"/>
                <a:gd name="connsiteX4" fmla="*/ 6169 w 10000"/>
                <a:gd name="connsiteY4" fmla="*/ 2760 h 10205"/>
                <a:gd name="connsiteX5" fmla="*/ 6101 w 10000"/>
                <a:gd name="connsiteY5" fmla="*/ 396 h 10205"/>
                <a:gd name="connsiteX6" fmla="*/ 4755 w 10000"/>
                <a:gd name="connsiteY6" fmla="*/ 314 h 10205"/>
                <a:gd name="connsiteX7" fmla="*/ 4721 w 10000"/>
                <a:gd name="connsiteY7" fmla="*/ 2727 h 10205"/>
                <a:gd name="connsiteX8" fmla="*/ 4483 w 10000"/>
                <a:gd name="connsiteY8" fmla="*/ 2702 h 10205"/>
                <a:gd name="connsiteX9" fmla="*/ 3835 w 10000"/>
                <a:gd name="connsiteY9" fmla="*/ 896 h 10205"/>
                <a:gd name="connsiteX10" fmla="*/ 2677 w 10000"/>
                <a:gd name="connsiteY10" fmla="*/ 946 h 10205"/>
                <a:gd name="connsiteX11" fmla="*/ 3052 w 10000"/>
                <a:gd name="connsiteY11" fmla="*/ 2827 h 10205"/>
                <a:gd name="connsiteX12" fmla="*/ 2711 w 10000"/>
                <a:gd name="connsiteY12" fmla="*/ 3643 h 10205"/>
                <a:gd name="connsiteX13" fmla="*/ 2660 w 10000"/>
                <a:gd name="connsiteY13" fmla="*/ 3651 h 10205"/>
                <a:gd name="connsiteX14" fmla="*/ 2353 w 10000"/>
                <a:gd name="connsiteY14" fmla="*/ 3518 h 10205"/>
                <a:gd name="connsiteX15" fmla="*/ 2336 w 10000"/>
                <a:gd name="connsiteY15" fmla="*/ 3518 h 10205"/>
                <a:gd name="connsiteX16" fmla="*/ 2336 w 10000"/>
                <a:gd name="connsiteY16" fmla="*/ 3501 h 10205"/>
                <a:gd name="connsiteX17" fmla="*/ 2320 w 10000"/>
                <a:gd name="connsiteY17" fmla="*/ 3501 h 10205"/>
                <a:gd name="connsiteX18" fmla="*/ 1927 w 10000"/>
                <a:gd name="connsiteY18" fmla="*/ 3035 h 10205"/>
                <a:gd name="connsiteX19" fmla="*/ 1280 w 10000"/>
                <a:gd name="connsiteY19" fmla="*/ 2411 h 10205"/>
                <a:gd name="connsiteX20" fmla="*/ 276 w 10000"/>
                <a:gd name="connsiteY20" fmla="*/ 2303 h 10205"/>
                <a:gd name="connsiteX21" fmla="*/ 105 w 10000"/>
                <a:gd name="connsiteY21" fmla="*/ 2369 h 10205"/>
                <a:gd name="connsiteX22" fmla="*/ 3 w 10000"/>
                <a:gd name="connsiteY22" fmla="*/ 2503 h 10205"/>
                <a:gd name="connsiteX23" fmla="*/ 258 w 10000"/>
                <a:gd name="connsiteY23" fmla="*/ 2794 h 10205"/>
                <a:gd name="connsiteX24" fmla="*/ 531 w 10000"/>
                <a:gd name="connsiteY24" fmla="*/ 3485 h 10205"/>
                <a:gd name="connsiteX25" fmla="*/ 633 w 10000"/>
                <a:gd name="connsiteY25" fmla="*/ 3676 h 10205"/>
                <a:gd name="connsiteX26" fmla="*/ 940 w 10000"/>
                <a:gd name="connsiteY26" fmla="*/ 4025 h 10205"/>
                <a:gd name="connsiteX27" fmla="*/ 1144 w 10000"/>
                <a:gd name="connsiteY27" fmla="*/ 4308 h 10205"/>
                <a:gd name="connsiteX28" fmla="*/ 1144 w 10000"/>
                <a:gd name="connsiteY28" fmla="*/ 4308 h 10205"/>
                <a:gd name="connsiteX29" fmla="*/ 1161 w 10000"/>
                <a:gd name="connsiteY29" fmla="*/ 4342 h 10205"/>
                <a:gd name="connsiteX30" fmla="*/ 1178 w 10000"/>
                <a:gd name="connsiteY30" fmla="*/ 4350 h 10205"/>
                <a:gd name="connsiteX31" fmla="*/ 1280 w 10000"/>
                <a:gd name="connsiteY31" fmla="*/ 4509 h 10205"/>
                <a:gd name="connsiteX32" fmla="*/ 1298 w 10000"/>
                <a:gd name="connsiteY32" fmla="*/ 4517 h 10205"/>
                <a:gd name="connsiteX33" fmla="*/ 1280 w 10000"/>
                <a:gd name="connsiteY33" fmla="*/ 4525 h 10205"/>
                <a:gd name="connsiteX34" fmla="*/ 1298 w 10000"/>
                <a:gd name="connsiteY34" fmla="*/ 4525 h 10205"/>
                <a:gd name="connsiteX35" fmla="*/ 1366 w 10000"/>
                <a:gd name="connsiteY35" fmla="*/ 4692 h 10205"/>
                <a:gd name="connsiteX36" fmla="*/ 2200 w 10000"/>
                <a:gd name="connsiteY36" fmla="*/ 5640 h 10205"/>
                <a:gd name="connsiteX37" fmla="*/ 3614 w 10000"/>
                <a:gd name="connsiteY37" fmla="*/ 6581 h 10205"/>
                <a:gd name="connsiteX38" fmla="*/ 3490 w 10000"/>
                <a:gd name="connsiteY38" fmla="*/ 10000 h 10205"/>
                <a:gd name="connsiteX39" fmla="*/ 7781 w 10000"/>
                <a:gd name="connsiteY39" fmla="*/ 9788 h 10205"/>
                <a:gd name="connsiteX40" fmla="*/ 7719 w 10000"/>
                <a:gd name="connsiteY40" fmla="*/ 6605 h 10205"/>
                <a:gd name="connsiteX41" fmla="*/ 8196 w 10000"/>
                <a:gd name="connsiteY41" fmla="*/ 6190 h 10205"/>
                <a:gd name="connsiteX42" fmla="*/ 9202 w 10000"/>
                <a:gd name="connsiteY42" fmla="*/ 4142 h 10205"/>
                <a:gd name="connsiteX43" fmla="*/ 9985 w 10000"/>
                <a:gd name="connsiteY43" fmla="*/ 1470 h 10205"/>
                <a:gd name="connsiteX44" fmla="*/ 8877 w 10000"/>
                <a:gd name="connsiteY44" fmla="*/ 1379 h 10205"/>
                <a:gd name="connsiteX45" fmla="*/ 8111 w 10000"/>
                <a:gd name="connsiteY45" fmla="*/ 3077 h 10205"/>
                <a:gd name="connsiteX46" fmla="*/ 8043 w 10000"/>
                <a:gd name="connsiteY46" fmla="*/ 3127 h 10205"/>
                <a:gd name="connsiteX47" fmla="*/ 8026 w 10000"/>
                <a:gd name="connsiteY47" fmla="*/ 3127 h 10205"/>
                <a:gd name="connsiteX48" fmla="*/ 7907 w 10000"/>
                <a:gd name="connsiteY48" fmla="*/ 3127 h 10205"/>
                <a:gd name="connsiteX49" fmla="*/ 7804 w 10000"/>
                <a:gd name="connsiteY49" fmla="*/ 2952 h 10205"/>
                <a:gd name="connsiteX50" fmla="*/ 8248 w 10000"/>
                <a:gd name="connsiteY50" fmla="*/ 696 h 10205"/>
                <a:gd name="connsiteX51" fmla="*/ 7140 w 10000"/>
                <a:gd name="connsiteY51" fmla="*/ 588 h 10205"/>
                <a:gd name="connsiteX0" fmla="*/ 7140 w 10000"/>
                <a:gd name="connsiteY0" fmla="*/ 588 h 10000"/>
                <a:gd name="connsiteX1" fmla="*/ 6492 w 10000"/>
                <a:gd name="connsiteY1" fmla="*/ 2677 h 10000"/>
                <a:gd name="connsiteX2" fmla="*/ 6459 w 10000"/>
                <a:gd name="connsiteY2" fmla="*/ 2760 h 10000"/>
                <a:gd name="connsiteX3" fmla="*/ 6272 w 10000"/>
                <a:gd name="connsiteY3" fmla="*/ 2885 h 10000"/>
                <a:gd name="connsiteX4" fmla="*/ 6169 w 10000"/>
                <a:gd name="connsiteY4" fmla="*/ 2760 h 10000"/>
                <a:gd name="connsiteX5" fmla="*/ 6101 w 10000"/>
                <a:gd name="connsiteY5" fmla="*/ 396 h 10000"/>
                <a:gd name="connsiteX6" fmla="*/ 4755 w 10000"/>
                <a:gd name="connsiteY6" fmla="*/ 314 h 10000"/>
                <a:gd name="connsiteX7" fmla="*/ 4721 w 10000"/>
                <a:gd name="connsiteY7" fmla="*/ 2727 h 10000"/>
                <a:gd name="connsiteX8" fmla="*/ 4483 w 10000"/>
                <a:gd name="connsiteY8" fmla="*/ 2702 h 10000"/>
                <a:gd name="connsiteX9" fmla="*/ 3835 w 10000"/>
                <a:gd name="connsiteY9" fmla="*/ 896 h 10000"/>
                <a:gd name="connsiteX10" fmla="*/ 2677 w 10000"/>
                <a:gd name="connsiteY10" fmla="*/ 946 h 10000"/>
                <a:gd name="connsiteX11" fmla="*/ 3052 w 10000"/>
                <a:gd name="connsiteY11" fmla="*/ 2827 h 10000"/>
                <a:gd name="connsiteX12" fmla="*/ 2711 w 10000"/>
                <a:gd name="connsiteY12" fmla="*/ 3643 h 10000"/>
                <a:gd name="connsiteX13" fmla="*/ 2660 w 10000"/>
                <a:gd name="connsiteY13" fmla="*/ 3651 h 10000"/>
                <a:gd name="connsiteX14" fmla="*/ 2353 w 10000"/>
                <a:gd name="connsiteY14" fmla="*/ 3518 h 10000"/>
                <a:gd name="connsiteX15" fmla="*/ 2336 w 10000"/>
                <a:gd name="connsiteY15" fmla="*/ 3518 h 10000"/>
                <a:gd name="connsiteX16" fmla="*/ 2336 w 10000"/>
                <a:gd name="connsiteY16" fmla="*/ 3501 h 10000"/>
                <a:gd name="connsiteX17" fmla="*/ 2320 w 10000"/>
                <a:gd name="connsiteY17" fmla="*/ 3501 h 10000"/>
                <a:gd name="connsiteX18" fmla="*/ 1927 w 10000"/>
                <a:gd name="connsiteY18" fmla="*/ 3035 h 10000"/>
                <a:gd name="connsiteX19" fmla="*/ 1280 w 10000"/>
                <a:gd name="connsiteY19" fmla="*/ 2411 h 10000"/>
                <a:gd name="connsiteX20" fmla="*/ 276 w 10000"/>
                <a:gd name="connsiteY20" fmla="*/ 2303 h 10000"/>
                <a:gd name="connsiteX21" fmla="*/ 105 w 10000"/>
                <a:gd name="connsiteY21" fmla="*/ 2369 h 10000"/>
                <a:gd name="connsiteX22" fmla="*/ 3 w 10000"/>
                <a:gd name="connsiteY22" fmla="*/ 2503 h 10000"/>
                <a:gd name="connsiteX23" fmla="*/ 258 w 10000"/>
                <a:gd name="connsiteY23" fmla="*/ 2794 h 10000"/>
                <a:gd name="connsiteX24" fmla="*/ 531 w 10000"/>
                <a:gd name="connsiteY24" fmla="*/ 3485 h 10000"/>
                <a:gd name="connsiteX25" fmla="*/ 633 w 10000"/>
                <a:gd name="connsiteY25" fmla="*/ 3676 h 10000"/>
                <a:gd name="connsiteX26" fmla="*/ 940 w 10000"/>
                <a:gd name="connsiteY26" fmla="*/ 4025 h 10000"/>
                <a:gd name="connsiteX27" fmla="*/ 1144 w 10000"/>
                <a:gd name="connsiteY27" fmla="*/ 4308 h 10000"/>
                <a:gd name="connsiteX28" fmla="*/ 1144 w 10000"/>
                <a:gd name="connsiteY28" fmla="*/ 4308 h 10000"/>
                <a:gd name="connsiteX29" fmla="*/ 1161 w 10000"/>
                <a:gd name="connsiteY29" fmla="*/ 4342 h 10000"/>
                <a:gd name="connsiteX30" fmla="*/ 1178 w 10000"/>
                <a:gd name="connsiteY30" fmla="*/ 4350 h 10000"/>
                <a:gd name="connsiteX31" fmla="*/ 1280 w 10000"/>
                <a:gd name="connsiteY31" fmla="*/ 4509 h 10000"/>
                <a:gd name="connsiteX32" fmla="*/ 1298 w 10000"/>
                <a:gd name="connsiteY32" fmla="*/ 4517 h 10000"/>
                <a:gd name="connsiteX33" fmla="*/ 1280 w 10000"/>
                <a:gd name="connsiteY33" fmla="*/ 4525 h 10000"/>
                <a:gd name="connsiteX34" fmla="*/ 1298 w 10000"/>
                <a:gd name="connsiteY34" fmla="*/ 4525 h 10000"/>
                <a:gd name="connsiteX35" fmla="*/ 1366 w 10000"/>
                <a:gd name="connsiteY35" fmla="*/ 4692 h 10000"/>
                <a:gd name="connsiteX36" fmla="*/ 2200 w 10000"/>
                <a:gd name="connsiteY36" fmla="*/ 5640 h 10000"/>
                <a:gd name="connsiteX37" fmla="*/ 3614 w 10000"/>
                <a:gd name="connsiteY37" fmla="*/ 6581 h 10000"/>
                <a:gd name="connsiteX38" fmla="*/ 3490 w 10000"/>
                <a:gd name="connsiteY38" fmla="*/ 10000 h 10000"/>
                <a:gd name="connsiteX39" fmla="*/ 7781 w 10000"/>
                <a:gd name="connsiteY39" fmla="*/ 9788 h 10000"/>
                <a:gd name="connsiteX40" fmla="*/ 7719 w 10000"/>
                <a:gd name="connsiteY40" fmla="*/ 6605 h 10000"/>
                <a:gd name="connsiteX41" fmla="*/ 8196 w 10000"/>
                <a:gd name="connsiteY41" fmla="*/ 6190 h 10000"/>
                <a:gd name="connsiteX42" fmla="*/ 9202 w 10000"/>
                <a:gd name="connsiteY42" fmla="*/ 4142 h 10000"/>
                <a:gd name="connsiteX43" fmla="*/ 9985 w 10000"/>
                <a:gd name="connsiteY43" fmla="*/ 1470 h 10000"/>
                <a:gd name="connsiteX44" fmla="*/ 8877 w 10000"/>
                <a:gd name="connsiteY44" fmla="*/ 1379 h 10000"/>
                <a:gd name="connsiteX45" fmla="*/ 8111 w 10000"/>
                <a:gd name="connsiteY45" fmla="*/ 3077 h 10000"/>
                <a:gd name="connsiteX46" fmla="*/ 8043 w 10000"/>
                <a:gd name="connsiteY46" fmla="*/ 3127 h 10000"/>
                <a:gd name="connsiteX47" fmla="*/ 8026 w 10000"/>
                <a:gd name="connsiteY47" fmla="*/ 3127 h 10000"/>
                <a:gd name="connsiteX48" fmla="*/ 7907 w 10000"/>
                <a:gd name="connsiteY48" fmla="*/ 3127 h 10000"/>
                <a:gd name="connsiteX49" fmla="*/ 7804 w 10000"/>
                <a:gd name="connsiteY49" fmla="*/ 2952 h 10000"/>
                <a:gd name="connsiteX50" fmla="*/ 8248 w 10000"/>
                <a:gd name="connsiteY50" fmla="*/ 696 h 10000"/>
                <a:gd name="connsiteX51" fmla="*/ 7140 w 10000"/>
                <a:gd name="connsiteY51" fmla="*/ 588 h 10000"/>
                <a:gd name="connsiteX0" fmla="*/ 7140 w 10000"/>
                <a:gd name="connsiteY0" fmla="*/ 588 h 10000"/>
                <a:gd name="connsiteX1" fmla="*/ 6492 w 10000"/>
                <a:gd name="connsiteY1" fmla="*/ 2677 h 10000"/>
                <a:gd name="connsiteX2" fmla="*/ 6459 w 10000"/>
                <a:gd name="connsiteY2" fmla="*/ 2760 h 10000"/>
                <a:gd name="connsiteX3" fmla="*/ 6272 w 10000"/>
                <a:gd name="connsiteY3" fmla="*/ 2885 h 10000"/>
                <a:gd name="connsiteX4" fmla="*/ 6169 w 10000"/>
                <a:gd name="connsiteY4" fmla="*/ 2760 h 10000"/>
                <a:gd name="connsiteX5" fmla="*/ 6101 w 10000"/>
                <a:gd name="connsiteY5" fmla="*/ 396 h 10000"/>
                <a:gd name="connsiteX6" fmla="*/ 4755 w 10000"/>
                <a:gd name="connsiteY6" fmla="*/ 314 h 10000"/>
                <a:gd name="connsiteX7" fmla="*/ 4721 w 10000"/>
                <a:gd name="connsiteY7" fmla="*/ 2727 h 10000"/>
                <a:gd name="connsiteX8" fmla="*/ 4483 w 10000"/>
                <a:gd name="connsiteY8" fmla="*/ 2702 h 10000"/>
                <a:gd name="connsiteX9" fmla="*/ 3835 w 10000"/>
                <a:gd name="connsiteY9" fmla="*/ 896 h 10000"/>
                <a:gd name="connsiteX10" fmla="*/ 2677 w 10000"/>
                <a:gd name="connsiteY10" fmla="*/ 946 h 10000"/>
                <a:gd name="connsiteX11" fmla="*/ 3052 w 10000"/>
                <a:gd name="connsiteY11" fmla="*/ 2827 h 10000"/>
                <a:gd name="connsiteX12" fmla="*/ 2711 w 10000"/>
                <a:gd name="connsiteY12" fmla="*/ 3643 h 10000"/>
                <a:gd name="connsiteX13" fmla="*/ 2660 w 10000"/>
                <a:gd name="connsiteY13" fmla="*/ 3651 h 10000"/>
                <a:gd name="connsiteX14" fmla="*/ 2353 w 10000"/>
                <a:gd name="connsiteY14" fmla="*/ 3518 h 10000"/>
                <a:gd name="connsiteX15" fmla="*/ 2336 w 10000"/>
                <a:gd name="connsiteY15" fmla="*/ 3518 h 10000"/>
                <a:gd name="connsiteX16" fmla="*/ 2336 w 10000"/>
                <a:gd name="connsiteY16" fmla="*/ 3501 h 10000"/>
                <a:gd name="connsiteX17" fmla="*/ 2320 w 10000"/>
                <a:gd name="connsiteY17" fmla="*/ 3501 h 10000"/>
                <a:gd name="connsiteX18" fmla="*/ 1927 w 10000"/>
                <a:gd name="connsiteY18" fmla="*/ 3035 h 10000"/>
                <a:gd name="connsiteX19" fmla="*/ 1280 w 10000"/>
                <a:gd name="connsiteY19" fmla="*/ 2411 h 10000"/>
                <a:gd name="connsiteX20" fmla="*/ 276 w 10000"/>
                <a:gd name="connsiteY20" fmla="*/ 2303 h 10000"/>
                <a:gd name="connsiteX21" fmla="*/ 105 w 10000"/>
                <a:gd name="connsiteY21" fmla="*/ 2369 h 10000"/>
                <a:gd name="connsiteX22" fmla="*/ 3 w 10000"/>
                <a:gd name="connsiteY22" fmla="*/ 2503 h 10000"/>
                <a:gd name="connsiteX23" fmla="*/ 258 w 10000"/>
                <a:gd name="connsiteY23" fmla="*/ 2794 h 10000"/>
                <a:gd name="connsiteX24" fmla="*/ 531 w 10000"/>
                <a:gd name="connsiteY24" fmla="*/ 3485 h 10000"/>
                <a:gd name="connsiteX25" fmla="*/ 633 w 10000"/>
                <a:gd name="connsiteY25" fmla="*/ 3676 h 10000"/>
                <a:gd name="connsiteX26" fmla="*/ 940 w 10000"/>
                <a:gd name="connsiteY26" fmla="*/ 4025 h 10000"/>
                <a:gd name="connsiteX27" fmla="*/ 1144 w 10000"/>
                <a:gd name="connsiteY27" fmla="*/ 4308 h 10000"/>
                <a:gd name="connsiteX28" fmla="*/ 1144 w 10000"/>
                <a:gd name="connsiteY28" fmla="*/ 4308 h 10000"/>
                <a:gd name="connsiteX29" fmla="*/ 1161 w 10000"/>
                <a:gd name="connsiteY29" fmla="*/ 4342 h 10000"/>
                <a:gd name="connsiteX30" fmla="*/ 1178 w 10000"/>
                <a:gd name="connsiteY30" fmla="*/ 4350 h 10000"/>
                <a:gd name="connsiteX31" fmla="*/ 1280 w 10000"/>
                <a:gd name="connsiteY31" fmla="*/ 4509 h 10000"/>
                <a:gd name="connsiteX32" fmla="*/ 1298 w 10000"/>
                <a:gd name="connsiteY32" fmla="*/ 4517 h 10000"/>
                <a:gd name="connsiteX33" fmla="*/ 1280 w 10000"/>
                <a:gd name="connsiteY33" fmla="*/ 4525 h 10000"/>
                <a:gd name="connsiteX34" fmla="*/ 1298 w 10000"/>
                <a:gd name="connsiteY34" fmla="*/ 4525 h 10000"/>
                <a:gd name="connsiteX35" fmla="*/ 1366 w 10000"/>
                <a:gd name="connsiteY35" fmla="*/ 4692 h 10000"/>
                <a:gd name="connsiteX36" fmla="*/ 2200 w 10000"/>
                <a:gd name="connsiteY36" fmla="*/ 5640 h 10000"/>
                <a:gd name="connsiteX37" fmla="*/ 3614 w 10000"/>
                <a:gd name="connsiteY37" fmla="*/ 6581 h 10000"/>
                <a:gd name="connsiteX38" fmla="*/ 3490 w 10000"/>
                <a:gd name="connsiteY38" fmla="*/ 10000 h 10000"/>
                <a:gd name="connsiteX39" fmla="*/ 7781 w 10000"/>
                <a:gd name="connsiteY39" fmla="*/ 9788 h 10000"/>
                <a:gd name="connsiteX40" fmla="*/ 7719 w 10000"/>
                <a:gd name="connsiteY40" fmla="*/ 6605 h 10000"/>
                <a:gd name="connsiteX41" fmla="*/ 8196 w 10000"/>
                <a:gd name="connsiteY41" fmla="*/ 6190 h 10000"/>
                <a:gd name="connsiteX42" fmla="*/ 9202 w 10000"/>
                <a:gd name="connsiteY42" fmla="*/ 4142 h 10000"/>
                <a:gd name="connsiteX43" fmla="*/ 9985 w 10000"/>
                <a:gd name="connsiteY43" fmla="*/ 1470 h 10000"/>
                <a:gd name="connsiteX44" fmla="*/ 8877 w 10000"/>
                <a:gd name="connsiteY44" fmla="*/ 1379 h 10000"/>
                <a:gd name="connsiteX45" fmla="*/ 8111 w 10000"/>
                <a:gd name="connsiteY45" fmla="*/ 3077 h 10000"/>
                <a:gd name="connsiteX46" fmla="*/ 8043 w 10000"/>
                <a:gd name="connsiteY46" fmla="*/ 3127 h 10000"/>
                <a:gd name="connsiteX47" fmla="*/ 8026 w 10000"/>
                <a:gd name="connsiteY47" fmla="*/ 3127 h 10000"/>
                <a:gd name="connsiteX48" fmla="*/ 7907 w 10000"/>
                <a:gd name="connsiteY48" fmla="*/ 3127 h 10000"/>
                <a:gd name="connsiteX49" fmla="*/ 7804 w 10000"/>
                <a:gd name="connsiteY49" fmla="*/ 2952 h 10000"/>
                <a:gd name="connsiteX50" fmla="*/ 8248 w 10000"/>
                <a:gd name="connsiteY50" fmla="*/ 696 h 10000"/>
                <a:gd name="connsiteX51" fmla="*/ 7140 w 10000"/>
                <a:gd name="connsiteY51" fmla="*/ 588 h 10000"/>
                <a:gd name="connsiteX0" fmla="*/ 7140 w 10000"/>
                <a:gd name="connsiteY0" fmla="*/ 588 h 9820"/>
                <a:gd name="connsiteX1" fmla="*/ 6492 w 10000"/>
                <a:gd name="connsiteY1" fmla="*/ 2677 h 9820"/>
                <a:gd name="connsiteX2" fmla="*/ 6459 w 10000"/>
                <a:gd name="connsiteY2" fmla="*/ 2760 h 9820"/>
                <a:gd name="connsiteX3" fmla="*/ 6272 w 10000"/>
                <a:gd name="connsiteY3" fmla="*/ 2885 h 9820"/>
                <a:gd name="connsiteX4" fmla="*/ 6169 w 10000"/>
                <a:gd name="connsiteY4" fmla="*/ 2760 h 9820"/>
                <a:gd name="connsiteX5" fmla="*/ 6101 w 10000"/>
                <a:gd name="connsiteY5" fmla="*/ 396 h 9820"/>
                <a:gd name="connsiteX6" fmla="*/ 4755 w 10000"/>
                <a:gd name="connsiteY6" fmla="*/ 314 h 9820"/>
                <a:gd name="connsiteX7" fmla="*/ 4721 w 10000"/>
                <a:gd name="connsiteY7" fmla="*/ 2727 h 9820"/>
                <a:gd name="connsiteX8" fmla="*/ 4483 w 10000"/>
                <a:gd name="connsiteY8" fmla="*/ 2702 h 9820"/>
                <a:gd name="connsiteX9" fmla="*/ 3835 w 10000"/>
                <a:gd name="connsiteY9" fmla="*/ 896 h 9820"/>
                <a:gd name="connsiteX10" fmla="*/ 2677 w 10000"/>
                <a:gd name="connsiteY10" fmla="*/ 946 h 9820"/>
                <a:gd name="connsiteX11" fmla="*/ 3052 w 10000"/>
                <a:gd name="connsiteY11" fmla="*/ 2827 h 9820"/>
                <a:gd name="connsiteX12" fmla="*/ 2711 w 10000"/>
                <a:gd name="connsiteY12" fmla="*/ 3643 h 9820"/>
                <a:gd name="connsiteX13" fmla="*/ 2660 w 10000"/>
                <a:gd name="connsiteY13" fmla="*/ 3651 h 9820"/>
                <a:gd name="connsiteX14" fmla="*/ 2353 w 10000"/>
                <a:gd name="connsiteY14" fmla="*/ 3518 h 9820"/>
                <a:gd name="connsiteX15" fmla="*/ 2336 w 10000"/>
                <a:gd name="connsiteY15" fmla="*/ 3518 h 9820"/>
                <a:gd name="connsiteX16" fmla="*/ 2336 w 10000"/>
                <a:gd name="connsiteY16" fmla="*/ 3501 h 9820"/>
                <a:gd name="connsiteX17" fmla="*/ 2320 w 10000"/>
                <a:gd name="connsiteY17" fmla="*/ 3501 h 9820"/>
                <a:gd name="connsiteX18" fmla="*/ 1927 w 10000"/>
                <a:gd name="connsiteY18" fmla="*/ 3035 h 9820"/>
                <a:gd name="connsiteX19" fmla="*/ 1280 w 10000"/>
                <a:gd name="connsiteY19" fmla="*/ 2411 h 9820"/>
                <a:gd name="connsiteX20" fmla="*/ 276 w 10000"/>
                <a:gd name="connsiteY20" fmla="*/ 2303 h 9820"/>
                <a:gd name="connsiteX21" fmla="*/ 105 w 10000"/>
                <a:gd name="connsiteY21" fmla="*/ 2369 h 9820"/>
                <a:gd name="connsiteX22" fmla="*/ 3 w 10000"/>
                <a:gd name="connsiteY22" fmla="*/ 2503 h 9820"/>
                <a:gd name="connsiteX23" fmla="*/ 258 w 10000"/>
                <a:gd name="connsiteY23" fmla="*/ 2794 h 9820"/>
                <a:gd name="connsiteX24" fmla="*/ 531 w 10000"/>
                <a:gd name="connsiteY24" fmla="*/ 3485 h 9820"/>
                <a:gd name="connsiteX25" fmla="*/ 633 w 10000"/>
                <a:gd name="connsiteY25" fmla="*/ 3676 h 9820"/>
                <a:gd name="connsiteX26" fmla="*/ 940 w 10000"/>
                <a:gd name="connsiteY26" fmla="*/ 4025 h 9820"/>
                <a:gd name="connsiteX27" fmla="*/ 1144 w 10000"/>
                <a:gd name="connsiteY27" fmla="*/ 4308 h 9820"/>
                <a:gd name="connsiteX28" fmla="*/ 1144 w 10000"/>
                <a:gd name="connsiteY28" fmla="*/ 4308 h 9820"/>
                <a:gd name="connsiteX29" fmla="*/ 1161 w 10000"/>
                <a:gd name="connsiteY29" fmla="*/ 4342 h 9820"/>
                <a:gd name="connsiteX30" fmla="*/ 1178 w 10000"/>
                <a:gd name="connsiteY30" fmla="*/ 4350 h 9820"/>
                <a:gd name="connsiteX31" fmla="*/ 1280 w 10000"/>
                <a:gd name="connsiteY31" fmla="*/ 4509 h 9820"/>
                <a:gd name="connsiteX32" fmla="*/ 1298 w 10000"/>
                <a:gd name="connsiteY32" fmla="*/ 4517 h 9820"/>
                <a:gd name="connsiteX33" fmla="*/ 1280 w 10000"/>
                <a:gd name="connsiteY33" fmla="*/ 4525 h 9820"/>
                <a:gd name="connsiteX34" fmla="*/ 1298 w 10000"/>
                <a:gd name="connsiteY34" fmla="*/ 4525 h 9820"/>
                <a:gd name="connsiteX35" fmla="*/ 1366 w 10000"/>
                <a:gd name="connsiteY35" fmla="*/ 4692 h 9820"/>
                <a:gd name="connsiteX36" fmla="*/ 2200 w 10000"/>
                <a:gd name="connsiteY36" fmla="*/ 5640 h 9820"/>
                <a:gd name="connsiteX37" fmla="*/ 3614 w 10000"/>
                <a:gd name="connsiteY37" fmla="*/ 6581 h 9820"/>
                <a:gd name="connsiteX38" fmla="*/ 3490 w 10000"/>
                <a:gd name="connsiteY38" fmla="*/ 9787 h 9820"/>
                <a:gd name="connsiteX39" fmla="*/ 7781 w 10000"/>
                <a:gd name="connsiteY39" fmla="*/ 9788 h 9820"/>
                <a:gd name="connsiteX40" fmla="*/ 7719 w 10000"/>
                <a:gd name="connsiteY40" fmla="*/ 6605 h 9820"/>
                <a:gd name="connsiteX41" fmla="*/ 8196 w 10000"/>
                <a:gd name="connsiteY41" fmla="*/ 6190 h 9820"/>
                <a:gd name="connsiteX42" fmla="*/ 9202 w 10000"/>
                <a:gd name="connsiteY42" fmla="*/ 4142 h 9820"/>
                <a:gd name="connsiteX43" fmla="*/ 9985 w 10000"/>
                <a:gd name="connsiteY43" fmla="*/ 1470 h 9820"/>
                <a:gd name="connsiteX44" fmla="*/ 8877 w 10000"/>
                <a:gd name="connsiteY44" fmla="*/ 1379 h 9820"/>
                <a:gd name="connsiteX45" fmla="*/ 8111 w 10000"/>
                <a:gd name="connsiteY45" fmla="*/ 3077 h 9820"/>
                <a:gd name="connsiteX46" fmla="*/ 8043 w 10000"/>
                <a:gd name="connsiteY46" fmla="*/ 3127 h 9820"/>
                <a:gd name="connsiteX47" fmla="*/ 8026 w 10000"/>
                <a:gd name="connsiteY47" fmla="*/ 3127 h 9820"/>
                <a:gd name="connsiteX48" fmla="*/ 7907 w 10000"/>
                <a:gd name="connsiteY48" fmla="*/ 3127 h 9820"/>
                <a:gd name="connsiteX49" fmla="*/ 7804 w 10000"/>
                <a:gd name="connsiteY49" fmla="*/ 2952 h 9820"/>
                <a:gd name="connsiteX50" fmla="*/ 8248 w 10000"/>
                <a:gd name="connsiteY50" fmla="*/ 696 h 9820"/>
                <a:gd name="connsiteX51" fmla="*/ 7140 w 10000"/>
                <a:gd name="connsiteY51" fmla="*/ 588 h 9820"/>
                <a:gd name="connsiteX0" fmla="*/ 7140 w 10000"/>
                <a:gd name="connsiteY0" fmla="*/ 599 h 10028"/>
                <a:gd name="connsiteX1" fmla="*/ 6492 w 10000"/>
                <a:gd name="connsiteY1" fmla="*/ 2726 h 10028"/>
                <a:gd name="connsiteX2" fmla="*/ 6459 w 10000"/>
                <a:gd name="connsiteY2" fmla="*/ 2811 h 10028"/>
                <a:gd name="connsiteX3" fmla="*/ 6272 w 10000"/>
                <a:gd name="connsiteY3" fmla="*/ 2938 h 10028"/>
                <a:gd name="connsiteX4" fmla="*/ 6169 w 10000"/>
                <a:gd name="connsiteY4" fmla="*/ 2811 h 10028"/>
                <a:gd name="connsiteX5" fmla="*/ 6101 w 10000"/>
                <a:gd name="connsiteY5" fmla="*/ 403 h 10028"/>
                <a:gd name="connsiteX6" fmla="*/ 4755 w 10000"/>
                <a:gd name="connsiteY6" fmla="*/ 320 h 10028"/>
                <a:gd name="connsiteX7" fmla="*/ 4721 w 10000"/>
                <a:gd name="connsiteY7" fmla="*/ 2777 h 10028"/>
                <a:gd name="connsiteX8" fmla="*/ 4483 w 10000"/>
                <a:gd name="connsiteY8" fmla="*/ 2752 h 10028"/>
                <a:gd name="connsiteX9" fmla="*/ 3835 w 10000"/>
                <a:gd name="connsiteY9" fmla="*/ 912 h 10028"/>
                <a:gd name="connsiteX10" fmla="*/ 2677 w 10000"/>
                <a:gd name="connsiteY10" fmla="*/ 963 h 10028"/>
                <a:gd name="connsiteX11" fmla="*/ 3052 w 10000"/>
                <a:gd name="connsiteY11" fmla="*/ 2879 h 10028"/>
                <a:gd name="connsiteX12" fmla="*/ 2711 w 10000"/>
                <a:gd name="connsiteY12" fmla="*/ 3710 h 10028"/>
                <a:gd name="connsiteX13" fmla="*/ 2660 w 10000"/>
                <a:gd name="connsiteY13" fmla="*/ 3718 h 10028"/>
                <a:gd name="connsiteX14" fmla="*/ 2353 w 10000"/>
                <a:gd name="connsiteY14" fmla="*/ 3582 h 10028"/>
                <a:gd name="connsiteX15" fmla="*/ 2336 w 10000"/>
                <a:gd name="connsiteY15" fmla="*/ 3582 h 10028"/>
                <a:gd name="connsiteX16" fmla="*/ 2336 w 10000"/>
                <a:gd name="connsiteY16" fmla="*/ 3565 h 10028"/>
                <a:gd name="connsiteX17" fmla="*/ 2320 w 10000"/>
                <a:gd name="connsiteY17" fmla="*/ 3565 h 10028"/>
                <a:gd name="connsiteX18" fmla="*/ 1927 w 10000"/>
                <a:gd name="connsiteY18" fmla="*/ 3091 h 10028"/>
                <a:gd name="connsiteX19" fmla="*/ 1280 w 10000"/>
                <a:gd name="connsiteY19" fmla="*/ 2455 h 10028"/>
                <a:gd name="connsiteX20" fmla="*/ 276 w 10000"/>
                <a:gd name="connsiteY20" fmla="*/ 2345 h 10028"/>
                <a:gd name="connsiteX21" fmla="*/ 105 w 10000"/>
                <a:gd name="connsiteY21" fmla="*/ 2412 h 10028"/>
                <a:gd name="connsiteX22" fmla="*/ 3 w 10000"/>
                <a:gd name="connsiteY22" fmla="*/ 2549 h 10028"/>
                <a:gd name="connsiteX23" fmla="*/ 258 w 10000"/>
                <a:gd name="connsiteY23" fmla="*/ 2845 h 10028"/>
                <a:gd name="connsiteX24" fmla="*/ 531 w 10000"/>
                <a:gd name="connsiteY24" fmla="*/ 3549 h 10028"/>
                <a:gd name="connsiteX25" fmla="*/ 633 w 10000"/>
                <a:gd name="connsiteY25" fmla="*/ 3743 h 10028"/>
                <a:gd name="connsiteX26" fmla="*/ 940 w 10000"/>
                <a:gd name="connsiteY26" fmla="*/ 4099 h 10028"/>
                <a:gd name="connsiteX27" fmla="*/ 1144 w 10000"/>
                <a:gd name="connsiteY27" fmla="*/ 4387 h 10028"/>
                <a:gd name="connsiteX28" fmla="*/ 1144 w 10000"/>
                <a:gd name="connsiteY28" fmla="*/ 4387 h 10028"/>
                <a:gd name="connsiteX29" fmla="*/ 1161 w 10000"/>
                <a:gd name="connsiteY29" fmla="*/ 4422 h 10028"/>
                <a:gd name="connsiteX30" fmla="*/ 1178 w 10000"/>
                <a:gd name="connsiteY30" fmla="*/ 4430 h 10028"/>
                <a:gd name="connsiteX31" fmla="*/ 1280 w 10000"/>
                <a:gd name="connsiteY31" fmla="*/ 4592 h 10028"/>
                <a:gd name="connsiteX32" fmla="*/ 1298 w 10000"/>
                <a:gd name="connsiteY32" fmla="*/ 4600 h 10028"/>
                <a:gd name="connsiteX33" fmla="*/ 1280 w 10000"/>
                <a:gd name="connsiteY33" fmla="*/ 4608 h 10028"/>
                <a:gd name="connsiteX34" fmla="*/ 1298 w 10000"/>
                <a:gd name="connsiteY34" fmla="*/ 4608 h 10028"/>
                <a:gd name="connsiteX35" fmla="*/ 1366 w 10000"/>
                <a:gd name="connsiteY35" fmla="*/ 4778 h 10028"/>
                <a:gd name="connsiteX36" fmla="*/ 2200 w 10000"/>
                <a:gd name="connsiteY36" fmla="*/ 5743 h 10028"/>
                <a:gd name="connsiteX37" fmla="*/ 3614 w 10000"/>
                <a:gd name="connsiteY37" fmla="*/ 6702 h 10028"/>
                <a:gd name="connsiteX38" fmla="*/ 3490 w 10000"/>
                <a:gd name="connsiteY38" fmla="*/ 10028 h 10028"/>
                <a:gd name="connsiteX39" fmla="*/ 7781 w 10000"/>
                <a:gd name="connsiteY39" fmla="*/ 9967 h 10028"/>
                <a:gd name="connsiteX40" fmla="*/ 7719 w 10000"/>
                <a:gd name="connsiteY40" fmla="*/ 6726 h 10028"/>
                <a:gd name="connsiteX41" fmla="*/ 8196 w 10000"/>
                <a:gd name="connsiteY41" fmla="*/ 6303 h 10028"/>
                <a:gd name="connsiteX42" fmla="*/ 9202 w 10000"/>
                <a:gd name="connsiteY42" fmla="*/ 4218 h 10028"/>
                <a:gd name="connsiteX43" fmla="*/ 9985 w 10000"/>
                <a:gd name="connsiteY43" fmla="*/ 1497 h 10028"/>
                <a:gd name="connsiteX44" fmla="*/ 8877 w 10000"/>
                <a:gd name="connsiteY44" fmla="*/ 1404 h 10028"/>
                <a:gd name="connsiteX45" fmla="*/ 8111 w 10000"/>
                <a:gd name="connsiteY45" fmla="*/ 3133 h 10028"/>
                <a:gd name="connsiteX46" fmla="*/ 8043 w 10000"/>
                <a:gd name="connsiteY46" fmla="*/ 3184 h 10028"/>
                <a:gd name="connsiteX47" fmla="*/ 8026 w 10000"/>
                <a:gd name="connsiteY47" fmla="*/ 3184 h 10028"/>
                <a:gd name="connsiteX48" fmla="*/ 7907 w 10000"/>
                <a:gd name="connsiteY48" fmla="*/ 3184 h 10028"/>
                <a:gd name="connsiteX49" fmla="*/ 7804 w 10000"/>
                <a:gd name="connsiteY49" fmla="*/ 3006 h 10028"/>
                <a:gd name="connsiteX50" fmla="*/ 8248 w 10000"/>
                <a:gd name="connsiteY50" fmla="*/ 709 h 10028"/>
                <a:gd name="connsiteX51" fmla="*/ 7140 w 10000"/>
                <a:gd name="connsiteY51" fmla="*/ 599 h 10028"/>
                <a:gd name="connsiteX0" fmla="*/ 7140 w 10000"/>
                <a:gd name="connsiteY0" fmla="*/ 599 h 10028"/>
                <a:gd name="connsiteX1" fmla="*/ 6492 w 10000"/>
                <a:gd name="connsiteY1" fmla="*/ 2726 h 10028"/>
                <a:gd name="connsiteX2" fmla="*/ 6459 w 10000"/>
                <a:gd name="connsiteY2" fmla="*/ 2811 h 10028"/>
                <a:gd name="connsiteX3" fmla="*/ 6272 w 10000"/>
                <a:gd name="connsiteY3" fmla="*/ 2938 h 10028"/>
                <a:gd name="connsiteX4" fmla="*/ 6169 w 10000"/>
                <a:gd name="connsiteY4" fmla="*/ 2811 h 10028"/>
                <a:gd name="connsiteX5" fmla="*/ 6101 w 10000"/>
                <a:gd name="connsiteY5" fmla="*/ 403 h 10028"/>
                <a:gd name="connsiteX6" fmla="*/ 4755 w 10000"/>
                <a:gd name="connsiteY6" fmla="*/ 320 h 10028"/>
                <a:gd name="connsiteX7" fmla="*/ 4721 w 10000"/>
                <a:gd name="connsiteY7" fmla="*/ 2777 h 10028"/>
                <a:gd name="connsiteX8" fmla="*/ 4483 w 10000"/>
                <a:gd name="connsiteY8" fmla="*/ 2752 h 10028"/>
                <a:gd name="connsiteX9" fmla="*/ 3835 w 10000"/>
                <a:gd name="connsiteY9" fmla="*/ 912 h 10028"/>
                <a:gd name="connsiteX10" fmla="*/ 2677 w 10000"/>
                <a:gd name="connsiteY10" fmla="*/ 963 h 10028"/>
                <a:gd name="connsiteX11" fmla="*/ 3052 w 10000"/>
                <a:gd name="connsiteY11" fmla="*/ 2879 h 10028"/>
                <a:gd name="connsiteX12" fmla="*/ 2711 w 10000"/>
                <a:gd name="connsiteY12" fmla="*/ 3710 h 10028"/>
                <a:gd name="connsiteX13" fmla="*/ 2660 w 10000"/>
                <a:gd name="connsiteY13" fmla="*/ 3718 h 10028"/>
                <a:gd name="connsiteX14" fmla="*/ 2353 w 10000"/>
                <a:gd name="connsiteY14" fmla="*/ 3582 h 10028"/>
                <a:gd name="connsiteX15" fmla="*/ 2336 w 10000"/>
                <a:gd name="connsiteY15" fmla="*/ 3582 h 10028"/>
                <a:gd name="connsiteX16" fmla="*/ 2336 w 10000"/>
                <a:gd name="connsiteY16" fmla="*/ 3565 h 10028"/>
                <a:gd name="connsiteX17" fmla="*/ 2320 w 10000"/>
                <a:gd name="connsiteY17" fmla="*/ 3565 h 10028"/>
                <a:gd name="connsiteX18" fmla="*/ 1927 w 10000"/>
                <a:gd name="connsiteY18" fmla="*/ 3091 h 10028"/>
                <a:gd name="connsiteX19" fmla="*/ 1280 w 10000"/>
                <a:gd name="connsiteY19" fmla="*/ 2455 h 10028"/>
                <a:gd name="connsiteX20" fmla="*/ 276 w 10000"/>
                <a:gd name="connsiteY20" fmla="*/ 2345 h 10028"/>
                <a:gd name="connsiteX21" fmla="*/ 105 w 10000"/>
                <a:gd name="connsiteY21" fmla="*/ 2412 h 10028"/>
                <a:gd name="connsiteX22" fmla="*/ 3 w 10000"/>
                <a:gd name="connsiteY22" fmla="*/ 2549 h 10028"/>
                <a:gd name="connsiteX23" fmla="*/ 258 w 10000"/>
                <a:gd name="connsiteY23" fmla="*/ 2845 h 10028"/>
                <a:gd name="connsiteX24" fmla="*/ 531 w 10000"/>
                <a:gd name="connsiteY24" fmla="*/ 3549 h 10028"/>
                <a:gd name="connsiteX25" fmla="*/ 633 w 10000"/>
                <a:gd name="connsiteY25" fmla="*/ 3743 h 10028"/>
                <a:gd name="connsiteX26" fmla="*/ 940 w 10000"/>
                <a:gd name="connsiteY26" fmla="*/ 4099 h 10028"/>
                <a:gd name="connsiteX27" fmla="*/ 1144 w 10000"/>
                <a:gd name="connsiteY27" fmla="*/ 4387 h 10028"/>
                <a:gd name="connsiteX28" fmla="*/ 1144 w 10000"/>
                <a:gd name="connsiteY28" fmla="*/ 4387 h 10028"/>
                <a:gd name="connsiteX29" fmla="*/ 1161 w 10000"/>
                <a:gd name="connsiteY29" fmla="*/ 4422 h 10028"/>
                <a:gd name="connsiteX30" fmla="*/ 1178 w 10000"/>
                <a:gd name="connsiteY30" fmla="*/ 4430 h 10028"/>
                <a:gd name="connsiteX31" fmla="*/ 1280 w 10000"/>
                <a:gd name="connsiteY31" fmla="*/ 4592 h 10028"/>
                <a:gd name="connsiteX32" fmla="*/ 1298 w 10000"/>
                <a:gd name="connsiteY32" fmla="*/ 4600 h 10028"/>
                <a:gd name="connsiteX33" fmla="*/ 1280 w 10000"/>
                <a:gd name="connsiteY33" fmla="*/ 4608 h 10028"/>
                <a:gd name="connsiteX34" fmla="*/ 1298 w 10000"/>
                <a:gd name="connsiteY34" fmla="*/ 4608 h 10028"/>
                <a:gd name="connsiteX35" fmla="*/ 1366 w 10000"/>
                <a:gd name="connsiteY35" fmla="*/ 4778 h 10028"/>
                <a:gd name="connsiteX36" fmla="*/ 2200 w 10000"/>
                <a:gd name="connsiteY36" fmla="*/ 5743 h 10028"/>
                <a:gd name="connsiteX37" fmla="*/ 3614 w 10000"/>
                <a:gd name="connsiteY37" fmla="*/ 6702 h 10028"/>
                <a:gd name="connsiteX38" fmla="*/ 3490 w 10000"/>
                <a:gd name="connsiteY38" fmla="*/ 10028 h 10028"/>
                <a:gd name="connsiteX39" fmla="*/ 7781 w 10000"/>
                <a:gd name="connsiteY39" fmla="*/ 9967 h 10028"/>
                <a:gd name="connsiteX40" fmla="*/ 7719 w 10000"/>
                <a:gd name="connsiteY40" fmla="*/ 6726 h 10028"/>
                <a:gd name="connsiteX41" fmla="*/ 8196 w 10000"/>
                <a:gd name="connsiteY41" fmla="*/ 6303 h 10028"/>
                <a:gd name="connsiteX42" fmla="*/ 9202 w 10000"/>
                <a:gd name="connsiteY42" fmla="*/ 4218 h 10028"/>
                <a:gd name="connsiteX43" fmla="*/ 9985 w 10000"/>
                <a:gd name="connsiteY43" fmla="*/ 1497 h 10028"/>
                <a:gd name="connsiteX44" fmla="*/ 8877 w 10000"/>
                <a:gd name="connsiteY44" fmla="*/ 1404 h 10028"/>
                <a:gd name="connsiteX45" fmla="*/ 8111 w 10000"/>
                <a:gd name="connsiteY45" fmla="*/ 3133 h 10028"/>
                <a:gd name="connsiteX46" fmla="*/ 8043 w 10000"/>
                <a:gd name="connsiteY46" fmla="*/ 3184 h 10028"/>
                <a:gd name="connsiteX47" fmla="*/ 8026 w 10000"/>
                <a:gd name="connsiteY47" fmla="*/ 3184 h 10028"/>
                <a:gd name="connsiteX48" fmla="*/ 7907 w 10000"/>
                <a:gd name="connsiteY48" fmla="*/ 3184 h 10028"/>
                <a:gd name="connsiteX49" fmla="*/ 7804 w 10000"/>
                <a:gd name="connsiteY49" fmla="*/ 3006 h 10028"/>
                <a:gd name="connsiteX50" fmla="*/ 8248 w 10000"/>
                <a:gd name="connsiteY50" fmla="*/ 709 h 10028"/>
                <a:gd name="connsiteX51" fmla="*/ 7140 w 10000"/>
                <a:gd name="connsiteY51" fmla="*/ 599 h 10028"/>
                <a:gd name="connsiteX0" fmla="*/ 7140 w 10000"/>
                <a:gd name="connsiteY0" fmla="*/ 599 h 10028"/>
                <a:gd name="connsiteX1" fmla="*/ 6492 w 10000"/>
                <a:gd name="connsiteY1" fmla="*/ 2726 h 10028"/>
                <a:gd name="connsiteX2" fmla="*/ 6459 w 10000"/>
                <a:gd name="connsiteY2" fmla="*/ 2811 h 10028"/>
                <a:gd name="connsiteX3" fmla="*/ 6272 w 10000"/>
                <a:gd name="connsiteY3" fmla="*/ 2938 h 10028"/>
                <a:gd name="connsiteX4" fmla="*/ 6169 w 10000"/>
                <a:gd name="connsiteY4" fmla="*/ 2811 h 10028"/>
                <a:gd name="connsiteX5" fmla="*/ 6101 w 10000"/>
                <a:gd name="connsiteY5" fmla="*/ 403 h 10028"/>
                <a:gd name="connsiteX6" fmla="*/ 4755 w 10000"/>
                <a:gd name="connsiteY6" fmla="*/ 320 h 10028"/>
                <a:gd name="connsiteX7" fmla="*/ 4721 w 10000"/>
                <a:gd name="connsiteY7" fmla="*/ 2777 h 10028"/>
                <a:gd name="connsiteX8" fmla="*/ 4483 w 10000"/>
                <a:gd name="connsiteY8" fmla="*/ 2752 h 10028"/>
                <a:gd name="connsiteX9" fmla="*/ 3835 w 10000"/>
                <a:gd name="connsiteY9" fmla="*/ 912 h 10028"/>
                <a:gd name="connsiteX10" fmla="*/ 2677 w 10000"/>
                <a:gd name="connsiteY10" fmla="*/ 963 h 10028"/>
                <a:gd name="connsiteX11" fmla="*/ 3052 w 10000"/>
                <a:gd name="connsiteY11" fmla="*/ 2879 h 10028"/>
                <a:gd name="connsiteX12" fmla="*/ 2711 w 10000"/>
                <a:gd name="connsiteY12" fmla="*/ 3710 h 10028"/>
                <a:gd name="connsiteX13" fmla="*/ 2660 w 10000"/>
                <a:gd name="connsiteY13" fmla="*/ 3718 h 10028"/>
                <a:gd name="connsiteX14" fmla="*/ 2353 w 10000"/>
                <a:gd name="connsiteY14" fmla="*/ 3582 h 10028"/>
                <a:gd name="connsiteX15" fmla="*/ 2336 w 10000"/>
                <a:gd name="connsiteY15" fmla="*/ 3582 h 10028"/>
                <a:gd name="connsiteX16" fmla="*/ 2336 w 10000"/>
                <a:gd name="connsiteY16" fmla="*/ 3565 h 10028"/>
                <a:gd name="connsiteX17" fmla="*/ 2320 w 10000"/>
                <a:gd name="connsiteY17" fmla="*/ 3565 h 10028"/>
                <a:gd name="connsiteX18" fmla="*/ 1927 w 10000"/>
                <a:gd name="connsiteY18" fmla="*/ 3091 h 10028"/>
                <a:gd name="connsiteX19" fmla="*/ 1280 w 10000"/>
                <a:gd name="connsiteY19" fmla="*/ 2455 h 10028"/>
                <a:gd name="connsiteX20" fmla="*/ 276 w 10000"/>
                <a:gd name="connsiteY20" fmla="*/ 2345 h 10028"/>
                <a:gd name="connsiteX21" fmla="*/ 105 w 10000"/>
                <a:gd name="connsiteY21" fmla="*/ 2412 h 10028"/>
                <a:gd name="connsiteX22" fmla="*/ 3 w 10000"/>
                <a:gd name="connsiteY22" fmla="*/ 2549 h 10028"/>
                <a:gd name="connsiteX23" fmla="*/ 258 w 10000"/>
                <a:gd name="connsiteY23" fmla="*/ 2845 h 10028"/>
                <a:gd name="connsiteX24" fmla="*/ 531 w 10000"/>
                <a:gd name="connsiteY24" fmla="*/ 3549 h 10028"/>
                <a:gd name="connsiteX25" fmla="*/ 633 w 10000"/>
                <a:gd name="connsiteY25" fmla="*/ 3743 h 10028"/>
                <a:gd name="connsiteX26" fmla="*/ 940 w 10000"/>
                <a:gd name="connsiteY26" fmla="*/ 4099 h 10028"/>
                <a:gd name="connsiteX27" fmla="*/ 1144 w 10000"/>
                <a:gd name="connsiteY27" fmla="*/ 4387 h 10028"/>
                <a:gd name="connsiteX28" fmla="*/ 1144 w 10000"/>
                <a:gd name="connsiteY28" fmla="*/ 4387 h 10028"/>
                <a:gd name="connsiteX29" fmla="*/ 1161 w 10000"/>
                <a:gd name="connsiteY29" fmla="*/ 4422 h 10028"/>
                <a:gd name="connsiteX30" fmla="*/ 1178 w 10000"/>
                <a:gd name="connsiteY30" fmla="*/ 4430 h 10028"/>
                <a:gd name="connsiteX31" fmla="*/ 1280 w 10000"/>
                <a:gd name="connsiteY31" fmla="*/ 4592 h 10028"/>
                <a:gd name="connsiteX32" fmla="*/ 1298 w 10000"/>
                <a:gd name="connsiteY32" fmla="*/ 4600 h 10028"/>
                <a:gd name="connsiteX33" fmla="*/ 1280 w 10000"/>
                <a:gd name="connsiteY33" fmla="*/ 4608 h 10028"/>
                <a:gd name="connsiteX34" fmla="*/ 1298 w 10000"/>
                <a:gd name="connsiteY34" fmla="*/ 4608 h 10028"/>
                <a:gd name="connsiteX35" fmla="*/ 1366 w 10000"/>
                <a:gd name="connsiteY35" fmla="*/ 4778 h 10028"/>
                <a:gd name="connsiteX36" fmla="*/ 2200 w 10000"/>
                <a:gd name="connsiteY36" fmla="*/ 5743 h 10028"/>
                <a:gd name="connsiteX37" fmla="*/ 3614 w 10000"/>
                <a:gd name="connsiteY37" fmla="*/ 6702 h 10028"/>
                <a:gd name="connsiteX38" fmla="*/ 3490 w 10000"/>
                <a:gd name="connsiteY38" fmla="*/ 10028 h 10028"/>
                <a:gd name="connsiteX39" fmla="*/ 7781 w 10000"/>
                <a:gd name="connsiteY39" fmla="*/ 9967 h 10028"/>
                <a:gd name="connsiteX40" fmla="*/ 7719 w 10000"/>
                <a:gd name="connsiteY40" fmla="*/ 6726 h 10028"/>
                <a:gd name="connsiteX41" fmla="*/ 8196 w 10000"/>
                <a:gd name="connsiteY41" fmla="*/ 6303 h 10028"/>
                <a:gd name="connsiteX42" fmla="*/ 9202 w 10000"/>
                <a:gd name="connsiteY42" fmla="*/ 4218 h 10028"/>
                <a:gd name="connsiteX43" fmla="*/ 9985 w 10000"/>
                <a:gd name="connsiteY43" fmla="*/ 1497 h 10028"/>
                <a:gd name="connsiteX44" fmla="*/ 8877 w 10000"/>
                <a:gd name="connsiteY44" fmla="*/ 1404 h 10028"/>
                <a:gd name="connsiteX45" fmla="*/ 8111 w 10000"/>
                <a:gd name="connsiteY45" fmla="*/ 3133 h 10028"/>
                <a:gd name="connsiteX46" fmla="*/ 8043 w 10000"/>
                <a:gd name="connsiteY46" fmla="*/ 3184 h 10028"/>
                <a:gd name="connsiteX47" fmla="*/ 8026 w 10000"/>
                <a:gd name="connsiteY47" fmla="*/ 3184 h 10028"/>
                <a:gd name="connsiteX48" fmla="*/ 7907 w 10000"/>
                <a:gd name="connsiteY48" fmla="*/ 3184 h 10028"/>
                <a:gd name="connsiteX49" fmla="*/ 7804 w 10000"/>
                <a:gd name="connsiteY49" fmla="*/ 3006 h 10028"/>
                <a:gd name="connsiteX50" fmla="*/ 8248 w 10000"/>
                <a:gd name="connsiteY50" fmla="*/ 709 h 10028"/>
                <a:gd name="connsiteX51" fmla="*/ 7140 w 10000"/>
                <a:gd name="connsiteY51" fmla="*/ 599 h 10028"/>
                <a:gd name="connsiteX0" fmla="*/ 7140 w 10000"/>
                <a:gd name="connsiteY0" fmla="*/ 599 h 10029"/>
                <a:gd name="connsiteX1" fmla="*/ 6492 w 10000"/>
                <a:gd name="connsiteY1" fmla="*/ 2726 h 10029"/>
                <a:gd name="connsiteX2" fmla="*/ 6459 w 10000"/>
                <a:gd name="connsiteY2" fmla="*/ 2811 h 10029"/>
                <a:gd name="connsiteX3" fmla="*/ 6272 w 10000"/>
                <a:gd name="connsiteY3" fmla="*/ 2938 h 10029"/>
                <a:gd name="connsiteX4" fmla="*/ 6169 w 10000"/>
                <a:gd name="connsiteY4" fmla="*/ 2811 h 10029"/>
                <a:gd name="connsiteX5" fmla="*/ 6101 w 10000"/>
                <a:gd name="connsiteY5" fmla="*/ 403 h 10029"/>
                <a:gd name="connsiteX6" fmla="*/ 4755 w 10000"/>
                <a:gd name="connsiteY6" fmla="*/ 320 h 10029"/>
                <a:gd name="connsiteX7" fmla="*/ 4721 w 10000"/>
                <a:gd name="connsiteY7" fmla="*/ 2777 h 10029"/>
                <a:gd name="connsiteX8" fmla="*/ 4483 w 10000"/>
                <a:gd name="connsiteY8" fmla="*/ 2752 h 10029"/>
                <a:gd name="connsiteX9" fmla="*/ 3835 w 10000"/>
                <a:gd name="connsiteY9" fmla="*/ 912 h 10029"/>
                <a:gd name="connsiteX10" fmla="*/ 2677 w 10000"/>
                <a:gd name="connsiteY10" fmla="*/ 963 h 10029"/>
                <a:gd name="connsiteX11" fmla="*/ 3052 w 10000"/>
                <a:gd name="connsiteY11" fmla="*/ 2879 h 10029"/>
                <a:gd name="connsiteX12" fmla="*/ 2711 w 10000"/>
                <a:gd name="connsiteY12" fmla="*/ 3710 h 10029"/>
                <a:gd name="connsiteX13" fmla="*/ 2660 w 10000"/>
                <a:gd name="connsiteY13" fmla="*/ 3718 h 10029"/>
                <a:gd name="connsiteX14" fmla="*/ 2353 w 10000"/>
                <a:gd name="connsiteY14" fmla="*/ 3582 h 10029"/>
                <a:gd name="connsiteX15" fmla="*/ 2336 w 10000"/>
                <a:gd name="connsiteY15" fmla="*/ 3582 h 10029"/>
                <a:gd name="connsiteX16" fmla="*/ 2336 w 10000"/>
                <a:gd name="connsiteY16" fmla="*/ 3565 h 10029"/>
                <a:gd name="connsiteX17" fmla="*/ 2320 w 10000"/>
                <a:gd name="connsiteY17" fmla="*/ 3565 h 10029"/>
                <a:gd name="connsiteX18" fmla="*/ 1927 w 10000"/>
                <a:gd name="connsiteY18" fmla="*/ 3091 h 10029"/>
                <a:gd name="connsiteX19" fmla="*/ 1280 w 10000"/>
                <a:gd name="connsiteY19" fmla="*/ 2455 h 10029"/>
                <a:gd name="connsiteX20" fmla="*/ 276 w 10000"/>
                <a:gd name="connsiteY20" fmla="*/ 2345 h 10029"/>
                <a:gd name="connsiteX21" fmla="*/ 105 w 10000"/>
                <a:gd name="connsiteY21" fmla="*/ 2412 h 10029"/>
                <a:gd name="connsiteX22" fmla="*/ 3 w 10000"/>
                <a:gd name="connsiteY22" fmla="*/ 2549 h 10029"/>
                <a:gd name="connsiteX23" fmla="*/ 258 w 10000"/>
                <a:gd name="connsiteY23" fmla="*/ 2845 h 10029"/>
                <a:gd name="connsiteX24" fmla="*/ 531 w 10000"/>
                <a:gd name="connsiteY24" fmla="*/ 3549 h 10029"/>
                <a:gd name="connsiteX25" fmla="*/ 633 w 10000"/>
                <a:gd name="connsiteY25" fmla="*/ 3743 h 10029"/>
                <a:gd name="connsiteX26" fmla="*/ 940 w 10000"/>
                <a:gd name="connsiteY26" fmla="*/ 4099 h 10029"/>
                <a:gd name="connsiteX27" fmla="*/ 1144 w 10000"/>
                <a:gd name="connsiteY27" fmla="*/ 4387 h 10029"/>
                <a:gd name="connsiteX28" fmla="*/ 1144 w 10000"/>
                <a:gd name="connsiteY28" fmla="*/ 4387 h 10029"/>
                <a:gd name="connsiteX29" fmla="*/ 1161 w 10000"/>
                <a:gd name="connsiteY29" fmla="*/ 4422 h 10029"/>
                <a:gd name="connsiteX30" fmla="*/ 1178 w 10000"/>
                <a:gd name="connsiteY30" fmla="*/ 4430 h 10029"/>
                <a:gd name="connsiteX31" fmla="*/ 1280 w 10000"/>
                <a:gd name="connsiteY31" fmla="*/ 4592 h 10029"/>
                <a:gd name="connsiteX32" fmla="*/ 1298 w 10000"/>
                <a:gd name="connsiteY32" fmla="*/ 4600 h 10029"/>
                <a:gd name="connsiteX33" fmla="*/ 1280 w 10000"/>
                <a:gd name="connsiteY33" fmla="*/ 4608 h 10029"/>
                <a:gd name="connsiteX34" fmla="*/ 1298 w 10000"/>
                <a:gd name="connsiteY34" fmla="*/ 4608 h 10029"/>
                <a:gd name="connsiteX35" fmla="*/ 1366 w 10000"/>
                <a:gd name="connsiteY35" fmla="*/ 4778 h 10029"/>
                <a:gd name="connsiteX36" fmla="*/ 2200 w 10000"/>
                <a:gd name="connsiteY36" fmla="*/ 5743 h 10029"/>
                <a:gd name="connsiteX37" fmla="*/ 3614 w 10000"/>
                <a:gd name="connsiteY37" fmla="*/ 6702 h 10029"/>
                <a:gd name="connsiteX38" fmla="*/ 3490 w 10000"/>
                <a:gd name="connsiteY38" fmla="*/ 10028 h 10029"/>
                <a:gd name="connsiteX39" fmla="*/ 7843 w 10000"/>
                <a:gd name="connsiteY39" fmla="*/ 10029 h 10029"/>
                <a:gd name="connsiteX40" fmla="*/ 7719 w 10000"/>
                <a:gd name="connsiteY40" fmla="*/ 6726 h 10029"/>
                <a:gd name="connsiteX41" fmla="*/ 8196 w 10000"/>
                <a:gd name="connsiteY41" fmla="*/ 6303 h 10029"/>
                <a:gd name="connsiteX42" fmla="*/ 9202 w 10000"/>
                <a:gd name="connsiteY42" fmla="*/ 4218 h 10029"/>
                <a:gd name="connsiteX43" fmla="*/ 9985 w 10000"/>
                <a:gd name="connsiteY43" fmla="*/ 1497 h 10029"/>
                <a:gd name="connsiteX44" fmla="*/ 8877 w 10000"/>
                <a:gd name="connsiteY44" fmla="*/ 1404 h 10029"/>
                <a:gd name="connsiteX45" fmla="*/ 8111 w 10000"/>
                <a:gd name="connsiteY45" fmla="*/ 3133 h 10029"/>
                <a:gd name="connsiteX46" fmla="*/ 8043 w 10000"/>
                <a:gd name="connsiteY46" fmla="*/ 3184 h 10029"/>
                <a:gd name="connsiteX47" fmla="*/ 8026 w 10000"/>
                <a:gd name="connsiteY47" fmla="*/ 3184 h 10029"/>
                <a:gd name="connsiteX48" fmla="*/ 7907 w 10000"/>
                <a:gd name="connsiteY48" fmla="*/ 3184 h 10029"/>
                <a:gd name="connsiteX49" fmla="*/ 7804 w 10000"/>
                <a:gd name="connsiteY49" fmla="*/ 3006 h 10029"/>
                <a:gd name="connsiteX50" fmla="*/ 8248 w 10000"/>
                <a:gd name="connsiteY50" fmla="*/ 709 h 10029"/>
                <a:gd name="connsiteX51" fmla="*/ 7140 w 10000"/>
                <a:gd name="connsiteY51" fmla="*/ 599 h 10029"/>
                <a:gd name="connsiteX0" fmla="*/ 7140 w 10000"/>
                <a:gd name="connsiteY0" fmla="*/ 599 h 10029"/>
                <a:gd name="connsiteX1" fmla="*/ 6492 w 10000"/>
                <a:gd name="connsiteY1" fmla="*/ 2726 h 10029"/>
                <a:gd name="connsiteX2" fmla="*/ 6459 w 10000"/>
                <a:gd name="connsiteY2" fmla="*/ 2811 h 10029"/>
                <a:gd name="connsiteX3" fmla="*/ 6272 w 10000"/>
                <a:gd name="connsiteY3" fmla="*/ 2938 h 10029"/>
                <a:gd name="connsiteX4" fmla="*/ 6169 w 10000"/>
                <a:gd name="connsiteY4" fmla="*/ 2811 h 10029"/>
                <a:gd name="connsiteX5" fmla="*/ 6101 w 10000"/>
                <a:gd name="connsiteY5" fmla="*/ 403 h 10029"/>
                <a:gd name="connsiteX6" fmla="*/ 4755 w 10000"/>
                <a:gd name="connsiteY6" fmla="*/ 320 h 10029"/>
                <a:gd name="connsiteX7" fmla="*/ 4721 w 10000"/>
                <a:gd name="connsiteY7" fmla="*/ 2777 h 10029"/>
                <a:gd name="connsiteX8" fmla="*/ 4483 w 10000"/>
                <a:gd name="connsiteY8" fmla="*/ 2752 h 10029"/>
                <a:gd name="connsiteX9" fmla="*/ 3835 w 10000"/>
                <a:gd name="connsiteY9" fmla="*/ 912 h 10029"/>
                <a:gd name="connsiteX10" fmla="*/ 2677 w 10000"/>
                <a:gd name="connsiteY10" fmla="*/ 963 h 10029"/>
                <a:gd name="connsiteX11" fmla="*/ 3052 w 10000"/>
                <a:gd name="connsiteY11" fmla="*/ 2879 h 10029"/>
                <a:gd name="connsiteX12" fmla="*/ 2711 w 10000"/>
                <a:gd name="connsiteY12" fmla="*/ 3710 h 10029"/>
                <a:gd name="connsiteX13" fmla="*/ 2660 w 10000"/>
                <a:gd name="connsiteY13" fmla="*/ 3718 h 10029"/>
                <a:gd name="connsiteX14" fmla="*/ 2353 w 10000"/>
                <a:gd name="connsiteY14" fmla="*/ 3582 h 10029"/>
                <a:gd name="connsiteX15" fmla="*/ 2336 w 10000"/>
                <a:gd name="connsiteY15" fmla="*/ 3582 h 10029"/>
                <a:gd name="connsiteX16" fmla="*/ 2336 w 10000"/>
                <a:gd name="connsiteY16" fmla="*/ 3565 h 10029"/>
                <a:gd name="connsiteX17" fmla="*/ 2320 w 10000"/>
                <a:gd name="connsiteY17" fmla="*/ 3565 h 10029"/>
                <a:gd name="connsiteX18" fmla="*/ 1927 w 10000"/>
                <a:gd name="connsiteY18" fmla="*/ 3091 h 10029"/>
                <a:gd name="connsiteX19" fmla="*/ 1280 w 10000"/>
                <a:gd name="connsiteY19" fmla="*/ 2455 h 10029"/>
                <a:gd name="connsiteX20" fmla="*/ 276 w 10000"/>
                <a:gd name="connsiteY20" fmla="*/ 2345 h 10029"/>
                <a:gd name="connsiteX21" fmla="*/ 105 w 10000"/>
                <a:gd name="connsiteY21" fmla="*/ 2412 h 10029"/>
                <a:gd name="connsiteX22" fmla="*/ 3 w 10000"/>
                <a:gd name="connsiteY22" fmla="*/ 2549 h 10029"/>
                <a:gd name="connsiteX23" fmla="*/ 258 w 10000"/>
                <a:gd name="connsiteY23" fmla="*/ 2845 h 10029"/>
                <a:gd name="connsiteX24" fmla="*/ 531 w 10000"/>
                <a:gd name="connsiteY24" fmla="*/ 3549 h 10029"/>
                <a:gd name="connsiteX25" fmla="*/ 633 w 10000"/>
                <a:gd name="connsiteY25" fmla="*/ 3743 h 10029"/>
                <a:gd name="connsiteX26" fmla="*/ 940 w 10000"/>
                <a:gd name="connsiteY26" fmla="*/ 4099 h 10029"/>
                <a:gd name="connsiteX27" fmla="*/ 1144 w 10000"/>
                <a:gd name="connsiteY27" fmla="*/ 4387 h 10029"/>
                <a:gd name="connsiteX28" fmla="*/ 1144 w 10000"/>
                <a:gd name="connsiteY28" fmla="*/ 4387 h 10029"/>
                <a:gd name="connsiteX29" fmla="*/ 1161 w 10000"/>
                <a:gd name="connsiteY29" fmla="*/ 4422 h 10029"/>
                <a:gd name="connsiteX30" fmla="*/ 1178 w 10000"/>
                <a:gd name="connsiteY30" fmla="*/ 4430 h 10029"/>
                <a:gd name="connsiteX31" fmla="*/ 1280 w 10000"/>
                <a:gd name="connsiteY31" fmla="*/ 4592 h 10029"/>
                <a:gd name="connsiteX32" fmla="*/ 1298 w 10000"/>
                <a:gd name="connsiteY32" fmla="*/ 4600 h 10029"/>
                <a:gd name="connsiteX33" fmla="*/ 1280 w 10000"/>
                <a:gd name="connsiteY33" fmla="*/ 4608 h 10029"/>
                <a:gd name="connsiteX34" fmla="*/ 1298 w 10000"/>
                <a:gd name="connsiteY34" fmla="*/ 4608 h 10029"/>
                <a:gd name="connsiteX35" fmla="*/ 1366 w 10000"/>
                <a:gd name="connsiteY35" fmla="*/ 4778 h 10029"/>
                <a:gd name="connsiteX36" fmla="*/ 2200 w 10000"/>
                <a:gd name="connsiteY36" fmla="*/ 5743 h 10029"/>
                <a:gd name="connsiteX37" fmla="*/ 3614 w 10000"/>
                <a:gd name="connsiteY37" fmla="*/ 6702 h 10029"/>
                <a:gd name="connsiteX38" fmla="*/ 3490 w 10000"/>
                <a:gd name="connsiteY38" fmla="*/ 10028 h 10029"/>
                <a:gd name="connsiteX39" fmla="*/ 7843 w 10000"/>
                <a:gd name="connsiteY39" fmla="*/ 10029 h 10029"/>
                <a:gd name="connsiteX40" fmla="*/ 7719 w 10000"/>
                <a:gd name="connsiteY40" fmla="*/ 6726 h 10029"/>
                <a:gd name="connsiteX41" fmla="*/ 8196 w 10000"/>
                <a:gd name="connsiteY41" fmla="*/ 6303 h 10029"/>
                <a:gd name="connsiteX42" fmla="*/ 9202 w 10000"/>
                <a:gd name="connsiteY42" fmla="*/ 4218 h 10029"/>
                <a:gd name="connsiteX43" fmla="*/ 9985 w 10000"/>
                <a:gd name="connsiteY43" fmla="*/ 1497 h 10029"/>
                <a:gd name="connsiteX44" fmla="*/ 8877 w 10000"/>
                <a:gd name="connsiteY44" fmla="*/ 1404 h 10029"/>
                <a:gd name="connsiteX45" fmla="*/ 8111 w 10000"/>
                <a:gd name="connsiteY45" fmla="*/ 3133 h 10029"/>
                <a:gd name="connsiteX46" fmla="*/ 8043 w 10000"/>
                <a:gd name="connsiteY46" fmla="*/ 3184 h 10029"/>
                <a:gd name="connsiteX47" fmla="*/ 8026 w 10000"/>
                <a:gd name="connsiteY47" fmla="*/ 3184 h 10029"/>
                <a:gd name="connsiteX48" fmla="*/ 7907 w 10000"/>
                <a:gd name="connsiteY48" fmla="*/ 3184 h 10029"/>
                <a:gd name="connsiteX49" fmla="*/ 7804 w 10000"/>
                <a:gd name="connsiteY49" fmla="*/ 3006 h 10029"/>
                <a:gd name="connsiteX50" fmla="*/ 8248 w 10000"/>
                <a:gd name="connsiteY50" fmla="*/ 709 h 10029"/>
                <a:gd name="connsiteX51" fmla="*/ 7140 w 10000"/>
                <a:gd name="connsiteY51" fmla="*/ 599 h 10029"/>
                <a:gd name="connsiteX0" fmla="*/ 7140 w 10000"/>
                <a:gd name="connsiteY0" fmla="*/ 599 h 10029"/>
                <a:gd name="connsiteX1" fmla="*/ 6492 w 10000"/>
                <a:gd name="connsiteY1" fmla="*/ 2726 h 10029"/>
                <a:gd name="connsiteX2" fmla="*/ 6459 w 10000"/>
                <a:gd name="connsiteY2" fmla="*/ 2811 h 10029"/>
                <a:gd name="connsiteX3" fmla="*/ 6272 w 10000"/>
                <a:gd name="connsiteY3" fmla="*/ 2938 h 10029"/>
                <a:gd name="connsiteX4" fmla="*/ 6169 w 10000"/>
                <a:gd name="connsiteY4" fmla="*/ 2811 h 10029"/>
                <a:gd name="connsiteX5" fmla="*/ 6101 w 10000"/>
                <a:gd name="connsiteY5" fmla="*/ 403 h 10029"/>
                <a:gd name="connsiteX6" fmla="*/ 4755 w 10000"/>
                <a:gd name="connsiteY6" fmla="*/ 320 h 10029"/>
                <a:gd name="connsiteX7" fmla="*/ 4721 w 10000"/>
                <a:gd name="connsiteY7" fmla="*/ 2777 h 10029"/>
                <a:gd name="connsiteX8" fmla="*/ 4483 w 10000"/>
                <a:gd name="connsiteY8" fmla="*/ 2752 h 10029"/>
                <a:gd name="connsiteX9" fmla="*/ 3835 w 10000"/>
                <a:gd name="connsiteY9" fmla="*/ 912 h 10029"/>
                <a:gd name="connsiteX10" fmla="*/ 2677 w 10000"/>
                <a:gd name="connsiteY10" fmla="*/ 963 h 10029"/>
                <a:gd name="connsiteX11" fmla="*/ 3052 w 10000"/>
                <a:gd name="connsiteY11" fmla="*/ 2879 h 10029"/>
                <a:gd name="connsiteX12" fmla="*/ 2711 w 10000"/>
                <a:gd name="connsiteY12" fmla="*/ 3710 h 10029"/>
                <a:gd name="connsiteX13" fmla="*/ 2660 w 10000"/>
                <a:gd name="connsiteY13" fmla="*/ 3718 h 10029"/>
                <a:gd name="connsiteX14" fmla="*/ 2353 w 10000"/>
                <a:gd name="connsiteY14" fmla="*/ 3582 h 10029"/>
                <a:gd name="connsiteX15" fmla="*/ 2336 w 10000"/>
                <a:gd name="connsiteY15" fmla="*/ 3582 h 10029"/>
                <a:gd name="connsiteX16" fmla="*/ 2336 w 10000"/>
                <a:gd name="connsiteY16" fmla="*/ 3565 h 10029"/>
                <a:gd name="connsiteX17" fmla="*/ 2320 w 10000"/>
                <a:gd name="connsiteY17" fmla="*/ 3565 h 10029"/>
                <a:gd name="connsiteX18" fmla="*/ 1927 w 10000"/>
                <a:gd name="connsiteY18" fmla="*/ 3091 h 10029"/>
                <a:gd name="connsiteX19" fmla="*/ 1280 w 10000"/>
                <a:gd name="connsiteY19" fmla="*/ 2455 h 10029"/>
                <a:gd name="connsiteX20" fmla="*/ 276 w 10000"/>
                <a:gd name="connsiteY20" fmla="*/ 2345 h 10029"/>
                <a:gd name="connsiteX21" fmla="*/ 105 w 10000"/>
                <a:gd name="connsiteY21" fmla="*/ 2412 h 10029"/>
                <a:gd name="connsiteX22" fmla="*/ 3 w 10000"/>
                <a:gd name="connsiteY22" fmla="*/ 2549 h 10029"/>
                <a:gd name="connsiteX23" fmla="*/ 258 w 10000"/>
                <a:gd name="connsiteY23" fmla="*/ 2845 h 10029"/>
                <a:gd name="connsiteX24" fmla="*/ 531 w 10000"/>
                <a:gd name="connsiteY24" fmla="*/ 3549 h 10029"/>
                <a:gd name="connsiteX25" fmla="*/ 633 w 10000"/>
                <a:gd name="connsiteY25" fmla="*/ 3743 h 10029"/>
                <a:gd name="connsiteX26" fmla="*/ 940 w 10000"/>
                <a:gd name="connsiteY26" fmla="*/ 4099 h 10029"/>
                <a:gd name="connsiteX27" fmla="*/ 1144 w 10000"/>
                <a:gd name="connsiteY27" fmla="*/ 4387 h 10029"/>
                <a:gd name="connsiteX28" fmla="*/ 1144 w 10000"/>
                <a:gd name="connsiteY28" fmla="*/ 4387 h 10029"/>
                <a:gd name="connsiteX29" fmla="*/ 1161 w 10000"/>
                <a:gd name="connsiteY29" fmla="*/ 4422 h 10029"/>
                <a:gd name="connsiteX30" fmla="*/ 1178 w 10000"/>
                <a:gd name="connsiteY30" fmla="*/ 4430 h 10029"/>
                <a:gd name="connsiteX31" fmla="*/ 1280 w 10000"/>
                <a:gd name="connsiteY31" fmla="*/ 4592 h 10029"/>
                <a:gd name="connsiteX32" fmla="*/ 1298 w 10000"/>
                <a:gd name="connsiteY32" fmla="*/ 4600 h 10029"/>
                <a:gd name="connsiteX33" fmla="*/ 1280 w 10000"/>
                <a:gd name="connsiteY33" fmla="*/ 4608 h 10029"/>
                <a:gd name="connsiteX34" fmla="*/ 1298 w 10000"/>
                <a:gd name="connsiteY34" fmla="*/ 4608 h 10029"/>
                <a:gd name="connsiteX35" fmla="*/ 1366 w 10000"/>
                <a:gd name="connsiteY35" fmla="*/ 4778 h 10029"/>
                <a:gd name="connsiteX36" fmla="*/ 2200 w 10000"/>
                <a:gd name="connsiteY36" fmla="*/ 5743 h 10029"/>
                <a:gd name="connsiteX37" fmla="*/ 3614 w 10000"/>
                <a:gd name="connsiteY37" fmla="*/ 6702 h 10029"/>
                <a:gd name="connsiteX38" fmla="*/ 3490 w 10000"/>
                <a:gd name="connsiteY38" fmla="*/ 10028 h 10029"/>
                <a:gd name="connsiteX39" fmla="*/ 7843 w 10000"/>
                <a:gd name="connsiteY39" fmla="*/ 10029 h 10029"/>
                <a:gd name="connsiteX40" fmla="*/ 7719 w 10000"/>
                <a:gd name="connsiteY40" fmla="*/ 6726 h 10029"/>
                <a:gd name="connsiteX41" fmla="*/ 8196 w 10000"/>
                <a:gd name="connsiteY41" fmla="*/ 6303 h 10029"/>
                <a:gd name="connsiteX42" fmla="*/ 9202 w 10000"/>
                <a:gd name="connsiteY42" fmla="*/ 4218 h 10029"/>
                <a:gd name="connsiteX43" fmla="*/ 9985 w 10000"/>
                <a:gd name="connsiteY43" fmla="*/ 1497 h 10029"/>
                <a:gd name="connsiteX44" fmla="*/ 8877 w 10000"/>
                <a:gd name="connsiteY44" fmla="*/ 1404 h 10029"/>
                <a:gd name="connsiteX45" fmla="*/ 8111 w 10000"/>
                <a:gd name="connsiteY45" fmla="*/ 3133 h 10029"/>
                <a:gd name="connsiteX46" fmla="*/ 8043 w 10000"/>
                <a:gd name="connsiteY46" fmla="*/ 3184 h 10029"/>
                <a:gd name="connsiteX47" fmla="*/ 8026 w 10000"/>
                <a:gd name="connsiteY47" fmla="*/ 3184 h 10029"/>
                <a:gd name="connsiteX48" fmla="*/ 7907 w 10000"/>
                <a:gd name="connsiteY48" fmla="*/ 3184 h 10029"/>
                <a:gd name="connsiteX49" fmla="*/ 7804 w 10000"/>
                <a:gd name="connsiteY49" fmla="*/ 3006 h 10029"/>
                <a:gd name="connsiteX50" fmla="*/ 8248 w 10000"/>
                <a:gd name="connsiteY50" fmla="*/ 709 h 10029"/>
                <a:gd name="connsiteX51" fmla="*/ 7140 w 10000"/>
                <a:gd name="connsiteY51" fmla="*/ 599 h 100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10000" h="10029">
                  <a:moveTo>
                    <a:pt x="7140" y="599"/>
                  </a:moveTo>
                  <a:cubicBezTo>
                    <a:pt x="7055" y="828"/>
                    <a:pt x="6492" y="2726"/>
                    <a:pt x="6492" y="2726"/>
                  </a:cubicBezTo>
                  <a:cubicBezTo>
                    <a:pt x="6476" y="2760"/>
                    <a:pt x="6476" y="2786"/>
                    <a:pt x="6459" y="2811"/>
                  </a:cubicBezTo>
                  <a:cubicBezTo>
                    <a:pt x="6442" y="2871"/>
                    <a:pt x="6373" y="2912"/>
                    <a:pt x="6272" y="2938"/>
                  </a:cubicBezTo>
                  <a:cubicBezTo>
                    <a:pt x="6186" y="2904"/>
                    <a:pt x="6169" y="2862"/>
                    <a:pt x="6169" y="2811"/>
                  </a:cubicBezTo>
                  <a:cubicBezTo>
                    <a:pt x="6169" y="2463"/>
                    <a:pt x="6084" y="454"/>
                    <a:pt x="6101" y="403"/>
                  </a:cubicBezTo>
                  <a:cubicBezTo>
                    <a:pt x="6118" y="-88"/>
                    <a:pt x="4874" y="-147"/>
                    <a:pt x="4755" y="320"/>
                  </a:cubicBezTo>
                  <a:cubicBezTo>
                    <a:pt x="4755" y="320"/>
                    <a:pt x="4705" y="2481"/>
                    <a:pt x="4721" y="2777"/>
                  </a:cubicBezTo>
                  <a:cubicBezTo>
                    <a:pt x="4721" y="2921"/>
                    <a:pt x="4448" y="2862"/>
                    <a:pt x="4483" y="2752"/>
                  </a:cubicBezTo>
                  <a:lnTo>
                    <a:pt x="3835" y="912"/>
                  </a:lnTo>
                  <a:cubicBezTo>
                    <a:pt x="3784" y="513"/>
                    <a:pt x="2626" y="471"/>
                    <a:pt x="2677" y="963"/>
                  </a:cubicBezTo>
                  <a:lnTo>
                    <a:pt x="3052" y="2879"/>
                  </a:lnTo>
                  <a:cubicBezTo>
                    <a:pt x="3222" y="3481"/>
                    <a:pt x="2729" y="3701"/>
                    <a:pt x="2711" y="3710"/>
                  </a:cubicBezTo>
                  <a:cubicBezTo>
                    <a:pt x="2694" y="3710"/>
                    <a:pt x="2677" y="3718"/>
                    <a:pt x="2660" y="3718"/>
                  </a:cubicBezTo>
                  <a:cubicBezTo>
                    <a:pt x="2507" y="3710"/>
                    <a:pt x="2404" y="3667"/>
                    <a:pt x="2353" y="3582"/>
                  </a:cubicBezTo>
                  <a:lnTo>
                    <a:pt x="2336" y="3582"/>
                  </a:lnTo>
                  <a:lnTo>
                    <a:pt x="2336" y="3565"/>
                  </a:lnTo>
                  <a:lnTo>
                    <a:pt x="2320" y="3565"/>
                  </a:lnTo>
                  <a:cubicBezTo>
                    <a:pt x="2183" y="3404"/>
                    <a:pt x="2047" y="3252"/>
                    <a:pt x="1927" y="3091"/>
                  </a:cubicBezTo>
                  <a:cubicBezTo>
                    <a:pt x="1757" y="2879"/>
                    <a:pt x="1621" y="2616"/>
                    <a:pt x="1280" y="2455"/>
                  </a:cubicBezTo>
                  <a:cubicBezTo>
                    <a:pt x="1008" y="2353"/>
                    <a:pt x="599" y="2277"/>
                    <a:pt x="276" y="2345"/>
                  </a:cubicBezTo>
                  <a:cubicBezTo>
                    <a:pt x="224" y="2362"/>
                    <a:pt x="156" y="2387"/>
                    <a:pt x="105" y="2412"/>
                  </a:cubicBezTo>
                  <a:cubicBezTo>
                    <a:pt x="54" y="2438"/>
                    <a:pt x="37" y="2540"/>
                    <a:pt x="3" y="2549"/>
                  </a:cubicBezTo>
                  <a:cubicBezTo>
                    <a:pt x="-32" y="2549"/>
                    <a:pt x="241" y="2820"/>
                    <a:pt x="258" y="2845"/>
                  </a:cubicBezTo>
                  <a:cubicBezTo>
                    <a:pt x="445" y="3074"/>
                    <a:pt x="445" y="3312"/>
                    <a:pt x="531" y="3549"/>
                  </a:cubicBezTo>
                  <a:cubicBezTo>
                    <a:pt x="564" y="3616"/>
                    <a:pt x="582" y="3675"/>
                    <a:pt x="633" y="3743"/>
                  </a:cubicBezTo>
                  <a:cubicBezTo>
                    <a:pt x="735" y="3845"/>
                    <a:pt x="821" y="3989"/>
                    <a:pt x="940" y="4099"/>
                  </a:cubicBezTo>
                  <a:lnTo>
                    <a:pt x="1144" y="4387"/>
                  </a:lnTo>
                  <a:lnTo>
                    <a:pt x="1144" y="4387"/>
                  </a:lnTo>
                  <a:cubicBezTo>
                    <a:pt x="1150" y="4398"/>
                    <a:pt x="1155" y="4410"/>
                    <a:pt x="1161" y="4422"/>
                  </a:cubicBezTo>
                  <a:cubicBezTo>
                    <a:pt x="1167" y="4425"/>
                    <a:pt x="1172" y="4427"/>
                    <a:pt x="1178" y="4430"/>
                  </a:cubicBezTo>
                  <a:cubicBezTo>
                    <a:pt x="1195" y="4481"/>
                    <a:pt x="1230" y="4541"/>
                    <a:pt x="1280" y="4592"/>
                  </a:cubicBezTo>
                  <a:cubicBezTo>
                    <a:pt x="1286" y="4595"/>
                    <a:pt x="1292" y="4597"/>
                    <a:pt x="1298" y="4600"/>
                  </a:cubicBezTo>
                  <a:cubicBezTo>
                    <a:pt x="1292" y="4603"/>
                    <a:pt x="1286" y="4605"/>
                    <a:pt x="1280" y="4608"/>
                  </a:cubicBezTo>
                  <a:lnTo>
                    <a:pt x="1298" y="4608"/>
                  </a:lnTo>
                  <a:cubicBezTo>
                    <a:pt x="1314" y="4667"/>
                    <a:pt x="1331" y="4718"/>
                    <a:pt x="1366" y="4778"/>
                  </a:cubicBezTo>
                  <a:cubicBezTo>
                    <a:pt x="1518" y="5125"/>
                    <a:pt x="1791" y="5447"/>
                    <a:pt x="2200" y="5743"/>
                  </a:cubicBezTo>
                  <a:cubicBezTo>
                    <a:pt x="2558" y="6082"/>
                    <a:pt x="3631" y="6261"/>
                    <a:pt x="3614" y="6702"/>
                  </a:cubicBezTo>
                  <a:cubicBezTo>
                    <a:pt x="3614" y="7244"/>
                    <a:pt x="3541" y="9113"/>
                    <a:pt x="3490" y="10028"/>
                  </a:cubicBezTo>
                  <a:lnTo>
                    <a:pt x="7843" y="10029"/>
                  </a:lnTo>
                  <a:cubicBezTo>
                    <a:pt x="7741" y="8834"/>
                    <a:pt x="7660" y="7347"/>
                    <a:pt x="7719" y="6726"/>
                  </a:cubicBezTo>
                  <a:cubicBezTo>
                    <a:pt x="7778" y="6105"/>
                    <a:pt x="7327" y="6836"/>
                    <a:pt x="8196" y="6303"/>
                  </a:cubicBezTo>
                  <a:cubicBezTo>
                    <a:pt x="9065" y="5770"/>
                    <a:pt x="9134" y="4853"/>
                    <a:pt x="9202" y="4218"/>
                  </a:cubicBezTo>
                  <a:cubicBezTo>
                    <a:pt x="9270" y="3710"/>
                    <a:pt x="9866" y="1820"/>
                    <a:pt x="9985" y="1497"/>
                  </a:cubicBezTo>
                  <a:cubicBezTo>
                    <a:pt x="10138" y="1082"/>
                    <a:pt x="9099" y="946"/>
                    <a:pt x="8877" y="1404"/>
                  </a:cubicBezTo>
                  <a:lnTo>
                    <a:pt x="8111" y="3133"/>
                  </a:lnTo>
                  <a:cubicBezTo>
                    <a:pt x="8088" y="3150"/>
                    <a:pt x="8066" y="3167"/>
                    <a:pt x="8043" y="3184"/>
                  </a:cubicBezTo>
                  <a:lnTo>
                    <a:pt x="8026" y="3184"/>
                  </a:lnTo>
                  <a:cubicBezTo>
                    <a:pt x="7991" y="3209"/>
                    <a:pt x="7941" y="3209"/>
                    <a:pt x="7907" y="3184"/>
                  </a:cubicBezTo>
                  <a:cubicBezTo>
                    <a:pt x="7822" y="3133"/>
                    <a:pt x="7804" y="3057"/>
                    <a:pt x="7804" y="3006"/>
                  </a:cubicBezTo>
                  <a:cubicBezTo>
                    <a:pt x="7804" y="3006"/>
                    <a:pt x="8180" y="1040"/>
                    <a:pt x="8248" y="709"/>
                  </a:cubicBezTo>
                  <a:cubicBezTo>
                    <a:pt x="8332" y="260"/>
                    <a:pt x="7277" y="217"/>
                    <a:pt x="7140" y="599"/>
                  </a:cubicBezTo>
                </a:path>
              </a:pathLst>
            </a:custGeom>
            <a:no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8902738" y="3942002"/>
            <a:ext cx="1150774" cy="4062269"/>
            <a:chOff x="1348272" y="2201636"/>
            <a:chExt cx="1955364" cy="6902499"/>
          </a:xfrm>
        </p:grpSpPr>
        <p:sp>
          <p:nvSpPr>
            <p:cNvPr id="67" name="Freeform 121"/>
            <p:cNvSpPr>
              <a:spLocks/>
            </p:cNvSpPr>
            <p:nvPr/>
          </p:nvSpPr>
          <p:spPr bwMode="auto">
            <a:xfrm>
              <a:off x="1348272" y="2201636"/>
              <a:ext cx="1730592" cy="3483909"/>
            </a:xfrm>
            <a:custGeom>
              <a:avLst/>
              <a:gdLst>
                <a:gd name="T0" fmla="*/ 421 w 597"/>
                <a:gd name="T1" fmla="*/ 88 h 872"/>
                <a:gd name="T2" fmla="*/ 383 w 597"/>
                <a:gd name="T3" fmla="*/ 339 h 872"/>
                <a:gd name="T4" fmla="*/ 381 w 597"/>
                <a:gd name="T5" fmla="*/ 349 h 872"/>
                <a:gd name="T6" fmla="*/ 370 w 597"/>
                <a:gd name="T7" fmla="*/ 364 h 872"/>
                <a:gd name="T8" fmla="*/ 364 w 597"/>
                <a:gd name="T9" fmla="*/ 349 h 872"/>
                <a:gd name="T10" fmla="*/ 360 w 597"/>
                <a:gd name="T11" fmla="*/ 65 h 872"/>
                <a:gd name="T12" fmla="*/ 281 w 597"/>
                <a:gd name="T13" fmla="*/ 55 h 872"/>
                <a:gd name="T14" fmla="*/ 279 w 597"/>
                <a:gd name="T15" fmla="*/ 345 h 872"/>
                <a:gd name="T16" fmla="*/ 265 w 597"/>
                <a:gd name="T17" fmla="*/ 342 h 872"/>
                <a:gd name="T18" fmla="*/ 227 w 597"/>
                <a:gd name="T19" fmla="*/ 125 h 872"/>
                <a:gd name="T20" fmla="*/ 159 w 597"/>
                <a:gd name="T21" fmla="*/ 131 h 872"/>
                <a:gd name="T22" fmla="*/ 181 w 597"/>
                <a:gd name="T23" fmla="*/ 357 h 872"/>
                <a:gd name="T24" fmla="*/ 161 w 597"/>
                <a:gd name="T25" fmla="*/ 455 h 872"/>
                <a:gd name="T26" fmla="*/ 158 w 597"/>
                <a:gd name="T27" fmla="*/ 456 h 872"/>
                <a:gd name="T28" fmla="*/ 140 w 597"/>
                <a:gd name="T29" fmla="*/ 440 h 872"/>
                <a:gd name="T30" fmla="*/ 139 w 597"/>
                <a:gd name="T31" fmla="*/ 440 h 872"/>
                <a:gd name="T32" fmla="*/ 139 w 597"/>
                <a:gd name="T33" fmla="*/ 438 h 872"/>
                <a:gd name="T34" fmla="*/ 138 w 597"/>
                <a:gd name="T35" fmla="*/ 438 h 872"/>
                <a:gd name="T36" fmla="*/ 115 w 597"/>
                <a:gd name="T37" fmla="*/ 382 h 872"/>
                <a:gd name="T38" fmla="*/ 77 w 597"/>
                <a:gd name="T39" fmla="*/ 307 h 872"/>
                <a:gd name="T40" fmla="*/ 18 w 597"/>
                <a:gd name="T41" fmla="*/ 294 h 872"/>
                <a:gd name="T42" fmla="*/ 8 w 597"/>
                <a:gd name="T43" fmla="*/ 302 h 872"/>
                <a:gd name="T44" fmla="*/ 2 w 597"/>
                <a:gd name="T45" fmla="*/ 318 h 872"/>
                <a:gd name="T46" fmla="*/ 17 w 597"/>
                <a:gd name="T47" fmla="*/ 353 h 872"/>
                <a:gd name="T48" fmla="*/ 33 w 597"/>
                <a:gd name="T49" fmla="*/ 436 h 872"/>
                <a:gd name="T50" fmla="*/ 39 w 597"/>
                <a:gd name="T51" fmla="*/ 459 h 872"/>
                <a:gd name="T52" fmla="*/ 57 w 597"/>
                <a:gd name="T53" fmla="*/ 501 h 872"/>
                <a:gd name="T54" fmla="*/ 69 w 597"/>
                <a:gd name="T55" fmla="*/ 535 h 872"/>
                <a:gd name="T56" fmla="*/ 69 w 597"/>
                <a:gd name="T57" fmla="*/ 535 h 872"/>
                <a:gd name="T58" fmla="*/ 70 w 597"/>
                <a:gd name="T59" fmla="*/ 539 h 872"/>
                <a:gd name="T60" fmla="*/ 71 w 597"/>
                <a:gd name="T61" fmla="*/ 540 h 872"/>
                <a:gd name="T62" fmla="*/ 77 w 597"/>
                <a:gd name="T63" fmla="*/ 559 h 872"/>
                <a:gd name="T64" fmla="*/ 78 w 597"/>
                <a:gd name="T65" fmla="*/ 560 h 872"/>
                <a:gd name="T66" fmla="*/ 77 w 597"/>
                <a:gd name="T67" fmla="*/ 561 h 872"/>
                <a:gd name="T68" fmla="*/ 78 w 597"/>
                <a:gd name="T69" fmla="*/ 561 h 872"/>
                <a:gd name="T70" fmla="*/ 82 w 597"/>
                <a:gd name="T71" fmla="*/ 581 h 872"/>
                <a:gd name="T72" fmla="*/ 131 w 597"/>
                <a:gd name="T73" fmla="*/ 695 h 872"/>
                <a:gd name="T74" fmla="*/ 214 w 597"/>
                <a:gd name="T75" fmla="*/ 808 h 872"/>
                <a:gd name="T76" fmla="*/ 214 w 597"/>
                <a:gd name="T77" fmla="*/ 872 h 872"/>
                <a:gd name="T78" fmla="*/ 455 w 597"/>
                <a:gd name="T79" fmla="*/ 872 h 872"/>
                <a:gd name="T80" fmla="*/ 455 w 597"/>
                <a:gd name="T81" fmla="*/ 811 h 872"/>
                <a:gd name="T82" fmla="*/ 483 w 597"/>
                <a:gd name="T83" fmla="*/ 761 h 872"/>
                <a:gd name="T84" fmla="*/ 542 w 597"/>
                <a:gd name="T85" fmla="*/ 515 h 872"/>
                <a:gd name="T86" fmla="*/ 588 w 597"/>
                <a:gd name="T87" fmla="*/ 194 h 872"/>
                <a:gd name="T88" fmla="*/ 523 w 597"/>
                <a:gd name="T89" fmla="*/ 183 h 872"/>
                <a:gd name="T90" fmla="*/ 478 w 597"/>
                <a:gd name="T91" fmla="*/ 387 h 872"/>
                <a:gd name="T92" fmla="*/ 474 w 597"/>
                <a:gd name="T93" fmla="*/ 393 h 872"/>
                <a:gd name="T94" fmla="*/ 473 w 597"/>
                <a:gd name="T95" fmla="*/ 393 h 872"/>
                <a:gd name="T96" fmla="*/ 466 w 597"/>
                <a:gd name="T97" fmla="*/ 393 h 872"/>
                <a:gd name="T98" fmla="*/ 460 w 597"/>
                <a:gd name="T99" fmla="*/ 372 h 872"/>
                <a:gd name="T100" fmla="*/ 486 w 597"/>
                <a:gd name="T101" fmla="*/ 101 h 872"/>
                <a:gd name="T102" fmla="*/ 421 w 597"/>
                <a:gd name="T103" fmla="*/ 88 h 872"/>
                <a:gd name="connsiteX0" fmla="*/ 7021 w 9833"/>
                <a:gd name="connsiteY0" fmla="*/ 810 h 13778"/>
                <a:gd name="connsiteX1" fmla="*/ 6384 w 9833"/>
                <a:gd name="connsiteY1" fmla="*/ 3689 h 13778"/>
                <a:gd name="connsiteX2" fmla="*/ 6351 w 9833"/>
                <a:gd name="connsiteY2" fmla="*/ 3803 h 13778"/>
                <a:gd name="connsiteX3" fmla="*/ 6167 w 9833"/>
                <a:gd name="connsiteY3" fmla="*/ 3975 h 13778"/>
                <a:gd name="connsiteX4" fmla="*/ 6066 w 9833"/>
                <a:gd name="connsiteY4" fmla="*/ 3803 h 13778"/>
                <a:gd name="connsiteX5" fmla="*/ 5999 w 9833"/>
                <a:gd name="connsiteY5" fmla="*/ 546 h 13778"/>
                <a:gd name="connsiteX6" fmla="*/ 4676 w 9833"/>
                <a:gd name="connsiteY6" fmla="*/ 432 h 13778"/>
                <a:gd name="connsiteX7" fmla="*/ 4642 w 9833"/>
                <a:gd name="connsiteY7" fmla="*/ 3757 h 13778"/>
                <a:gd name="connsiteX8" fmla="*/ 4408 w 9833"/>
                <a:gd name="connsiteY8" fmla="*/ 3723 h 13778"/>
                <a:gd name="connsiteX9" fmla="*/ 3771 w 9833"/>
                <a:gd name="connsiteY9" fmla="*/ 1234 h 13778"/>
                <a:gd name="connsiteX10" fmla="*/ 2632 w 9833"/>
                <a:gd name="connsiteY10" fmla="*/ 1303 h 13778"/>
                <a:gd name="connsiteX11" fmla="*/ 3001 w 9833"/>
                <a:gd name="connsiteY11" fmla="*/ 3895 h 13778"/>
                <a:gd name="connsiteX12" fmla="*/ 2666 w 9833"/>
                <a:gd name="connsiteY12" fmla="*/ 5019 h 13778"/>
                <a:gd name="connsiteX13" fmla="*/ 2616 w 9833"/>
                <a:gd name="connsiteY13" fmla="*/ 5030 h 13778"/>
                <a:gd name="connsiteX14" fmla="*/ 2314 w 9833"/>
                <a:gd name="connsiteY14" fmla="*/ 4847 h 13778"/>
                <a:gd name="connsiteX15" fmla="*/ 2297 w 9833"/>
                <a:gd name="connsiteY15" fmla="*/ 4847 h 13778"/>
                <a:gd name="connsiteX16" fmla="*/ 2297 w 9833"/>
                <a:gd name="connsiteY16" fmla="*/ 4824 h 13778"/>
                <a:gd name="connsiteX17" fmla="*/ 2281 w 9833"/>
                <a:gd name="connsiteY17" fmla="*/ 4824 h 13778"/>
                <a:gd name="connsiteX18" fmla="*/ 1895 w 9833"/>
                <a:gd name="connsiteY18" fmla="*/ 4182 h 13778"/>
                <a:gd name="connsiteX19" fmla="*/ 1259 w 9833"/>
                <a:gd name="connsiteY19" fmla="*/ 3322 h 13778"/>
                <a:gd name="connsiteX20" fmla="*/ 271 w 9833"/>
                <a:gd name="connsiteY20" fmla="*/ 3173 h 13778"/>
                <a:gd name="connsiteX21" fmla="*/ 103 w 9833"/>
                <a:gd name="connsiteY21" fmla="*/ 3264 h 13778"/>
                <a:gd name="connsiteX22" fmla="*/ 3 w 9833"/>
                <a:gd name="connsiteY22" fmla="*/ 3448 h 13778"/>
                <a:gd name="connsiteX23" fmla="*/ 254 w 9833"/>
                <a:gd name="connsiteY23" fmla="*/ 3849 h 13778"/>
                <a:gd name="connsiteX24" fmla="*/ 522 w 9833"/>
                <a:gd name="connsiteY24" fmla="*/ 4801 h 13778"/>
                <a:gd name="connsiteX25" fmla="*/ 622 w 9833"/>
                <a:gd name="connsiteY25" fmla="*/ 5065 h 13778"/>
                <a:gd name="connsiteX26" fmla="*/ 924 w 9833"/>
                <a:gd name="connsiteY26" fmla="*/ 5546 h 13778"/>
                <a:gd name="connsiteX27" fmla="*/ 1125 w 9833"/>
                <a:gd name="connsiteY27" fmla="*/ 5936 h 13778"/>
                <a:gd name="connsiteX28" fmla="*/ 1125 w 9833"/>
                <a:gd name="connsiteY28" fmla="*/ 5936 h 13778"/>
                <a:gd name="connsiteX29" fmla="*/ 1142 w 9833"/>
                <a:gd name="connsiteY29" fmla="*/ 5982 h 13778"/>
                <a:gd name="connsiteX30" fmla="*/ 1158 w 9833"/>
                <a:gd name="connsiteY30" fmla="*/ 5994 h 13778"/>
                <a:gd name="connsiteX31" fmla="*/ 1259 w 9833"/>
                <a:gd name="connsiteY31" fmla="*/ 6212 h 13778"/>
                <a:gd name="connsiteX32" fmla="*/ 1276 w 9833"/>
                <a:gd name="connsiteY32" fmla="*/ 6223 h 13778"/>
                <a:gd name="connsiteX33" fmla="*/ 1259 w 9833"/>
                <a:gd name="connsiteY33" fmla="*/ 6234 h 13778"/>
                <a:gd name="connsiteX34" fmla="*/ 1276 w 9833"/>
                <a:gd name="connsiteY34" fmla="*/ 6234 h 13778"/>
                <a:gd name="connsiteX35" fmla="*/ 1343 w 9833"/>
                <a:gd name="connsiteY35" fmla="*/ 6464 h 13778"/>
                <a:gd name="connsiteX36" fmla="*/ 2163 w 9833"/>
                <a:gd name="connsiteY36" fmla="*/ 7771 h 13778"/>
                <a:gd name="connsiteX37" fmla="*/ 3554 w 9833"/>
                <a:gd name="connsiteY37" fmla="*/ 9067 h 13778"/>
                <a:gd name="connsiteX38" fmla="*/ 3432 w 9833"/>
                <a:gd name="connsiteY38" fmla="*/ 13778 h 13778"/>
                <a:gd name="connsiteX39" fmla="*/ 7590 w 9833"/>
                <a:gd name="connsiteY39" fmla="*/ 9801 h 13778"/>
                <a:gd name="connsiteX40" fmla="*/ 7590 w 9833"/>
                <a:gd name="connsiteY40" fmla="*/ 9101 h 13778"/>
                <a:gd name="connsiteX41" fmla="*/ 8059 w 9833"/>
                <a:gd name="connsiteY41" fmla="*/ 8528 h 13778"/>
                <a:gd name="connsiteX42" fmla="*/ 9048 w 9833"/>
                <a:gd name="connsiteY42" fmla="*/ 5707 h 13778"/>
                <a:gd name="connsiteX43" fmla="*/ 9818 w 9833"/>
                <a:gd name="connsiteY43" fmla="*/ 2026 h 13778"/>
                <a:gd name="connsiteX44" fmla="*/ 8729 w 9833"/>
                <a:gd name="connsiteY44" fmla="*/ 1900 h 13778"/>
                <a:gd name="connsiteX45" fmla="*/ 7976 w 9833"/>
                <a:gd name="connsiteY45" fmla="*/ 4239 h 13778"/>
                <a:gd name="connsiteX46" fmla="*/ 7909 w 9833"/>
                <a:gd name="connsiteY46" fmla="*/ 4308 h 13778"/>
                <a:gd name="connsiteX47" fmla="*/ 7892 w 9833"/>
                <a:gd name="connsiteY47" fmla="*/ 4308 h 13778"/>
                <a:gd name="connsiteX48" fmla="*/ 7775 w 9833"/>
                <a:gd name="connsiteY48" fmla="*/ 4308 h 13778"/>
                <a:gd name="connsiteX49" fmla="*/ 7674 w 9833"/>
                <a:gd name="connsiteY49" fmla="*/ 4067 h 13778"/>
                <a:gd name="connsiteX50" fmla="*/ 8110 w 9833"/>
                <a:gd name="connsiteY50" fmla="*/ 959 h 13778"/>
                <a:gd name="connsiteX51" fmla="*/ 7021 w 9833"/>
                <a:gd name="connsiteY51" fmla="*/ 810 h 13778"/>
                <a:gd name="connsiteX0" fmla="*/ 7140 w 10000"/>
                <a:gd name="connsiteY0" fmla="*/ 588 h 10319"/>
                <a:gd name="connsiteX1" fmla="*/ 6492 w 10000"/>
                <a:gd name="connsiteY1" fmla="*/ 2677 h 10319"/>
                <a:gd name="connsiteX2" fmla="*/ 6459 w 10000"/>
                <a:gd name="connsiteY2" fmla="*/ 2760 h 10319"/>
                <a:gd name="connsiteX3" fmla="*/ 6272 w 10000"/>
                <a:gd name="connsiteY3" fmla="*/ 2885 h 10319"/>
                <a:gd name="connsiteX4" fmla="*/ 6169 w 10000"/>
                <a:gd name="connsiteY4" fmla="*/ 2760 h 10319"/>
                <a:gd name="connsiteX5" fmla="*/ 6101 w 10000"/>
                <a:gd name="connsiteY5" fmla="*/ 396 h 10319"/>
                <a:gd name="connsiteX6" fmla="*/ 4755 w 10000"/>
                <a:gd name="connsiteY6" fmla="*/ 314 h 10319"/>
                <a:gd name="connsiteX7" fmla="*/ 4721 w 10000"/>
                <a:gd name="connsiteY7" fmla="*/ 2727 h 10319"/>
                <a:gd name="connsiteX8" fmla="*/ 4483 w 10000"/>
                <a:gd name="connsiteY8" fmla="*/ 2702 h 10319"/>
                <a:gd name="connsiteX9" fmla="*/ 3835 w 10000"/>
                <a:gd name="connsiteY9" fmla="*/ 896 h 10319"/>
                <a:gd name="connsiteX10" fmla="*/ 2677 w 10000"/>
                <a:gd name="connsiteY10" fmla="*/ 946 h 10319"/>
                <a:gd name="connsiteX11" fmla="*/ 3052 w 10000"/>
                <a:gd name="connsiteY11" fmla="*/ 2827 h 10319"/>
                <a:gd name="connsiteX12" fmla="*/ 2711 w 10000"/>
                <a:gd name="connsiteY12" fmla="*/ 3643 h 10319"/>
                <a:gd name="connsiteX13" fmla="*/ 2660 w 10000"/>
                <a:gd name="connsiteY13" fmla="*/ 3651 h 10319"/>
                <a:gd name="connsiteX14" fmla="*/ 2353 w 10000"/>
                <a:gd name="connsiteY14" fmla="*/ 3518 h 10319"/>
                <a:gd name="connsiteX15" fmla="*/ 2336 w 10000"/>
                <a:gd name="connsiteY15" fmla="*/ 3518 h 10319"/>
                <a:gd name="connsiteX16" fmla="*/ 2336 w 10000"/>
                <a:gd name="connsiteY16" fmla="*/ 3501 h 10319"/>
                <a:gd name="connsiteX17" fmla="*/ 2320 w 10000"/>
                <a:gd name="connsiteY17" fmla="*/ 3501 h 10319"/>
                <a:gd name="connsiteX18" fmla="*/ 1927 w 10000"/>
                <a:gd name="connsiteY18" fmla="*/ 3035 h 10319"/>
                <a:gd name="connsiteX19" fmla="*/ 1280 w 10000"/>
                <a:gd name="connsiteY19" fmla="*/ 2411 h 10319"/>
                <a:gd name="connsiteX20" fmla="*/ 276 w 10000"/>
                <a:gd name="connsiteY20" fmla="*/ 2303 h 10319"/>
                <a:gd name="connsiteX21" fmla="*/ 105 w 10000"/>
                <a:gd name="connsiteY21" fmla="*/ 2369 h 10319"/>
                <a:gd name="connsiteX22" fmla="*/ 3 w 10000"/>
                <a:gd name="connsiteY22" fmla="*/ 2503 h 10319"/>
                <a:gd name="connsiteX23" fmla="*/ 258 w 10000"/>
                <a:gd name="connsiteY23" fmla="*/ 2794 h 10319"/>
                <a:gd name="connsiteX24" fmla="*/ 531 w 10000"/>
                <a:gd name="connsiteY24" fmla="*/ 3485 h 10319"/>
                <a:gd name="connsiteX25" fmla="*/ 633 w 10000"/>
                <a:gd name="connsiteY25" fmla="*/ 3676 h 10319"/>
                <a:gd name="connsiteX26" fmla="*/ 940 w 10000"/>
                <a:gd name="connsiteY26" fmla="*/ 4025 h 10319"/>
                <a:gd name="connsiteX27" fmla="*/ 1144 w 10000"/>
                <a:gd name="connsiteY27" fmla="*/ 4308 h 10319"/>
                <a:gd name="connsiteX28" fmla="*/ 1144 w 10000"/>
                <a:gd name="connsiteY28" fmla="*/ 4308 h 10319"/>
                <a:gd name="connsiteX29" fmla="*/ 1161 w 10000"/>
                <a:gd name="connsiteY29" fmla="*/ 4342 h 10319"/>
                <a:gd name="connsiteX30" fmla="*/ 1178 w 10000"/>
                <a:gd name="connsiteY30" fmla="*/ 4350 h 10319"/>
                <a:gd name="connsiteX31" fmla="*/ 1280 w 10000"/>
                <a:gd name="connsiteY31" fmla="*/ 4509 h 10319"/>
                <a:gd name="connsiteX32" fmla="*/ 1298 w 10000"/>
                <a:gd name="connsiteY32" fmla="*/ 4517 h 10319"/>
                <a:gd name="connsiteX33" fmla="*/ 1280 w 10000"/>
                <a:gd name="connsiteY33" fmla="*/ 4525 h 10319"/>
                <a:gd name="connsiteX34" fmla="*/ 1298 w 10000"/>
                <a:gd name="connsiteY34" fmla="*/ 4525 h 10319"/>
                <a:gd name="connsiteX35" fmla="*/ 1366 w 10000"/>
                <a:gd name="connsiteY35" fmla="*/ 4692 h 10319"/>
                <a:gd name="connsiteX36" fmla="*/ 2200 w 10000"/>
                <a:gd name="connsiteY36" fmla="*/ 5640 h 10319"/>
                <a:gd name="connsiteX37" fmla="*/ 3614 w 10000"/>
                <a:gd name="connsiteY37" fmla="*/ 6581 h 10319"/>
                <a:gd name="connsiteX38" fmla="*/ 3490 w 10000"/>
                <a:gd name="connsiteY38" fmla="*/ 10000 h 10319"/>
                <a:gd name="connsiteX39" fmla="*/ 7781 w 10000"/>
                <a:gd name="connsiteY39" fmla="*/ 9788 h 10319"/>
                <a:gd name="connsiteX40" fmla="*/ 7719 w 10000"/>
                <a:gd name="connsiteY40" fmla="*/ 6605 h 10319"/>
                <a:gd name="connsiteX41" fmla="*/ 8196 w 10000"/>
                <a:gd name="connsiteY41" fmla="*/ 6190 h 10319"/>
                <a:gd name="connsiteX42" fmla="*/ 9202 w 10000"/>
                <a:gd name="connsiteY42" fmla="*/ 4142 h 10319"/>
                <a:gd name="connsiteX43" fmla="*/ 9985 w 10000"/>
                <a:gd name="connsiteY43" fmla="*/ 1470 h 10319"/>
                <a:gd name="connsiteX44" fmla="*/ 8877 w 10000"/>
                <a:gd name="connsiteY44" fmla="*/ 1379 h 10319"/>
                <a:gd name="connsiteX45" fmla="*/ 8111 w 10000"/>
                <a:gd name="connsiteY45" fmla="*/ 3077 h 10319"/>
                <a:gd name="connsiteX46" fmla="*/ 8043 w 10000"/>
                <a:gd name="connsiteY46" fmla="*/ 3127 h 10319"/>
                <a:gd name="connsiteX47" fmla="*/ 8026 w 10000"/>
                <a:gd name="connsiteY47" fmla="*/ 3127 h 10319"/>
                <a:gd name="connsiteX48" fmla="*/ 7907 w 10000"/>
                <a:gd name="connsiteY48" fmla="*/ 3127 h 10319"/>
                <a:gd name="connsiteX49" fmla="*/ 7804 w 10000"/>
                <a:gd name="connsiteY49" fmla="*/ 2952 h 10319"/>
                <a:gd name="connsiteX50" fmla="*/ 8248 w 10000"/>
                <a:gd name="connsiteY50" fmla="*/ 696 h 10319"/>
                <a:gd name="connsiteX51" fmla="*/ 7140 w 10000"/>
                <a:gd name="connsiteY51" fmla="*/ 588 h 10319"/>
                <a:gd name="connsiteX0" fmla="*/ 7140 w 10000"/>
                <a:gd name="connsiteY0" fmla="*/ 588 h 10319"/>
                <a:gd name="connsiteX1" fmla="*/ 6492 w 10000"/>
                <a:gd name="connsiteY1" fmla="*/ 2677 h 10319"/>
                <a:gd name="connsiteX2" fmla="*/ 6459 w 10000"/>
                <a:gd name="connsiteY2" fmla="*/ 2760 h 10319"/>
                <a:gd name="connsiteX3" fmla="*/ 6272 w 10000"/>
                <a:gd name="connsiteY3" fmla="*/ 2885 h 10319"/>
                <a:gd name="connsiteX4" fmla="*/ 6169 w 10000"/>
                <a:gd name="connsiteY4" fmla="*/ 2760 h 10319"/>
                <a:gd name="connsiteX5" fmla="*/ 6101 w 10000"/>
                <a:gd name="connsiteY5" fmla="*/ 396 h 10319"/>
                <a:gd name="connsiteX6" fmla="*/ 4755 w 10000"/>
                <a:gd name="connsiteY6" fmla="*/ 314 h 10319"/>
                <a:gd name="connsiteX7" fmla="*/ 4721 w 10000"/>
                <a:gd name="connsiteY7" fmla="*/ 2727 h 10319"/>
                <a:gd name="connsiteX8" fmla="*/ 4483 w 10000"/>
                <a:gd name="connsiteY8" fmla="*/ 2702 h 10319"/>
                <a:gd name="connsiteX9" fmla="*/ 3835 w 10000"/>
                <a:gd name="connsiteY9" fmla="*/ 896 h 10319"/>
                <a:gd name="connsiteX10" fmla="*/ 2677 w 10000"/>
                <a:gd name="connsiteY10" fmla="*/ 946 h 10319"/>
                <a:gd name="connsiteX11" fmla="*/ 3052 w 10000"/>
                <a:gd name="connsiteY11" fmla="*/ 2827 h 10319"/>
                <a:gd name="connsiteX12" fmla="*/ 2711 w 10000"/>
                <a:gd name="connsiteY12" fmla="*/ 3643 h 10319"/>
                <a:gd name="connsiteX13" fmla="*/ 2660 w 10000"/>
                <a:gd name="connsiteY13" fmla="*/ 3651 h 10319"/>
                <a:gd name="connsiteX14" fmla="*/ 2353 w 10000"/>
                <a:gd name="connsiteY14" fmla="*/ 3518 h 10319"/>
                <a:gd name="connsiteX15" fmla="*/ 2336 w 10000"/>
                <a:gd name="connsiteY15" fmla="*/ 3518 h 10319"/>
                <a:gd name="connsiteX16" fmla="*/ 2336 w 10000"/>
                <a:gd name="connsiteY16" fmla="*/ 3501 h 10319"/>
                <a:gd name="connsiteX17" fmla="*/ 2320 w 10000"/>
                <a:gd name="connsiteY17" fmla="*/ 3501 h 10319"/>
                <a:gd name="connsiteX18" fmla="*/ 1927 w 10000"/>
                <a:gd name="connsiteY18" fmla="*/ 3035 h 10319"/>
                <a:gd name="connsiteX19" fmla="*/ 1280 w 10000"/>
                <a:gd name="connsiteY19" fmla="*/ 2411 h 10319"/>
                <a:gd name="connsiteX20" fmla="*/ 276 w 10000"/>
                <a:gd name="connsiteY20" fmla="*/ 2303 h 10319"/>
                <a:gd name="connsiteX21" fmla="*/ 105 w 10000"/>
                <a:gd name="connsiteY21" fmla="*/ 2369 h 10319"/>
                <a:gd name="connsiteX22" fmla="*/ 3 w 10000"/>
                <a:gd name="connsiteY22" fmla="*/ 2503 h 10319"/>
                <a:gd name="connsiteX23" fmla="*/ 258 w 10000"/>
                <a:gd name="connsiteY23" fmla="*/ 2794 h 10319"/>
                <a:gd name="connsiteX24" fmla="*/ 531 w 10000"/>
                <a:gd name="connsiteY24" fmla="*/ 3485 h 10319"/>
                <a:gd name="connsiteX25" fmla="*/ 633 w 10000"/>
                <a:gd name="connsiteY25" fmla="*/ 3676 h 10319"/>
                <a:gd name="connsiteX26" fmla="*/ 940 w 10000"/>
                <a:gd name="connsiteY26" fmla="*/ 4025 h 10319"/>
                <a:gd name="connsiteX27" fmla="*/ 1144 w 10000"/>
                <a:gd name="connsiteY27" fmla="*/ 4308 h 10319"/>
                <a:gd name="connsiteX28" fmla="*/ 1144 w 10000"/>
                <a:gd name="connsiteY28" fmla="*/ 4308 h 10319"/>
                <a:gd name="connsiteX29" fmla="*/ 1161 w 10000"/>
                <a:gd name="connsiteY29" fmla="*/ 4342 h 10319"/>
                <a:gd name="connsiteX30" fmla="*/ 1178 w 10000"/>
                <a:gd name="connsiteY30" fmla="*/ 4350 h 10319"/>
                <a:gd name="connsiteX31" fmla="*/ 1280 w 10000"/>
                <a:gd name="connsiteY31" fmla="*/ 4509 h 10319"/>
                <a:gd name="connsiteX32" fmla="*/ 1298 w 10000"/>
                <a:gd name="connsiteY32" fmla="*/ 4517 h 10319"/>
                <a:gd name="connsiteX33" fmla="*/ 1280 w 10000"/>
                <a:gd name="connsiteY33" fmla="*/ 4525 h 10319"/>
                <a:gd name="connsiteX34" fmla="*/ 1298 w 10000"/>
                <a:gd name="connsiteY34" fmla="*/ 4525 h 10319"/>
                <a:gd name="connsiteX35" fmla="*/ 1366 w 10000"/>
                <a:gd name="connsiteY35" fmla="*/ 4692 h 10319"/>
                <a:gd name="connsiteX36" fmla="*/ 2200 w 10000"/>
                <a:gd name="connsiteY36" fmla="*/ 5640 h 10319"/>
                <a:gd name="connsiteX37" fmla="*/ 3614 w 10000"/>
                <a:gd name="connsiteY37" fmla="*/ 6581 h 10319"/>
                <a:gd name="connsiteX38" fmla="*/ 3490 w 10000"/>
                <a:gd name="connsiteY38" fmla="*/ 10000 h 10319"/>
                <a:gd name="connsiteX39" fmla="*/ 7781 w 10000"/>
                <a:gd name="connsiteY39" fmla="*/ 9788 h 10319"/>
                <a:gd name="connsiteX40" fmla="*/ 7719 w 10000"/>
                <a:gd name="connsiteY40" fmla="*/ 6605 h 10319"/>
                <a:gd name="connsiteX41" fmla="*/ 8196 w 10000"/>
                <a:gd name="connsiteY41" fmla="*/ 6190 h 10319"/>
                <a:gd name="connsiteX42" fmla="*/ 9202 w 10000"/>
                <a:gd name="connsiteY42" fmla="*/ 4142 h 10319"/>
                <a:gd name="connsiteX43" fmla="*/ 9985 w 10000"/>
                <a:gd name="connsiteY43" fmla="*/ 1470 h 10319"/>
                <a:gd name="connsiteX44" fmla="*/ 8877 w 10000"/>
                <a:gd name="connsiteY44" fmla="*/ 1379 h 10319"/>
                <a:gd name="connsiteX45" fmla="*/ 8111 w 10000"/>
                <a:gd name="connsiteY45" fmla="*/ 3077 h 10319"/>
                <a:gd name="connsiteX46" fmla="*/ 8043 w 10000"/>
                <a:gd name="connsiteY46" fmla="*/ 3127 h 10319"/>
                <a:gd name="connsiteX47" fmla="*/ 8026 w 10000"/>
                <a:gd name="connsiteY47" fmla="*/ 3127 h 10319"/>
                <a:gd name="connsiteX48" fmla="*/ 7907 w 10000"/>
                <a:gd name="connsiteY48" fmla="*/ 3127 h 10319"/>
                <a:gd name="connsiteX49" fmla="*/ 7804 w 10000"/>
                <a:gd name="connsiteY49" fmla="*/ 2952 h 10319"/>
                <a:gd name="connsiteX50" fmla="*/ 8248 w 10000"/>
                <a:gd name="connsiteY50" fmla="*/ 696 h 10319"/>
                <a:gd name="connsiteX51" fmla="*/ 7140 w 10000"/>
                <a:gd name="connsiteY51" fmla="*/ 588 h 10319"/>
                <a:gd name="connsiteX0" fmla="*/ 7140 w 10000"/>
                <a:gd name="connsiteY0" fmla="*/ 588 h 10205"/>
                <a:gd name="connsiteX1" fmla="*/ 6492 w 10000"/>
                <a:gd name="connsiteY1" fmla="*/ 2677 h 10205"/>
                <a:gd name="connsiteX2" fmla="*/ 6459 w 10000"/>
                <a:gd name="connsiteY2" fmla="*/ 2760 h 10205"/>
                <a:gd name="connsiteX3" fmla="*/ 6272 w 10000"/>
                <a:gd name="connsiteY3" fmla="*/ 2885 h 10205"/>
                <a:gd name="connsiteX4" fmla="*/ 6169 w 10000"/>
                <a:gd name="connsiteY4" fmla="*/ 2760 h 10205"/>
                <a:gd name="connsiteX5" fmla="*/ 6101 w 10000"/>
                <a:gd name="connsiteY5" fmla="*/ 396 h 10205"/>
                <a:gd name="connsiteX6" fmla="*/ 4755 w 10000"/>
                <a:gd name="connsiteY6" fmla="*/ 314 h 10205"/>
                <a:gd name="connsiteX7" fmla="*/ 4721 w 10000"/>
                <a:gd name="connsiteY7" fmla="*/ 2727 h 10205"/>
                <a:gd name="connsiteX8" fmla="*/ 4483 w 10000"/>
                <a:gd name="connsiteY8" fmla="*/ 2702 h 10205"/>
                <a:gd name="connsiteX9" fmla="*/ 3835 w 10000"/>
                <a:gd name="connsiteY9" fmla="*/ 896 h 10205"/>
                <a:gd name="connsiteX10" fmla="*/ 2677 w 10000"/>
                <a:gd name="connsiteY10" fmla="*/ 946 h 10205"/>
                <a:gd name="connsiteX11" fmla="*/ 3052 w 10000"/>
                <a:gd name="connsiteY11" fmla="*/ 2827 h 10205"/>
                <a:gd name="connsiteX12" fmla="*/ 2711 w 10000"/>
                <a:gd name="connsiteY12" fmla="*/ 3643 h 10205"/>
                <a:gd name="connsiteX13" fmla="*/ 2660 w 10000"/>
                <a:gd name="connsiteY13" fmla="*/ 3651 h 10205"/>
                <a:gd name="connsiteX14" fmla="*/ 2353 w 10000"/>
                <a:gd name="connsiteY14" fmla="*/ 3518 h 10205"/>
                <a:gd name="connsiteX15" fmla="*/ 2336 w 10000"/>
                <a:gd name="connsiteY15" fmla="*/ 3518 h 10205"/>
                <a:gd name="connsiteX16" fmla="*/ 2336 w 10000"/>
                <a:gd name="connsiteY16" fmla="*/ 3501 h 10205"/>
                <a:gd name="connsiteX17" fmla="*/ 2320 w 10000"/>
                <a:gd name="connsiteY17" fmla="*/ 3501 h 10205"/>
                <a:gd name="connsiteX18" fmla="*/ 1927 w 10000"/>
                <a:gd name="connsiteY18" fmla="*/ 3035 h 10205"/>
                <a:gd name="connsiteX19" fmla="*/ 1280 w 10000"/>
                <a:gd name="connsiteY19" fmla="*/ 2411 h 10205"/>
                <a:gd name="connsiteX20" fmla="*/ 276 w 10000"/>
                <a:gd name="connsiteY20" fmla="*/ 2303 h 10205"/>
                <a:gd name="connsiteX21" fmla="*/ 105 w 10000"/>
                <a:gd name="connsiteY21" fmla="*/ 2369 h 10205"/>
                <a:gd name="connsiteX22" fmla="*/ 3 w 10000"/>
                <a:gd name="connsiteY22" fmla="*/ 2503 h 10205"/>
                <a:gd name="connsiteX23" fmla="*/ 258 w 10000"/>
                <a:gd name="connsiteY23" fmla="*/ 2794 h 10205"/>
                <a:gd name="connsiteX24" fmla="*/ 531 w 10000"/>
                <a:gd name="connsiteY24" fmla="*/ 3485 h 10205"/>
                <a:gd name="connsiteX25" fmla="*/ 633 w 10000"/>
                <a:gd name="connsiteY25" fmla="*/ 3676 h 10205"/>
                <a:gd name="connsiteX26" fmla="*/ 940 w 10000"/>
                <a:gd name="connsiteY26" fmla="*/ 4025 h 10205"/>
                <a:gd name="connsiteX27" fmla="*/ 1144 w 10000"/>
                <a:gd name="connsiteY27" fmla="*/ 4308 h 10205"/>
                <a:gd name="connsiteX28" fmla="*/ 1144 w 10000"/>
                <a:gd name="connsiteY28" fmla="*/ 4308 h 10205"/>
                <a:gd name="connsiteX29" fmla="*/ 1161 w 10000"/>
                <a:gd name="connsiteY29" fmla="*/ 4342 h 10205"/>
                <a:gd name="connsiteX30" fmla="*/ 1178 w 10000"/>
                <a:gd name="connsiteY30" fmla="*/ 4350 h 10205"/>
                <a:gd name="connsiteX31" fmla="*/ 1280 w 10000"/>
                <a:gd name="connsiteY31" fmla="*/ 4509 h 10205"/>
                <a:gd name="connsiteX32" fmla="*/ 1298 w 10000"/>
                <a:gd name="connsiteY32" fmla="*/ 4517 h 10205"/>
                <a:gd name="connsiteX33" fmla="*/ 1280 w 10000"/>
                <a:gd name="connsiteY33" fmla="*/ 4525 h 10205"/>
                <a:gd name="connsiteX34" fmla="*/ 1298 w 10000"/>
                <a:gd name="connsiteY34" fmla="*/ 4525 h 10205"/>
                <a:gd name="connsiteX35" fmla="*/ 1366 w 10000"/>
                <a:gd name="connsiteY35" fmla="*/ 4692 h 10205"/>
                <a:gd name="connsiteX36" fmla="*/ 2200 w 10000"/>
                <a:gd name="connsiteY36" fmla="*/ 5640 h 10205"/>
                <a:gd name="connsiteX37" fmla="*/ 3614 w 10000"/>
                <a:gd name="connsiteY37" fmla="*/ 6581 h 10205"/>
                <a:gd name="connsiteX38" fmla="*/ 3490 w 10000"/>
                <a:gd name="connsiteY38" fmla="*/ 10000 h 10205"/>
                <a:gd name="connsiteX39" fmla="*/ 7781 w 10000"/>
                <a:gd name="connsiteY39" fmla="*/ 9788 h 10205"/>
                <a:gd name="connsiteX40" fmla="*/ 7719 w 10000"/>
                <a:gd name="connsiteY40" fmla="*/ 6605 h 10205"/>
                <a:gd name="connsiteX41" fmla="*/ 8196 w 10000"/>
                <a:gd name="connsiteY41" fmla="*/ 6190 h 10205"/>
                <a:gd name="connsiteX42" fmla="*/ 9202 w 10000"/>
                <a:gd name="connsiteY42" fmla="*/ 4142 h 10205"/>
                <a:gd name="connsiteX43" fmla="*/ 9985 w 10000"/>
                <a:gd name="connsiteY43" fmla="*/ 1470 h 10205"/>
                <a:gd name="connsiteX44" fmla="*/ 8877 w 10000"/>
                <a:gd name="connsiteY44" fmla="*/ 1379 h 10205"/>
                <a:gd name="connsiteX45" fmla="*/ 8111 w 10000"/>
                <a:gd name="connsiteY45" fmla="*/ 3077 h 10205"/>
                <a:gd name="connsiteX46" fmla="*/ 8043 w 10000"/>
                <a:gd name="connsiteY46" fmla="*/ 3127 h 10205"/>
                <a:gd name="connsiteX47" fmla="*/ 8026 w 10000"/>
                <a:gd name="connsiteY47" fmla="*/ 3127 h 10205"/>
                <a:gd name="connsiteX48" fmla="*/ 7907 w 10000"/>
                <a:gd name="connsiteY48" fmla="*/ 3127 h 10205"/>
                <a:gd name="connsiteX49" fmla="*/ 7804 w 10000"/>
                <a:gd name="connsiteY49" fmla="*/ 2952 h 10205"/>
                <a:gd name="connsiteX50" fmla="*/ 8248 w 10000"/>
                <a:gd name="connsiteY50" fmla="*/ 696 h 10205"/>
                <a:gd name="connsiteX51" fmla="*/ 7140 w 10000"/>
                <a:gd name="connsiteY51" fmla="*/ 588 h 10205"/>
                <a:gd name="connsiteX0" fmla="*/ 7140 w 10000"/>
                <a:gd name="connsiteY0" fmla="*/ 588 h 10205"/>
                <a:gd name="connsiteX1" fmla="*/ 6492 w 10000"/>
                <a:gd name="connsiteY1" fmla="*/ 2677 h 10205"/>
                <a:gd name="connsiteX2" fmla="*/ 6459 w 10000"/>
                <a:gd name="connsiteY2" fmla="*/ 2760 h 10205"/>
                <a:gd name="connsiteX3" fmla="*/ 6272 w 10000"/>
                <a:gd name="connsiteY3" fmla="*/ 2885 h 10205"/>
                <a:gd name="connsiteX4" fmla="*/ 6169 w 10000"/>
                <a:gd name="connsiteY4" fmla="*/ 2760 h 10205"/>
                <a:gd name="connsiteX5" fmla="*/ 6101 w 10000"/>
                <a:gd name="connsiteY5" fmla="*/ 396 h 10205"/>
                <a:gd name="connsiteX6" fmla="*/ 4755 w 10000"/>
                <a:gd name="connsiteY6" fmla="*/ 314 h 10205"/>
                <a:gd name="connsiteX7" fmla="*/ 4721 w 10000"/>
                <a:gd name="connsiteY7" fmla="*/ 2727 h 10205"/>
                <a:gd name="connsiteX8" fmla="*/ 4483 w 10000"/>
                <a:gd name="connsiteY8" fmla="*/ 2702 h 10205"/>
                <a:gd name="connsiteX9" fmla="*/ 3835 w 10000"/>
                <a:gd name="connsiteY9" fmla="*/ 896 h 10205"/>
                <a:gd name="connsiteX10" fmla="*/ 2677 w 10000"/>
                <a:gd name="connsiteY10" fmla="*/ 946 h 10205"/>
                <a:gd name="connsiteX11" fmla="*/ 3052 w 10000"/>
                <a:gd name="connsiteY11" fmla="*/ 2827 h 10205"/>
                <a:gd name="connsiteX12" fmla="*/ 2711 w 10000"/>
                <a:gd name="connsiteY12" fmla="*/ 3643 h 10205"/>
                <a:gd name="connsiteX13" fmla="*/ 2660 w 10000"/>
                <a:gd name="connsiteY13" fmla="*/ 3651 h 10205"/>
                <a:gd name="connsiteX14" fmla="*/ 2353 w 10000"/>
                <a:gd name="connsiteY14" fmla="*/ 3518 h 10205"/>
                <a:gd name="connsiteX15" fmla="*/ 2336 w 10000"/>
                <a:gd name="connsiteY15" fmla="*/ 3518 h 10205"/>
                <a:gd name="connsiteX16" fmla="*/ 2336 w 10000"/>
                <a:gd name="connsiteY16" fmla="*/ 3501 h 10205"/>
                <a:gd name="connsiteX17" fmla="*/ 2320 w 10000"/>
                <a:gd name="connsiteY17" fmla="*/ 3501 h 10205"/>
                <a:gd name="connsiteX18" fmla="*/ 1927 w 10000"/>
                <a:gd name="connsiteY18" fmla="*/ 3035 h 10205"/>
                <a:gd name="connsiteX19" fmla="*/ 1280 w 10000"/>
                <a:gd name="connsiteY19" fmla="*/ 2411 h 10205"/>
                <a:gd name="connsiteX20" fmla="*/ 276 w 10000"/>
                <a:gd name="connsiteY20" fmla="*/ 2303 h 10205"/>
                <a:gd name="connsiteX21" fmla="*/ 105 w 10000"/>
                <a:gd name="connsiteY21" fmla="*/ 2369 h 10205"/>
                <a:gd name="connsiteX22" fmla="*/ 3 w 10000"/>
                <a:gd name="connsiteY22" fmla="*/ 2503 h 10205"/>
                <a:gd name="connsiteX23" fmla="*/ 258 w 10000"/>
                <a:gd name="connsiteY23" fmla="*/ 2794 h 10205"/>
                <a:gd name="connsiteX24" fmla="*/ 531 w 10000"/>
                <a:gd name="connsiteY24" fmla="*/ 3485 h 10205"/>
                <a:gd name="connsiteX25" fmla="*/ 633 w 10000"/>
                <a:gd name="connsiteY25" fmla="*/ 3676 h 10205"/>
                <a:gd name="connsiteX26" fmla="*/ 940 w 10000"/>
                <a:gd name="connsiteY26" fmla="*/ 4025 h 10205"/>
                <a:gd name="connsiteX27" fmla="*/ 1144 w 10000"/>
                <a:gd name="connsiteY27" fmla="*/ 4308 h 10205"/>
                <a:gd name="connsiteX28" fmla="*/ 1144 w 10000"/>
                <a:gd name="connsiteY28" fmla="*/ 4308 h 10205"/>
                <a:gd name="connsiteX29" fmla="*/ 1161 w 10000"/>
                <a:gd name="connsiteY29" fmla="*/ 4342 h 10205"/>
                <a:gd name="connsiteX30" fmla="*/ 1178 w 10000"/>
                <a:gd name="connsiteY30" fmla="*/ 4350 h 10205"/>
                <a:gd name="connsiteX31" fmla="*/ 1280 w 10000"/>
                <a:gd name="connsiteY31" fmla="*/ 4509 h 10205"/>
                <a:gd name="connsiteX32" fmla="*/ 1298 w 10000"/>
                <a:gd name="connsiteY32" fmla="*/ 4517 h 10205"/>
                <a:gd name="connsiteX33" fmla="*/ 1280 w 10000"/>
                <a:gd name="connsiteY33" fmla="*/ 4525 h 10205"/>
                <a:gd name="connsiteX34" fmla="*/ 1298 w 10000"/>
                <a:gd name="connsiteY34" fmla="*/ 4525 h 10205"/>
                <a:gd name="connsiteX35" fmla="*/ 1366 w 10000"/>
                <a:gd name="connsiteY35" fmla="*/ 4692 h 10205"/>
                <a:gd name="connsiteX36" fmla="*/ 2200 w 10000"/>
                <a:gd name="connsiteY36" fmla="*/ 5640 h 10205"/>
                <a:gd name="connsiteX37" fmla="*/ 3614 w 10000"/>
                <a:gd name="connsiteY37" fmla="*/ 6581 h 10205"/>
                <a:gd name="connsiteX38" fmla="*/ 3490 w 10000"/>
                <a:gd name="connsiteY38" fmla="*/ 10000 h 10205"/>
                <a:gd name="connsiteX39" fmla="*/ 7781 w 10000"/>
                <a:gd name="connsiteY39" fmla="*/ 9788 h 10205"/>
                <a:gd name="connsiteX40" fmla="*/ 7719 w 10000"/>
                <a:gd name="connsiteY40" fmla="*/ 6605 h 10205"/>
                <a:gd name="connsiteX41" fmla="*/ 8196 w 10000"/>
                <a:gd name="connsiteY41" fmla="*/ 6190 h 10205"/>
                <a:gd name="connsiteX42" fmla="*/ 9202 w 10000"/>
                <a:gd name="connsiteY42" fmla="*/ 4142 h 10205"/>
                <a:gd name="connsiteX43" fmla="*/ 9985 w 10000"/>
                <a:gd name="connsiteY43" fmla="*/ 1470 h 10205"/>
                <a:gd name="connsiteX44" fmla="*/ 8877 w 10000"/>
                <a:gd name="connsiteY44" fmla="*/ 1379 h 10205"/>
                <a:gd name="connsiteX45" fmla="*/ 8111 w 10000"/>
                <a:gd name="connsiteY45" fmla="*/ 3077 h 10205"/>
                <a:gd name="connsiteX46" fmla="*/ 8043 w 10000"/>
                <a:gd name="connsiteY46" fmla="*/ 3127 h 10205"/>
                <a:gd name="connsiteX47" fmla="*/ 8026 w 10000"/>
                <a:gd name="connsiteY47" fmla="*/ 3127 h 10205"/>
                <a:gd name="connsiteX48" fmla="*/ 7907 w 10000"/>
                <a:gd name="connsiteY48" fmla="*/ 3127 h 10205"/>
                <a:gd name="connsiteX49" fmla="*/ 7804 w 10000"/>
                <a:gd name="connsiteY49" fmla="*/ 2952 h 10205"/>
                <a:gd name="connsiteX50" fmla="*/ 8248 w 10000"/>
                <a:gd name="connsiteY50" fmla="*/ 696 h 10205"/>
                <a:gd name="connsiteX51" fmla="*/ 7140 w 10000"/>
                <a:gd name="connsiteY51" fmla="*/ 588 h 10205"/>
                <a:gd name="connsiteX0" fmla="*/ 7140 w 10000"/>
                <a:gd name="connsiteY0" fmla="*/ 588 h 10205"/>
                <a:gd name="connsiteX1" fmla="*/ 6492 w 10000"/>
                <a:gd name="connsiteY1" fmla="*/ 2677 h 10205"/>
                <a:gd name="connsiteX2" fmla="*/ 6459 w 10000"/>
                <a:gd name="connsiteY2" fmla="*/ 2760 h 10205"/>
                <a:gd name="connsiteX3" fmla="*/ 6272 w 10000"/>
                <a:gd name="connsiteY3" fmla="*/ 2885 h 10205"/>
                <a:gd name="connsiteX4" fmla="*/ 6169 w 10000"/>
                <a:gd name="connsiteY4" fmla="*/ 2760 h 10205"/>
                <a:gd name="connsiteX5" fmla="*/ 6101 w 10000"/>
                <a:gd name="connsiteY5" fmla="*/ 396 h 10205"/>
                <a:gd name="connsiteX6" fmla="*/ 4755 w 10000"/>
                <a:gd name="connsiteY6" fmla="*/ 314 h 10205"/>
                <a:gd name="connsiteX7" fmla="*/ 4721 w 10000"/>
                <a:gd name="connsiteY7" fmla="*/ 2727 h 10205"/>
                <a:gd name="connsiteX8" fmla="*/ 4483 w 10000"/>
                <a:gd name="connsiteY8" fmla="*/ 2702 h 10205"/>
                <a:gd name="connsiteX9" fmla="*/ 3835 w 10000"/>
                <a:gd name="connsiteY9" fmla="*/ 896 h 10205"/>
                <a:gd name="connsiteX10" fmla="*/ 2677 w 10000"/>
                <a:gd name="connsiteY10" fmla="*/ 946 h 10205"/>
                <a:gd name="connsiteX11" fmla="*/ 3052 w 10000"/>
                <a:gd name="connsiteY11" fmla="*/ 2827 h 10205"/>
                <a:gd name="connsiteX12" fmla="*/ 2711 w 10000"/>
                <a:gd name="connsiteY12" fmla="*/ 3643 h 10205"/>
                <a:gd name="connsiteX13" fmla="*/ 2660 w 10000"/>
                <a:gd name="connsiteY13" fmla="*/ 3651 h 10205"/>
                <a:gd name="connsiteX14" fmla="*/ 2353 w 10000"/>
                <a:gd name="connsiteY14" fmla="*/ 3518 h 10205"/>
                <a:gd name="connsiteX15" fmla="*/ 2336 w 10000"/>
                <a:gd name="connsiteY15" fmla="*/ 3518 h 10205"/>
                <a:gd name="connsiteX16" fmla="*/ 2336 w 10000"/>
                <a:gd name="connsiteY16" fmla="*/ 3501 h 10205"/>
                <a:gd name="connsiteX17" fmla="*/ 2320 w 10000"/>
                <a:gd name="connsiteY17" fmla="*/ 3501 h 10205"/>
                <a:gd name="connsiteX18" fmla="*/ 1927 w 10000"/>
                <a:gd name="connsiteY18" fmla="*/ 3035 h 10205"/>
                <a:gd name="connsiteX19" fmla="*/ 1280 w 10000"/>
                <a:gd name="connsiteY19" fmla="*/ 2411 h 10205"/>
                <a:gd name="connsiteX20" fmla="*/ 276 w 10000"/>
                <a:gd name="connsiteY20" fmla="*/ 2303 h 10205"/>
                <a:gd name="connsiteX21" fmla="*/ 105 w 10000"/>
                <a:gd name="connsiteY21" fmla="*/ 2369 h 10205"/>
                <a:gd name="connsiteX22" fmla="*/ 3 w 10000"/>
                <a:gd name="connsiteY22" fmla="*/ 2503 h 10205"/>
                <a:gd name="connsiteX23" fmla="*/ 258 w 10000"/>
                <a:gd name="connsiteY23" fmla="*/ 2794 h 10205"/>
                <a:gd name="connsiteX24" fmla="*/ 531 w 10000"/>
                <a:gd name="connsiteY24" fmla="*/ 3485 h 10205"/>
                <a:gd name="connsiteX25" fmla="*/ 633 w 10000"/>
                <a:gd name="connsiteY25" fmla="*/ 3676 h 10205"/>
                <a:gd name="connsiteX26" fmla="*/ 940 w 10000"/>
                <a:gd name="connsiteY26" fmla="*/ 4025 h 10205"/>
                <a:gd name="connsiteX27" fmla="*/ 1144 w 10000"/>
                <a:gd name="connsiteY27" fmla="*/ 4308 h 10205"/>
                <a:gd name="connsiteX28" fmla="*/ 1144 w 10000"/>
                <a:gd name="connsiteY28" fmla="*/ 4308 h 10205"/>
                <a:gd name="connsiteX29" fmla="*/ 1161 w 10000"/>
                <a:gd name="connsiteY29" fmla="*/ 4342 h 10205"/>
                <a:gd name="connsiteX30" fmla="*/ 1178 w 10000"/>
                <a:gd name="connsiteY30" fmla="*/ 4350 h 10205"/>
                <a:gd name="connsiteX31" fmla="*/ 1280 w 10000"/>
                <a:gd name="connsiteY31" fmla="*/ 4509 h 10205"/>
                <a:gd name="connsiteX32" fmla="*/ 1298 w 10000"/>
                <a:gd name="connsiteY32" fmla="*/ 4517 h 10205"/>
                <a:gd name="connsiteX33" fmla="*/ 1280 w 10000"/>
                <a:gd name="connsiteY33" fmla="*/ 4525 h 10205"/>
                <a:gd name="connsiteX34" fmla="*/ 1298 w 10000"/>
                <a:gd name="connsiteY34" fmla="*/ 4525 h 10205"/>
                <a:gd name="connsiteX35" fmla="*/ 1366 w 10000"/>
                <a:gd name="connsiteY35" fmla="*/ 4692 h 10205"/>
                <a:gd name="connsiteX36" fmla="*/ 2200 w 10000"/>
                <a:gd name="connsiteY36" fmla="*/ 5640 h 10205"/>
                <a:gd name="connsiteX37" fmla="*/ 3614 w 10000"/>
                <a:gd name="connsiteY37" fmla="*/ 6581 h 10205"/>
                <a:gd name="connsiteX38" fmla="*/ 3490 w 10000"/>
                <a:gd name="connsiteY38" fmla="*/ 10000 h 10205"/>
                <a:gd name="connsiteX39" fmla="*/ 7781 w 10000"/>
                <a:gd name="connsiteY39" fmla="*/ 9788 h 10205"/>
                <a:gd name="connsiteX40" fmla="*/ 7719 w 10000"/>
                <a:gd name="connsiteY40" fmla="*/ 6605 h 10205"/>
                <a:gd name="connsiteX41" fmla="*/ 8196 w 10000"/>
                <a:gd name="connsiteY41" fmla="*/ 6190 h 10205"/>
                <a:gd name="connsiteX42" fmla="*/ 9202 w 10000"/>
                <a:gd name="connsiteY42" fmla="*/ 4142 h 10205"/>
                <a:gd name="connsiteX43" fmla="*/ 9985 w 10000"/>
                <a:gd name="connsiteY43" fmla="*/ 1470 h 10205"/>
                <a:gd name="connsiteX44" fmla="*/ 8877 w 10000"/>
                <a:gd name="connsiteY44" fmla="*/ 1379 h 10205"/>
                <a:gd name="connsiteX45" fmla="*/ 8111 w 10000"/>
                <a:gd name="connsiteY45" fmla="*/ 3077 h 10205"/>
                <a:gd name="connsiteX46" fmla="*/ 8043 w 10000"/>
                <a:gd name="connsiteY46" fmla="*/ 3127 h 10205"/>
                <a:gd name="connsiteX47" fmla="*/ 8026 w 10000"/>
                <a:gd name="connsiteY47" fmla="*/ 3127 h 10205"/>
                <a:gd name="connsiteX48" fmla="*/ 7907 w 10000"/>
                <a:gd name="connsiteY48" fmla="*/ 3127 h 10205"/>
                <a:gd name="connsiteX49" fmla="*/ 7804 w 10000"/>
                <a:gd name="connsiteY49" fmla="*/ 2952 h 10205"/>
                <a:gd name="connsiteX50" fmla="*/ 8248 w 10000"/>
                <a:gd name="connsiteY50" fmla="*/ 696 h 10205"/>
                <a:gd name="connsiteX51" fmla="*/ 7140 w 10000"/>
                <a:gd name="connsiteY51" fmla="*/ 588 h 10205"/>
                <a:gd name="connsiteX0" fmla="*/ 7140 w 10000"/>
                <a:gd name="connsiteY0" fmla="*/ 588 h 10000"/>
                <a:gd name="connsiteX1" fmla="*/ 6492 w 10000"/>
                <a:gd name="connsiteY1" fmla="*/ 2677 h 10000"/>
                <a:gd name="connsiteX2" fmla="*/ 6459 w 10000"/>
                <a:gd name="connsiteY2" fmla="*/ 2760 h 10000"/>
                <a:gd name="connsiteX3" fmla="*/ 6272 w 10000"/>
                <a:gd name="connsiteY3" fmla="*/ 2885 h 10000"/>
                <a:gd name="connsiteX4" fmla="*/ 6169 w 10000"/>
                <a:gd name="connsiteY4" fmla="*/ 2760 h 10000"/>
                <a:gd name="connsiteX5" fmla="*/ 6101 w 10000"/>
                <a:gd name="connsiteY5" fmla="*/ 396 h 10000"/>
                <a:gd name="connsiteX6" fmla="*/ 4755 w 10000"/>
                <a:gd name="connsiteY6" fmla="*/ 314 h 10000"/>
                <a:gd name="connsiteX7" fmla="*/ 4721 w 10000"/>
                <a:gd name="connsiteY7" fmla="*/ 2727 h 10000"/>
                <a:gd name="connsiteX8" fmla="*/ 4483 w 10000"/>
                <a:gd name="connsiteY8" fmla="*/ 2702 h 10000"/>
                <a:gd name="connsiteX9" fmla="*/ 3835 w 10000"/>
                <a:gd name="connsiteY9" fmla="*/ 896 h 10000"/>
                <a:gd name="connsiteX10" fmla="*/ 2677 w 10000"/>
                <a:gd name="connsiteY10" fmla="*/ 946 h 10000"/>
                <a:gd name="connsiteX11" fmla="*/ 3052 w 10000"/>
                <a:gd name="connsiteY11" fmla="*/ 2827 h 10000"/>
                <a:gd name="connsiteX12" fmla="*/ 2711 w 10000"/>
                <a:gd name="connsiteY12" fmla="*/ 3643 h 10000"/>
                <a:gd name="connsiteX13" fmla="*/ 2660 w 10000"/>
                <a:gd name="connsiteY13" fmla="*/ 3651 h 10000"/>
                <a:gd name="connsiteX14" fmla="*/ 2353 w 10000"/>
                <a:gd name="connsiteY14" fmla="*/ 3518 h 10000"/>
                <a:gd name="connsiteX15" fmla="*/ 2336 w 10000"/>
                <a:gd name="connsiteY15" fmla="*/ 3518 h 10000"/>
                <a:gd name="connsiteX16" fmla="*/ 2336 w 10000"/>
                <a:gd name="connsiteY16" fmla="*/ 3501 h 10000"/>
                <a:gd name="connsiteX17" fmla="*/ 2320 w 10000"/>
                <a:gd name="connsiteY17" fmla="*/ 3501 h 10000"/>
                <a:gd name="connsiteX18" fmla="*/ 1927 w 10000"/>
                <a:gd name="connsiteY18" fmla="*/ 3035 h 10000"/>
                <a:gd name="connsiteX19" fmla="*/ 1280 w 10000"/>
                <a:gd name="connsiteY19" fmla="*/ 2411 h 10000"/>
                <a:gd name="connsiteX20" fmla="*/ 276 w 10000"/>
                <a:gd name="connsiteY20" fmla="*/ 2303 h 10000"/>
                <a:gd name="connsiteX21" fmla="*/ 105 w 10000"/>
                <a:gd name="connsiteY21" fmla="*/ 2369 h 10000"/>
                <a:gd name="connsiteX22" fmla="*/ 3 w 10000"/>
                <a:gd name="connsiteY22" fmla="*/ 2503 h 10000"/>
                <a:gd name="connsiteX23" fmla="*/ 258 w 10000"/>
                <a:gd name="connsiteY23" fmla="*/ 2794 h 10000"/>
                <a:gd name="connsiteX24" fmla="*/ 531 w 10000"/>
                <a:gd name="connsiteY24" fmla="*/ 3485 h 10000"/>
                <a:gd name="connsiteX25" fmla="*/ 633 w 10000"/>
                <a:gd name="connsiteY25" fmla="*/ 3676 h 10000"/>
                <a:gd name="connsiteX26" fmla="*/ 940 w 10000"/>
                <a:gd name="connsiteY26" fmla="*/ 4025 h 10000"/>
                <a:gd name="connsiteX27" fmla="*/ 1144 w 10000"/>
                <a:gd name="connsiteY27" fmla="*/ 4308 h 10000"/>
                <a:gd name="connsiteX28" fmla="*/ 1144 w 10000"/>
                <a:gd name="connsiteY28" fmla="*/ 4308 h 10000"/>
                <a:gd name="connsiteX29" fmla="*/ 1161 w 10000"/>
                <a:gd name="connsiteY29" fmla="*/ 4342 h 10000"/>
                <a:gd name="connsiteX30" fmla="*/ 1178 w 10000"/>
                <a:gd name="connsiteY30" fmla="*/ 4350 h 10000"/>
                <a:gd name="connsiteX31" fmla="*/ 1280 w 10000"/>
                <a:gd name="connsiteY31" fmla="*/ 4509 h 10000"/>
                <a:gd name="connsiteX32" fmla="*/ 1298 w 10000"/>
                <a:gd name="connsiteY32" fmla="*/ 4517 h 10000"/>
                <a:gd name="connsiteX33" fmla="*/ 1280 w 10000"/>
                <a:gd name="connsiteY33" fmla="*/ 4525 h 10000"/>
                <a:gd name="connsiteX34" fmla="*/ 1298 w 10000"/>
                <a:gd name="connsiteY34" fmla="*/ 4525 h 10000"/>
                <a:gd name="connsiteX35" fmla="*/ 1366 w 10000"/>
                <a:gd name="connsiteY35" fmla="*/ 4692 h 10000"/>
                <a:gd name="connsiteX36" fmla="*/ 2200 w 10000"/>
                <a:gd name="connsiteY36" fmla="*/ 5640 h 10000"/>
                <a:gd name="connsiteX37" fmla="*/ 3614 w 10000"/>
                <a:gd name="connsiteY37" fmla="*/ 6581 h 10000"/>
                <a:gd name="connsiteX38" fmla="*/ 3490 w 10000"/>
                <a:gd name="connsiteY38" fmla="*/ 10000 h 10000"/>
                <a:gd name="connsiteX39" fmla="*/ 7781 w 10000"/>
                <a:gd name="connsiteY39" fmla="*/ 9788 h 10000"/>
                <a:gd name="connsiteX40" fmla="*/ 7719 w 10000"/>
                <a:gd name="connsiteY40" fmla="*/ 6605 h 10000"/>
                <a:gd name="connsiteX41" fmla="*/ 8196 w 10000"/>
                <a:gd name="connsiteY41" fmla="*/ 6190 h 10000"/>
                <a:gd name="connsiteX42" fmla="*/ 9202 w 10000"/>
                <a:gd name="connsiteY42" fmla="*/ 4142 h 10000"/>
                <a:gd name="connsiteX43" fmla="*/ 9985 w 10000"/>
                <a:gd name="connsiteY43" fmla="*/ 1470 h 10000"/>
                <a:gd name="connsiteX44" fmla="*/ 8877 w 10000"/>
                <a:gd name="connsiteY44" fmla="*/ 1379 h 10000"/>
                <a:gd name="connsiteX45" fmla="*/ 8111 w 10000"/>
                <a:gd name="connsiteY45" fmla="*/ 3077 h 10000"/>
                <a:gd name="connsiteX46" fmla="*/ 8043 w 10000"/>
                <a:gd name="connsiteY46" fmla="*/ 3127 h 10000"/>
                <a:gd name="connsiteX47" fmla="*/ 8026 w 10000"/>
                <a:gd name="connsiteY47" fmla="*/ 3127 h 10000"/>
                <a:gd name="connsiteX48" fmla="*/ 7907 w 10000"/>
                <a:gd name="connsiteY48" fmla="*/ 3127 h 10000"/>
                <a:gd name="connsiteX49" fmla="*/ 7804 w 10000"/>
                <a:gd name="connsiteY49" fmla="*/ 2952 h 10000"/>
                <a:gd name="connsiteX50" fmla="*/ 8248 w 10000"/>
                <a:gd name="connsiteY50" fmla="*/ 696 h 10000"/>
                <a:gd name="connsiteX51" fmla="*/ 7140 w 10000"/>
                <a:gd name="connsiteY51" fmla="*/ 588 h 10000"/>
                <a:gd name="connsiteX0" fmla="*/ 7140 w 10000"/>
                <a:gd name="connsiteY0" fmla="*/ 588 h 10000"/>
                <a:gd name="connsiteX1" fmla="*/ 6492 w 10000"/>
                <a:gd name="connsiteY1" fmla="*/ 2677 h 10000"/>
                <a:gd name="connsiteX2" fmla="*/ 6459 w 10000"/>
                <a:gd name="connsiteY2" fmla="*/ 2760 h 10000"/>
                <a:gd name="connsiteX3" fmla="*/ 6272 w 10000"/>
                <a:gd name="connsiteY3" fmla="*/ 2885 h 10000"/>
                <a:gd name="connsiteX4" fmla="*/ 6169 w 10000"/>
                <a:gd name="connsiteY4" fmla="*/ 2760 h 10000"/>
                <a:gd name="connsiteX5" fmla="*/ 6101 w 10000"/>
                <a:gd name="connsiteY5" fmla="*/ 396 h 10000"/>
                <a:gd name="connsiteX6" fmla="*/ 4755 w 10000"/>
                <a:gd name="connsiteY6" fmla="*/ 314 h 10000"/>
                <a:gd name="connsiteX7" fmla="*/ 4721 w 10000"/>
                <a:gd name="connsiteY7" fmla="*/ 2727 h 10000"/>
                <a:gd name="connsiteX8" fmla="*/ 4483 w 10000"/>
                <a:gd name="connsiteY8" fmla="*/ 2702 h 10000"/>
                <a:gd name="connsiteX9" fmla="*/ 3835 w 10000"/>
                <a:gd name="connsiteY9" fmla="*/ 896 h 10000"/>
                <a:gd name="connsiteX10" fmla="*/ 2677 w 10000"/>
                <a:gd name="connsiteY10" fmla="*/ 946 h 10000"/>
                <a:gd name="connsiteX11" fmla="*/ 3052 w 10000"/>
                <a:gd name="connsiteY11" fmla="*/ 2827 h 10000"/>
                <a:gd name="connsiteX12" fmla="*/ 2711 w 10000"/>
                <a:gd name="connsiteY12" fmla="*/ 3643 h 10000"/>
                <a:gd name="connsiteX13" fmla="*/ 2660 w 10000"/>
                <a:gd name="connsiteY13" fmla="*/ 3651 h 10000"/>
                <a:gd name="connsiteX14" fmla="*/ 2353 w 10000"/>
                <a:gd name="connsiteY14" fmla="*/ 3518 h 10000"/>
                <a:gd name="connsiteX15" fmla="*/ 2336 w 10000"/>
                <a:gd name="connsiteY15" fmla="*/ 3518 h 10000"/>
                <a:gd name="connsiteX16" fmla="*/ 2336 w 10000"/>
                <a:gd name="connsiteY16" fmla="*/ 3501 h 10000"/>
                <a:gd name="connsiteX17" fmla="*/ 2320 w 10000"/>
                <a:gd name="connsiteY17" fmla="*/ 3501 h 10000"/>
                <a:gd name="connsiteX18" fmla="*/ 1927 w 10000"/>
                <a:gd name="connsiteY18" fmla="*/ 3035 h 10000"/>
                <a:gd name="connsiteX19" fmla="*/ 1280 w 10000"/>
                <a:gd name="connsiteY19" fmla="*/ 2411 h 10000"/>
                <a:gd name="connsiteX20" fmla="*/ 276 w 10000"/>
                <a:gd name="connsiteY20" fmla="*/ 2303 h 10000"/>
                <a:gd name="connsiteX21" fmla="*/ 105 w 10000"/>
                <a:gd name="connsiteY21" fmla="*/ 2369 h 10000"/>
                <a:gd name="connsiteX22" fmla="*/ 3 w 10000"/>
                <a:gd name="connsiteY22" fmla="*/ 2503 h 10000"/>
                <a:gd name="connsiteX23" fmla="*/ 258 w 10000"/>
                <a:gd name="connsiteY23" fmla="*/ 2794 h 10000"/>
                <a:gd name="connsiteX24" fmla="*/ 531 w 10000"/>
                <a:gd name="connsiteY24" fmla="*/ 3485 h 10000"/>
                <a:gd name="connsiteX25" fmla="*/ 633 w 10000"/>
                <a:gd name="connsiteY25" fmla="*/ 3676 h 10000"/>
                <a:gd name="connsiteX26" fmla="*/ 940 w 10000"/>
                <a:gd name="connsiteY26" fmla="*/ 4025 h 10000"/>
                <a:gd name="connsiteX27" fmla="*/ 1144 w 10000"/>
                <a:gd name="connsiteY27" fmla="*/ 4308 h 10000"/>
                <a:gd name="connsiteX28" fmla="*/ 1144 w 10000"/>
                <a:gd name="connsiteY28" fmla="*/ 4308 h 10000"/>
                <a:gd name="connsiteX29" fmla="*/ 1161 w 10000"/>
                <a:gd name="connsiteY29" fmla="*/ 4342 h 10000"/>
                <a:gd name="connsiteX30" fmla="*/ 1178 w 10000"/>
                <a:gd name="connsiteY30" fmla="*/ 4350 h 10000"/>
                <a:gd name="connsiteX31" fmla="*/ 1280 w 10000"/>
                <a:gd name="connsiteY31" fmla="*/ 4509 h 10000"/>
                <a:gd name="connsiteX32" fmla="*/ 1298 w 10000"/>
                <a:gd name="connsiteY32" fmla="*/ 4517 h 10000"/>
                <a:gd name="connsiteX33" fmla="*/ 1280 w 10000"/>
                <a:gd name="connsiteY33" fmla="*/ 4525 h 10000"/>
                <a:gd name="connsiteX34" fmla="*/ 1298 w 10000"/>
                <a:gd name="connsiteY34" fmla="*/ 4525 h 10000"/>
                <a:gd name="connsiteX35" fmla="*/ 1366 w 10000"/>
                <a:gd name="connsiteY35" fmla="*/ 4692 h 10000"/>
                <a:gd name="connsiteX36" fmla="*/ 2200 w 10000"/>
                <a:gd name="connsiteY36" fmla="*/ 5640 h 10000"/>
                <a:gd name="connsiteX37" fmla="*/ 3614 w 10000"/>
                <a:gd name="connsiteY37" fmla="*/ 6581 h 10000"/>
                <a:gd name="connsiteX38" fmla="*/ 3490 w 10000"/>
                <a:gd name="connsiteY38" fmla="*/ 10000 h 10000"/>
                <a:gd name="connsiteX39" fmla="*/ 7781 w 10000"/>
                <a:gd name="connsiteY39" fmla="*/ 9788 h 10000"/>
                <a:gd name="connsiteX40" fmla="*/ 7719 w 10000"/>
                <a:gd name="connsiteY40" fmla="*/ 6605 h 10000"/>
                <a:gd name="connsiteX41" fmla="*/ 8196 w 10000"/>
                <a:gd name="connsiteY41" fmla="*/ 6190 h 10000"/>
                <a:gd name="connsiteX42" fmla="*/ 9202 w 10000"/>
                <a:gd name="connsiteY42" fmla="*/ 4142 h 10000"/>
                <a:gd name="connsiteX43" fmla="*/ 9985 w 10000"/>
                <a:gd name="connsiteY43" fmla="*/ 1470 h 10000"/>
                <a:gd name="connsiteX44" fmla="*/ 8877 w 10000"/>
                <a:gd name="connsiteY44" fmla="*/ 1379 h 10000"/>
                <a:gd name="connsiteX45" fmla="*/ 8111 w 10000"/>
                <a:gd name="connsiteY45" fmla="*/ 3077 h 10000"/>
                <a:gd name="connsiteX46" fmla="*/ 8043 w 10000"/>
                <a:gd name="connsiteY46" fmla="*/ 3127 h 10000"/>
                <a:gd name="connsiteX47" fmla="*/ 8026 w 10000"/>
                <a:gd name="connsiteY47" fmla="*/ 3127 h 10000"/>
                <a:gd name="connsiteX48" fmla="*/ 7907 w 10000"/>
                <a:gd name="connsiteY48" fmla="*/ 3127 h 10000"/>
                <a:gd name="connsiteX49" fmla="*/ 7804 w 10000"/>
                <a:gd name="connsiteY49" fmla="*/ 2952 h 10000"/>
                <a:gd name="connsiteX50" fmla="*/ 8248 w 10000"/>
                <a:gd name="connsiteY50" fmla="*/ 696 h 10000"/>
                <a:gd name="connsiteX51" fmla="*/ 7140 w 10000"/>
                <a:gd name="connsiteY51" fmla="*/ 588 h 10000"/>
                <a:gd name="connsiteX0" fmla="*/ 7140 w 10000"/>
                <a:gd name="connsiteY0" fmla="*/ 588 h 9820"/>
                <a:gd name="connsiteX1" fmla="*/ 6492 w 10000"/>
                <a:gd name="connsiteY1" fmla="*/ 2677 h 9820"/>
                <a:gd name="connsiteX2" fmla="*/ 6459 w 10000"/>
                <a:gd name="connsiteY2" fmla="*/ 2760 h 9820"/>
                <a:gd name="connsiteX3" fmla="*/ 6272 w 10000"/>
                <a:gd name="connsiteY3" fmla="*/ 2885 h 9820"/>
                <a:gd name="connsiteX4" fmla="*/ 6169 w 10000"/>
                <a:gd name="connsiteY4" fmla="*/ 2760 h 9820"/>
                <a:gd name="connsiteX5" fmla="*/ 6101 w 10000"/>
                <a:gd name="connsiteY5" fmla="*/ 396 h 9820"/>
                <a:gd name="connsiteX6" fmla="*/ 4755 w 10000"/>
                <a:gd name="connsiteY6" fmla="*/ 314 h 9820"/>
                <a:gd name="connsiteX7" fmla="*/ 4721 w 10000"/>
                <a:gd name="connsiteY7" fmla="*/ 2727 h 9820"/>
                <a:gd name="connsiteX8" fmla="*/ 4483 w 10000"/>
                <a:gd name="connsiteY8" fmla="*/ 2702 h 9820"/>
                <a:gd name="connsiteX9" fmla="*/ 3835 w 10000"/>
                <a:gd name="connsiteY9" fmla="*/ 896 h 9820"/>
                <a:gd name="connsiteX10" fmla="*/ 2677 w 10000"/>
                <a:gd name="connsiteY10" fmla="*/ 946 h 9820"/>
                <a:gd name="connsiteX11" fmla="*/ 3052 w 10000"/>
                <a:gd name="connsiteY11" fmla="*/ 2827 h 9820"/>
                <a:gd name="connsiteX12" fmla="*/ 2711 w 10000"/>
                <a:gd name="connsiteY12" fmla="*/ 3643 h 9820"/>
                <a:gd name="connsiteX13" fmla="*/ 2660 w 10000"/>
                <a:gd name="connsiteY13" fmla="*/ 3651 h 9820"/>
                <a:gd name="connsiteX14" fmla="*/ 2353 w 10000"/>
                <a:gd name="connsiteY14" fmla="*/ 3518 h 9820"/>
                <a:gd name="connsiteX15" fmla="*/ 2336 w 10000"/>
                <a:gd name="connsiteY15" fmla="*/ 3518 h 9820"/>
                <a:gd name="connsiteX16" fmla="*/ 2336 w 10000"/>
                <a:gd name="connsiteY16" fmla="*/ 3501 h 9820"/>
                <a:gd name="connsiteX17" fmla="*/ 2320 w 10000"/>
                <a:gd name="connsiteY17" fmla="*/ 3501 h 9820"/>
                <a:gd name="connsiteX18" fmla="*/ 1927 w 10000"/>
                <a:gd name="connsiteY18" fmla="*/ 3035 h 9820"/>
                <a:gd name="connsiteX19" fmla="*/ 1280 w 10000"/>
                <a:gd name="connsiteY19" fmla="*/ 2411 h 9820"/>
                <a:gd name="connsiteX20" fmla="*/ 276 w 10000"/>
                <a:gd name="connsiteY20" fmla="*/ 2303 h 9820"/>
                <a:gd name="connsiteX21" fmla="*/ 105 w 10000"/>
                <a:gd name="connsiteY21" fmla="*/ 2369 h 9820"/>
                <a:gd name="connsiteX22" fmla="*/ 3 w 10000"/>
                <a:gd name="connsiteY22" fmla="*/ 2503 h 9820"/>
                <a:gd name="connsiteX23" fmla="*/ 258 w 10000"/>
                <a:gd name="connsiteY23" fmla="*/ 2794 h 9820"/>
                <a:gd name="connsiteX24" fmla="*/ 531 w 10000"/>
                <a:gd name="connsiteY24" fmla="*/ 3485 h 9820"/>
                <a:gd name="connsiteX25" fmla="*/ 633 w 10000"/>
                <a:gd name="connsiteY25" fmla="*/ 3676 h 9820"/>
                <a:gd name="connsiteX26" fmla="*/ 940 w 10000"/>
                <a:gd name="connsiteY26" fmla="*/ 4025 h 9820"/>
                <a:gd name="connsiteX27" fmla="*/ 1144 w 10000"/>
                <a:gd name="connsiteY27" fmla="*/ 4308 h 9820"/>
                <a:gd name="connsiteX28" fmla="*/ 1144 w 10000"/>
                <a:gd name="connsiteY28" fmla="*/ 4308 h 9820"/>
                <a:gd name="connsiteX29" fmla="*/ 1161 w 10000"/>
                <a:gd name="connsiteY29" fmla="*/ 4342 h 9820"/>
                <a:gd name="connsiteX30" fmla="*/ 1178 w 10000"/>
                <a:gd name="connsiteY30" fmla="*/ 4350 h 9820"/>
                <a:gd name="connsiteX31" fmla="*/ 1280 w 10000"/>
                <a:gd name="connsiteY31" fmla="*/ 4509 h 9820"/>
                <a:gd name="connsiteX32" fmla="*/ 1298 w 10000"/>
                <a:gd name="connsiteY32" fmla="*/ 4517 h 9820"/>
                <a:gd name="connsiteX33" fmla="*/ 1280 w 10000"/>
                <a:gd name="connsiteY33" fmla="*/ 4525 h 9820"/>
                <a:gd name="connsiteX34" fmla="*/ 1298 w 10000"/>
                <a:gd name="connsiteY34" fmla="*/ 4525 h 9820"/>
                <a:gd name="connsiteX35" fmla="*/ 1366 w 10000"/>
                <a:gd name="connsiteY35" fmla="*/ 4692 h 9820"/>
                <a:gd name="connsiteX36" fmla="*/ 2200 w 10000"/>
                <a:gd name="connsiteY36" fmla="*/ 5640 h 9820"/>
                <a:gd name="connsiteX37" fmla="*/ 3614 w 10000"/>
                <a:gd name="connsiteY37" fmla="*/ 6581 h 9820"/>
                <a:gd name="connsiteX38" fmla="*/ 3490 w 10000"/>
                <a:gd name="connsiteY38" fmla="*/ 9787 h 9820"/>
                <a:gd name="connsiteX39" fmla="*/ 7781 w 10000"/>
                <a:gd name="connsiteY39" fmla="*/ 9788 h 9820"/>
                <a:gd name="connsiteX40" fmla="*/ 7719 w 10000"/>
                <a:gd name="connsiteY40" fmla="*/ 6605 h 9820"/>
                <a:gd name="connsiteX41" fmla="*/ 8196 w 10000"/>
                <a:gd name="connsiteY41" fmla="*/ 6190 h 9820"/>
                <a:gd name="connsiteX42" fmla="*/ 9202 w 10000"/>
                <a:gd name="connsiteY42" fmla="*/ 4142 h 9820"/>
                <a:gd name="connsiteX43" fmla="*/ 9985 w 10000"/>
                <a:gd name="connsiteY43" fmla="*/ 1470 h 9820"/>
                <a:gd name="connsiteX44" fmla="*/ 8877 w 10000"/>
                <a:gd name="connsiteY44" fmla="*/ 1379 h 9820"/>
                <a:gd name="connsiteX45" fmla="*/ 8111 w 10000"/>
                <a:gd name="connsiteY45" fmla="*/ 3077 h 9820"/>
                <a:gd name="connsiteX46" fmla="*/ 8043 w 10000"/>
                <a:gd name="connsiteY46" fmla="*/ 3127 h 9820"/>
                <a:gd name="connsiteX47" fmla="*/ 8026 w 10000"/>
                <a:gd name="connsiteY47" fmla="*/ 3127 h 9820"/>
                <a:gd name="connsiteX48" fmla="*/ 7907 w 10000"/>
                <a:gd name="connsiteY48" fmla="*/ 3127 h 9820"/>
                <a:gd name="connsiteX49" fmla="*/ 7804 w 10000"/>
                <a:gd name="connsiteY49" fmla="*/ 2952 h 9820"/>
                <a:gd name="connsiteX50" fmla="*/ 8248 w 10000"/>
                <a:gd name="connsiteY50" fmla="*/ 696 h 9820"/>
                <a:gd name="connsiteX51" fmla="*/ 7140 w 10000"/>
                <a:gd name="connsiteY51" fmla="*/ 588 h 9820"/>
                <a:gd name="connsiteX0" fmla="*/ 7140 w 10000"/>
                <a:gd name="connsiteY0" fmla="*/ 599 h 10028"/>
                <a:gd name="connsiteX1" fmla="*/ 6492 w 10000"/>
                <a:gd name="connsiteY1" fmla="*/ 2726 h 10028"/>
                <a:gd name="connsiteX2" fmla="*/ 6459 w 10000"/>
                <a:gd name="connsiteY2" fmla="*/ 2811 h 10028"/>
                <a:gd name="connsiteX3" fmla="*/ 6272 w 10000"/>
                <a:gd name="connsiteY3" fmla="*/ 2938 h 10028"/>
                <a:gd name="connsiteX4" fmla="*/ 6169 w 10000"/>
                <a:gd name="connsiteY4" fmla="*/ 2811 h 10028"/>
                <a:gd name="connsiteX5" fmla="*/ 6101 w 10000"/>
                <a:gd name="connsiteY5" fmla="*/ 403 h 10028"/>
                <a:gd name="connsiteX6" fmla="*/ 4755 w 10000"/>
                <a:gd name="connsiteY6" fmla="*/ 320 h 10028"/>
                <a:gd name="connsiteX7" fmla="*/ 4721 w 10000"/>
                <a:gd name="connsiteY7" fmla="*/ 2777 h 10028"/>
                <a:gd name="connsiteX8" fmla="*/ 4483 w 10000"/>
                <a:gd name="connsiteY8" fmla="*/ 2752 h 10028"/>
                <a:gd name="connsiteX9" fmla="*/ 3835 w 10000"/>
                <a:gd name="connsiteY9" fmla="*/ 912 h 10028"/>
                <a:gd name="connsiteX10" fmla="*/ 2677 w 10000"/>
                <a:gd name="connsiteY10" fmla="*/ 963 h 10028"/>
                <a:gd name="connsiteX11" fmla="*/ 3052 w 10000"/>
                <a:gd name="connsiteY11" fmla="*/ 2879 h 10028"/>
                <a:gd name="connsiteX12" fmla="*/ 2711 w 10000"/>
                <a:gd name="connsiteY12" fmla="*/ 3710 h 10028"/>
                <a:gd name="connsiteX13" fmla="*/ 2660 w 10000"/>
                <a:gd name="connsiteY13" fmla="*/ 3718 h 10028"/>
                <a:gd name="connsiteX14" fmla="*/ 2353 w 10000"/>
                <a:gd name="connsiteY14" fmla="*/ 3582 h 10028"/>
                <a:gd name="connsiteX15" fmla="*/ 2336 w 10000"/>
                <a:gd name="connsiteY15" fmla="*/ 3582 h 10028"/>
                <a:gd name="connsiteX16" fmla="*/ 2336 w 10000"/>
                <a:gd name="connsiteY16" fmla="*/ 3565 h 10028"/>
                <a:gd name="connsiteX17" fmla="*/ 2320 w 10000"/>
                <a:gd name="connsiteY17" fmla="*/ 3565 h 10028"/>
                <a:gd name="connsiteX18" fmla="*/ 1927 w 10000"/>
                <a:gd name="connsiteY18" fmla="*/ 3091 h 10028"/>
                <a:gd name="connsiteX19" fmla="*/ 1280 w 10000"/>
                <a:gd name="connsiteY19" fmla="*/ 2455 h 10028"/>
                <a:gd name="connsiteX20" fmla="*/ 276 w 10000"/>
                <a:gd name="connsiteY20" fmla="*/ 2345 h 10028"/>
                <a:gd name="connsiteX21" fmla="*/ 105 w 10000"/>
                <a:gd name="connsiteY21" fmla="*/ 2412 h 10028"/>
                <a:gd name="connsiteX22" fmla="*/ 3 w 10000"/>
                <a:gd name="connsiteY22" fmla="*/ 2549 h 10028"/>
                <a:gd name="connsiteX23" fmla="*/ 258 w 10000"/>
                <a:gd name="connsiteY23" fmla="*/ 2845 h 10028"/>
                <a:gd name="connsiteX24" fmla="*/ 531 w 10000"/>
                <a:gd name="connsiteY24" fmla="*/ 3549 h 10028"/>
                <a:gd name="connsiteX25" fmla="*/ 633 w 10000"/>
                <a:gd name="connsiteY25" fmla="*/ 3743 h 10028"/>
                <a:gd name="connsiteX26" fmla="*/ 940 w 10000"/>
                <a:gd name="connsiteY26" fmla="*/ 4099 h 10028"/>
                <a:gd name="connsiteX27" fmla="*/ 1144 w 10000"/>
                <a:gd name="connsiteY27" fmla="*/ 4387 h 10028"/>
                <a:gd name="connsiteX28" fmla="*/ 1144 w 10000"/>
                <a:gd name="connsiteY28" fmla="*/ 4387 h 10028"/>
                <a:gd name="connsiteX29" fmla="*/ 1161 w 10000"/>
                <a:gd name="connsiteY29" fmla="*/ 4422 h 10028"/>
                <a:gd name="connsiteX30" fmla="*/ 1178 w 10000"/>
                <a:gd name="connsiteY30" fmla="*/ 4430 h 10028"/>
                <a:gd name="connsiteX31" fmla="*/ 1280 w 10000"/>
                <a:gd name="connsiteY31" fmla="*/ 4592 h 10028"/>
                <a:gd name="connsiteX32" fmla="*/ 1298 w 10000"/>
                <a:gd name="connsiteY32" fmla="*/ 4600 h 10028"/>
                <a:gd name="connsiteX33" fmla="*/ 1280 w 10000"/>
                <a:gd name="connsiteY33" fmla="*/ 4608 h 10028"/>
                <a:gd name="connsiteX34" fmla="*/ 1298 w 10000"/>
                <a:gd name="connsiteY34" fmla="*/ 4608 h 10028"/>
                <a:gd name="connsiteX35" fmla="*/ 1366 w 10000"/>
                <a:gd name="connsiteY35" fmla="*/ 4778 h 10028"/>
                <a:gd name="connsiteX36" fmla="*/ 2200 w 10000"/>
                <a:gd name="connsiteY36" fmla="*/ 5743 h 10028"/>
                <a:gd name="connsiteX37" fmla="*/ 3614 w 10000"/>
                <a:gd name="connsiteY37" fmla="*/ 6702 h 10028"/>
                <a:gd name="connsiteX38" fmla="*/ 3490 w 10000"/>
                <a:gd name="connsiteY38" fmla="*/ 10028 h 10028"/>
                <a:gd name="connsiteX39" fmla="*/ 7781 w 10000"/>
                <a:gd name="connsiteY39" fmla="*/ 9967 h 10028"/>
                <a:gd name="connsiteX40" fmla="*/ 7719 w 10000"/>
                <a:gd name="connsiteY40" fmla="*/ 6726 h 10028"/>
                <a:gd name="connsiteX41" fmla="*/ 8196 w 10000"/>
                <a:gd name="connsiteY41" fmla="*/ 6303 h 10028"/>
                <a:gd name="connsiteX42" fmla="*/ 9202 w 10000"/>
                <a:gd name="connsiteY42" fmla="*/ 4218 h 10028"/>
                <a:gd name="connsiteX43" fmla="*/ 9985 w 10000"/>
                <a:gd name="connsiteY43" fmla="*/ 1497 h 10028"/>
                <a:gd name="connsiteX44" fmla="*/ 8877 w 10000"/>
                <a:gd name="connsiteY44" fmla="*/ 1404 h 10028"/>
                <a:gd name="connsiteX45" fmla="*/ 8111 w 10000"/>
                <a:gd name="connsiteY45" fmla="*/ 3133 h 10028"/>
                <a:gd name="connsiteX46" fmla="*/ 8043 w 10000"/>
                <a:gd name="connsiteY46" fmla="*/ 3184 h 10028"/>
                <a:gd name="connsiteX47" fmla="*/ 8026 w 10000"/>
                <a:gd name="connsiteY47" fmla="*/ 3184 h 10028"/>
                <a:gd name="connsiteX48" fmla="*/ 7907 w 10000"/>
                <a:gd name="connsiteY48" fmla="*/ 3184 h 10028"/>
                <a:gd name="connsiteX49" fmla="*/ 7804 w 10000"/>
                <a:gd name="connsiteY49" fmla="*/ 3006 h 10028"/>
                <a:gd name="connsiteX50" fmla="*/ 8248 w 10000"/>
                <a:gd name="connsiteY50" fmla="*/ 709 h 10028"/>
                <a:gd name="connsiteX51" fmla="*/ 7140 w 10000"/>
                <a:gd name="connsiteY51" fmla="*/ 599 h 10028"/>
                <a:gd name="connsiteX0" fmla="*/ 7140 w 10000"/>
                <a:gd name="connsiteY0" fmla="*/ 599 h 10028"/>
                <a:gd name="connsiteX1" fmla="*/ 6492 w 10000"/>
                <a:gd name="connsiteY1" fmla="*/ 2726 h 10028"/>
                <a:gd name="connsiteX2" fmla="*/ 6459 w 10000"/>
                <a:gd name="connsiteY2" fmla="*/ 2811 h 10028"/>
                <a:gd name="connsiteX3" fmla="*/ 6272 w 10000"/>
                <a:gd name="connsiteY3" fmla="*/ 2938 h 10028"/>
                <a:gd name="connsiteX4" fmla="*/ 6169 w 10000"/>
                <a:gd name="connsiteY4" fmla="*/ 2811 h 10028"/>
                <a:gd name="connsiteX5" fmla="*/ 6101 w 10000"/>
                <a:gd name="connsiteY5" fmla="*/ 403 h 10028"/>
                <a:gd name="connsiteX6" fmla="*/ 4755 w 10000"/>
                <a:gd name="connsiteY6" fmla="*/ 320 h 10028"/>
                <a:gd name="connsiteX7" fmla="*/ 4721 w 10000"/>
                <a:gd name="connsiteY7" fmla="*/ 2777 h 10028"/>
                <a:gd name="connsiteX8" fmla="*/ 4483 w 10000"/>
                <a:gd name="connsiteY8" fmla="*/ 2752 h 10028"/>
                <a:gd name="connsiteX9" fmla="*/ 3835 w 10000"/>
                <a:gd name="connsiteY9" fmla="*/ 912 h 10028"/>
                <a:gd name="connsiteX10" fmla="*/ 2677 w 10000"/>
                <a:gd name="connsiteY10" fmla="*/ 963 h 10028"/>
                <a:gd name="connsiteX11" fmla="*/ 3052 w 10000"/>
                <a:gd name="connsiteY11" fmla="*/ 2879 h 10028"/>
                <a:gd name="connsiteX12" fmla="*/ 2711 w 10000"/>
                <a:gd name="connsiteY12" fmla="*/ 3710 h 10028"/>
                <a:gd name="connsiteX13" fmla="*/ 2660 w 10000"/>
                <a:gd name="connsiteY13" fmla="*/ 3718 h 10028"/>
                <a:gd name="connsiteX14" fmla="*/ 2353 w 10000"/>
                <a:gd name="connsiteY14" fmla="*/ 3582 h 10028"/>
                <a:gd name="connsiteX15" fmla="*/ 2336 w 10000"/>
                <a:gd name="connsiteY15" fmla="*/ 3582 h 10028"/>
                <a:gd name="connsiteX16" fmla="*/ 2336 w 10000"/>
                <a:gd name="connsiteY16" fmla="*/ 3565 h 10028"/>
                <a:gd name="connsiteX17" fmla="*/ 2320 w 10000"/>
                <a:gd name="connsiteY17" fmla="*/ 3565 h 10028"/>
                <a:gd name="connsiteX18" fmla="*/ 1927 w 10000"/>
                <a:gd name="connsiteY18" fmla="*/ 3091 h 10028"/>
                <a:gd name="connsiteX19" fmla="*/ 1280 w 10000"/>
                <a:gd name="connsiteY19" fmla="*/ 2455 h 10028"/>
                <a:gd name="connsiteX20" fmla="*/ 276 w 10000"/>
                <a:gd name="connsiteY20" fmla="*/ 2345 h 10028"/>
                <a:gd name="connsiteX21" fmla="*/ 105 w 10000"/>
                <a:gd name="connsiteY21" fmla="*/ 2412 h 10028"/>
                <a:gd name="connsiteX22" fmla="*/ 3 w 10000"/>
                <a:gd name="connsiteY22" fmla="*/ 2549 h 10028"/>
                <a:gd name="connsiteX23" fmla="*/ 258 w 10000"/>
                <a:gd name="connsiteY23" fmla="*/ 2845 h 10028"/>
                <a:gd name="connsiteX24" fmla="*/ 531 w 10000"/>
                <a:gd name="connsiteY24" fmla="*/ 3549 h 10028"/>
                <a:gd name="connsiteX25" fmla="*/ 633 w 10000"/>
                <a:gd name="connsiteY25" fmla="*/ 3743 h 10028"/>
                <a:gd name="connsiteX26" fmla="*/ 940 w 10000"/>
                <a:gd name="connsiteY26" fmla="*/ 4099 h 10028"/>
                <a:gd name="connsiteX27" fmla="*/ 1144 w 10000"/>
                <a:gd name="connsiteY27" fmla="*/ 4387 h 10028"/>
                <a:gd name="connsiteX28" fmla="*/ 1144 w 10000"/>
                <a:gd name="connsiteY28" fmla="*/ 4387 h 10028"/>
                <a:gd name="connsiteX29" fmla="*/ 1161 w 10000"/>
                <a:gd name="connsiteY29" fmla="*/ 4422 h 10028"/>
                <a:gd name="connsiteX30" fmla="*/ 1178 w 10000"/>
                <a:gd name="connsiteY30" fmla="*/ 4430 h 10028"/>
                <a:gd name="connsiteX31" fmla="*/ 1280 w 10000"/>
                <a:gd name="connsiteY31" fmla="*/ 4592 h 10028"/>
                <a:gd name="connsiteX32" fmla="*/ 1298 w 10000"/>
                <a:gd name="connsiteY32" fmla="*/ 4600 h 10028"/>
                <a:gd name="connsiteX33" fmla="*/ 1280 w 10000"/>
                <a:gd name="connsiteY33" fmla="*/ 4608 h 10028"/>
                <a:gd name="connsiteX34" fmla="*/ 1298 w 10000"/>
                <a:gd name="connsiteY34" fmla="*/ 4608 h 10028"/>
                <a:gd name="connsiteX35" fmla="*/ 1366 w 10000"/>
                <a:gd name="connsiteY35" fmla="*/ 4778 h 10028"/>
                <a:gd name="connsiteX36" fmla="*/ 2200 w 10000"/>
                <a:gd name="connsiteY36" fmla="*/ 5743 h 10028"/>
                <a:gd name="connsiteX37" fmla="*/ 3614 w 10000"/>
                <a:gd name="connsiteY37" fmla="*/ 6702 h 10028"/>
                <a:gd name="connsiteX38" fmla="*/ 3490 w 10000"/>
                <a:gd name="connsiteY38" fmla="*/ 10028 h 10028"/>
                <a:gd name="connsiteX39" fmla="*/ 7781 w 10000"/>
                <a:gd name="connsiteY39" fmla="*/ 9967 h 10028"/>
                <a:gd name="connsiteX40" fmla="*/ 7719 w 10000"/>
                <a:gd name="connsiteY40" fmla="*/ 6726 h 10028"/>
                <a:gd name="connsiteX41" fmla="*/ 8196 w 10000"/>
                <a:gd name="connsiteY41" fmla="*/ 6303 h 10028"/>
                <a:gd name="connsiteX42" fmla="*/ 9202 w 10000"/>
                <a:gd name="connsiteY42" fmla="*/ 4218 h 10028"/>
                <a:gd name="connsiteX43" fmla="*/ 9985 w 10000"/>
                <a:gd name="connsiteY43" fmla="*/ 1497 h 10028"/>
                <a:gd name="connsiteX44" fmla="*/ 8877 w 10000"/>
                <a:gd name="connsiteY44" fmla="*/ 1404 h 10028"/>
                <a:gd name="connsiteX45" fmla="*/ 8111 w 10000"/>
                <a:gd name="connsiteY45" fmla="*/ 3133 h 10028"/>
                <a:gd name="connsiteX46" fmla="*/ 8043 w 10000"/>
                <a:gd name="connsiteY46" fmla="*/ 3184 h 10028"/>
                <a:gd name="connsiteX47" fmla="*/ 8026 w 10000"/>
                <a:gd name="connsiteY47" fmla="*/ 3184 h 10028"/>
                <a:gd name="connsiteX48" fmla="*/ 7907 w 10000"/>
                <a:gd name="connsiteY48" fmla="*/ 3184 h 10028"/>
                <a:gd name="connsiteX49" fmla="*/ 7804 w 10000"/>
                <a:gd name="connsiteY49" fmla="*/ 3006 h 10028"/>
                <a:gd name="connsiteX50" fmla="*/ 8248 w 10000"/>
                <a:gd name="connsiteY50" fmla="*/ 709 h 10028"/>
                <a:gd name="connsiteX51" fmla="*/ 7140 w 10000"/>
                <a:gd name="connsiteY51" fmla="*/ 599 h 10028"/>
                <a:gd name="connsiteX0" fmla="*/ 7140 w 10000"/>
                <a:gd name="connsiteY0" fmla="*/ 599 h 10028"/>
                <a:gd name="connsiteX1" fmla="*/ 6492 w 10000"/>
                <a:gd name="connsiteY1" fmla="*/ 2726 h 10028"/>
                <a:gd name="connsiteX2" fmla="*/ 6459 w 10000"/>
                <a:gd name="connsiteY2" fmla="*/ 2811 h 10028"/>
                <a:gd name="connsiteX3" fmla="*/ 6272 w 10000"/>
                <a:gd name="connsiteY3" fmla="*/ 2938 h 10028"/>
                <a:gd name="connsiteX4" fmla="*/ 6169 w 10000"/>
                <a:gd name="connsiteY4" fmla="*/ 2811 h 10028"/>
                <a:gd name="connsiteX5" fmla="*/ 6101 w 10000"/>
                <a:gd name="connsiteY5" fmla="*/ 403 h 10028"/>
                <a:gd name="connsiteX6" fmla="*/ 4755 w 10000"/>
                <a:gd name="connsiteY6" fmla="*/ 320 h 10028"/>
                <a:gd name="connsiteX7" fmla="*/ 4721 w 10000"/>
                <a:gd name="connsiteY7" fmla="*/ 2777 h 10028"/>
                <a:gd name="connsiteX8" fmla="*/ 4483 w 10000"/>
                <a:gd name="connsiteY8" fmla="*/ 2752 h 10028"/>
                <a:gd name="connsiteX9" fmla="*/ 3835 w 10000"/>
                <a:gd name="connsiteY9" fmla="*/ 912 h 10028"/>
                <a:gd name="connsiteX10" fmla="*/ 2677 w 10000"/>
                <a:gd name="connsiteY10" fmla="*/ 963 h 10028"/>
                <a:gd name="connsiteX11" fmla="*/ 3052 w 10000"/>
                <a:gd name="connsiteY11" fmla="*/ 2879 h 10028"/>
                <a:gd name="connsiteX12" fmla="*/ 2711 w 10000"/>
                <a:gd name="connsiteY12" fmla="*/ 3710 h 10028"/>
                <a:gd name="connsiteX13" fmla="*/ 2660 w 10000"/>
                <a:gd name="connsiteY13" fmla="*/ 3718 h 10028"/>
                <a:gd name="connsiteX14" fmla="*/ 2353 w 10000"/>
                <a:gd name="connsiteY14" fmla="*/ 3582 h 10028"/>
                <a:gd name="connsiteX15" fmla="*/ 2336 w 10000"/>
                <a:gd name="connsiteY15" fmla="*/ 3582 h 10028"/>
                <a:gd name="connsiteX16" fmla="*/ 2336 w 10000"/>
                <a:gd name="connsiteY16" fmla="*/ 3565 h 10028"/>
                <a:gd name="connsiteX17" fmla="*/ 2320 w 10000"/>
                <a:gd name="connsiteY17" fmla="*/ 3565 h 10028"/>
                <a:gd name="connsiteX18" fmla="*/ 1927 w 10000"/>
                <a:gd name="connsiteY18" fmla="*/ 3091 h 10028"/>
                <a:gd name="connsiteX19" fmla="*/ 1280 w 10000"/>
                <a:gd name="connsiteY19" fmla="*/ 2455 h 10028"/>
                <a:gd name="connsiteX20" fmla="*/ 276 w 10000"/>
                <a:gd name="connsiteY20" fmla="*/ 2345 h 10028"/>
                <a:gd name="connsiteX21" fmla="*/ 105 w 10000"/>
                <a:gd name="connsiteY21" fmla="*/ 2412 h 10028"/>
                <a:gd name="connsiteX22" fmla="*/ 3 w 10000"/>
                <a:gd name="connsiteY22" fmla="*/ 2549 h 10028"/>
                <a:gd name="connsiteX23" fmla="*/ 258 w 10000"/>
                <a:gd name="connsiteY23" fmla="*/ 2845 h 10028"/>
                <a:gd name="connsiteX24" fmla="*/ 531 w 10000"/>
                <a:gd name="connsiteY24" fmla="*/ 3549 h 10028"/>
                <a:gd name="connsiteX25" fmla="*/ 633 w 10000"/>
                <a:gd name="connsiteY25" fmla="*/ 3743 h 10028"/>
                <a:gd name="connsiteX26" fmla="*/ 940 w 10000"/>
                <a:gd name="connsiteY26" fmla="*/ 4099 h 10028"/>
                <a:gd name="connsiteX27" fmla="*/ 1144 w 10000"/>
                <a:gd name="connsiteY27" fmla="*/ 4387 h 10028"/>
                <a:gd name="connsiteX28" fmla="*/ 1144 w 10000"/>
                <a:gd name="connsiteY28" fmla="*/ 4387 h 10028"/>
                <a:gd name="connsiteX29" fmla="*/ 1161 w 10000"/>
                <a:gd name="connsiteY29" fmla="*/ 4422 h 10028"/>
                <a:gd name="connsiteX30" fmla="*/ 1178 w 10000"/>
                <a:gd name="connsiteY30" fmla="*/ 4430 h 10028"/>
                <a:gd name="connsiteX31" fmla="*/ 1280 w 10000"/>
                <a:gd name="connsiteY31" fmla="*/ 4592 h 10028"/>
                <a:gd name="connsiteX32" fmla="*/ 1298 w 10000"/>
                <a:gd name="connsiteY32" fmla="*/ 4600 h 10028"/>
                <a:gd name="connsiteX33" fmla="*/ 1280 w 10000"/>
                <a:gd name="connsiteY33" fmla="*/ 4608 h 10028"/>
                <a:gd name="connsiteX34" fmla="*/ 1298 w 10000"/>
                <a:gd name="connsiteY34" fmla="*/ 4608 h 10028"/>
                <a:gd name="connsiteX35" fmla="*/ 1366 w 10000"/>
                <a:gd name="connsiteY35" fmla="*/ 4778 h 10028"/>
                <a:gd name="connsiteX36" fmla="*/ 2200 w 10000"/>
                <a:gd name="connsiteY36" fmla="*/ 5743 h 10028"/>
                <a:gd name="connsiteX37" fmla="*/ 3614 w 10000"/>
                <a:gd name="connsiteY37" fmla="*/ 6702 h 10028"/>
                <a:gd name="connsiteX38" fmla="*/ 3490 w 10000"/>
                <a:gd name="connsiteY38" fmla="*/ 10028 h 10028"/>
                <a:gd name="connsiteX39" fmla="*/ 7781 w 10000"/>
                <a:gd name="connsiteY39" fmla="*/ 9967 h 10028"/>
                <a:gd name="connsiteX40" fmla="*/ 7719 w 10000"/>
                <a:gd name="connsiteY40" fmla="*/ 6726 h 10028"/>
                <a:gd name="connsiteX41" fmla="*/ 8196 w 10000"/>
                <a:gd name="connsiteY41" fmla="*/ 6303 h 10028"/>
                <a:gd name="connsiteX42" fmla="*/ 9202 w 10000"/>
                <a:gd name="connsiteY42" fmla="*/ 4218 h 10028"/>
                <a:gd name="connsiteX43" fmla="*/ 9985 w 10000"/>
                <a:gd name="connsiteY43" fmla="*/ 1497 h 10028"/>
                <a:gd name="connsiteX44" fmla="*/ 8877 w 10000"/>
                <a:gd name="connsiteY44" fmla="*/ 1404 h 10028"/>
                <a:gd name="connsiteX45" fmla="*/ 8111 w 10000"/>
                <a:gd name="connsiteY45" fmla="*/ 3133 h 10028"/>
                <a:gd name="connsiteX46" fmla="*/ 8043 w 10000"/>
                <a:gd name="connsiteY46" fmla="*/ 3184 h 10028"/>
                <a:gd name="connsiteX47" fmla="*/ 8026 w 10000"/>
                <a:gd name="connsiteY47" fmla="*/ 3184 h 10028"/>
                <a:gd name="connsiteX48" fmla="*/ 7907 w 10000"/>
                <a:gd name="connsiteY48" fmla="*/ 3184 h 10028"/>
                <a:gd name="connsiteX49" fmla="*/ 7804 w 10000"/>
                <a:gd name="connsiteY49" fmla="*/ 3006 h 10028"/>
                <a:gd name="connsiteX50" fmla="*/ 8248 w 10000"/>
                <a:gd name="connsiteY50" fmla="*/ 709 h 10028"/>
                <a:gd name="connsiteX51" fmla="*/ 7140 w 10000"/>
                <a:gd name="connsiteY51" fmla="*/ 599 h 10028"/>
                <a:gd name="connsiteX0" fmla="*/ 7140 w 10000"/>
                <a:gd name="connsiteY0" fmla="*/ 599 h 10029"/>
                <a:gd name="connsiteX1" fmla="*/ 6492 w 10000"/>
                <a:gd name="connsiteY1" fmla="*/ 2726 h 10029"/>
                <a:gd name="connsiteX2" fmla="*/ 6459 w 10000"/>
                <a:gd name="connsiteY2" fmla="*/ 2811 h 10029"/>
                <a:gd name="connsiteX3" fmla="*/ 6272 w 10000"/>
                <a:gd name="connsiteY3" fmla="*/ 2938 h 10029"/>
                <a:gd name="connsiteX4" fmla="*/ 6169 w 10000"/>
                <a:gd name="connsiteY4" fmla="*/ 2811 h 10029"/>
                <a:gd name="connsiteX5" fmla="*/ 6101 w 10000"/>
                <a:gd name="connsiteY5" fmla="*/ 403 h 10029"/>
                <a:gd name="connsiteX6" fmla="*/ 4755 w 10000"/>
                <a:gd name="connsiteY6" fmla="*/ 320 h 10029"/>
                <a:gd name="connsiteX7" fmla="*/ 4721 w 10000"/>
                <a:gd name="connsiteY7" fmla="*/ 2777 h 10029"/>
                <a:gd name="connsiteX8" fmla="*/ 4483 w 10000"/>
                <a:gd name="connsiteY8" fmla="*/ 2752 h 10029"/>
                <a:gd name="connsiteX9" fmla="*/ 3835 w 10000"/>
                <a:gd name="connsiteY9" fmla="*/ 912 h 10029"/>
                <a:gd name="connsiteX10" fmla="*/ 2677 w 10000"/>
                <a:gd name="connsiteY10" fmla="*/ 963 h 10029"/>
                <a:gd name="connsiteX11" fmla="*/ 3052 w 10000"/>
                <a:gd name="connsiteY11" fmla="*/ 2879 h 10029"/>
                <a:gd name="connsiteX12" fmla="*/ 2711 w 10000"/>
                <a:gd name="connsiteY12" fmla="*/ 3710 h 10029"/>
                <a:gd name="connsiteX13" fmla="*/ 2660 w 10000"/>
                <a:gd name="connsiteY13" fmla="*/ 3718 h 10029"/>
                <a:gd name="connsiteX14" fmla="*/ 2353 w 10000"/>
                <a:gd name="connsiteY14" fmla="*/ 3582 h 10029"/>
                <a:gd name="connsiteX15" fmla="*/ 2336 w 10000"/>
                <a:gd name="connsiteY15" fmla="*/ 3582 h 10029"/>
                <a:gd name="connsiteX16" fmla="*/ 2336 w 10000"/>
                <a:gd name="connsiteY16" fmla="*/ 3565 h 10029"/>
                <a:gd name="connsiteX17" fmla="*/ 2320 w 10000"/>
                <a:gd name="connsiteY17" fmla="*/ 3565 h 10029"/>
                <a:gd name="connsiteX18" fmla="*/ 1927 w 10000"/>
                <a:gd name="connsiteY18" fmla="*/ 3091 h 10029"/>
                <a:gd name="connsiteX19" fmla="*/ 1280 w 10000"/>
                <a:gd name="connsiteY19" fmla="*/ 2455 h 10029"/>
                <a:gd name="connsiteX20" fmla="*/ 276 w 10000"/>
                <a:gd name="connsiteY20" fmla="*/ 2345 h 10029"/>
                <a:gd name="connsiteX21" fmla="*/ 105 w 10000"/>
                <a:gd name="connsiteY21" fmla="*/ 2412 h 10029"/>
                <a:gd name="connsiteX22" fmla="*/ 3 w 10000"/>
                <a:gd name="connsiteY22" fmla="*/ 2549 h 10029"/>
                <a:gd name="connsiteX23" fmla="*/ 258 w 10000"/>
                <a:gd name="connsiteY23" fmla="*/ 2845 h 10029"/>
                <a:gd name="connsiteX24" fmla="*/ 531 w 10000"/>
                <a:gd name="connsiteY24" fmla="*/ 3549 h 10029"/>
                <a:gd name="connsiteX25" fmla="*/ 633 w 10000"/>
                <a:gd name="connsiteY25" fmla="*/ 3743 h 10029"/>
                <a:gd name="connsiteX26" fmla="*/ 940 w 10000"/>
                <a:gd name="connsiteY26" fmla="*/ 4099 h 10029"/>
                <a:gd name="connsiteX27" fmla="*/ 1144 w 10000"/>
                <a:gd name="connsiteY27" fmla="*/ 4387 h 10029"/>
                <a:gd name="connsiteX28" fmla="*/ 1144 w 10000"/>
                <a:gd name="connsiteY28" fmla="*/ 4387 h 10029"/>
                <a:gd name="connsiteX29" fmla="*/ 1161 w 10000"/>
                <a:gd name="connsiteY29" fmla="*/ 4422 h 10029"/>
                <a:gd name="connsiteX30" fmla="*/ 1178 w 10000"/>
                <a:gd name="connsiteY30" fmla="*/ 4430 h 10029"/>
                <a:gd name="connsiteX31" fmla="*/ 1280 w 10000"/>
                <a:gd name="connsiteY31" fmla="*/ 4592 h 10029"/>
                <a:gd name="connsiteX32" fmla="*/ 1298 w 10000"/>
                <a:gd name="connsiteY32" fmla="*/ 4600 h 10029"/>
                <a:gd name="connsiteX33" fmla="*/ 1280 w 10000"/>
                <a:gd name="connsiteY33" fmla="*/ 4608 h 10029"/>
                <a:gd name="connsiteX34" fmla="*/ 1298 w 10000"/>
                <a:gd name="connsiteY34" fmla="*/ 4608 h 10029"/>
                <a:gd name="connsiteX35" fmla="*/ 1366 w 10000"/>
                <a:gd name="connsiteY35" fmla="*/ 4778 h 10029"/>
                <a:gd name="connsiteX36" fmla="*/ 2200 w 10000"/>
                <a:gd name="connsiteY36" fmla="*/ 5743 h 10029"/>
                <a:gd name="connsiteX37" fmla="*/ 3614 w 10000"/>
                <a:gd name="connsiteY37" fmla="*/ 6702 h 10029"/>
                <a:gd name="connsiteX38" fmla="*/ 3490 w 10000"/>
                <a:gd name="connsiteY38" fmla="*/ 10028 h 10029"/>
                <a:gd name="connsiteX39" fmla="*/ 7843 w 10000"/>
                <a:gd name="connsiteY39" fmla="*/ 10029 h 10029"/>
                <a:gd name="connsiteX40" fmla="*/ 7719 w 10000"/>
                <a:gd name="connsiteY40" fmla="*/ 6726 h 10029"/>
                <a:gd name="connsiteX41" fmla="*/ 8196 w 10000"/>
                <a:gd name="connsiteY41" fmla="*/ 6303 h 10029"/>
                <a:gd name="connsiteX42" fmla="*/ 9202 w 10000"/>
                <a:gd name="connsiteY42" fmla="*/ 4218 h 10029"/>
                <a:gd name="connsiteX43" fmla="*/ 9985 w 10000"/>
                <a:gd name="connsiteY43" fmla="*/ 1497 h 10029"/>
                <a:gd name="connsiteX44" fmla="*/ 8877 w 10000"/>
                <a:gd name="connsiteY44" fmla="*/ 1404 h 10029"/>
                <a:gd name="connsiteX45" fmla="*/ 8111 w 10000"/>
                <a:gd name="connsiteY45" fmla="*/ 3133 h 10029"/>
                <a:gd name="connsiteX46" fmla="*/ 8043 w 10000"/>
                <a:gd name="connsiteY46" fmla="*/ 3184 h 10029"/>
                <a:gd name="connsiteX47" fmla="*/ 8026 w 10000"/>
                <a:gd name="connsiteY47" fmla="*/ 3184 h 10029"/>
                <a:gd name="connsiteX48" fmla="*/ 7907 w 10000"/>
                <a:gd name="connsiteY48" fmla="*/ 3184 h 10029"/>
                <a:gd name="connsiteX49" fmla="*/ 7804 w 10000"/>
                <a:gd name="connsiteY49" fmla="*/ 3006 h 10029"/>
                <a:gd name="connsiteX50" fmla="*/ 8248 w 10000"/>
                <a:gd name="connsiteY50" fmla="*/ 709 h 10029"/>
                <a:gd name="connsiteX51" fmla="*/ 7140 w 10000"/>
                <a:gd name="connsiteY51" fmla="*/ 599 h 10029"/>
                <a:gd name="connsiteX0" fmla="*/ 7140 w 10000"/>
                <a:gd name="connsiteY0" fmla="*/ 599 h 10029"/>
                <a:gd name="connsiteX1" fmla="*/ 6492 w 10000"/>
                <a:gd name="connsiteY1" fmla="*/ 2726 h 10029"/>
                <a:gd name="connsiteX2" fmla="*/ 6459 w 10000"/>
                <a:gd name="connsiteY2" fmla="*/ 2811 h 10029"/>
                <a:gd name="connsiteX3" fmla="*/ 6272 w 10000"/>
                <a:gd name="connsiteY3" fmla="*/ 2938 h 10029"/>
                <a:gd name="connsiteX4" fmla="*/ 6169 w 10000"/>
                <a:gd name="connsiteY4" fmla="*/ 2811 h 10029"/>
                <a:gd name="connsiteX5" fmla="*/ 6101 w 10000"/>
                <a:gd name="connsiteY5" fmla="*/ 403 h 10029"/>
                <a:gd name="connsiteX6" fmla="*/ 4755 w 10000"/>
                <a:gd name="connsiteY6" fmla="*/ 320 h 10029"/>
                <a:gd name="connsiteX7" fmla="*/ 4721 w 10000"/>
                <a:gd name="connsiteY7" fmla="*/ 2777 h 10029"/>
                <a:gd name="connsiteX8" fmla="*/ 4483 w 10000"/>
                <a:gd name="connsiteY8" fmla="*/ 2752 h 10029"/>
                <a:gd name="connsiteX9" fmla="*/ 3835 w 10000"/>
                <a:gd name="connsiteY9" fmla="*/ 912 h 10029"/>
                <a:gd name="connsiteX10" fmla="*/ 2677 w 10000"/>
                <a:gd name="connsiteY10" fmla="*/ 963 h 10029"/>
                <a:gd name="connsiteX11" fmla="*/ 3052 w 10000"/>
                <a:gd name="connsiteY11" fmla="*/ 2879 h 10029"/>
                <a:gd name="connsiteX12" fmla="*/ 2711 w 10000"/>
                <a:gd name="connsiteY12" fmla="*/ 3710 h 10029"/>
                <a:gd name="connsiteX13" fmla="*/ 2660 w 10000"/>
                <a:gd name="connsiteY13" fmla="*/ 3718 h 10029"/>
                <a:gd name="connsiteX14" fmla="*/ 2353 w 10000"/>
                <a:gd name="connsiteY14" fmla="*/ 3582 h 10029"/>
                <a:gd name="connsiteX15" fmla="*/ 2336 w 10000"/>
                <a:gd name="connsiteY15" fmla="*/ 3582 h 10029"/>
                <a:gd name="connsiteX16" fmla="*/ 2336 w 10000"/>
                <a:gd name="connsiteY16" fmla="*/ 3565 h 10029"/>
                <a:gd name="connsiteX17" fmla="*/ 2320 w 10000"/>
                <a:gd name="connsiteY17" fmla="*/ 3565 h 10029"/>
                <a:gd name="connsiteX18" fmla="*/ 1927 w 10000"/>
                <a:gd name="connsiteY18" fmla="*/ 3091 h 10029"/>
                <a:gd name="connsiteX19" fmla="*/ 1280 w 10000"/>
                <a:gd name="connsiteY19" fmla="*/ 2455 h 10029"/>
                <a:gd name="connsiteX20" fmla="*/ 276 w 10000"/>
                <a:gd name="connsiteY20" fmla="*/ 2345 h 10029"/>
                <a:gd name="connsiteX21" fmla="*/ 105 w 10000"/>
                <a:gd name="connsiteY21" fmla="*/ 2412 h 10029"/>
                <a:gd name="connsiteX22" fmla="*/ 3 w 10000"/>
                <a:gd name="connsiteY22" fmla="*/ 2549 h 10029"/>
                <a:gd name="connsiteX23" fmla="*/ 258 w 10000"/>
                <a:gd name="connsiteY23" fmla="*/ 2845 h 10029"/>
                <a:gd name="connsiteX24" fmla="*/ 531 w 10000"/>
                <a:gd name="connsiteY24" fmla="*/ 3549 h 10029"/>
                <a:gd name="connsiteX25" fmla="*/ 633 w 10000"/>
                <a:gd name="connsiteY25" fmla="*/ 3743 h 10029"/>
                <a:gd name="connsiteX26" fmla="*/ 940 w 10000"/>
                <a:gd name="connsiteY26" fmla="*/ 4099 h 10029"/>
                <a:gd name="connsiteX27" fmla="*/ 1144 w 10000"/>
                <a:gd name="connsiteY27" fmla="*/ 4387 h 10029"/>
                <a:gd name="connsiteX28" fmla="*/ 1144 w 10000"/>
                <a:gd name="connsiteY28" fmla="*/ 4387 h 10029"/>
                <a:gd name="connsiteX29" fmla="*/ 1161 w 10000"/>
                <a:gd name="connsiteY29" fmla="*/ 4422 h 10029"/>
                <a:gd name="connsiteX30" fmla="*/ 1178 w 10000"/>
                <a:gd name="connsiteY30" fmla="*/ 4430 h 10029"/>
                <a:gd name="connsiteX31" fmla="*/ 1280 w 10000"/>
                <a:gd name="connsiteY31" fmla="*/ 4592 h 10029"/>
                <a:gd name="connsiteX32" fmla="*/ 1298 w 10000"/>
                <a:gd name="connsiteY32" fmla="*/ 4600 h 10029"/>
                <a:gd name="connsiteX33" fmla="*/ 1280 w 10000"/>
                <a:gd name="connsiteY33" fmla="*/ 4608 h 10029"/>
                <a:gd name="connsiteX34" fmla="*/ 1298 w 10000"/>
                <a:gd name="connsiteY34" fmla="*/ 4608 h 10029"/>
                <a:gd name="connsiteX35" fmla="*/ 1366 w 10000"/>
                <a:gd name="connsiteY35" fmla="*/ 4778 h 10029"/>
                <a:gd name="connsiteX36" fmla="*/ 2200 w 10000"/>
                <a:gd name="connsiteY36" fmla="*/ 5743 h 10029"/>
                <a:gd name="connsiteX37" fmla="*/ 3614 w 10000"/>
                <a:gd name="connsiteY37" fmla="*/ 6702 h 10029"/>
                <a:gd name="connsiteX38" fmla="*/ 3490 w 10000"/>
                <a:gd name="connsiteY38" fmla="*/ 10028 h 10029"/>
                <a:gd name="connsiteX39" fmla="*/ 7843 w 10000"/>
                <a:gd name="connsiteY39" fmla="*/ 10029 h 10029"/>
                <a:gd name="connsiteX40" fmla="*/ 7719 w 10000"/>
                <a:gd name="connsiteY40" fmla="*/ 6726 h 10029"/>
                <a:gd name="connsiteX41" fmla="*/ 8196 w 10000"/>
                <a:gd name="connsiteY41" fmla="*/ 6303 h 10029"/>
                <a:gd name="connsiteX42" fmla="*/ 9202 w 10000"/>
                <a:gd name="connsiteY42" fmla="*/ 4218 h 10029"/>
                <a:gd name="connsiteX43" fmla="*/ 9985 w 10000"/>
                <a:gd name="connsiteY43" fmla="*/ 1497 h 10029"/>
                <a:gd name="connsiteX44" fmla="*/ 8877 w 10000"/>
                <a:gd name="connsiteY44" fmla="*/ 1404 h 10029"/>
                <a:gd name="connsiteX45" fmla="*/ 8111 w 10000"/>
                <a:gd name="connsiteY45" fmla="*/ 3133 h 10029"/>
                <a:gd name="connsiteX46" fmla="*/ 8043 w 10000"/>
                <a:gd name="connsiteY46" fmla="*/ 3184 h 10029"/>
                <a:gd name="connsiteX47" fmla="*/ 8026 w 10000"/>
                <a:gd name="connsiteY47" fmla="*/ 3184 h 10029"/>
                <a:gd name="connsiteX48" fmla="*/ 7907 w 10000"/>
                <a:gd name="connsiteY48" fmla="*/ 3184 h 10029"/>
                <a:gd name="connsiteX49" fmla="*/ 7804 w 10000"/>
                <a:gd name="connsiteY49" fmla="*/ 3006 h 10029"/>
                <a:gd name="connsiteX50" fmla="*/ 8248 w 10000"/>
                <a:gd name="connsiteY50" fmla="*/ 709 h 10029"/>
                <a:gd name="connsiteX51" fmla="*/ 7140 w 10000"/>
                <a:gd name="connsiteY51" fmla="*/ 599 h 10029"/>
                <a:gd name="connsiteX0" fmla="*/ 7140 w 10000"/>
                <a:gd name="connsiteY0" fmla="*/ 599 h 10029"/>
                <a:gd name="connsiteX1" fmla="*/ 6492 w 10000"/>
                <a:gd name="connsiteY1" fmla="*/ 2726 h 10029"/>
                <a:gd name="connsiteX2" fmla="*/ 6459 w 10000"/>
                <a:gd name="connsiteY2" fmla="*/ 2811 h 10029"/>
                <a:gd name="connsiteX3" fmla="*/ 6272 w 10000"/>
                <a:gd name="connsiteY3" fmla="*/ 2938 h 10029"/>
                <a:gd name="connsiteX4" fmla="*/ 6169 w 10000"/>
                <a:gd name="connsiteY4" fmla="*/ 2811 h 10029"/>
                <a:gd name="connsiteX5" fmla="*/ 6101 w 10000"/>
                <a:gd name="connsiteY5" fmla="*/ 403 h 10029"/>
                <a:gd name="connsiteX6" fmla="*/ 4755 w 10000"/>
                <a:gd name="connsiteY6" fmla="*/ 320 h 10029"/>
                <a:gd name="connsiteX7" fmla="*/ 4721 w 10000"/>
                <a:gd name="connsiteY7" fmla="*/ 2777 h 10029"/>
                <a:gd name="connsiteX8" fmla="*/ 4483 w 10000"/>
                <a:gd name="connsiteY8" fmla="*/ 2752 h 10029"/>
                <a:gd name="connsiteX9" fmla="*/ 3835 w 10000"/>
                <a:gd name="connsiteY9" fmla="*/ 912 h 10029"/>
                <a:gd name="connsiteX10" fmla="*/ 2677 w 10000"/>
                <a:gd name="connsiteY10" fmla="*/ 963 h 10029"/>
                <a:gd name="connsiteX11" fmla="*/ 3052 w 10000"/>
                <a:gd name="connsiteY11" fmla="*/ 2879 h 10029"/>
                <a:gd name="connsiteX12" fmla="*/ 2711 w 10000"/>
                <a:gd name="connsiteY12" fmla="*/ 3710 h 10029"/>
                <a:gd name="connsiteX13" fmla="*/ 2660 w 10000"/>
                <a:gd name="connsiteY13" fmla="*/ 3718 h 10029"/>
                <a:gd name="connsiteX14" fmla="*/ 2353 w 10000"/>
                <a:gd name="connsiteY14" fmla="*/ 3582 h 10029"/>
                <a:gd name="connsiteX15" fmla="*/ 2336 w 10000"/>
                <a:gd name="connsiteY15" fmla="*/ 3582 h 10029"/>
                <a:gd name="connsiteX16" fmla="*/ 2336 w 10000"/>
                <a:gd name="connsiteY16" fmla="*/ 3565 h 10029"/>
                <a:gd name="connsiteX17" fmla="*/ 2320 w 10000"/>
                <a:gd name="connsiteY17" fmla="*/ 3565 h 10029"/>
                <a:gd name="connsiteX18" fmla="*/ 1927 w 10000"/>
                <a:gd name="connsiteY18" fmla="*/ 3091 h 10029"/>
                <a:gd name="connsiteX19" fmla="*/ 1280 w 10000"/>
                <a:gd name="connsiteY19" fmla="*/ 2455 h 10029"/>
                <a:gd name="connsiteX20" fmla="*/ 276 w 10000"/>
                <a:gd name="connsiteY20" fmla="*/ 2345 h 10029"/>
                <a:gd name="connsiteX21" fmla="*/ 105 w 10000"/>
                <a:gd name="connsiteY21" fmla="*/ 2412 h 10029"/>
                <a:gd name="connsiteX22" fmla="*/ 3 w 10000"/>
                <a:gd name="connsiteY22" fmla="*/ 2549 h 10029"/>
                <a:gd name="connsiteX23" fmla="*/ 258 w 10000"/>
                <a:gd name="connsiteY23" fmla="*/ 2845 h 10029"/>
                <a:gd name="connsiteX24" fmla="*/ 531 w 10000"/>
                <a:gd name="connsiteY24" fmla="*/ 3549 h 10029"/>
                <a:gd name="connsiteX25" fmla="*/ 633 w 10000"/>
                <a:gd name="connsiteY25" fmla="*/ 3743 h 10029"/>
                <a:gd name="connsiteX26" fmla="*/ 940 w 10000"/>
                <a:gd name="connsiteY26" fmla="*/ 4099 h 10029"/>
                <a:gd name="connsiteX27" fmla="*/ 1144 w 10000"/>
                <a:gd name="connsiteY27" fmla="*/ 4387 h 10029"/>
                <a:gd name="connsiteX28" fmla="*/ 1144 w 10000"/>
                <a:gd name="connsiteY28" fmla="*/ 4387 h 10029"/>
                <a:gd name="connsiteX29" fmla="*/ 1161 w 10000"/>
                <a:gd name="connsiteY29" fmla="*/ 4422 h 10029"/>
                <a:gd name="connsiteX30" fmla="*/ 1178 w 10000"/>
                <a:gd name="connsiteY30" fmla="*/ 4430 h 10029"/>
                <a:gd name="connsiteX31" fmla="*/ 1280 w 10000"/>
                <a:gd name="connsiteY31" fmla="*/ 4592 h 10029"/>
                <a:gd name="connsiteX32" fmla="*/ 1298 w 10000"/>
                <a:gd name="connsiteY32" fmla="*/ 4600 h 10029"/>
                <a:gd name="connsiteX33" fmla="*/ 1280 w 10000"/>
                <a:gd name="connsiteY33" fmla="*/ 4608 h 10029"/>
                <a:gd name="connsiteX34" fmla="*/ 1298 w 10000"/>
                <a:gd name="connsiteY34" fmla="*/ 4608 h 10029"/>
                <a:gd name="connsiteX35" fmla="*/ 1366 w 10000"/>
                <a:gd name="connsiteY35" fmla="*/ 4778 h 10029"/>
                <a:gd name="connsiteX36" fmla="*/ 2200 w 10000"/>
                <a:gd name="connsiteY36" fmla="*/ 5743 h 10029"/>
                <a:gd name="connsiteX37" fmla="*/ 3614 w 10000"/>
                <a:gd name="connsiteY37" fmla="*/ 6702 h 10029"/>
                <a:gd name="connsiteX38" fmla="*/ 3490 w 10000"/>
                <a:gd name="connsiteY38" fmla="*/ 10028 h 10029"/>
                <a:gd name="connsiteX39" fmla="*/ 7843 w 10000"/>
                <a:gd name="connsiteY39" fmla="*/ 10029 h 10029"/>
                <a:gd name="connsiteX40" fmla="*/ 7719 w 10000"/>
                <a:gd name="connsiteY40" fmla="*/ 6726 h 10029"/>
                <a:gd name="connsiteX41" fmla="*/ 8196 w 10000"/>
                <a:gd name="connsiteY41" fmla="*/ 6303 h 10029"/>
                <a:gd name="connsiteX42" fmla="*/ 9202 w 10000"/>
                <a:gd name="connsiteY42" fmla="*/ 4218 h 10029"/>
                <a:gd name="connsiteX43" fmla="*/ 9985 w 10000"/>
                <a:gd name="connsiteY43" fmla="*/ 1497 h 10029"/>
                <a:gd name="connsiteX44" fmla="*/ 8877 w 10000"/>
                <a:gd name="connsiteY44" fmla="*/ 1404 h 10029"/>
                <a:gd name="connsiteX45" fmla="*/ 8111 w 10000"/>
                <a:gd name="connsiteY45" fmla="*/ 3133 h 10029"/>
                <a:gd name="connsiteX46" fmla="*/ 8043 w 10000"/>
                <a:gd name="connsiteY46" fmla="*/ 3184 h 10029"/>
                <a:gd name="connsiteX47" fmla="*/ 8026 w 10000"/>
                <a:gd name="connsiteY47" fmla="*/ 3184 h 10029"/>
                <a:gd name="connsiteX48" fmla="*/ 7907 w 10000"/>
                <a:gd name="connsiteY48" fmla="*/ 3184 h 10029"/>
                <a:gd name="connsiteX49" fmla="*/ 7804 w 10000"/>
                <a:gd name="connsiteY49" fmla="*/ 3006 h 10029"/>
                <a:gd name="connsiteX50" fmla="*/ 8248 w 10000"/>
                <a:gd name="connsiteY50" fmla="*/ 709 h 10029"/>
                <a:gd name="connsiteX51" fmla="*/ 7140 w 10000"/>
                <a:gd name="connsiteY51" fmla="*/ 599 h 100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10000" h="10029">
                  <a:moveTo>
                    <a:pt x="7140" y="599"/>
                  </a:moveTo>
                  <a:cubicBezTo>
                    <a:pt x="7055" y="828"/>
                    <a:pt x="6492" y="2726"/>
                    <a:pt x="6492" y="2726"/>
                  </a:cubicBezTo>
                  <a:cubicBezTo>
                    <a:pt x="6476" y="2760"/>
                    <a:pt x="6476" y="2786"/>
                    <a:pt x="6459" y="2811"/>
                  </a:cubicBezTo>
                  <a:cubicBezTo>
                    <a:pt x="6442" y="2871"/>
                    <a:pt x="6373" y="2912"/>
                    <a:pt x="6272" y="2938"/>
                  </a:cubicBezTo>
                  <a:cubicBezTo>
                    <a:pt x="6186" y="2904"/>
                    <a:pt x="6169" y="2862"/>
                    <a:pt x="6169" y="2811"/>
                  </a:cubicBezTo>
                  <a:cubicBezTo>
                    <a:pt x="6169" y="2463"/>
                    <a:pt x="6084" y="454"/>
                    <a:pt x="6101" y="403"/>
                  </a:cubicBezTo>
                  <a:cubicBezTo>
                    <a:pt x="6118" y="-88"/>
                    <a:pt x="4874" y="-147"/>
                    <a:pt x="4755" y="320"/>
                  </a:cubicBezTo>
                  <a:cubicBezTo>
                    <a:pt x="4755" y="320"/>
                    <a:pt x="4705" y="2481"/>
                    <a:pt x="4721" y="2777"/>
                  </a:cubicBezTo>
                  <a:cubicBezTo>
                    <a:pt x="4721" y="2921"/>
                    <a:pt x="4448" y="2862"/>
                    <a:pt x="4483" y="2752"/>
                  </a:cubicBezTo>
                  <a:lnTo>
                    <a:pt x="3835" y="912"/>
                  </a:lnTo>
                  <a:cubicBezTo>
                    <a:pt x="3784" y="513"/>
                    <a:pt x="2626" y="471"/>
                    <a:pt x="2677" y="963"/>
                  </a:cubicBezTo>
                  <a:lnTo>
                    <a:pt x="3052" y="2879"/>
                  </a:lnTo>
                  <a:cubicBezTo>
                    <a:pt x="3222" y="3481"/>
                    <a:pt x="2729" y="3701"/>
                    <a:pt x="2711" y="3710"/>
                  </a:cubicBezTo>
                  <a:cubicBezTo>
                    <a:pt x="2694" y="3710"/>
                    <a:pt x="2677" y="3718"/>
                    <a:pt x="2660" y="3718"/>
                  </a:cubicBezTo>
                  <a:cubicBezTo>
                    <a:pt x="2507" y="3710"/>
                    <a:pt x="2404" y="3667"/>
                    <a:pt x="2353" y="3582"/>
                  </a:cubicBezTo>
                  <a:lnTo>
                    <a:pt x="2336" y="3582"/>
                  </a:lnTo>
                  <a:lnTo>
                    <a:pt x="2336" y="3565"/>
                  </a:lnTo>
                  <a:lnTo>
                    <a:pt x="2320" y="3565"/>
                  </a:lnTo>
                  <a:cubicBezTo>
                    <a:pt x="2183" y="3404"/>
                    <a:pt x="2047" y="3252"/>
                    <a:pt x="1927" y="3091"/>
                  </a:cubicBezTo>
                  <a:cubicBezTo>
                    <a:pt x="1757" y="2879"/>
                    <a:pt x="1621" y="2616"/>
                    <a:pt x="1280" y="2455"/>
                  </a:cubicBezTo>
                  <a:cubicBezTo>
                    <a:pt x="1008" y="2353"/>
                    <a:pt x="599" y="2277"/>
                    <a:pt x="276" y="2345"/>
                  </a:cubicBezTo>
                  <a:cubicBezTo>
                    <a:pt x="224" y="2362"/>
                    <a:pt x="156" y="2387"/>
                    <a:pt x="105" y="2412"/>
                  </a:cubicBezTo>
                  <a:cubicBezTo>
                    <a:pt x="54" y="2438"/>
                    <a:pt x="37" y="2540"/>
                    <a:pt x="3" y="2549"/>
                  </a:cubicBezTo>
                  <a:cubicBezTo>
                    <a:pt x="-32" y="2549"/>
                    <a:pt x="241" y="2820"/>
                    <a:pt x="258" y="2845"/>
                  </a:cubicBezTo>
                  <a:cubicBezTo>
                    <a:pt x="445" y="3074"/>
                    <a:pt x="445" y="3312"/>
                    <a:pt x="531" y="3549"/>
                  </a:cubicBezTo>
                  <a:cubicBezTo>
                    <a:pt x="564" y="3616"/>
                    <a:pt x="582" y="3675"/>
                    <a:pt x="633" y="3743"/>
                  </a:cubicBezTo>
                  <a:cubicBezTo>
                    <a:pt x="735" y="3845"/>
                    <a:pt x="821" y="3989"/>
                    <a:pt x="940" y="4099"/>
                  </a:cubicBezTo>
                  <a:lnTo>
                    <a:pt x="1144" y="4387"/>
                  </a:lnTo>
                  <a:lnTo>
                    <a:pt x="1144" y="4387"/>
                  </a:lnTo>
                  <a:cubicBezTo>
                    <a:pt x="1150" y="4398"/>
                    <a:pt x="1155" y="4410"/>
                    <a:pt x="1161" y="4422"/>
                  </a:cubicBezTo>
                  <a:cubicBezTo>
                    <a:pt x="1167" y="4425"/>
                    <a:pt x="1172" y="4427"/>
                    <a:pt x="1178" y="4430"/>
                  </a:cubicBezTo>
                  <a:cubicBezTo>
                    <a:pt x="1195" y="4481"/>
                    <a:pt x="1230" y="4541"/>
                    <a:pt x="1280" y="4592"/>
                  </a:cubicBezTo>
                  <a:cubicBezTo>
                    <a:pt x="1286" y="4595"/>
                    <a:pt x="1292" y="4597"/>
                    <a:pt x="1298" y="4600"/>
                  </a:cubicBezTo>
                  <a:cubicBezTo>
                    <a:pt x="1292" y="4603"/>
                    <a:pt x="1286" y="4605"/>
                    <a:pt x="1280" y="4608"/>
                  </a:cubicBezTo>
                  <a:lnTo>
                    <a:pt x="1298" y="4608"/>
                  </a:lnTo>
                  <a:cubicBezTo>
                    <a:pt x="1314" y="4667"/>
                    <a:pt x="1331" y="4718"/>
                    <a:pt x="1366" y="4778"/>
                  </a:cubicBezTo>
                  <a:cubicBezTo>
                    <a:pt x="1518" y="5125"/>
                    <a:pt x="1791" y="5447"/>
                    <a:pt x="2200" y="5743"/>
                  </a:cubicBezTo>
                  <a:cubicBezTo>
                    <a:pt x="2558" y="6082"/>
                    <a:pt x="3631" y="6261"/>
                    <a:pt x="3614" y="6702"/>
                  </a:cubicBezTo>
                  <a:cubicBezTo>
                    <a:pt x="3614" y="7244"/>
                    <a:pt x="3541" y="9113"/>
                    <a:pt x="3490" y="10028"/>
                  </a:cubicBezTo>
                  <a:lnTo>
                    <a:pt x="7843" y="10029"/>
                  </a:lnTo>
                  <a:cubicBezTo>
                    <a:pt x="7741" y="8834"/>
                    <a:pt x="7660" y="7347"/>
                    <a:pt x="7719" y="6726"/>
                  </a:cubicBezTo>
                  <a:cubicBezTo>
                    <a:pt x="7778" y="6105"/>
                    <a:pt x="7327" y="6836"/>
                    <a:pt x="8196" y="6303"/>
                  </a:cubicBezTo>
                  <a:cubicBezTo>
                    <a:pt x="9065" y="5770"/>
                    <a:pt x="9134" y="4853"/>
                    <a:pt x="9202" y="4218"/>
                  </a:cubicBezTo>
                  <a:cubicBezTo>
                    <a:pt x="9270" y="3710"/>
                    <a:pt x="9866" y="1820"/>
                    <a:pt x="9985" y="1497"/>
                  </a:cubicBezTo>
                  <a:cubicBezTo>
                    <a:pt x="10138" y="1082"/>
                    <a:pt x="9099" y="946"/>
                    <a:pt x="8877" y="1404"/>
                  </a:cubicBezTo>
                  <a:lnTo>
                    <a:pt x="8111" y="3133"/>
                  </a:lnTo>
                  <a:cubicBezTo>
                    <a:pt x="8088" y="3150"/>
                    <a:pt x="8066" y="3167"/>
                    <a:pt x="8043" y="3184"/>
                  </a:cubicBezTo>
                  <a:lnTo>
                    <a:pt x="8026" y="3184"/>
                  </a:lnTo>
                  <a:cubicBezTo>
                    <a:pt x="7991" y="3209"/>
                    <a:pt x="7941" y="3209"/>
                    <a:pt x="7907" y="3184"/>
                  </a:cubicBezTo>
                  <a:cubicBezTo>
                    <a:pt x="7822" y="3133"/>
                    <a:pt x="7804" y="3057"/>
                    <a:pt x="7804" y="3006"/>
                  </a:cubicBezTo>
                  <a:cubicBezTo>
                    <a:pt x="7804" y="3006"/>
                    <a:pt x="8180" y="1040"/>
                    <a:pt x="8248" y="709"/>
                  </a:cubicBezTo>
                  <a:cubicBezTo>
                    <a:pt x="8332" y="260"/>
                    <a:pt x="7277" y="217"/>
                    <a:pt x="7140" y="599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121"/>
            <p:cNvSpPr>
              <a:spLocks/>
            </p:cNvSpPr>
            <p:nvPr/>
          </p:nvSpPr>
          <p:spPr bwMode="auto">
            <a:xfrm rot="10800000">
              <a:off x="1573044" y="5620226"/>
              <a:ext cx="1730592" cy="3483909"/>
            </a:xfrm>
            <a:custGeom>
              <a:avLst/>
              <a:gdLst>
                <a:gd name="T0" fmla="*/ 421 w 597"/>
                <a:gd name="T1" fmla="*/ 88 h 872"/>
                <a:gd name="T2" fmla="*/ 383 w 597"/>
                <a:gd name="T3" fmla="*/ 339 h 872"/>
                <a:gd name="T4" fmla="*/ 381 w 597"/>
                <a:gd name="T5" fmla="*/ 349 h 872"/>
                <a:gd name="T6" fmla="*/ 370 w 597"/>
                <a:gd name="T7" fmla="*/ 364 h 872"/>
                <a:gd name="T8" fmla="*/ 364 w 597"/>
                <a:gd name="T9" fmla="*/ 349 h 872"/>
                <a:gd name="T10" fmla="*/ 360 w 597"/>
                <a:gd name="T11" fmla="*/ 65 h 872"/>
                <a:gd name="T12" fmla="*/ 281 w 597"/>
                <a:gd name="T13" fmla="*/ 55 h 872"/>
                <a:gd name="T14" fmla="*/ 279 w 597"/>
                <a:gd name="T15" fmla="*/ 345 h 872"/>
                <a:gd name="T16" fmla="*/ 265 w 597"/>
                <a:gd name="T17" fmla="*/ 342 h 872"/>
                <a:gd name="T18" fmla="*/ 227 w 597"/>
                <a:gd name="T19" fmla="*/ 125 h 872"/>
                <a:gd name="T20" fmla="*/ 159 w 597"/>
                <a:gd name="T21" fmla="*/ 131 h 872"/>
                <a:gd name="T22" fmla="*/ 181 w 597"/>
                <a:gd name="T23" fmla="*/ 357 h 872"/>
                <a:gd name="T24" fmla="*/ 161 w 597"/>
                <a:gd name="T25" fmla="*/ 455 h 872"/>
                <a:gd name="T26" fmla="*/ 158 w 597"/>
                <a:gd name="T27" fmla="*/ 456 h 872"/>
                <a:gd name="T28" fmla="*/ 140 w 597"/>
                <a:gd name="T29" fmla="*/ 440 h 872"/>
                <a:gd name="T30" fmla="*/ 139 w 597"/>
                <a:gd name="T31" fmla="*/ 440 h 872"/>
                <a:gd name="T32" fmla="*/ 139 w 597"/>
                <a:gd name="T33" fmla="*/ 438 h 872"/>
                <a:gd name="T34" fmla="*/ 138 w 597"/>
                <a:gd name="T35" fmla="*/ 438 h 872"/>
                <a:gd name="T36" fmla="*/ 115 w 597"/>
                <a:gd name="T37" fmla="*/ 382 h 872"/>
                <a:gd name="T38" fmla="*/ 77 w 597"/>
                <a:gd name="T39" fmla="*/ 307 h 872"/>
                <a:gd name="T40" fmla="*/ 18 w 597"/>
                <a:gd name="T41" fmla="*/ 294 h 872"/>
                <a:gd name="T42" fmla="*/ 8 w 597"/>
                <a:gd name="T43" fmla="*/ 302 h 872"/>
                <a:gd name="T44" fmla="*/ 2 w 597"/>
                <a:gd name="T45" fmla="*/ 318 h 872"/>
                <a:gd name="T46" fmla="*/ 17 w 597"/>
                <a:gd name="T47" fmla="*/ 353 h 872"/>
                <a:gd name="T48" fmla="*/ 33 w 597"/>
                <a:gd name="T49" fmla="*/ 436 h 872"/>
                <a:gd name="T50" fmla="*/ 39 w 597"/>
                <a:gd name="T51" fmla="*/ 459 h 872"/>
                <a:gd name="T52" fmla="*/ 57 w 597"/>
                <a:gd name="T53" fmla="*/ 501 h 872"/>
                <a:gd name="T54" fmla="*/ 69 w 597"/>
                <a:gd name="T55" fmla="*/ 535 h 872"/>
                <a:gd name="T56" fmla="*/ 69 w 597"/>
                <a:gd name="T57" fmla="*/ 535 h 872"/>
                <a:gd name="T58" fmla="*/ 70 w 597"/>
                <a:gd name="T59" fmla="*/ 539 h 872"/>
                <a:gd name="T60" fmla="*/ 71 w 597"/>
                <a:gd name="T61" fmla="*/ 540 h 872"/>
                <a:gd name="T62" fmla="*/ 77 w 597"/>
                <a:gd name="T63" fmla="*/ 559 h 872"/>
                <a:gd name="T64" fmla="*/ 78 w 597"/>
                <a:gd name="T65" fmla="*/ 560 h 872"/>
                <a:gd name="T66" fmla="*/ 77 w 597"/>
                <a:gd name="T67" fmla="*/ 561 h 872"/>
                <a:gd name="T68" fmla="*/ 78 w 597"/>
                <a:gd name="T69" fmla="*/ 561 h 872"/>
                <a:gd name="T70" fmla="*/ 82 w 597"/>
                <a:gd name="T71" fmla="*/ 581 h 872"/>
                <a:gd name="T72" fmla="*/ 131 w 597"/>
                <a:gd name="T73" fmla="*/ 695 h 872"/>
                <a:gd name="T74" fmla="*/ 214 w 597"/>
                <a:gd name="T75" fmla="*/ 808 h 872"/>
                <a:gd name="T76" fmla="*/ 214 w 597"/>
                <a:gd name="T77" fmla="*/ 872 h 872"/>
                <a:gd name="T78" fmla="*/ 455 w 597"/>
                <a:gd name="T79" fmla="*/ 872 h 872"/>
                <a:gd name="T80" fmla="*/ 455 w 597"/>
                <a:gd name="T81" fmla="*/ 811 h 872"/>
                <a:gd name="T82" fmla="*/ 483 w 597"/>
                <a:gd name="T83" fmla="*/ 761 h 872"/>
                <a:gd name="T84" fmla="*/ 542 w 597"/>
                <a:gd name="T85" fmla="*/ 515 h 872"/>
                <a:gd name="T86" fmla="*/ 588 w 597"/>
                <a:gd name="T87" fmla="*/ 194 h 872"/>
                <a:gd name="T88" fmla="*/ 523 w 597"/>
                <a:gd name="T89" fmla="*/ 183 h 872"/>
                <a:gd name="T90" fmla="*/ 478 w 597"/>
                <a:gd name="T91" fmla="*/ 387 h 872"/>
                <a:gd name="T92" fmla="*/ 474 w 597"/>
                <a:gd name="T93" fmla="*/ 393 h 872"/>
                <a:gd name="T94" fmla="*/ 473 w 597"/>
                <a:gd name="T95" fmla="*/ 393 h 872"/>
                <a:gd name="T96" fmla="*/ 466 w 597"/>
                <a:gd name="T97" fmla="*/ 393 h 872"/>
                <a:gd name="T98" fmla="*/ 460 w 597"/>
                <a:gd name="T99" fmla="*/ 372 h 872"/>
                <a:gd name="T100" fmla="*/ 486 w 597"/>
                <a:gd name="T101" fmla="*/ 101 h 872"/>
                <a:gd name="T102" fmla="*/ 421 w 597"/>
                <a:gd name="T103" fmla="*/ 88 h 872"/>
                <a:gd name="connsiteX0" fmla="*/ 7021 w 9833"/>
                <a:gd name="connsiteY0" fmla="*/ 810 h 13778"/>
                <a:gd name="connsiteX1" fmla="*/ 6384 w 9833"/>
                <a:gd name="connsiteY1" fmla="*/ 3689 h 13778"/>
                <a:gd name="connsiteX2" fmla="*/ 6351 w 9833"/>
                <a:gd name="connsiteY2" fmla="*/ 3803 h 13778"/>
                <a:gd name="connsiteX3" fmla="*/ 6167 w 9833"/>
                <a:gd name="connsiteY3" fmla="*/ 3975 h 13778"/>
                <a:gd name="connsiteX4" fmla="*/ 6066 w 9833"/>
                <a:gd name="connsiteY4" fmla="*/ 3803 h 13778"/>
                <a:gd name="connsiteX5" fmla="*/ 5999 w 9833"/>
                <a:gd name="connsiteY5" fmla="*/ 546 h 13778"/>
                <a:gd name="connsiteX6" fmla="*/ 4676 w 9833"/>
                <a:gd name="connsiteY6" fmla="*/ 432 h 13778"/>
                <a:gd name="connsiteX7" fmla="*/ 4642 w 9833"/>
                <a:gd name="connsiteY7" fmla="*/ 3757 h 13778"/>
                <a:gd name="connsiteX8" fmla="*/ 4408 w 9833"/>
                <a:gd name="connsiteY8" fmla="*/ 3723 h 13778"/>
                <a:gd name="connsiteX9" fmla="*/ 3771 w 9833"/>
                <a:gd name="connsiteY9" fmla="*/ 1234 h 13778"/>
                <a:gd name="connsiteX10" fmla="*/ 2632 w 9833"/>
                <a:gd name="connsiteY10" fmla="*/ 1303 h 13778"/>
                <a:gd name="connsiteX11" fmla="*/ 3001 w 9833"/>
                <a:gd name="connsiteY11" fmla="*/ 3895 h 13778"/>
                <a:gd name="connsiteX12" fmla="*/ 2666 w 9833"/>
                <a:gd name="connsiteY12" fmla="*/ 5019 h 13778"/>
                <a:gd name="connsiteX13" fmla="*/ 2616 w 9833"/>
                <a:gd name="connsiteY13" fmla="*/ 5030 h 13778"/>
                <a:gd name="connsiteX14" fmla="*/ 2314 w 9833"/>
                <a:gd name="connsiteY14" fmla="*/ 4847 h 13778"/>
                <a:gd name="connsiteX15" fmla="*/ 2297 w 9833"/>
                <a:gd name="connsiteY15" fmla="*/ 4847 h 13778"/>
                <a:gd name="connsiteX16" fmla="*/ 2297 w 9833"/>
                <a:gd name="connsiteY16" fmla="*/ 4824 h 13778"/>
                <a:gd name="connsiteX17" fmla="*/ 2281 w 9833"/>
                <a:gd name="connsiteY17" fmla="*/ 4824 h 13778"/>
                <a:gd name="connsiteX18" fmla="*/ 1895 w 9833"/>
                <a:gd name="connsiteY18" fmla="*/ 4182 h 13778"/>
                <a:gd name="connsiteX19" fmla="*/ 1259 w 9833"/>
                <a:gd name="connsiteY19" fmla="*/ 3322 h 13778"/>
                <a:gd name="connsiteX20" fmla="*/ 271 w 9833"/>
                <a:gd name="connsiteY20" fmla="*/ 3173 h 13778"/>
                <a:gd name="connsiteX21" fmla="*/ 103 w 9833"/>
                <a:gd name="connsiteY21" fmla="*/ 3264 h 13778"/>
                <a:gd name="connsiteX22" fmla="*/ 3 w 9833"/>
                <a:gd name="connsiteY22" fmla="*/ 3448 h 13778"/>
                <a:gd name="connsiteX23" fmla="*/ 254 w 9833"/>
                <a:gd name="connsiteY23" fmla="*/ 3849 h 13778"/>
                <a:gd name="connsiteX24" fmla="*/ 522 w 9833"/>
                <a:gd name="connsiteY24" fmla="*/ 4801 h 13778"/>
                <a:gd name="connsiteX25" fmla="*/ 622 w 9833"/>
                <a:gd name="connsiteY25" fmla="*/ 5065 h 13778"/>
                <a:gd name="connsiteX26" fmla="*/ 924 w 9833"/>
                <a:gd name="connsiteY26" fmla="*/ 5546 h 13778"/>
                <a:gd name="connsiteX27" fmla="*/ 1125 w 9833"/>
                <a:gd name="connsiteY27" fmla="*/ 5936 h 13778"/>
                <a:gd name="connsiteX28" fmla="*/ 1125 w 9833"/>
                <a:gd name="connsiteY28" fmla="*/ 5936 h 13778"/>
                <a:gd name="connsiteX29" fmla="*/ 1142 w 9833"/>
                <a:gd name="connsiteY29" fmla="*/ 5982 h 13778"/>
                <a:gd name="connsiteX30" fmla="*/ 1158 w 9833"/>
                <a:gd name="connsiteY30" fmla="*/ 5994 h 13778"/>
                <a:gd name="connsiteX31" fmla="*/ 1259 w 9833"/>
                <a:gd name="connsiteY31" fmla="*/ 6212 h 13778"/>
                <a:gd name="connsiteX32" fmla="*/ 1276 w 9833"/>
                <a:gd name="connsiteY32" fmla="*/ 6223 h 13778"/>
                <a:gd name="connsiteX33" fmla="*/ 1259 w 9833"/>
                <a:gd name="connsiteY33" fmla="*/ 6234 h 13778"/>
                <a:gd name="connsiteX34" fmla="*/ 1276 w 9833"/>
                <a:gd name="connsiteY34" fmla="*/ 6234 h 13778"/>
                <a:gd name="connsiteX35" fmla="*/ 1343 w 9833"/>
                <a:gd name="connsiteY35" fmla="*/ 6464 h 13778"/>
                <a:gd name="connsiteX36" fmla="*/ 2163 w 9833"/>
                <a:gd name="connsiteY36" fmla="*/ 7771 h 13778"/>
                <a:gd name="connsiteX37" fmla="*/ 3554 w 9833"/>
                <a:gd name="connsiteY37" fmla="*/ 9067 h 13778"/>
                <a:gd name="connsiteX38" fmla="*/ 3432 w 9833"/>
                <a:gd name="connsiteY38" fmla="*/ 13778 h 13778"/>
                <a:gd name="connsiteX39" fmla="*/ 7590 w 9833"/>
                <a:gd name="connsiteY39" fmla="*/ 9801 h 13778"/>
                <a:gd name="connsiteX40" fmla="*/ 7590 w 9833"/>
                <a:gd name="connsiteY40" fmla="*/ 9101 h 13778"/>
                <a:gd name="connsiteX41" fmla="*/ 8059 w 9833"/>
                <a:gd name="connsiteY41" fmla="*/ 8528 h 13778"/>
                <a:gd name="connsiteX42" fmla="*/ 9048 w 9833"/>
                <a:gd name="connsiteY42" fmla="*/ 5707 h 13778"/>
                <a:gd name="connsiteX43" fmla="*/ 9818 w 9833"/>
                <a:gd name="connsiteY43" fmla="*/ 2026 h 13778"/>
                <a:gd name="connsiteX44" fmla="*/ 8729 w 9833"/>
                <a:gd name="connsiteY44" fmla="*/ 1900 h 13778"/>
                <a:gd name="connsiteX45" fmla="*/ 7976 w 9833"/>
                <a:gd name="connsiteY45" fmla="*/ 4239 h 13778"/>
                <a:gd name="connsiteX46" fmla="*/ 7909 w 9833"/>
                <a:gd name="connsiteY46" fmla="*/ 4308 h 13778"/>
                <a:gd name="connsiteX47" fmla="*/ 7892 w 9833"/>
                <a:gd name="connsiteY47" fmla="*/ 4308 h 13778"/>
                <a:gd name="connsiteX48" fmla="*/ 7775 w 9833"/>
                <a:gd name="connsiteY48" fmla="*/ 4308 h 13778"/>
                <a:gd name="connsiteX49" fmla="*/ 7674 w 9833"/>
                <a:gd name="connsiteY49" fmla="*/ 4067 h 13778"/>
                <a:gd name="connsiteX50" fmla="*/ 8110 w 9833"/>
                <a:gd name="connsiteY50" fmla="*/ 959 h 13778"/>
                <a:gd name="connsiteX51" fmla="*/ 7021 w 9833"/>
                <a:gd name="connsiteY51" fmla="*/ 810 h 13778"/>
                <a:gd name="connsiteX0" fmla="*/ 7140 w 10000"/>
                <a:gd name="connsiteY0" fmla="*/ 588 h 10319"/>
                <a:gd name="connsiteX1" fmla="*/ 6492 w 10000"/>
                <a:gd name="connsiteY1" fmla="*/ 2677 h 10319"/>
                <a:gd name="connsiteX2" fmla="*/ 6459 w 10000"/>
                <a:gd name="connsiteY2" fmla="*/ 2760 h 10319"/>
                <a:gd name="connsiteX3" fmla="*/ 6272 w 10000"/>
                <a:gd name="connsiteY3" fmla="*/ 2885 h 10319"/>
                <a:gd name="connsiteX4" fmla="*/ 6169 w 10000"/>
                <a:gd name="connsiteY4" fmla="*/ 2760 h 10319"/>
                <a:gd name="connsiteX5" fmla="*/ 6101 w 10000"/>
                <a:gd name="connsiteY5" fmla="*/ 396 h 10319"/>
                <a:gd name="connsiteX6" fmla="*/ 4755 w 10000"/>
                <a:gd name="connsiteY6" fmla="*/ 314 h 10319"/>
                <a:gd name="connsiteX7" fmla="*/ 4721 w 10000"/>
                <a:gd name="connsiteY7" fmla="*/ 2727 h 10319"/>
                <a:gd name="connsiteX8" fmla="*/ 4483 w 10000"/>
                <a:gd name="connsiteY8" fmla="*/ 2702 h 10319"/>
                <a:gd name="connsiteX9" fmla="*/ 3835 w 10000"/>
                <a:gd name="connsiteY9" fmla="*/ 896 h 10319"/>
                <a:gd name="connsiteX10" fmla="*/ 2677 w 10000"/>
                <a:gd name="connsiteY10" fmla="*/ 946 h 10319"/>
                <a:gd name="connsiteX11" fmla="*/ 3052 w 10000"/>
                <a:gd name="connsiteY11" fmla="*/ 2827 h 10319"/>
                <a:gd name="connsiteX12" fmla="*/ 2711 w 10000"/>
                <a:gd name="connsiteY12" fmla="*/ 3643 h 10319"/>
                <a:gd name="connsiteX13" fmla="*/ 2660 w 10000"/>
                <a:gd name="connsiteY13" fmla="*/ 3651 h 10319"/>
                <a:gd name="connsiteX14" fmla="*/ 2353 w 10000"/>
                <a:gd name="connsiteY14" fmla="*/ 3518 h 10319"/>
                <a:gd name="connsiteX15" fmla="*/ 2336 w 10000"/>
                <a:gd name="connsiteY15" fmla="*/ 3518 h 10319"/>
                <a:gd name="connsiteX16" fmla="*/ 2336 w 10000"/>
                <a:gd name="connsiteY16" fmla="*/ 3501 h 10319"/>
                <a:gd name="connsiteX17" fmla="*/ 2320 w 10000"/>
                <a:gd name="connsiteY17" fmla="*/ 3501 h 10319"/>
                <a:gd name="connsiteX18" fmla="*/ 1927 w 10000"/>
                <a:gd name="connsiteY18" fmla="*/ 3035 h 10319"/>
                <a:gd name="connsiteX19" fmla="*/ 1280 w 10000"/>
                <a:gd name="connsiteY19" fmla="*/ 2411 h 10319"/>
                <a:gd name="connsiteX20" fmla="*/ 276 w 10000"/>
                <a:gd name="connsiteY20" fmla="*/ 2303 h 10319"/>
                <a:gd name="connsiteX21" fmla="*/ 105 w 10000"/>
                <a:gd name="connsiteY21" fmla="*/ 2369 h 10319"/>
                <a:gd name="connsiteX22" fmla="*/ 3 w 10000"/>
                <a:gd name="connsiteY22" fmla="*/ 2503 h 10319"/>
                <a:gd name="connsiteX23" fmla="*/ 258 w 10000"/>
                <a:gd name="connsiteY23" fmla="*/ 2794 h 10319"/>
                <a:gd name="connsiteX24" fmla="*/ 531 w 10000"/>
                <a:gd name="connsiteY24" fmla="*/ 3485 h 10319"/>
                <a:gd name="connsiteX25" fmla="*/ 633 w 10000"/>
                <a:gd name="connsiteY25" fmla="*/ 3676 h 10319"/>
                <a:gd name="connsiteX26" fmla="*/ 940 w 10000"/>
                <a:gd name="connsiteY26" fmla="*/ 4025 h 10319"/>
                <a:gd name="connsiteX27" fmla="*/ 1144 w 10000"/>
                <a:gd name="connsiteY27" fmla="*/ 4308 h 10319"/>
                <a:gd name="connsiteX28" fmla="*/ 1144 w 10000"/>
                <a:gd name="connsiteY28" fmla="*/ 4308 h 10319"/>
                <a:gd name="connsiteX29" fmla="*/ 1161 w 10000"/>
                <a:gd name="connsiteY29" fmla="*/ 4342 h 10319"/>
                <a:gd name="connsiteX30" fmla="*/ 1178 w 10000"/>
                <a:gd name="connsiteY30" fmla="*/ 4350 h 10319"/>
                <a:gd name="connsiteX31" fmla="*/ 1280 w 10000"/>
                <a:gd name="connsiteY31" fmla="*/ 4509 h 10319"/>
                <a:gd name="connsiteX32" fmla="*/ 1298 w 10000"/>
                <a:gd name="connsiteY32" fmla="*/ 4517 h 10319"/>
                <a:gd name="connsiteX33" fmla="*/ 1280 w 10000"/>
                <a:gd name="connsiteY33" fmla="*/ 4525 h 10319"/>
                <a:gd name="connsiteX34" fmla="*/ 1298 w 10000"/>
                <a:gd name="connsiteY34" fmla="*/ 4525 h 10319"/>
                <a:gd name="connsiteX35" fmla="*/ 1366 w 10000"/>
                <a:gd name="connsiteY35" fmla="*/ 4692 h 10319"/>
                <a:gd name="connsiteX36" fmla="*/ 2200 w 10000"/>
                <a:gd name="connsiteY36" fmla="*/ 5640 h 10319"/>
                <a:gd name="connsiteX37" fmla="*/ 3614 w 10000"/>
                <a:gd name="connsiteY37" fmla="*/ 6581 h 10319"/>
                <a:gd name="connsiteX38" fmla="*/ 3490 w 10000"/>
                <a:gd name="connsiteY38" fmla="*/ 10000 h 10319"/>
                <a:gd name="connsiteX39" fmla="*/ 7781 w 10000"/>
                <a:gd name="connsiteY39" fmla="*/ 9788 h 10319"/>
                <a:gd name="connsiteX40" fmla="*/ 7719 w 10000"/>
                <a:gd name="connsiteY40" fmla="*/ 6605 h 10319"/>
                <a:gd name="connsiteX41" fmla="*/ 8196 w 10000"/>
                <a:gd name="connsiteY41" fmla="*/ 6190 h 10319"/>
                <a:gd name="connsiteX42" fmla="*/ 9202 w 10000"/>
                <a:gd name="connsiteY42" fmla="*/ 4142 h 10319"/>
                <a:gd name="connsiteX43" fmla="*/ 9985 w 10000"/>
                <a:gd name="connsiteY43" fmla="*/ 1470 h 10319"/>
                <a:gd name="connsiteX44" fmla="*/ 8877 w 10000"/>
                <a:gd name="connsiteY44" fmla="*/ 1379 h 10319"/>
                <a:gd name="connsiteX45" fmla="*/ 8111 w 10000"/>
                <a:gd name="connsiteY45" fmla="*/ 3077 h 10319"/>
                <a:gd name="connsiteX46" fmla="*/ 8043 w 10000"/>
                <a:gd name="connsiteY46" fmla="*/ 3127 h 10319"/>
                <a:gd name="connsiteX47" fmla="*/ 8026 w 10000"/>
                <a:gd name="connsiteY47" fmla="*/ 3127 h 10319"/>
                <a:gd name="connsiteX48" fmla="*/ 7907 w 10000"/>
                <a:gd name="connsiteY48" fmla="*/ 3127 h 10319"/>
                <a:gd name="connsiteX49" fmla="*/ 7804 w 10000"/>
                <a:gd name="connsiteY49" fmla="*/ 2952 h 10319"/>
                <a:gd name="connsiteX50" fmla="*/ 8248 w 10000"/>
                <a:gd name="connsiteY50" fmla="*/ 696 h 10319"/>
                <a:gd name="connsiteX51" fmla="*/ 7140 w 10000"/>
                <a:gd name="connsiteY51" fmla="*/ 588 h 10319"/>
                <a:gd name="connsiteX0" fmla="*/ 7140 w 10000"/>
                <a:gd name="connsiteY0" fmla="*/ 588 h 10319"/>
                <a:gd name="connsiteX1" fmla="*/ 6492 w 10000"/>
                <a:gd name="connsiteY1" fmla="*/ 2677 h 10319"/>
                <a:gd name="connsiteX2" fmla="*/ 6459 w 10000"/>
                <a:gd name="connsiteY2" fmla="*/ 2760 h 10319"/>
                <a:gd name="connsiteX3" fmla="*/ 6272 w 10000"/>
                <a:gd name="connsiteY3" fmla="*/ 2885 h 10319"/>
                <a:gd name="connsiteX4" fmla="*/ 6169 w 10000"/>
                <a:gd name="connsiteY4" fmla="*/ 2760 h 10319"/>
                <a:gd name="connsiteX5" fmla="*/ 6101 w 10000"/>
                <a:gd name="connsiteY5" fmla="*/ 396 h 10319"/>
                <a:gd name="connsiteX6" fmla="*/ 4755 w 10000"/>
                <a:gd name="connsiteY6" fmla="*/ 314 h 10319"/>
                <a:gd name="connsiteX7" fmla="*/ 4721 w 10000"/>
                <a:gd name="connsiteY7" fmla="*/ 2727 h 10319"/>
                <a:gd name="connsiteX8" fmla="*/ 4483 w 10000"/>
                <a:gd name="connsiteY8" fmla="*/ 2702 h 10319"/>
                <a:gd name="connsiteX9" fmla="*/ 3835 w 10000"/>
                <a:gd name="connsiteY9" fmla="*/ 896 h 10319"/>
                <a:gd name="connsiteX10" fmla="*/ 2677 w 10000"/>
                <a:gd name="connsiteY10" fmla="*/ 946 h 10319"/>
                <a:gd name="connsiteX11" fmla="*/ 3052 w 10000"/>
                <a:gd name="connsiteY11" fmla="*/ 2827 h 10319"/>
                <a:gd name="connsiteX12" fmla="*/ 2711 w 10000"/>
                <a:gd name="connsiteY12" fmla="*/ 3643 h 10319"/>
                <a:gd name="connsiteX13" fmla="*/ 2660 w 10000"/>
                <a:gd name="connsiteY13" fmla="*/ 3651 h 10319"/>
                <a:gd name="connsiteX14" fmla="*/ 2353 w 10000"/>
                <a:gd name="connsiteY14" fmla="*/ 3518 h 10319"/>
                <a:gd name="connsiteX15" fmla="*/ 2336 w 10000"/>
                <a:gd name="connsiteY15" fmla="*/ 3518 h 10319"/>
                <a:gd name="connsiteX16" fmla="*/ 2336 w 10000"/>
                <a:gd name="connsiteY16" fmla="*/ 3501 h 10319"/>
                <a:gd name="connsiteX17" fmla="*/ 2320 w 10000"/>
                <a:gd name="connsiteY17" fmla="*/ 3501 h 10319"/>
                <a:gd name="connsiteX18" fmla="*/ 1927 w 10000"/>
                <a:gd name="connsiteY18" fmla="*/ 3035 h 10319"/>
                <a:gd name="connsiteX19" fmla="*/ 1280 w 10000"/>
                <a:gd name="connsiteY19" fmla="*/ 2411 h 10319"/>
                <a:gd name="connsiteX20" fmla="*/ 276 w 10000"/>
                <a:gd name="connsiteY20" fmla="*/ 2303 h 10319"/>
                <a:gd name="connsiteX21" fmla="*/ 105 w 10000"/>
                <a:gd name="connsiteY21" fmla="*/ 2369 h 10319"/>
                <a:gd name="connsiteX22" fmla="*/ 3 w 10000"/>
                <a:gd name="connsiteY22" fmla="*/ 2503 h 10319"/>
                <a:gd name="connsiteX23" fmla="*/ 258 w 10000"/>
                <a:gd name="connsiteY23" fmla="*/ 2794 h 10319"/>
                <a:gd name="connsiteX24" fmla="*/ 531 w 10000"/>
                <a:gd name="connsiteY24" fmla="*/ 3485 h 10319"/>
                <a:gd name="connsiteX25" fmla="*/ 633 w 10000"/>
                <a:gd name="connsiteY25" fmla="*/ 3676 h 10319"/>
                <a:gd name="connsiteX26" fmla="*/ 940 w 10000"/>
                <a:gd name="connsiteY26" fmla="*/ 4025 h 10319"/>
                <a:gd name="connsiteX27" fmla="*/ 1144 w 10000"/>
                <a:gd name="connsiteY27" fmla="*/ 4308 h 10319"/>
                <a:gd name="connsiteX28" fmla="*/ 1144 w 10000"/>
                <a:gd name="connsiteY28" fmla="*/ 4308 h 10319"/>
                <a:gd name="connsiteX29" fmla="*/ 1161 w 10000"/>
                <a:gd name="connsiteY29" fmla="*/ 4342 h 10319"/>
                <a:gd name="connsiteX30" fmla="*/ 1178 w 10000"/>
                <a:gd name="connsiteY30" fmla="*/ 4350 h 10319"/>
                <a:gd name="connsiteX31" fmla="*/ 1280 w 10000"/>
                <a:gd name="connsiteY31" fmla="*/ 4509 h 10319"/>
                <a:gd name="connsiteX32" fmla="*/ 1298 w 10000"/>
                <a:gd name="connsiteY32" fmla="*/ 4517 h 10319"/>
                <a:gd name="connsiteX33" fmla="*/ 1280 w 10000"/>
                <a:gd name="connsiteY33" fmla="*/ 4525 h 10319"/>
                <a:gd name="connsiteX34" fmla="*/ 1298 w 10000"/>
                <a:gd name="connsiteY34" fmla="*/ 4525 h 10319"/>
                <a:gd name="connsiteX35" fmla="*/ 1366 w 10000"/>
                <a:gd name="connsiteY35" fmla="*/ 4692 h 10319"/>
                <a:gd name="connsiteX36" fmla="*/ 2200 w 10000"/>
                <a:gd name="connsiteY36" fmla="*/ 5640 h 10319"/>
                <a:gd name="connsiteX37" fmla="*/ 3614 w 10000"/>
                <a:gd name="connsiteY37" fmla="*/ 6581 h 10319"/>
                <a:gd name="connsiteX38" fmla="*/ 3490 w 10000"/>
                <a:gd name="connsiteY38" fmla="*/ 10000 h 10319"/>
                <a:gd name="connsiteX39" fmla="*/ 7781 w 10000"/>
                <a:gd name="connsiteY39" fmla="*/ 9788 h 10319"/>
                <a:gd name="connsiteX40" fmla="*/ 7719 w 10000"/>
                <a:gd name="connsiteY40" fmla="*/ 6605 h 10319"/>
                <a:gd name="connsiteX41" fmla="*/ 8196 w 10000"/>
                <a:gd name="connsiteY41" fmla="*/ 6190 h 10319"/>
                <a:gd name="connsiteX42" fmla="*/ 9202 w 10000"/>
                <a:gd name="connsiteY42" fmla="*/ 4142 h 10319"/>
                <a:gd name="connsiteX43" fmla="*/ 9985 w 10000"/>
                <a:gd name="connsiteY43" fmla="*/ 1470 h 10319"/>
                <a:gd name="connsiteX44" fmla="*/ 8877 w 10000"/>
                <a:gd name="connsiteY44" fmla="*/ 1379 h 10319"/>
                <a:gd name="connsiteX45" fmla="*/ 8111 w 10000"/>
                <a:gd name="connsiteY45" fmla="*/ 3077 h 10319"/>
                <a:gd name="connsiteX46" fmla="*/ 8043 w 10000"/>
                <a:gd name="connsiteY46" fmla="*/ 3127 h 10319"/>
                <a:gd name="connsiteX47" fmla="*/ 8026 w 10000"/>
                <a:gd name="connsiteY47" fmla="*/ 3127 h 10319"/>
                <a:gd name="connsiteX48" fmla="*/ 7907 w 10000"/>
                <a:gd name="connsiteY48" fmla="*/ 3127 h 10319"/>
                <a:gd name="connsiteX49" fmla="*/ 7804 w 10000"/>
                <a:gd name="connsiteY49" fmla="*/ 2952 h 10319"/>
                <a:gd name="connsiteX50" fmla="*/ 8248 w 10000"/>
                <a:gd name="connsiteY50" fmla="*/ 696 h 10319"/>
                <a:gd name="connsiteX51" fmla="*/ 7140 w 10000"/>
                <a:gd name="connsiteY51" fmla="*/ 588 h 10319"/>
                <a:gd name="connsiteX0" fmla="*/ 7140 w 10000"/>
                <a:gd name="connsiteY0" fmla="*/ 588 h 10205"/>
                <a:gd name="connsiteX1" fmla="*/ 6492 w 10000"/>
                <a:gd name="connsiteY1" fmla="*/ 2677 h 10205"/>
                <a:gd name="connsiteX2" fmla="*/ 6459 w 10000"/>
                <a:gd name="connsiteY2" fmla="*/ 2760 h 10205"/>
                <a:gd name="connsiteX3" fmla="*/ 6272 w 10000"/>
                <a:gd name="connsiteY3" fmla="*/ 2885 h 10205"/>
                <a:gd name="connsiteX4" fmla="*/ 6169 w 10000"/>
                <a:gd name="connsiteY4" fmla="*/ 2760 h 10205"/>
                <a:gd name="connsiteX5" fmla="*/ 6101 w 10000"/>
                <a:gd name="connsiteY5" fmla="*/ 396 h 10205"/>
                <a:gd name="connsiteX6" fmla="*/ 4755 w 10000"/>
                <a:gd name="connsiteY6" fmla="*/ 314 h 10205"/>
                <a:gd name="connsiteX7" fmla="*/ 4721 w 10000"/>
                <a:gd name="connsiteY7" fmla="*/ 2727 h 10205"/>
                <a:gd name="connsiteX8" fmla="*/ 4483 w 10000"/>
                <a:gd name="connsiteY8" fmla="*/ 2702 h 10205"/>
                <a:gd name="connsiteX9" fmla="*/ 3835 w 10000"/>
                <a:gd name="connsiteY9" fmla="*/ 896 h 10205"/>
                <a:gd name="connsiteX10" fmla="*/ 2677 w 10000"/>
                <a:gd name="connsiteY10" fmla="*/ 946 h 10205"/>
                <a:gd name="connsiteX11" fmla="*/ 3052 w 10000"/>
                <a:gd name="connsiteY11" fmla="*/ 2827 h 10205"/>
                <a:gd name="connsiteX12" fmla="*/ 2711 w 10000"/>
                <a:gd name="connsiteY12" fmla="*/ 3643 h 10205"/>
                <a:gd name="connsiteX13" fmla="*/ 2660 w 10000"/>
                <a:gd name="connsiteY13" fmla="*/ 3651 h 10205"/>
                <a:gd name="connsiteX14" fmla="*/ 2353 w 10000"/>
                <a:gd name="connsiteY14" fmla="*/ 3518 h 10205"/>
                <a:gd name="connsiteX15" fmla="*/ 2336 w 10000"/>
                <a:gd name="connsiteY15" fmla="*/ 3518 h 10205"/>
                <a:gd name="connsiteX16" fmla="*/ 2336 w 10000"/>
                <a:gd name="connsiteY16" fmla="*/ 3501 h 10205"/>
                <a:gd name="connsiteX17" fmla="*/ 2320 w 10000"/>
                <a:gd name="connsiteY17" fmla="*/ 3501 h 10205"/>
                <a:gd name="connsiteX18" fmla="*/ 1927 w 10000"/>
                <a:gd name="connsiteY18" fmla="*/ 3035 h 10205"/>
                <a:gd name="connsiteX19" fmla="*/ 1280 w 10000"/>
                <a:gd name="connsiteY19" fmla="*/ 2411 h 10205"/>
                <a:gd name="connsiteX20" fmla="*/ 276 w 10000"/>
                <a:gd name="connsiteY20" fmla="*/ 2303 h 10205"/>
                <a:gd name="connsiteX21" fmla="*/ 105 w 10000"/>
                <a:gd name="connsiteY21" fmla="*/ 2369 h 10205"/>
                <a:gd name="connsiteX22" fmla="*/ 3 w 10000"/>
                <a:gd name="connsiteY22" fmla="*/ 2503 h 10205"/>
                <a:gd name="connsiteX23" fmla="*/ 258 w 10000"/>
                <a:gd name="connsiteY23" fmla="*/ 2794 h 10205"/>
                <a:gd name="connsiteX24" fmla="*/ 531 w 10000"/>
                <a:gd name="connsiteY24" fmla="*/ 3485 h 10205"/>
                <a:gd name="connsiteX25" fmla="*/ 633 w 10000"/>
                <a:gd name="connsiteY25" fmla="*/ 3676 h 10205"/>
                <a:gd name="connsiteX26" fmla="*/ 940 w 10000"/>
                <a:gd name="connsiteY26" fmla="*/ 4025 h 10205"/>
                <a:gd name="connsiteX27" fmla="*/ 1144 w 10000"/>
                <a:gd name="connsiteY27" fmla="*/ 4308 h 10205"/>
                <a:gd name="connsiteX28" fmla="*/ 1144 w 10000"/>
                <a:gd name="connsiteY28" fmla="*/ 4308 h 10205"/>
                <a:gd name="connsiteX29" fmla="*/ 1161 w 10000"/>
                <a:gd name="connsiteY29" fmla="*/ 4342 h 10205"/>
                <a:gd name="connsiteX30" fmla="*/ 1178 w 10000"/>
                <a:gd name="connsiteY30" fmla="*/ 4350 h 10205"/>
                <a:gd name="connsiteX31" fmla="*/ 1280 w 10000"/>
                <a:gd name="connsiteY31" fmla="*/ 4509 h 10205"/>
                <a:gd name="connsiteX32" fmla="*/ 1298 w 10000"/>
                <a:gd name="connsiteY32" fmla="*/ 4517 h 10205"/>
                <a:gd name="connsiteX33" fmla="*/ 1280 w 10000"/>
                <a:gd name="connsiteY33" fmla="*/ 4525 h 10205"/>
                <a:gd name="connsiteX34" fmla="*/ 1298 w 10000"/>
                <a:gd name="connsiteY34" fmla="*/ 4525 h 10205"/>
                <a:gd name="connsiteX35" fmla="*/ 1366 w 10000"/>
                <a:gd name="connsiteY35" fmla="*/ 4692 h 10205"/>
                <a:gd name="connsiteX36" fmla="*/ 2200 w 10000"/>
                <a:gd name="connsiteY36" fmla="*/ 5640 h 10205"/>
                <a:gd name="connsiteX37" fmla="*/ 3614 w 10000"/>
                <a:gd name="connsiteY37" fmla="*/ 6581 h 10205"/>
                <a:gd name="connsiteX38" fmla="*/ 3490 w 10000"/>
                <a:gd name="connsiteY38" fmla="*/ 10000 h 10205"/>
                <a:gd name="connsiteX39" fmla="*/ 7781 w 10000"/>
                <a:gd name="connsiteY39" fmla="*/ 9788 h 10205"/>
                <a:gd name="connsiteX40" fmla="*/ 7719 w 10000"/>
                <a:gd name="connsiteY40" fmla="*/ 6605 h 10205"/>
                <a:gd name="connsiteX41" fmla="*/ 8196 w 10000"/>
                <a:gd name="connsiteY41" fmla="*/ 6190 h 10205"/>
                <a:gd name="connsiteX42" fmla="*/ 9202 w 10000"/>
                <a:gd name="connsiteY42" fmla="*/ 4142 h 10205"/>
                <a:gd name="connsiteX43" fmla="*/ 9985 w 10000"/>
                <a:gd name="connsiteY43" fmla="*/ 1470 h 10205"/>
                <a:gd name="connsiteX44" fmla="*/ 8877 w 10000"/>
                <a:gd name="connsiteY44" fmla="*/ 1379 h 10205"/>
                <a:gd name="connsiteX45" fmla="*/ 8111 w 10000"/>
                <a:gd name="connsiteY45" fmla="*/ 3077 h 10205"/>
                <a:gd name="connsiteX46" fmla="*/ 8043 w 10000"/>
                <a:gd name="connsiteY46" fmla="*/ 3127 h 10205"/>
                <a:gd name="connsiteX47" fmla="*/ 8026 w 10000"/>
                <a:gd name="connsiteY47" fmla="*/ 3127 h 10205"/>
                <a:gd name="connsiteX48" fmla="*/ 7907 w 10000"/>
                <a:gd name="connsiteY48" fmla="*/ 3127 h 10205"/>
                <a:gd name="connsiteX49" fmla="*/ 7804 w 10000"/>
                <a:gd name="connsiteY49" fmla="*/ 2952 h 10205"/>
                <a:gd name="connsiteX50" fmla="*/ 8248 w 10000"/>
                <a:gd name="connsiteY50" fmla="*/ 696 h 10205"/>
                <a:gd name="connsiteX51" fmla="*/ 7140 w 10000"/>
                <a:gd name="connsiteY51" fmla="*/ 588 h 10205"/>
                <a:gd name="connsiteX0" fmla="*/ 7140 w 10000"/>
                <a:gd name="connsiteY0" fmla="*/ 588 h 10205"/>
                <a:gd name="connsiteX1" fmla="*/ 6492 w 10000"/>
                <a:gd name="connsiteY1" fmla="*/ 2677 h 10205"/>
                <a:gd name="connsiteX2" fmla="*/ 6459 w 10000"/>
                <a:gd name="connsiteY2" fmla="*/ 2760 h 10205"/>
                <a:gd name="connsiteX3" fmla="*/ 6272 w 10000"/>
                <a:gd name="connsiteY3" fmla="*/ 2885 h 10205"/>
                <a:gd name="connsiteX4" fmla="*/ 6169 w 10000"/>
                <a:gd name="connsiteY4" fmla="*/ 2760 h 10205"/>
                <a:gd name="connsiteX5" fmla="*/ 6101 w 10000"/>
                <a:gd name="connsiteY5" fmla="*/ 396 h 10205"/>
                <a:gd name="connsiteX6" fmla="*/ 4755 w 10000"/>
                <a:gd name="connsiteY6" fmla="*/ 314 h 10205"/>
                <a:gd name="connsiteX7" fmla="*/ 4721 w 10000"/>
                <a:gd name="connsiteY7" fmla="*/ 2727 h 10205"/>
                <a:gd name="connsiteX8" fmla="*/ 4483 w 10000"/>
                <a:gd name="connsiteY8" fmla="*/ 2702 h 10205"/>
                <a:gd name="connsiteX9" fmla="*/ 3835 w 10000"/>
                <a:gd name="connsiteY9" fmla="*/ 896 h 10205"/>
                <a:gd name="connsiteX10" fmla="*/ 2677 w 10000"/>
                <a:gd name="connsiteY10" fmla="*/ 946 h 10205"/>
                <a:gd name="connsiteX11" fmla="*/ 3052 w 10000"/>
                <a:gd name="connsiteY11" fmla="*/ 2827 h 10205"/>
                <a:gd name="connsiteX12" fmla="*/ 2711 w 10000"/>
                <a:gd name="connsiteY12" fmla="*/ 3643 h 10205"/>
                <a:gd name="connsiteX13" fmla="*/ 2660 w 10000"/>
                <a:gd name="connsiteY13" fmla="*/ 3651 h 10205"/>
                <a:gd name="connsiteX14" fmla="*/ 2353 w 10000"/>
                <a:gd name="connsiteY14" fmla="*/ 3518 h 10205"/>
                <a:gd name="connsiteX15" fmla="*/ 2336 w 10000"/>
                <a:gd name="connsiteY15" fmla="*/ 3518 h 10205"/>
                <a:gd name="connsiteX16" fmla="*/ 2336 w 10000"/>
                <a:gd name="connsiteY16" fmla="*/ 3501 h 10205"/>
                <a:gd name="connsiteX17" fmla="*/ 2320 w 10000"/>
                <a:gd name="connsiteY17" fmla="*/ 3501 h 10205"/>
                <a:gd name="connsiteX18" fmla="*/ 1927 w 10000"/>
                <a:gd name="connsiteY18" fmla="*/ 3035 h 10205"/>
                <a:gd name="connsiteX19" fmla="*/ 1280 w 10000"/>
                <a:gd name="connsiteY19" fmla="*/ 2411 h 10205"/>
                <a:gd name="connsiteX20" fmla="*/ 276 w 10000"/>
                <a:gd name="connsiteY20" fmla="*/ 2303 h 10205"/>
                <a:gd name="connsiteX21" fmla="*/ 105 w 10000"/>
                <a:gd name="connsiteY21" fmla="*/ 2369 h 10205"/>
                <a:gd name="connsiteX22" fmla="*/ 3 w 10000"/>
                <a:gd name="connsiteY22" fmla="*/ 2503 h 10205"/>
                <a:gd name="connsiteX23" fmla="*/ 258 w 10000"/>
                <a:gd name="connsiteY23" fmla="*/ 2794 h 10205"/>
                <a:gd name="connsiteX24" fmla="*/ 531 w 10000"/>
                <a:gd name="connsiteY24" fmla="*/ 3485 h 10205"/>
                <a:gd name="connsiteX25" fmla="*/ 633 w 10000"/>
                <a:gd name="connsiteY25" fmla="*/ 3676 h 10205"/>
                <a:gd name="connsiteX26" fmla="*/ 940 w 10000"/>
                <a:gd name="connsiteY26" fmla="*/ 4025 h 10205"/>
                <a:gd name="connsiteX27" fmla="*/ 1144 w 10000"/>
                <a:gd name="connsiteY27" fmla="*/ 4308 h 10205"/>
                <a:gd name="connsiteX28" fmla="*/ 1144 w 10000"/>
                <a:gd name="connsiteY28" fmla="*/ 4308 h 10205"/>
                <a:gd name="connsiteX29" fmla="*/ 1161 w 10000"/>
                <a:gd name="connsiteY29" fmla="*/ 4342 h 10205"/>
                <a:gd name="connsiteX30" fmla="*/ 1178 w 10000"/>
                <a:gd name="connsiteY30" fmla="*/ 4350 h 10205"/>
                <a:gd name="connsiteX31" fmla="*/ 1280 w 10000"/>
                <a:gd name="connsiteY31" fmla="*/ 4509 h 10205"/>
                <a:gd name="connsiteX32" fmla="*/ 1298 w 10000"/>
                <a:gd name="connsiteY32" fmla="*/ 4517 h 10205"/>
                <a:gd name="connsiteX33" fmla="*/ 1280 w 10000"/>
                <a:gd name="connsiteY33" fmla="*/ 4525 h 10205"/>
                <a:gd name="connsiteX34" fmla="*/ 1298 w 10000"/>
                <a:gd name="connsiteY34" fmla="*/ 4525 h 10205"/>
                <a:gd name="connsiteX35" fmla="*/ 1366 w 10000"/>
                <a:gd name="connsiteY35" fmla="*/ 4692 h 10205"/>
                <a:gd name="connsiteX36" fmla="*/ 2200 w 10000"/>
                <a:gd name="connsiteY36" fmla="*/ 5640 h 10205"/>
                <a:gd name="connsiteX37" fmla="*/ 3614 w 10000"/>
                <a:gd name="connsiteY37" fmla="*/ 6581 h 10205"/>
                <a:gd name="connsiteX38" fmla="*/ 3490 w 10000"/>
                <a:gd name="connsiteY38" fmla="*/ 10000 h 10205"/>
                <a:gd name="connsiteX39" fmla="*/ 7781 w 10000"/>
                <a:gd name="connsiteY39" fmla="*/ 9788 h 10205"/>
                <a:gd name="connsiteX40" fmla="*/ 7719 w 10000"/>
                <a:gd name="connsiteY40" fmla="*/ 6605 h 10205"/>
                <a:gd name="connsiteX41" fmla="*/ 8196 w 10000"/>
                <a:gd name="connsiteY41" fmla="*/ 6190 h 10205"/>
                <a:gd name="connsiteX42" fmla="*/ 9202 w 10000"/>
                <a:gd name="connsiteY42" fmla="*/ 4142 h 10205"/>
                <a:gd name="connsiteX43" fmla="*/ 9985 w 10000"/>
                <a:gd name="connsiteY43" fmla="*/ 1470 h 10205"/>
                <a:gd name="connsiteX44" fmla="*/ 8877 w 10000"/>
                <a:gd name="connsiteY44" fmla="*/ 1379 h 10205"/>
                <a:gd name="connsiteX45" fmla="*/ 8111 w 10000"/>
                <a:gd name="connsiteY45" fmla="*/ 3077 h 10205"/>
                <a:gd name="connsiteX46" fmla="*/ 8043 w 10000"/>
                <a:gd name="connsiteY46" fmla="*/ 3127 h 10205"/>
                <a:gd name="connsiteX47" fmla="*/ 8026 w 10000"/>
                <a:gd name="connsiteY47" fmla="*/ 3127 h 10205"/>
                <a:gd name="connsiteX48" fmla="*/ 7907 w 10000"/>
                <a:gd name="connsiteY48" fmla="*/ 3127 h 10205"/>
                <a:gd name="connsiteX49" fmla="*/ 7804 w 10000"/>
                <a:gd name="connsiteY49" fmla="*/ 2952 h 10205"/>
                <a:gd name="connsiteX50" fmla="*/ 8248 w 10000"/>
                <a:gd name="connsiteY50" fmla="*/ 696 h 10205"/>
                <a:gd name="connsiteX51" fmla="*/ 7140 w 10000"/>
                <a:gd name="connsiteY51" fmla="*/ 588 h 10205"/>
                <a:gd name="connsiteX0" fmla="*/ 7140 w 10000"/>
                <a:gd name="connsiteY0" fmla="*/ 588 h 10205"/>
                <a:gd name="connsiteX1" fmla="*/ 6492 w 10000"/>
                <a:gd name="connsiteY1" fmla="*/ 2677 h 10205"/>
                <a:gd name="connsiteX2" fmla="*/ 6459 w 10000"/>
                <a:gd name="connsiteY2" fmla="*/ 2760 h 10205"/>
                <a:gd name="connsiteX3" fmla="*/ 6272 w 10000"/>
                <a:gd name="connsiteY3" fmla="*/ 2885 h 10205"/>
                <a:gd name="connsiteX4" fmla="*/ 6169 w 10000"/>
                <a:gd name="connsiteY4" fmla="*/ 2760 h 10205"/>
                <a:gd name="connsiteX5" fmla="*/ 6101 w 10000"/>
                <a:gd name="connsiteY5" fmla="*/ 396 h 10205"/>
                <a:gd name="connsiteX6" fmla="*/ 4755 w 10000"/>
                <a:gd name="connsiteY6" fmla="*/ 314 h 10205"/>
                <a:gd name="connsiteX7" fmla="*/ 4721 w 10000"/>
                <a:gd name="connsiteY7" fmla="*/ 2727 h 10205"/>
                <a:gd name="connsiteX8" fmla="*/ 4483 w 10000"/>
                <a:gd name="connsiteY8" fmla="*/ 2702 h 10205"/>
                <a:gd name="connsiteX9" fmla="*/ 3835 w 10000"/>
                <a:gd name="connsiteY9" fmla="*/ 896 h 10205"/>
                <a:gd name="connsiteX10" fmla="*/ 2677 w 10000"/>
                <a:gd name="connsiteY10" fmla="*/ 946 h 10205"/>
                <a:gd name="connsiteX11" fmla="*/ 3052 w 10000"/>
                <a:gd name="connsiteY11" fmla="*/ 2827 h 10205"/>
                <a:gd name="connsiteX12" fmla="*/ 2711 w 10000"/>
                <a:gd name="connsiteY12" fmla="*/ 3643 h 10205"/>
                <a:gd name="connsiteX13" fmla="*/ 2660 w 10000"/>
                <a:gd name="connsiteY13" fmla="*/ 3651 h 10205"/>
                <a:gd name="connsiteX14" fmla="*/ 2353 w 10000"/>
                <a:gd name="connsiteY14" fmla="*/ 3518 h 10205"/>
                <a:gd name="connsiteX15" fmla="*/ 2336 w 10000"/>
                <a:gd name="connsiteY15" fmla="*/ 3518 h 10205"/>
                <a:gd name="connsiteX16" fmla="*/ 2336 w 10000"/>
                <a:gd name="connsiteY16" fmla="*/ 3501 h 10205"/>
                <a:gd name="connsiteX17" fmla="*/ 2320 w 10000"/>
                <a:gd name="connsiteY17" fmla="*/ 3501 h 10205"/>
                <a:gd name="connsiteX18" fmla="*/ 1927 w 10000"/>
                <a:gd name="connsiteY18" fmla="*/ 3035 h 10205"/>
                <a:gd name="connsiteX19" fmla="*/ 1280 w 10000"/>
                <a:gd name="connsiteY19" fmla="*/ 2411 h 10205"/>
                <a:gd name="connsiteX20" fmla="*/ 276 w 10000"/>
                <a:gd name="connsiteY20" fmla="*/ 2303 h 10205"/>
                <a:gd name="connsiteX21" fmla="*/ 105 w 10000"/>
                <a:gd name="connsiteY21" fmla="*/ 2369 h 10205"/>
                <a:gd name="connsiteX22" fmla="*/ 3 w 10000"/>
                <a:gd name="connsiteY22" fmla="*/ 2503 h 10205"/>
                <a:gd name="connsiteX23" fmla="*/ 258 w 10000"/>
                <a:gd name="connsiteY23" fmla="*/ 2794 h 10205"/>
                <a:gd name="connsiteX24" fmla="*/ 531 w 10000"/>
                <a:gd name="connsiteY24" fmla="*/ 3485 h 10205"/>
                <a:gd name="connsiteX25" fmla="*/ 633 w 10000"/>
                <a:gd name="connsiteY25" fmla="*/ 3676 h 10205"/>
                <a:gd name="connsiteX26" fmla="*/ 940 w 10000"/>
                <a:gd name="connsiteY26" fmla="*/ 4025 h 10205"/>
                <a:gd name="connsiteX27" fmla="*/ 1144 w 10000"/>
                <a:gd name="connsiteY27" fmla="*/ 4308 h 10205"/>
                <a:gd name="connsiteX28" fmla="*/ 1144 w 10000"/>
                <a:gd name="connsiteY28" fmla="*/ 4308 h 10205"/>
                <a:gd name="connsiteX29" fmla="*/ 1161 w 10000"/>
                <a:gd name="connsiteY29" fmla="*/ 4342 h 10205"/>
                <a:gd name="connsiteX30" fmla="*/ 1178 w 10000"/>
                <a:gd name="connsiteY30" fmla="*/ 4350 h 10205"/>
                <a:gd name="connsiteX31" fmla="*/ 1280 w 10000"/>
                <a:gd name="connsiteY31" fmla="*/ 4509 h 10205"/>
                <a:gd name="connsiteX32" fmla="*/ 1298 w 10000"/>
                <a:gd name="connsiteY32" fmla="*/ 4517 h 10205"/>
                <a:gd name="connsiteX33" fmla="*/ 1280 w 10000"/>
                <a:gd name="connsiteY33" fmla="*/ 4525 h 10205"/>
                <a:gd name="connsiteX34" fmla="*/ 1298 w 10000"/>
                <a:gd name="connsiteY34" fmla="*/ 4525 h 10205"/>
                <a:gd name="connsiteX35" fmla="*/ 1366 w 10000"/>
                <a:gd name="connsiteY35" fmla="*/ 4692 h 10205"/>
                <a:gd name="connsiteX36" fmla="*/ 2200 w 10000"/>
                <a:gd name="connsiteY36" fmla="*/ 5640 h 10205"/>
                <a:gd name="connsiteX37" fmla="*/ 3614 w 10000"/>
                <a:gd name="connsiteY37" fmla="*/ 6581 h 10205"/>
                <a:gd name="connsiteX38" fmla="*/ 3490 w 10000"/>
                <a:gd name="connsiteY38" fmla="*/ 10000 h 10205"/>
                <a:gd name="connsiteX39" fmla="*/ 7781 w 10000"/>
                <a:gd name="connsiteY39" fmla="*/ 9788 h 10205"/>
                <a:gd name="connsiteX40" fmla="*/ 7719 w 10000"/>
                <a:gd name="connsiteY40" fmla="*/ 6605 h 10205"/>
                <a:gd name="connsiteX41" fmla="*/ 8196 w 10000"/>
                <a:gd name="connsiteY41" fmla="*/ 6190 h 10205"/>
                <a:gd name="connsiteX42" fmla="*/ 9202 w 10000"/>
                <a:gd name="connsiteY42" fmla="*/ 4142 h 10205"/>
                <a:gd name="connsiteX43" fmla="*/ 9985 w 10000"/>
                <a:gd name="connsiteY43" fmla="*/ 1470 h 10205"/>
                <a:gd name="connsiteX44" fmla="*/ 8877 w 10000"/>
                <a:gd name="connsiteY44" fmla="*/ 1379 h 10205"/>
                <a:gd name="connsiteX45" fmla="*/ 8111 w 10000"/>
                <a:gd name="connsiteY45" fmla="*/ 3077 h 10205"/>
                <a:gd name="connsiteX46" fmla="*/ 8043 w 10000"/>
                <a:gd name="connsiteY46" fmla="*/ 3127 h 10205"/>
                <a:gd name="connsiteX47" fmla="*/ 8026 w 10000"/>
                <a:gd name="connsiteY47" fmla="*/ 3127 h 10205"/>
                <a:gd name="connsiteX48" fmla="*/ 7907 w 10000"/>
                <a:gd name="connsiteY48" fmla="*/ 3127 h 10205"/>
                <a:gd name="connsiteX49" fmla="*/ 7804 w 10000"/>
                <a:gd name="connsiteY49" fmla="*/ 2952 h 10205"/>
                <a:gd name="connsiteX50" fmla="*/ 8248 w 10000"/>
                <a:gd name="connsiteY50" fmla="*/ 696 h 10205"/>
                <a:gd name="connsiteX51" fmla="*/ 7140 w 10000"/>
                <a:gd name="connsiteY51" fmla="*/ 588 h 10205"/>
                <a:gd name="connsiteX0" fmla="*/ 7140 w 10000"/>
                <a:gd name="connsiteY0" fmla="*/ 588 h 10000"/>
                <a:gd name="connsiteX1" fmla="*/ 6492 w 10000"/>
                <a:gd name="connsiteY1" fmla="*/ 2677 h 10000"/>
                <a:gd name="connsiteX2" fmla="*/ 6459 w 10000"/>
                <a:gd name="connsiteY2" fmla="*/ 2760 h 10000"/>
                <a:gd name="connsiteX3" fmla="*/ 6272 w 10000"/>
                <a:gd name="connsiteY3" fmla="*/ 2885 h 10000"/>
                <a:gd name="connsiteX4" fmla="*/ 6169 w 10000"/>
                <a:gd name="connsiteY4" fmla="*/ 2760 h 10000"/>
                <a:gd name="connsiteX5" fmla="*/ 6101 w 10000"/>
                <a:gd name="connsiteY5" fmla="*/ 396 h 10000"/>
                <a:gd name="connsiteX6" fmla="*/ 4755 w 10000"/>
                <a:gd name="connsiteY6" fmla="*/ 314 h 10000"/>
                <a:gd name="connsiteX7" fmla="*/ 4721 w 10000"/>
                <a:gd name="connsiteY7" fmla="*/ 2727 h 10000"/>
                <a:gd name="connsiteX8" fmla="*/ 4483 w 10000"/>
                <a:gd name="connsiteY8" fmla="*/ 2702 h 10000"/>
                <a:gd name="connsiteX9" fmla="*/ 3835 w 10000"/>
                <a:gd name="connsiteY9" fmla="*/ 896 h 10000"/>
                <a:gd name="connsiteX10" fmla="*/ 2677 w 10000"/>
                <a:gd name="connsiteY10" fmla="*/ 946 h 10000"/>
                <a:gd name="connsiteX11" fmla="*/ 3052 w 10000"/>
                <a:gd name="connsiteY11" fmla="*/ 2827 h 10000"/>
                <a:gd name="connsiteX12" fmla="*/ 2711 w 10000"/>
                <a:gd name="connsiteY12" fmla="*/ 3643 h 10000"/>
                <a:gd name="connsiteX13" fmla="*/ 2660 w 10000"/>
                <a:gd name="connsiteY13" fmla="*/ 3651 h 10000"/>
                <a:gd name="connsiteX14" fmla="*/ 2353 w 10000"/>
                <a:gd name="connsiteY14" fmla="*/ 3518 h 10000"/>
                <a:gd name="connsiteX15" fmla="*/ 2336 w 10000"/>
                <a:gd name="connsiteY15" fmla="*/ 3518 h 10000"/>
                <a:gd name="connsiteX16" fmla="*/ 2336 w 10000"/>
                <a:gd name="connsiteY16" fmla="*/ 3501 h 10000"/>
                <a:gd name="connsiteX17" fmla="*/ 2320 w 10000"/>
                <a:gd name="connsiteY17" fmla="*/ 3501 h 10000"/>
                <a:gd name="connsiteX18" fmla="*/ 1927 w 10000"/>
                <a:gd name="connsiteY18" fmla="*/ 3035 h 10000"/>
                <a:gd name="connsiteX19" fmla="*/ 1280 w 10000"/>
                <a:gd name="connsiteY19" fmla="*/ 2411 h 10000"/>
                <a:gd name="connsiteX20" fmla="*/ 276 w 10000"/>
                <a:gd name="connsiteY20" fmla="*/ 2303 h 10000"/>
                <a:gd name="connsiteX21" fmla="*/ 105 w 10000"/>
                <a:gd name="connsiteY21" fmla="*/ 2369 h 10000"/>
                <a:gd name="connsiteX22" fmla="*/ 3 w 10000"/>
                <a:gd name="connsiteY22" fmla="*/ 2503 h 10000"/>
                <a:gd name="connsiteX23" fmla="*/ 258 w 10000"/>
                <a:gd name="connsiteY23" fmla="*/ 2794 h 10000"/>
                <a:gd name="connsiteX24" fmla="*/ 531 w 10000"/>
                <a:gd name="connsiteY24" fmla="*/ 3485 h 10000"/>
                <a:gd name="connsiteX25" fmla="*/ 633 w 10000"/>
                <a:gd name="connsiteY25" fmla="*/ 3676 h 10000"/>
                <a:gd name="connsiteX26" fmla="*/ 940 w 10000"/>
                <a:gd name="connsiteY26" fmla="*/ 4025 h 10000"/>
                <a:gd name="connsiteX27" fmla="*/ 1144 w 10000"/>
                <a:gd name="connsiteY27" fmla="*/ 4308 h 10000"/>
                <a:gd name="connsiteX28" fmla="*/ 1144 w 10000"/>
                <a:gd name="connsiteY28" fmla="*/ 4308 h 10000"/>
                <a:gd name="connsiteX29" fmla="*/ 1161 w 10000"/>
                <a:gd name="connsiteY29" fmla="*/ 4342 h 10000"/>
                <a:gd name="connsiteX30" fmla="*/ 1178 w 10000"/>
                <a:gd name="connsiteY30" fmla="*/ 4350 h 10000"/>
                <a:gd name="connsiteX31" fmla="*/ 1280 w 10000"/>
                <a:gd name="connsiteY31" fmla="*/ 4509 h 10000"/>
                <a:gd name="connsiteX32" fmla="*/ 1298 w 10000"/>
                <a:gd name="connsiteY32" fmla="*/ 4517 h 10000"/>
                <a:gd name="connsiteX33" fmla="*/ 1280 w 10000"/>
                <a:gd name="connsiteY33" fmla="*/ 4525 h 10000"/>
                <a:gd name="connsiteX34" fmla="*/ 1298 w 10000"/>
                <a:gd name="connsiteY34" fmla="*/ 4525 h 10000"/>
                <a:gd name="connsiteX35" fmla="*/ 1366 w 10000"/>
                <a:gd name="connsiteY35" fmla="*/ 4692 h 10000"/>
                <a:gd name="connsiteX36" fmla="*/ 2200 w 10000"/>
                <a:gd name="connsiteY36" fmla="*/ 5640 h 10000"/>
                <a:gd name="connsiteX37" fmla="*/ 3614 w 10000"/>
                <a:gd name="connsiteY37" fmla="*/ 6581 h 10000"/>
                <a:gd name="connsiteX38" fmla="*/ 3490 w 10000"/>
                <a:gd name="connsiteY38" fmla="*/ 10000 h 10000"/>
                <a:gd name="connsiteX39" fmla="*/ 7781 w 10000"/>
                <a:gd name="connsiteY39" fmla="*/ 9788 h 10000"/>
                <a:gd name="connsiteX40" fmla="*/ 7719 w 10000"/>
                <a:gd name="connsiteY40" fmla="*/ 6605 h 10000"/>
                <a:gd name="connsiteX41" fmla="*/ 8196 w 10000"/>
                <a:gd name="connsiteY41" fmla="*/ 6190 h 10000"/>
                <a:gd name="connsiteX42" fmla="*/ 9202 w 10000"/>
                <a:gd name="connsiteY42" fmla="*/ 4142 h 10000"/>
                <a:gd name="connsiteX43" fmla="*/ 9985 w 10000"/>
                <a:gd name="connsiteY43" fmla="*/ 1470 h 10000"/>
                <a:gd name="connsiteX44" fmla="*/ 8877 w 10000"/>
                <a:gd name="connsiteY44" fmla="*/ 1379 h 10000"/>
                <a:gd name="connsiteX45" fmla="*/ 8111 w 10000"/>
                <a:gd name="connsiteY45" fmla="*/ 3077 h 10000"/>
                <a:gd name="connsiteX46" fmla="*/ 8043 w 10000"/>
                <a:gd name="connsiteY46" fmla="*/ 3127 h 10000"/>
                <a:gd name="connsiteX47" fmla="*/ 8026 w 10000"/>
                <a:gd name="connsiteY47" fmla="*/ 3127 h 10000"/>
                <a:gd name="connsiteX48" fmla="*/ 7907 w 10000"/>
                <a:gd name="connsiteY48" fmla="*/ 3127 h 10000"/>
                <a:gd name="connsiteX49" fmla="*/ 7804 w 10000"/>
                <a:gd name="connsiteY49" fmla="*/ 2952 h 10000"/>
                <a:gd name="connsiteX50" fmla="*/ 8248 w 10000"/>
                <a:gd name="connsiteY50" fmla="*/ 696 h 10000"/>
                <a:gd name="connsiteX51" fmla="*/ 7140 w 10000"/>
                <a:gd name="connsiteY51" fmla="*/ 588 h 10000"/>
                <a:gd name="connsiteX0" fmla="*/ 7140 w 10000"/>
                <a:gd name="connsiteY0" fmla="*/ 588 h 10000"/>
                <a:gd name="connsiteX1" fmla="*/ 6492 w 10000"/>
                <a:gd name="connsiteY1" fmla="*/ 2677 h 10000"/>
                <a:gd name="connsiteX2" fmla="*/ 6459 w 10000"/>
                <a:gd name="connsiteY2" fmla="*/ 2760 h 10000"/>
                <a:gd name="connsiteX3" fmla="*/ 6272 w 10000"/>
                <a:gd name="connsiteY3" fmla="*/ 2885 h 10000"/>
                <a:gd name="connsiteX4" fmla="*/ 6169 w 10000"/>
                <a:gd name="connsiteY4" fmla="*/ 2760 h 10000"/>
                <a:gd name="connsiteX5" fmla="*/ 6101 w 10000"/>
                <a:gd name="connsiteY5" fmla="*/ 396 h 10000"/>
                <a:gd name="connsiteX6" fmla="*/ 4755 w 10000"/>
                <a:gd name="connsiteY6" fmla="*/ 314 h 10000"/>
                <a:gd name="connsiteX7" fmla="*/ 4721 w 10000"/>
                <a:gd name="connsiteY7" fmla="*/ 2727 h 10000"/>
                <a:gd name="connsiteX8" fmla="*/ 4483 w 10000"/>
                <a:gd name="connsiteY8" fmla="*/ 2702 h 10000"/>
                <a:gd name="connsiteX9" fmla="*/ 3835 w 10000"/>
                <a:gd name="connsiteY9" fmla="*/ 896 h 10000"/>
                <a:gd name="connsiteX10" fmla="*/ 2677 w 10000"/>
                <a:gd name="connsiteY10" fmla="*/ 946 h 10000"/>
                <a:gd name="connsiteX11" fmla="*/ 3052 w 10000"/>
                <a:gd name="connsiteY11" fmla="*/ 2827 h 10000"/>
                <a:gd name="connsiteX12" fmla="*/ 2711 w 10000"/>
                <a:gd name="connsiteY12" fmla="*/ 3643 h 10000"/>
                <a:gd name="connsiteX13" fmla="*/ 2660 w 10000"/>
                <a:gd name="connsiteY13" fmla="*/ 3651 h 10000"/>
                <a:gd name="connsiteX14" fmla="*/ 2353 w 10000"/>
                <a:gd name="connsiteY14" fmla="*/ 3518 h 10000"/>
                <a:gd name="connsiteX15" fmla="*/ 2336 w 10000"/>
                <a:gd name="connsiteY15" fmla="*/ 3518 h 10000"/>
                <a:gd name="connsiteX16" fmla="*/ 2336 w 10000"/>
                <a:gd name="connsiteY16" fmla="*/ 3501 h 10000"/>
                <a:gd name="connsiteX17" fmla="*/ 2320 w 10000"/>
                <a:gd name="connsiteY17" fmla="*/ 3501 h 10000"/>
                <a:gd name="connsiteX18" fmla="*/ 1927 w 10000"/>
                <a:gd name="connsiteY18" fmla="*/ 3035 h 10000"/>
                <a:gd name="connsiteX19" fmla="*/ 1280 w 10000"/>
                <a:gd name="connsiteY19" fmla="*/ 2411 h 10000"/>
                <a:gd name="connsiteX20" fmla="*/ 276 w 10000"/>
                <a:gd name="connsiteY20" fmla="*/ 2303 h 10000"/>
                <a:gd name="connsiteX21" fmla="*/ 105 w 10000"/>
                <a:gd name="connsiteY21" fmla="*/ 2369 h 10000"/>
                <a:gd name="connsiteX22" fmla="*/ 3 w 10000"/>
                <a:gd name="connsiteY22" fmla="*/ 2503 h 10000"/>
                <a:gd name="connsiteX23" fmla="*/ 258 w 10000"/>
                <a:gd name="connsiteY23" fmla="*/ 2794 h 10000"/>
                <a:gd name="connsiteX24" fmla="*/ 531 w 10000"/>
                <a:gd name="connsiteY24" fmla="*/ 3485 h 10000"/>
                <a:gd name="connsiteX25" fmla="*/ 633 w 10000"/>
                <a:gd name="connsiteY25" fmla="*/ 3676 h 10000"/>
                <a:gd name="connsiteX26" fmla="*/ 940 w 10000"/>
                <a:gd name="connsiteY26" fmla="*/ 4025 h 10000"/>
                <a:gd name="connsiteX27" fmla="*/ 1144 w 10000"/>
                <a:gd name="connsiteY27" fmla="*/ 4308 h 10000"/>
                <a:gd name="connsiteX28" fmla="*/ 1144 w 10000"/>
                <a:gd name="connsiteY28" fmla="*/ 4308 h 10000"/>
                <a:gd name="connsiteX29" fmla="*/ 1161 w 10000"/>
                <a:gd name="connsiteY29" fmla="*/ 4342 h 10000"/>
                <a:gd name="connsiteX30" fmla="*/ 1178 w 10000"/>
                <a:gd name="connsiteY30" fmla="*/ 4350 h 10000"/>
                <a:gd name="connsiteX31" fmla="*/ 1280 w 10000"/>
                <a:gd name="connsiteY31" fmla="*/ 4509 h 10000"/>
                <a:gd name="connsiteX32" fmla="*/ 1298 w 10000"/>
                <a:gd name="connsiteY32" fmla="*/ 4517 h 10000"/>
                <a:gd name="connsiteX33" fmla="*/ 1280 w 10000"/>
                <a:gd name="connsiteY33" fmla="*/ 4525 h 10000"/>
                <a:gd name="connsiteX34" fmla="*/ 1298 w 10000"/>
                <a:gd name="connsiteY34" fmla="*/ 4525 h 10000"/>
                <a:gd name="connsiteX35" fmla="*/ 1366 w 10000"/>
                <a:gd name="connsiteY35" fmla="*/ 4692 h 10000"/>
                <a:gd name="connsiteX36" fmla="*/ 2200 w 10000"/>
                <a:gd name="connsiteY36" fmla="*/ 5640 h 10000"/>
                <a:gd name="connsiteX37" fmla="*/ 3614 w 10000"/>
                <a:gd name="connsiteY37" fmla="*/ 6581 h 10000"/>
                <a:gd name="connsiteX38" fmla="*/ 3490 w 10000"/>
                <a:gd name="connsiteY38" fmla="*/ 10000 h 10000"/>
                <a:gd name="connsiteX39" fmla="*/ 7781 w 10000"/>
                <a:gd name="connsiteY39" fmla="*/ 9788 h 10000"/>
                <a:gd name="connsiteX40" fmla="*/ 7719 w 10000"/>
                <a:gd name="connsiteY40" fmla="*/ 6605 h 10000"/>
                <a:gd name="connsiteX41" fmla="*/ 8196 w 10000"/>
                <a:gd name="connsiteY41" fmla="*/ 6190 h 10000"/>
                <a:gd name="connsiteX42" fmla="*/ 9202 w 10000"/>
                <a:gd name="connsiteY42" fmla="*/ 4142 h 10000"/>
                <a:gd name="connsiteX43" fmla="*/ 9985 w 10000"/>
                <a:gd name="connsiteY43" fmla="*/ 1470 h 10000"/>
                <a:gd name="connsiteX44" fmla="*/ 8877 w 10000"/>
                <a:gd name="connsiteY44" fmla="*/ 1379 h 10000"/>
                <a:gd name="connsiteX45" fmla="*/ 8111 w 10000"/>
                <a:gd name="connsiteY45" fmla="*/ 3077 h 10000"/>
                <a:gd name="connsiteX46" fmla="*/ 8043 w 10000"/>
                <a:gd name="connsiteY46" fmla="*/ 3127 h 10000"/>
                <a:gd name="connsiteX47" fmla="*/ 8026 w 10000"/>
                <a:gd name="connsiteY47" fmla="*/ 3127 h 10000"/>
                <a:gd name="connsiteX48" fmla="*/ 7907 w 10000"/>
                <a:gd name="connsiteY48" fmla="*/ 3127 h 10000"/>
                <a:gd name="connsiteX49" fmla="*/ 7804 w 10000"/>
                <a:gd name="connsiteY49" fmla="*/ 2952 h 10000"/>
                <a:gd name="connsiteX50" fmla="*/ 8248 w 10000"/>
                <a:gd name="connsiteY50" fmla="*/ 696 h 10000"/>
                <a:gd name="connsiteX51" fmla="*/ 7140 w 10000"/>
                <a:gd name="connsiteY51" fmla="*/ 588 h 10000"/>
                <a:gd name="connsiteX0" fmla="*/ 7140 w 10000"/>
                <a:gd name="connsiteY0" fmla="*/ 588 h 9820"/>
                <a:gd name="connsiteX1" fmla="*/ 6492 w 10000"/>
                <a:gd name="connsiteY1" fmla="*/ 2677 h 9820"/>
                <a:gd name="connsiteX2" fmla="*/ 6459 w 10000"/>
                <a:gd name="connsiteY2" fmla="*/ 2760 h 9820"/>
                <a:gd name="connsiteX3" fmla="*/ 6272 w 10000"/>
                <a:gd name="connsiteY3" fmla="*/ 2885 h 9820"/>
                <a:gd name="connsiteX4" fmla="*/ 6169 w 10000"/>
                <a:gd name="connsiteY4" fmla="*/ 2760 h 9820"/>
                <a:gd name="connsiteX5" fmla="*/ 6101 w 10000"/>
                <a:gd name="connsiteY5" fmla="*/ 396 h 9820"/>
                <a:gd name="connsiteX6" fmla="*/ 4755 w 10000"/>
                <a:gd name="connsiteY6" fmla="*/ 314 h 9820"/>
                <a:gd name="connsiteX7" fmla="*/ 4721 w 10000"/>
                <a:gd name="connsiteY7" fmla="*/ 2727 h 9820"/>
                <a:gd name="connsiteX8" fmla="*/ 4483 w 10000"/>
                <a:gd name="connsiteY8" fmla="*/ 2702 h 9820"/>
                <a:gd name="connsiteX9" fmla="*/ 3835 w 10000"/>
                <a:gd name="connsiteY9" fmla="*/ 896 h 9820"/>
                <a:gd name="connsiteX10" fmla="*/ 2677 w 10000"/>
                <a:gd name="connsiteY10" fmla="*/ 946 h 9820"/>
                <a:gd name="connsiteX11" fmla="*/ 3052 w 10000"/>
                <a:gd name="connsiteY11" fmla="*/ 2827 h 9820"/>
                <a:gd name="connsiteX12" fmla="*/ 2711 w 10000"/>
                <a:gd name="connsiteY12" fmla="*/ 3643 h 9820"/>
                <a:gd name="connsiteX13" fmla="*/ 2660 w 10000"/>
                <a:gd name="connsiteY13" fmla="*/ 3651 h 9820"/>
                <a:gd name="connsiteX14" fmla="*/ 2353 w 10000"/>
                <a:gd name="connsiteY14" fmla="*/ 3518 h 9820"/>
                <a:gd name="connsiteX15" fmla="*/ 2336 w 10000"/>
                <a:gd name="connsiteY15" fmla="*/ 3518 h 9820"/>
                <a:gd name="connsiteX16" fmla="*/ 2336 w 10000"/>
                <a:gd name="connsiteY16" fmla="*/ 3501 h 9820"/>
                <a:gd name="connsiteX17" fmla="*/ 2320 w 10000"/>
                <a:gd name="connsiteY17" fmla="*/ 3501 h 9820"/>
                <a:gd name="connsiteX18" fmla="*/ 1927 w 10000"/>
                <a:gd name="connsiteY18" fmla="*/ 3035 h 9820"/>
                <a:gd name="connsiteX19" fmla="*/ 1280 w 10000"/>
                <a:gd name="connsiteY19" fmla="*/ 2411 h 9820"/>
                <a:gd name="connsiteX20" fmla="*/ 276 w 10000"/>
                <a:gd name="connsiteY20" fmla="*/ 2303 h 9820"/>
                <a:gd name="connsiteX21" fmla="*/ 105 w 10000"/>
                <a:gd name="connsiteY21" fmla="*/ 2369 h 9820"/>
                <a:gd name="connsiteX22" fmla="*/ 3 w 10000"/>
                <a:gd name="connsiteY22" fmla="*/ 2503 h 9820"/>
                <a:gd name="connsiteX23" fmla="*/ 258 w 10000"/>
                <a:gd name="connsiteY23" fmla="*/ 2794 h 9820"/>
                <a:gd name="connsiteX24" fmla="*/ 531 w 10000"/>
                <a:gd name="connsiteY24" fmla="*/ 3485 h 9820"/>
                <a:gd name="connsiteX25" fmla="*/ 633 w 10000"/>
                <a:gd name="connsiteY25" fmla="*/ 3676 h 9820"/>
                <a:gd name="connsiteX26" fmla="*/ 940 w 10000"/>
                <a:gd name="connsiteY26" fmla="*/ 4025 h 9820"/>
                <a:gd name="connsiteX27" fmla="*/ 1144 w 10000"/>
                <a:gd name="connsiteY27" fmla="*/ 4308 h 9820"/>
                <a:gd name="connsiteX28" fmla="*/ 1144 w 10000"/>
                <a:gd name="connsiteY28" fmla="*/ 4308 h 9820"/>
                <a:gd name="connsiteX29" fmla="*/ 1161 w 10000"/>
                <a:gd name="connsiteY29" fmla="*/ 4342 h 9820"/>
                <a:gd name="connsiteX30" fmla="*/ 1178 w 10000"/>
                <a:gd name="connsiteY30" fmla="*/ 4350 h 9820"/>
                <a:gd name="connsiteX31" fmla="*/ 1280 w 10000"/>
                <a:gd name="connsiteY31" fmla="*/ 4509 h 9820"/>
                <a:gd name="connsiteX32" fmla="*/ 1298 w 10000"/>
                <a:gd name="connsiteY32" fmla="*/ 4517 h 9820"/>
                <a:gd name="connsiteX33" fmla="*/ 1280 w 10000"/>
                <a:gd name="connsiteY33" fmla="*/ 4525 h 9820"/>
                <a:gd name="connsiteX34" fmla="*/ 1298 w 10000"/>
                <a:gd name="connsiteY34" fmla="*/ 4525 h 9820"/>
                <a:gd name="connsiteX35" fmla="*/ 1366 w 10000"/>
                <a:gd name="connsiteY35" fmla="*/ 4692 h 9820"/>
                <a:gd name="connsiteX36" fmla="*/ 2200 w 10000"/>
                <a:gd name="connsiteY36" fmla="*/ 5640 h 9820"/>
                <a:gd name="connsiteX37" fmla="*/ 3614 w 10000"/>
                <a:gd name="connsiteY37" fmla="*/ 6581 h 9820"/>
                <a:gd name="connsiteX38" fmla="*/ 3490 w 10000"/>
                <a:gd name="connsiteY38" fmla="*/ 9787 h 9820"/>
                <a:gd name="connsiteX39" fmla="*/ 7781 w 10000"/>
                <a:gd name="connsiteY39" fmla="*/ 9788 h 9820"/>
                <a:gd name="connsiteX40" fmla="*/ 7719 w 10000"/>
                <a:gd name="connsiteY40" fmla="*/ 6605 h 9820"/>
                <a:gd name="connsiteX41" fmla="*/ 8196 w 10000"/>
                <a:gd name="connsiteY41" fmla="*/ 6190 h 9820"/>
                <a:gd name="connsiteX42" fmla="*/ 9202 w 10000"/>
                <a:gd name="connsiteY42" fmla="*/ 4142 h 9820"/>
                <a:gd name="connsiteX43" fmla="*/ 9985 w 10000"/>
                <a:gd name="connsiteY43" fmla="*/ 1470 h 9820"/>
                <a:gd name="connsiteX44" fmla="*/ 8877 w 10000"/>
                <a:gd name="connsiteY44" fmla="*/ 1379 h 9820"/>
                <a:gd name="connsiteX45" fmla="*/ 8111 w 10000"/>
                <a:gd name="connsiteY45" fmla="*/ 3077 h 9820"/>
                <a:gd name="connsiteX46" fmla="*/ 8043 w 10000"/>
                <a:gd name="connsiteY46" fmla="*/ 3127 h 9820"/>
                <a:gd name="connsiteX47" fmla="*/ 8026 w 10000"/>
                <a:gd name="connsiteY47" fmla="*/ 3127 h 9820"/>
                <a:gd name="connsiteX48" fmla="*/ 7907 w 10000"/>
                <a:gd name="connsiteY48" fmla="*/ 3127 h 9820"/>
                <a:gd name="connsiteX49" fmla="*/ 7804 w 10000"/>
                <a:gd name="connsiteY49" fmla="*/ 2952 h 9820"/>
                <a:gd name="connsiteX50" fmla="*/ 8248 w 10000"/>
                <a:gd name="connsiteY50" fmla="*/ 696 h 9820"/>
                <a:gd name="connsiteX51" fmla="*/ 7140 w 10000"/>
                <a:gd name="connsiteY51" fmla="*/ 588 h 9820"/>
                <a:gd name="connsiteX0" fmla="*/ 7140 w 10000"/>
                <a:gd name="connsiteY0" fmla="*/ 599 h 10028"/>
                <a:gd name="connsiteX1" fmla="*/ 6492 w 10000"/>
                <a:gd name="connsiteY1" fmla="*/ 2726 h 10028"/>
                <a:gd name="connsiteX2" fmla="*/ 6459 w 10000"/>
                <a:gd name="connsiteY2" fmla="*/ 2811 h 10028"/>
                <a:gd name="connsiteX3" fmla="*/ 6272 w 10000"/>
                <a:gd name="connsiteY3" fmla="*/ 2938 h 10028"/>
                <a:gd name="connsiteX4" fmla="*/ 6169 w 10000"/>
                <a:gd name="connsiteY4" fmla="*/ 2811 h 10028"/>
                <a:gd name="connsiteX5" fmla="*/ 6101 w 10000"/>
                <a:gd name="connsiteY5" fmla="*/ 403 h 10028"/>
                <a:gd name="connsiteX6" fmla="*/ 4755 w 10000"/>
                <a:gd name="connsiteY6" fmla="*/ 320 h 10028"/>
                <a:gd name="connsiteX7" fmla="*/ 4721 w 10000"/>
                <a:gd name="connsiteY7" fmla="*/ 2777 h 10028"/>
                <a:gd name="connsiteX8" fmla="*/ 4483 w 10000"/>
                <a:gd name="connsiteY8" fmla="*/ 2752 h 10028"/>
                <a:gd name="connsiteX9" fmla="*/ 3835 w 10000"/>
                <a:gd name="connsiteY9" fmla="*/ 912 h 10028"/>
                <a:gd name="connsiteX10" fmla="*/ 2677 w 10000"/>
                <a:gd name="connsiteY10" fmla="*/ 963 h 10028"/>
                <a:gd name="connsiteX11" fmla="*/ 3052 w 10000"/>
                <a:gd name="connsiteY11" fmla="*/ 2879 h 10028"/>
                <a:gd name="connsiteX12" fmla="*/ 2711 w 10000"/>
                <a:gd name="connsiteY12" fmla="*/ 3710 h 10028"/>
                <a:gd name="connsiteX13" fmla="*/ 2660 w 10000"/>
                <a:gd name="connsiteY13" fmla="*/ 3718 h 10028"/>
                <a:gd name="connsiteX14" fmla="*/ 2353 w 10000"/>
                <a:gd name="connsiteY14" fmla="*/ 3582 h 10028"/>
                <a:gd name="connsiteX15" fmla="*/ 2336 w 10000"/>
                <a:gd name="connsiteY15" fmla="*/ 3582 h 10028"/>
                <a:gd name="connsiteX16" fmla="*/ 2336 w 10000"/>
                <a:gd name="connsiteY16" fmla="*/ 3565 h 10028"/>
                <a:gd name="connsiteX17" fmla="*/ 2320 w 10000"/>
                <a:gd name="connsiteY17" fmla="*/ 3565 h 10028"/>
                <a:gd name="connsiteX18" fmla="*/ 1927 w 10000"/>
                <a:gd name="connsiteY18" fmla="*/ 3091 h 10028"/>
                <a:gd name="connsiteX19" fmla="*/ 1280 w 10000"/>
                <a:gd name="connsiteY19" fmla="*/ 2455 h 10028"/>
                <a:gd name="connsiteX20" fmla="*/ 276 w 10000"/>
                <a:gd name="connsiteY20" fmla="*/ 2345 h 10028"/>
                <a:gd name="connsiteX21" fmla="*/ 105 w 10000"/>
                <a:gd name="connsiteY21" fmla="*/ 2412 h 10028"/>
                <a:gd name="connsiteX22" fmla="*/ 3 w 10000"/>
                <a:gd name="connsiteY22" fmla="*/ 2549 h 10028"/>
                <a:gd name="connsiteX23" fmla="*/ 258 w 10000"/>
                <a:gd name="connsiteY23" fmla="*/ 2845 h 10028"/>
                <a:gd name="connsiteX24" fmla="*/ 531 w 10000"/>
                <a:gd name="connsiteY24" fmla="*/ 3549 h 10028"/>
                <a:gd name="connsiteX25" fmla="*/ 633 w 10000"/>
                <a:gd name="connsiteY25" fmla="*/ 3743 h 10028"/>
                <a:gd name="connsiteX26" fmla="*/ 940 w 10000"/>
                <a:gd name="connsiteY26" fmla="*/ 4099 h 10028"/>
                <a:gd name="connsiteX27" fmla="*/ 1144 w 10000"/>
                <a:gd name="connsiteY27" fmla="*/ 4387 h 10028"/>
                <a:gd name="connsiteX28" fmla="*/ 1144 w 10000"/>
                <a:gd name="connsiteY28" fmla="*/ 4387 h 10028"/>
                <a:gd name="connsiteX29" fmla="*/ 1161 w 10000"/>
                <a:gd name="connsiteY29" fmla="*/ 4422 h 10028"/>
                <a:gd name="connsiteX30" fmla="*/ 1178 w 10000"/>
                <a:gd name="connsiteY30" fmla="*/ 4430 h 10028"/>
                <a:gd name="connsiteX31" fmla="*/ 1280 w 10000"/>
                <a:gd name="connsiteY31" fmla="*/ 4592 h 10028"/>
                <a:gd name="connsiteX32" fmla="*/ 1298 w 10000"/>
                <a:gd name="connsiteY32" fmla="*/ 4600 h 10028"/>
                <a:gd name="connsiteX33" fmla="*/ 1280 w 10000"/>
                <a:gd name="connsiteY33" fmla="*/ 4608 h 10028"/>
                <a:gd name="connsiteX34" fmla="*/ 1298 w 10000"/>
                <a:gd name="connsiteY34" fmla="*/ 4608 h 10028"/>
                <a:gd name="connsiteX35" fmla="*/ 1366 w 10000"/>
                <a:gd name="connsiteY35" fmla="*/ 4778 h 10028"/>
                <a:gd name="connsiteX36" fmla="*/ 2200 w 10000"/>
                <a:gd name="connsiteY36" fmla="*/ 5743 h 10028"/>
                <a:gd name="connsiteX37" fmla="*/ 3614 w 10000"/>
                <a:gd name="connsiteY37" fmla="*/ 6702 h 10028"/>
                <a:gd name="connsiteX38" fmla="*/ 3490 w 10000"/>
                <a:gd name="connsiteY38" fmla="*/ 10028 h 10028"/>
                <a:gd name="connsiteX39" fmla="*/ 7781 w 10000"/>
                <a:gd name="connsiteY39" fmla="*/ 9967 h 10028"/>
                <a:gd name="connsiteX40" fmla="*/ 7719 w 10000"/>
                <a:gd name="connsiteY40" fmla="*/ 6726 h 10028"/>
                <a:gd name="connsiteX41" fmla="*/ 8196 w 10000"/>
                <a:gd name="connsiteY41" fmla="*/ 6303 h 10028"/>
                <a:gd name="connsiteX42" fmla="*/ 9202 w 10000"/>
                <a:gd name="connsiteY42" fmla="*/ 4218 h 10028"/>
                <a:gd name="connsiteX43" fmla="*/ 9985 w 10000"/>
                <a:gd name="connsiteY43" fmla="*/ 1497 h 10028"/>
                <a:gd name="connsiteX44" fmla="*/ 8877 w 10000"/>
                <a:gd name="connsiteY44" fmla="*/ 1404 h 10028"/>
                <a:gd name="connsiteX45" fmla="*/ 8111 w 10000"/>
                <a:gd name="connsiteY45" fmla="*/ 3133 h 10028"/>
                <a:gd name="connsiteX46" fmla="*/ 8043 w 10000"/>
                <a:gd name="connsiteY46" fmla="*/ 3184 h 10028"/>
                <a:gd name="connsiteX47" fmla="*/ 8026 w 10000"/>
                <a:gd name="connsiteY47" fmla="*/ 3184 h 10028"/>
                <a:gd name="connsiteX48" fmla="*/ 7907 w 10000"/>
                <a:gd name="connsiteY48" fmla="*/ 3184 h 10028"/>
                <a:gd name="connsiteX49" fmla="*/ 7804 w 10000"/>
                <a:gd name="connsiteY49" fmla="*/ 3006 h 10028"/>
                <a:gd name="connsiteX50" fmla="*/ 8248 w 10000"/>
                <a:gd name="connsiteY50" fmla="*/ 709 h 10028"/>
                <a:gd name="connsiteX51" fmla="*/ 7140 w 10000"/>
                <a:gd name="connsiteY51" fmla="*/ 599 h 10028"/>
                <a:gd name="connsiteX0" fmla="*/ 7140 w 10000"/>
                <a:gd name="connsiteY0" fmla="*/ 599 h 10028"/>
                <a:gd name="connsiteX1" fmla="*/ 6492 w 10000"/>
                <a:gd name="connsiteY1" fmla="*/ 2726 h 10028"/>
                <a:gd name="connsiteX2" fmla="*/ 6459 w 10000"/>
                <a:gd name="connsiteY2" fmla="*/ 2811 h 10028"/>
                <a:gd name="connsiteX3" fmla="*/ 6272 w 10000"/>
                <a:gd name="connsiteY3" fmla="*/ 2938 h 10028"/>
                <a:gd name="connsiteX4" fmla="*/ 6169 w 10000"/>
                <a:gd name="connsiteY4" fmla="*/ 2811 h 10028"/>
                <a:gd name="connsiteX5" fmla="*/ 6101 w 10000"/>
                <a:gd name="connsiteY5" fmla="*/ 403 h 10028"/>
                <a:gd name="connsiteX6" fmla="*/ 4755 w 10000"/>
                <a:gd name="connsiteY6" fmla="*/ 320 h 10028"/>
                <a:gd name="connsiteX7" fmla="*/ 4721 w 10000"/>
                <a:gd name="connsiteY7" fmla="*/ 2777 h 10028"/>
                <a:gd name="connsiteX8" fmla="*/ 4483 w 10000"/>
                <a:gd name="connsiteY8" fmla="*/ 2752 h 10028"/>
                <a:gd name="connsiteX9" fmla="*/ 3835 w 10000"/>
                <a:gd name="connsiteY9" fmla="*/ 912 h 10028"/>
                <a:gd name="connsiteX10" fmla="*/ 2677 w 10000"/>
                <a:gd name="connsiteY10" fmla="*/ 963 h 10028"/>
                <a:gd name="connsiteX11" fmla="*/ 3052 w 10000"/>
                <a:gd name="connsiteY11" fmla="*/ 2879 h 10028"/>
                <a:gd name="connsiteX12" fmla="*/ 2711 w 10000"/>
                <a:gd name="connsiteY12" fmla="*/ 3710 h 10028"/>
                <a:gd name="connsiteX13" fmla="*/ 2660 w 10000"/>
                <a:gd name="connsiteY13" fmla="*/ 3718 h 10028"/>
                <a:gd name="connsiteX14" fmla="*/ 2353 w 10000"/>
                <a:gd name="connsiteY14" fmla="*/ 3582 h 10028"/>
                <a:gd name="connsiteX15" fmla="*/ 2336 w 10000"/>
                <a:gd name="connsiteY15" fmla="*/ 3582 h 10028"/>
                <a:gd name="connsiteX16" fmla="*/ 2336 w 10000"/>
                <a:gd name="connsiteY16" fmla="*/ 3565 h 10028"/>
                <a:gd name="connsiteX17" fmla="*/ 2320 w 10000"/>
                <a:gd name="connsiteY17" fmla="*/ 3565 h 10028"/>
                <a:gd name="connsiteX18" fmla="*/ 1927 w 10000"/>
                <a:gd name="connsiteY18" fmla="*/ 3091 h 10028"/>
                <a:gd name="connsiteX19" fmla="*/ 1280 w 10000"/>
                <a:gd name="connsiteY19" fmla="*/ 2455 h 10028"/>
                <a:gd name="connsiteX20" fmla="*/ 276 w 10000"/>
                <a:gd name="connsiteY20" fmla="*/ 2345 h 10028"/>
                <a:gd name="connsiteX21" fmla="*/ 105 w 10000"/>
                <a:gd name="connsiteY21" fmla="*/ 2412 h 10028"/>
                <a:gd name="connsiteX22" fmla="*/ 3 w 10000"/>
                <a:gd name="connsiteY22" fmla="*/ 2549 h 10028"/>
                <a:gd name="connsiteX23" fmla="*/ 258 w 10000"/>
                <a:gd name="connsiteY23" fmla="*/ 2845 h 10028"/>
                <a:gd name="connsiteX24" fmla="*/ 531 w 10000"/>
                <a:gd name="connsiteY24" fmla="*/ 3549 h 10028"/>
                <a:gd name="connsiteX25" fmla="*/ 633 w 10000"/>
                <a:gd name="connsiteY25" fmla="*/ 3743 h 10028"/>
                <a:gd name="connsiteX26" fmla="*/ 940 w 10000"/>
                <a:gd name="connsiteY26" fmla="*/ 4099 h 10028"/>
                <a:gd name="connsiteX27" fmla="*/ 1144 w 10000"/>
                <a:gd name="connsiteY27" fmla="*/ 4387 h 10028"/>
                <a:gd name="connsiteX28" fmla="*/ 1144 w 10000"/>
                <a:gd name="connsiteY28" fmla="*/ 4387 h 10028"/>
                <a:gd name="connsiteX29" fmla="*/ 1161 w 10000"/>
                <a:gd name="connsiteY29" fmla="*/ 4422 h 10028"/>
                <a:gd name="connsiteX30" fmla="*/ 1178 w 10000"/>
                <a:gd name="connsiteY30" fmla="*/ 4430 h 10028"/>
                <a:gd name="connsiteX31" fmla="*/ 1280 w 10000"/>
                <a:gd name="connsiteY31" fmla="*/ 4592 h 10028"/>
                <a:gd name="connsiteX32" fmla="*/ 1298 w 10000"/>
                <a:gd name="connsiteY32" fmla="*/ 4600 h 10028"/>
                <a:gd name="connsiteX33" fmla="*/ 1280 w 10000"/>
                <a:gd name="connsiteY33" fmla="*/ 4608 h 10028"/>
                <a:gd name="connsiteX34" fmla="*/ 1298 w 10000"/>
                <a:gd name="connsiteY34" fmla="*/ 4608 h 10028"/>
                <a:gd name="connsiteX35" fmla="*/ 1366 w 10000"/>
                <a:gd name="connsiteY35" fmla="*/ 4778 h 10028"/>
                <a:gd name="connsiteX36" fmla="*/ 2200 w 10000"/>
                <a:gd name="connsiteY36" fmla="*/ 5743 h 10028"/>
                <a:gd name="connsiteX37" fmla="*/ 3614 w 10000"/>
                <a:gd name="connsiteY37" fmla="*/ 6702 h 10028"/>
                <a:gd name="connsiteX38" fmla="*/ 3490 w 10000"/>
                <a:gd name="connsiteY38" fmla="*/ 10028 h 10028"/>
                <a:gd name="connsiteX39" fmla="*/ 7781 w 10000"/>
                <a:gd name="connsiteY39" fmla="*/ 9967 h 10028"/>
                <a:gd name="connsiteX40" fmla="*/ 7719 w 10000"/>
                <a:gd name="connsiteY40" fmla="*/ 6726 h 10028"/>
                <a:gd name="connsiteX41" fmla="*/ 8196 w 10000"/>
                <a:gd name="connsiteY41" fmla="*/ 6303 h 10028"/>
                <a:gd name="connsiteX42" fmla="*/ 9202 w 10000"/>
                <a:gd name="connsiteY42" fmla="*/ 4218 h 10028"/>
                <a:gd name="connsiteX43" fmla="*/ 9985 w 10000"/>
                <a:gd name="connsiteY43" fmla="*/ 1497 h 10028"/>
                <a:gd name="connsiteX44" fmla="*/ 8877 w 10000"/>
                <a:gd name="connsiteY44" fmla="*/ 1404 h 10028"/>
                <a:gd name="connsiteX45" fmla="*/ 8111 w 10000"/>
                <a:gd name="connsiteY45" fmla="*/ 3133 h 10028"/>
                <a:gd name="connsiteX46" fmla="*/ 8043 w 10000"/>
                <a:gd name="connsiteY46" fmla="*/ 3184 h 10028"/>
                <a:gd name="connsiteX47" fmla="*/ 8026 w 10000"/>
                <a:gd name="connsiteY47" fmla="*/ 3184 h 10028"/>
                <a:gd name="connsiteX48" fmla="*/ 7907 w 10000"/>
                <a:gd name="connsiteY48" fmla="*/ 3184 h 10028"/>
                <a:gd name="connsiteX49" fmla="*/ 7804 w 10000"/>
                <a:gd name="connsiteY49" fmla="*/ 3006 h 10028"/>
                <a:gd name="connsiteX50" fmla="*/ 8248 w 10000"/>
                <a:gd name="connsiteY50" fmla="*/ 709 h 10028"/>
                <a:gd name="connsiteX51" fmla="*/ 7140 w 10000"/>
                <a:gd name="connsiteY51" fmla="*/ 599 h 10028"/>
                <a:gd name="connsiteX0" fmla="*/ 7140 w 10000"/>
                <a:gd name="connsiteY0" fmla="*/ 599 h 10028"/>
                <a:gd name="connsiteX1" fmla="*/ 6492 w 10000"/>
                <a:gd name="connsiteY1" fmla="*/ 2726 h 10028"/>
                <a:gd name="connsiteX2" fmla="*/ 6459 w 10000"/>
                <a:gd name="connsiteY2" fmla="*/ 2811 h 10028"/>
                <a:gd name="connsiteX3" fmla="*/ 6272 w 10000"/>
                <a:gd name="connsiteY3" fmla="*/ 2938 h 10028"/>
                <a:gd name="connsiteX4" fmla="*/ 6169 w 10000"/>
                <a:gd name="connsiteY4" fmla="*/ 2811 h 10028"/>
                <a:gd name="connsiteX5" fmla="*/ 6101 w 10000"/>
                <a:gd name="connsiteY5" fmla="*/ 403 h 10028"/>
                <a:gd name="connsiteX6" fmla="*/ 4755 w 10000"/>
                <a:gd name="connsiteY6" fmla="*/ 320 h 10028"/>
                <a:gd name="connsiteX7" fmla="*/ 4721 w 10000"/>
                <a:gd name="connsiteY7" fmla="*/ 2777 h 10028"/>
                <a:gd name="connsiteX8" fmla="*/ 4483 w 10000"/>
                <a:gd name="connsiteY8" fmla="*/ 2752 h 10028"/>
                <a:gd name="connsiteX9" fmla="*/ 3835 w 10000"/>
                <a:gd name="connsiteY9" fmla="*/ 912 h 10028"/>
                <a:gd name="connsiteX10" fmla="*/ 2677 w 10000"/>
                <a:gd name="connsiteY10" fmla="*/ 963 h 10028"/>
                <a:gd name="connsiteX11" fmla="*/ 3052 w 10000"/>
                <a:gd name="connsiteY11" fmla="*/ 2879 h 10028"/>
                <a:gd name="connsiteX12" fmla="*/ 2711 w 10000"/>
                <a:gd name="connsiteY12" fmla="*/ 3710 h 10028"/>
                <a:gd name="connsiteX13" fmla="*/ 2660 w 10000"/>
                <a:gd name="connsiteY13" fmla="*/ 3718 h 10028"/>
                <a:gd name="connsiteX14" fmla="*/ 2353 w 10000"/>
                <a:gd name="connsiteY14" fmla="*/ 3582 h 10028"/>
                <a:gd name="connsiteX15" fmla="*/ 2336 w 10000"/>
                <a:gd name="connsiteY15" fmla="*/ 3582 h 10028"/>
                <a:gd name="connsiteX16" fmla="*/ 2336 w 10000"/>
                <a:gd name="connsiteY16" fmla="*/ 3565 h 10028"/>
                <a:gd name="connsiteX17" fmla="*/ 2320 w 10000"/>
                <a:gd name="connsiteY17" fmla="*/ 3565 h 10028"/>
                <a:gd name="connsiteX18" fmla="*/ 1927 w 10000"/>
                <a:gd name="connsiteY18" fmla="*/ 3091 h 10028"/>
                <a:gd name="connsiteX19" fmla="*/ 1280 w 10000"/>
                <a:gd name="connsiteY19" fmla="*/ 2455 h 10028"/>
                <a:gd name="connsiteX20" fmla="*/ 276 w 10000"/>
                <a:gd name="connsiteY20" fmla="*/ 2345 h 10028"/>
                <a:gd name="connsiteX21" fmla="*/ 105 w 10000"/>
                <a:gd name="connsiteY21" fmla="*/ 2412 h 10028"/>
                <a:gd name="connsiteX22" fmla="*/ 3 w 10000"/>
                <a:gd name="connsiteY22" fmla="*/ 2549 h 10028"/>
                <a:gd name="connsiteX23" fmla="*/ 258 w 10000"/>
                <a:gd name="connsiteY23" fmla="*/ 2845 h 10028"/>
                <a:gd name="connsiteX24" fmla="*/ 531 w 10000"/>
                <a:gd name="connsiteY24" fmla="*/ 3549 h 10028"/>
                <a:gd name="connsiteX25" fmla="*/ 633 w 10000"/>
                <a:gd name="connsiteY25" fmla="*/ 3743 h 10028"/>
                <a:gd name="connsiteX26" fmla="*/ 940 w 10000"/>
                <a:gd name="connsiteY26" fmla="*/ 4099 h 10028"/>
                <a:gd name="connsiteX27" fmla="*/ 1144 w 10000"/>
                <a:gd name="connsiteY27" fmla="*/ 4387 h 10028"/>
                <a:gd name="connsiteX28" fmla="*/ 1144 w 10000"/>
                <a:gd name="connsiteY28" fmla="*/ 4387 h 10028"/>
                <a:gd name="connsiteX29" fmla="*/ 1161 w 10000"/>
                <a:gd name="connsiteY29" fmla="*/ 4422 h 10028"/>
                <a:gd name="connsiteX30" fmla="*/ 1178 w 10000"/>
                <a:gd name="connsiteY30" fmla="*/ 4430 h 10028"/>
                <a:gd name="connsiteX31" fmla="*/ 1280 w 10000"/>
                <a:gd name="connsiteY31" fmla="*/ 4592 h 10028"/>
                <a:gd name="connsiteX32" fmla="*/ 1298 w 10000"/>
                <a:gd name="connsiteY32" fmla="*/ 4600 h 10028"/>
                <a:gd name="connsiteX33" fmla="*/ 1280 w 10000"/>
                <a:gd name="connsiteY33" fmla="*/ 4608 h 10028"/>
                <a:gd name="connsiteX34" fmla="*/ 1298 w 10000"/>
                <a:gd name="connsiteY34" fmla="*/ 4608 h 10028"/>
                <a:gd name="connsiteX35" fmla="*/ 1366 w 10000"/>
                <a:gd name="connsiteY35" fmla="*/ 4778 h 10028"/>
                <a:gd name="connsiteX36" fmla="*/ 2200 w 10000"/>
                <a:gd name="connsiteY36" fmla="*/ 5743 h 10028"/>
                <a:gd name="connsiteX37" fmla="*/ 3614 w 10000"/>
                <a:gd name="connsiteY37" fmla="*/ 6702 h 10028"/>
                <a:gd name="connsiteX38" fmla="*/ 3490 w 10000"/>
                <a:gd name="connsiteY38" fmla="*/ 10028 h 10028"/>
                <a:gd name="connsiteX39" fmla="*/ 7781 w 10000"/>
                <a:gd name="connsiteY39" fmla="*/ 9967 h 10028"/>
                <a:gd name="connsiteX40" fmla="*/ 7719 w 10000"/>
                <a:gd name="connsiteY40" fmla="*/ 6726 h 10028"/>
                <a:gd name="connsiteX41" fmla="*/ 8196 w 10000"/>
                <a:gd name="connsiteY41" fmla="*/ 6303 h 10028"/>
                <a:gd name="connsiteX42" fmla="*/ 9202 w 10000"/>
                <a:gd name="connsiteY42" fmla="*/ 4218 h 10028"/>
                <a:gd name="connsiteX43" fmla="*/ 9985 w 10000"/>
                <a:gd name="connsiteY43" fmla="*/ 1497 h 10028"/>
                <a:gd name="connsiteX44" fmla="*/ 8877 w 10000"/>
                <a:gd name="connsiteY44" fmla="*/ 1404 h 10028"/>
                <a:gd name="connsiteX45" fmla="*/ 8111 w 10000"/>
                <a:gd name="connsiteY45" fmla="*/ 3133 h 10028"/>
                <a:gd name="connsiteX46" fmla="*/ 8043 w 10000"/>
                <a:gd name="connsiteY46" fmla="*/ 3184 h 10028"/>
                <a:gd name="connsiteX47" fmla="*/ 8026 w 10000"/>
                <a:gd name="connsiteY47" fmla="*/ 3184 h 10028"/>
                <a:gd name="connsiteX48" fmla="*/ 7907 w 10000"/>
                <a:gd name="connsiteY48" fmla="*/ 3184 h 10028"/>
                <a:gd name="connsiteX49" fmla="*/ 7804 w 10000"/>
                <a:gd name="connsiteY49" fmla="*/ 3006 h 10028"/>
                <a:gd name="connsiteX50" fmla="*/ 8248 w 10000"/>
                <a:gd name="connsiteY50" fmla="*/ 709 h 10028"/>
                <a:gd name="connsiteX51" fmla="*/ 7140 w 10000"/>
                <a:gd name="connsiteY51" fmla="*/ 599 h 10028"/>
                <a:gd name="connsiteX0" fmla="*/ 7140 w 10000"/>
                <a:gd name="connsiteY0" fmla="*/ 599 h 10029"/>
                <a:gd name="connsiteX1" fmla="*/ 6492 w 10000"/>
                <a:gd name="connsiteY1" fmla="*/ 2726 h 10029"/>
                <a:gd name="connsiteX2" fmla="*/ 6459 w 10000"/>
                <a:gd name="connsiteY2" fmla="*/ 2811 h 10029"/>
                <a:gd name="connsiteX3" fmla="*/ 6272 w 10000"/>
                <a:gd name="connsiteY3" fmla="*/ 2938 h 10029"/>
                <a:gd name="connsiteX4" fmla="*/ 6169 w 10000"/>
                <a:gd name="connsiteY4" fmla="*/ 2811 h 10029"/>
                <a:gd name="connsiteX5" fmla="*/ 6101 w 10000"/>
                <a:gd name="connsiteY5" fmla="*/ 403 h 10029"/>
                <a:gd name="connsiteX6" fmla="*/ 4755 w 10000"/>
                <a:gd name="connsiteY6" fmla="*/ 320 h 10029"/>
                <a:gd name="connsiteX7" fmla="*/ 4721 w 10000"/>
                <a:gd name="connsiteY7" fmla="*/ 2777 h 10029"/>
                <a:gd name="connsiteX8" fmla="*/ 4483 w 10000"/>
                <a:gd name="connsiteY8" fmla="*/ 2752 h 10029"/>
                <a:gd name="connsiteX9" fmla="*/ 3835 w 10000"/>
                <a:gd name="connsiteY9" fmla="*/ 912 h 10029"/>
                <a:gd name="connsiteX10" fmla="*/ 2677 w 10000"/>
                <a:gd name="connsiteY10" fmla="*/ 963 h 10029"/>
                <a:gd name="connsiteX11" fmla="*/ 3052 w 10000"/>
                <a:gd name="connsiteY11" fmla="*/ 2879 h 10029"/>
                <a:gd name="connsiteX12" fmla="*/ 2711 w 10000"/>
                <a:gd name="connsiteY12" fmla="*/ 3710 h 10029"/>
                <a:gd name="connsiteX13" fmla="*/ 2660 w 10000"/>
                <a:gd name="connsiteY13" fmla="*/ 3718 h 10029"/>
                <a:gd name="connsiteX14" fmla="*/ 2353 w 10000"/>
                <a:gd name="connsiteY14" fmla="*/ 3582 h 10029"/>
                <a:gd name="connsiteX15" fmla="*/ 2336 w 10000"/>
                <a:gd name="connsiteY15" fmla="*/ 3582 h 10029"/>
                <a:gd name="connsiteX16" fmla="*/ 2336 w 10000"/>
                <a:gd name="connsiteY16" fmla="*/ 3565 h 10029"/>
                <a:gd name="connsiteX17" fmla="*/ 2320 w 10000"/>
                <a:gd name="connsiteY17" fmla="*/ 3565 h 10029"/>
                <a:gd name="connsiteX18" fmla="*/ 1927 w 10000"/>
                <a:gd name="connsiteY18" fmla="*/ 3091 h 10029"/>
                <a:gd name="connsiteX19" fmla="*/ 1280 w 10000"/>
                <a:gd name="connsiteY19" fmla="*/ 2455 h 10029"/>
                <a:gd name="connsiteX20" fmla="*/ 276 w 10000"/>
                <a:gd name="connsiteY20" fmla="*/ 2345 h 10029"/>
                <a:gd name="connsiteX21" fmla="*/ 105 w 10000"/>
                <a:gd name="connsiteY21" fmla="*/ 2412 h 10029"/>
                <a:gd name="connsiteX22" fmla="*/ 3 w 10000"/>
                <a:gd name="connsiteY22" fmla="*/ 2549 h 10029"/>
                <a:gd name="connsiteX23" fmla="*/ 258 w 10000"/>
                <a:gd name="connsiteY23" fmla="*/ 2845 h 10029"/>
                <a:gd name="connsiteX24" fmla="*/ 531 w 10000"/>
                <a:gd name="connsiteY24" fmla="*/ 3549 h 10029"/>
                <a:gd name="connsiteX25" fmla="*/ 633 w 10000"/>
                <a:gd name="connsiteY25" fmla="*/ 3743 h 10029"/>
                <a:gd name="connsiteX26" fmla="*/ 940 w 10000"/>
                <a:gd name="connsiteY26" fmla="*/ 4099 h 10029"/>
                <a:gd name="connsiteX27" fmla="*/ 1144 w 10000"/>
                <a:gd name="connsiteY27" fmla="*/ 4387 h 10029"/>
                <a:gd name="connsiteX28" fmla="*/ 1144 w 10000"/>
                <a:gd name="connsiteY28" fmla="*/ 4387 h 10029"/>
                <a:gd name="connsiteX29" fmla="*/ 1161 w 10000"/>
                <a:gd name="connsiteY29" fmla="*/ 4422 h 10029"/>
                <a:gd name="connsiteX30" fmla="*/ 1178 w 10000"/>
                <a:gd name="connsiteY30" fmla="*/ 4430 h 10029"/>
                <a:gd name="connsiteX31" fmla="*/ 1280 w 10000"/>
                <a:gd name="connsiteY31" fmla="*/ 4592 h 10029"/>
                <a:gd name="connsiteX32" fmla="*/ 1298 w 10000"/>
                <a:gd name="connsiteY32" fmla="*/ 4600 h 10029"/>
                <a:gd name="connsiteX33" fmla="*/ 1280 w 10000"/>
                <a:gd name="connsiteY33" fmla="*/ 4608 h 10029"/>
                <a:gd name="connsiteX34" fmla="*/ 1298 w 10000"/>
                <a:gd name="connsiteY34" fmla="*/ 4608 h 10029"/>
                <a:gd name="connsiteX35" fmla="*/ 1366 w 10000"/>
                <a:gd name="connsiteY35" fmla="*/ 4778 h 10029"/>
                <a:gd name="connsiteX36" fmla="*/ 2200 w 10000"/>
                <a:gd name="connsiteY36" fmla="*/ 5743 h 10029"/>
                <a:gd name="connsiteX37" fmla="*/ 3614 w 10000"/>
                <a:gd name="connsiteY37" fmla="*/ 6702 h 10029"/>
                <a:gd name="connsiteX38" fmla="*/ 3490 w 10000"/>
                <a:gd name="connsiteY38" fmla="*/ 10028 h 10029"/>
                <a:gd name="connsiteX39" fmla="*/ 7843 w 10000"/>
                <a:gd name="connsiteY39" fmla="*/ 10029 h 10029"/>
                <a:gd name="connsiteX40" fmla="*/ 7719 w 10000"/>
                <a:gd name="connsiteY40" fmla="*/ 6726 h 10029"/>
                <a:gd name="connsiteX41" fmla="*/ 8196 w 10000"/>
                <a:gd name="connsiteY41" fmla="*/ 6303 h 10029"/>
                <a:gd name="connsiteX42" fmla="*/ 9202 w 10000"/>
                <a:gd name="connsiteY42" fmla="*/ 4218 h 10029"/>
                <a:gd name="connsiteX43" fmla="*/ 9985 w 10000"/>
                <a:gd name="connsiteY43" fmla="*/ 1497 h 10029"/>
                <a:gd name="connsiteX44" fmla="*/ 8877 w 10000"/>
                <a:gd name="connsiteY44" fmla="*/ 1404 h 10029"/>
                <a:gd name="connsiteX45" fmla="*/ 8111 w 10000"/>
                <a:gd name="connsiteY45" fmla="*/ 3133 h 10029"/>
                <a:gd name="connsiteX46" fmla="*/ 8043 w 10000"/>
                <a:gd name="connsiteY46" fmla="*/ 3184 h 10029"/>
                <a:gd name="connsiteX47" fmla="*/ 8026 w 10000"/>
                <a:gd name="connsiteY47" fmla="*/ 3184 h 10029"/>
                <a:gd name="connsiteX48" fmla="*/ 7907 w 10000"/>
                <a:gd name="connsiteY48" fmla="*/ 3184 h 10029"/>
                <a:gd name="connsiteX49" fmla="*/ 7804 w 10000"/>
                <a:gd name="connsiteY49" fmla="*/ 3006 h 10029"/>
                <a:gd name="connsiteX50" fmla="*/ 8248 w 10000"/>
                <a:gd name="connsiteY50" fmla="*/ 709 h 10029"/>
                <a:gd name="connsiteX51" fmla="*/ 7140 w 10000"/>
                <a:gd name="connsiteY51" fmla="*/ 599 h 10029"/>
                <a:gd name="connsiteX0" fmla="*/ 7140 w 10000"/>
                <a:gd name="connsiteY0" fmla="*/ 599 h 10029"/>
                <a:gd name="connsiteX1" fmla="*/ 6492 w 10000"/>
                <a:gd name="connsiteY1" fmla="*/ 2726 h 10029"/>
                <a:gd name="connsiteX2" fmla="*/ 6459 w 10000"/>
                <a:gd name="connsiteY2" fmla="*/ 2811 h 10029"/>
                <a:gd name="connsiteX3" fmla="*/ 6272 w 10000"/>
                <a:gd name="connsiteY3" fmla="*/ 2938 h 10029"/>
                <a:gd name="connsiteX4" fmla="*/ 6169 w 10000"/>
                <a:gd name="connsiteY4" fmla="*/ 2811 h 10029"/>
                <a:gd name="connsiteX5" fmla="*/ 6101 w 10000"/>
                <a:gd name="connsiteY5" fmla="*/ 403 h 10029"/>
                <a:gd name="connsiteX6" fmla="*/ 4755 w 10000"/>
                <a:gd name="connsiteY6" fmla="*/ 320 h 10029"/>
                <a:gd name="connsiteX7" fmla="*/ 4721 w 10000"/>
                <a:gd name="connsiteY7" fmla="*/ 2777 h 10029"/>
                <a:gd name="connsiteX8" fmla="*/ 4483 w 10000"/>
                <a:gd name="connsiteY8" fmla="*/ 2752 h 10029"/>
                <a:gd name="connsiteX9" fmla="*/ 3835 w 10000"/>
                <a:gd name="connsiteY9" fmla="*/ 912 h 10029"/>
                <a:gd name="connsiteX10" fmla="*/ 2677 w 10000"/>
                <a:gd name="connsiteY10" fmla="*/ 963 h 10029"/>
                <a:gd name="connsiteX11" fmla="*/ 3052 w 10000"/>
                <a:gd name="connsiteY11" fmla="*/ 2879 h 10029"/>
                <a:gd name="connsiteX12" fmla="*/ 2711 w 10000"/>
                <a:gd name="connsiteY12" fmla="*/ 3710 h 10029"/>
                <a:gd name="connsiteX13" fmla="*/ 2660 w 10000"/>
                <a:gd name="connsiteY13" fmla="*/ 3718 h 10029"/>
                <a:gd name="connsiteX14" fmla="*/ 2353 w 10000"/>
                <a:gd name="connsiteY14" fmla="*/ 3582 h 10029"/>
                <a:gd name="connsiteX15" fmla="*/ 2336 w 10000"/>
                <a:gd name="connsiteY15" fmla="*/ 3582 h 10029"/>
                <a:gd name="connsiteX16" fmla="*/ 2336 w 10000"/>
                <a:gd name="connsiteY16" fmla="*/ 3565 h 10029"/>
                <a:gd name="connsiteX17" fmla="*/ 2320 w 10000"/>
                <a:gd name="connsiteY17" fmla="*/ 3565 h 10029"/>
                <a:gd name="connsiteX18" fmla="*/ 1927 w 10000"/>
                <a:gd name="connsiteY18" fmla="*/ 3091 h 10029"/>
                <a:gd name="connsiteX19" fmla="*/ 1280 w 10000"/>
                <a:gd name="connsiteY19" fmla="*/ 2455 h 10029"/>
                <a:gd name="connsiteX20" fmla="*/ 276 w 10000"/>
                <a:gd name="connsiteY20" fmla="*/ 2345 h 10029"/>
                <a:gd name="connsiteX21" fmla="*/ 105 w 10000"/>
                <a:gd name="connsiteY21" fmla="*/ 2412 h 10029"/>
                <a:gd name="connsiteX22" fmla="*/ 3 w 10000"/>
                <a:gd name="connsiteY22" fmla="*/ 2549 h 10029"/>
                <a:gd name="connsiteX23" fmla="*/ 258 w 10000"/>
                <a:gd name="connsiteY23" fmla="*/ 2845 h 10029"/>
                <a:gd name="connsiteX24" fmla="*/ 531 w 10000"/>
                <a:gd name="connsiteY24" fmla="*/ 3549 h 10029"/>
                <a:gd name="connsiteX25" fmla="*/ 633 w 10000"/>
                <a:gd name="connsiteY25" fmla="*/ 3743 h 10029"/>
                <a:gd name="connsiteX26" fmla="*/ 940 w 10000"/>
                <a:gd name="connsiteY26" fmla="*/ 4099 h 10029"/>
                <a:gd name="connsiteX27" fmla="*/ 1144 w 10000"/>
                <a:gd name="connsiteY27" fmla="*/ 4387 h 10029"/>
                <a:gd name="connsiteX28" fmla="*/ 1144 w 10000"/>
                <a:gd name="connsiteY28" fmla="*/ 4387 h 10029"/>
                <a:gd name="connsiteX29" fmla="*/ 1161 w 10000"/>
                <a:gd name="connsiteY29" fmla="*/ 4422 h 10029"/>
                <a:gd name="connsiteX30" fmla="*/ 1178 w 10000"/>
                <a:gd name="connsiteY30" fmla="*/ 4430 h 10029"/>
                <a:gd name="connsiteX31" fmla="*/ 1280 w 10000"/>
                <a:gd name="connsiteY31" fmla="*/ 4592 h 10029"/>
                <a:gd name="connsiteX32" fmla="*/ 1298 w 10000"/>
                <a:gd name="connsiteY32" fmla="*/ 4600 h 10029"/>
                <a:gd name="connsiteX33" fmla="*/ 1280 w 10000"/>
                <a:gd name="connsiteY33" fmla="*/ 4608 h 10029"/>
                <a:gd name="connsiteX34" fmla="*/ 1298 w 10000"/>
                <a:gd name="connsiteY34" fmla="*/ 4608 h 10029"/>
                <a:gd name="connsiteX35" fmla="*/ 1366 w 10000"/>
                <a:gd name="connsiteY35" fmla="*/ 4778 h 10029"/>
                <a:gd name="connsiteX36" fmla="*/ 2200 w 10000"/>
                <a:gd name="connsiteY36" fmla="*/ 5743 h 10029"/>
                <a:gd name="connsiteX37" fmla="*/ 3614 w 10000"/>
                <a:gd name="connsiteY37" fmla="*/ 6702 h 10029"/>
                <a:gd name="connsiteX38" fmla="*/ 3490 w 10000"/>
                <a:gd name="connsiteY38" fmla="*/ 10028 h 10029"/>
                <a:gd name="connsiteX39" fmla="*/ 7843 w 10000"/>
                <a:gd name="connsiteY39" fmla="*/ 10029 h 10029"/>
                <a:gd name="connsiteX40" fmla="*/ 7719 w 10000"/>
                <a:gd name="connsiteY40" fmla="*/ 6726 h 10029"/>
                <a:gd name="connsiteX41" fmla="*/ 8196 w 10000"/>
                <a:gd name="connsiteY41" fmla="*/ 6303 h 10029"/>
                <a:gd name="connsiteX42" fmla="*/ 9202 w 10000"/>
                <a:gd name="connsiteY42" fmla="*/ 4218 h 10029"/>
                <a:gd name="connsiteX43" fmla="*/ 9985 w 10000"/>
                <a:gd name="connsiteY43" fmla="*/ 1497 h 10029"/>
                <a:gd name="connsiteX44" fmla="*/ 8877 w 10000"/>
                <a:gd name="connsiteY44" fmla="*/ 1404 h 10029"/>
                <a:gd name="connsiteX45" fmla="*/ 8111 w 10000"/>
                <a:gd name="connsiteY45" fmla="*/ 3133 h 10029"/>
                <a:gd name="connsiteX46" fmla="*/ 8043 w 10000"/>
                <a:gd name="connsiteY46" fmla="*/ 3184 h 10029"/>
                <a:gd name="connsiteX47" fmla="*/ 8026 w 10000"/>
                <a:gd name="connsiteY47" fmla="*/ 3184 h 10029"/>
                <a:gd name="connsiteX48" fmla="*/ 7907 w 10000"/>
                <a:gd name="connsiteY48" fmla="*/ 3184 h 10029"/>
                <a:gd name="connsiteX49" fmla="*/ 7804 w 10000"/>
                <a:gd name="connsiteY49" fmla="*/ 3006 h 10029"/>
                <a:gd name="connsiteX50" fmla="*/ 8248 w 10000"/>
                <a:gd name="connsiteY50" fmla="*/ 709 h 10029"/>
                <a:gd name="connsiteX51" fmla="*/ 7140 w 10000"/>
                <a:gd name="connsiteY51" fmla="*/ 599 h 10029"/>
                <a:gd name="connsiteX0" fmla="*/ 7140 w 10000"/>
                <a:gd name="connsiteY0" fmla="*/ 599 h 10029"/>
                <a:gd name="connsiteX1" fmla="*/ 6492 w 10000"/>
                <a:gd name="connsiteY1" fmla="*/ 2726 h 10029"/>
                <a:gd name="connsiteX2" fmla="*/ 6459 w 10000"/>
                <a:gd name="connsiteY2" fmla="*/ 2811 h 10029"/>
                <a:gd name="connsiteX3" fmla="*/ 6272 w 10000"/>
                <a:gd name="connsiteY3" fmla="*/ 2938 h 10029"/>
                <a:gd name="connsiteX4" fmla="*/ 6169 w 10000"/>
                <a:gd name="connsiteY4" fmla="*/ 2811 h 10029"/>
                <a:gd name="connsiteX5" fmla="*/ 6101 w 10000"/>
                <a:gd name="connsiteY5" fmla="*/ 403 h 10029"/>
                <a:gd name="connsiteX6" fmla="*/ 4755 w 10000"/>
                <a:gd name="connsiteY6" fmla="*/ 320 h 10029"/>
                <a:gd name="connsiteX7" fmla="*/ 4721 w 10000"/>
                <a:gd name="connsiteY7" fmla="*/ 2777 h 10029"/>
                <a:gd name="connsiteX8" fmla="*/ 4483 w 10000"/>
                <a:gd name="connsiteY8" fmla="*/ 2752 h 10029"/>
                <a:gd name="connsiteX9" fmla="*/ 3835 w 10000"/>
                <a:gd name="connsiteY9" fmla="*/ 912 h 10029"/>
                <a:gd name="connsiteX10" fmla="*/ 2677 w 10000"/>
                <a:gd name="connsiteY10" fmla="*/ 963 h 10029"/>
                <a:gd name="connsiteX11" fmla="*/ 3052 w 10000"/>
                <a:gd name="connsiteY11" fmla="*/ 2879 h 10029"/>
                <a:gd name="connsiteX12" fmla="*/ 2711 w 10000"/>
                <a:gd name="connsiteY12" fmla="*/ 3710 h 10029"/>
                <a:gd name="connsiteX13" fmla="*/ 2660 w 10000"/>
                <a:gd name="connsiteY13" fmla="*/ 3718 h 10029"/>
                <a:gd name="connsiteX14" fmla="*/ 2353 w 10000"/>
                <a:gd name="connsiteY14" fmla="*/ 3582 h 10029"/>
                <a:gd name="connsiteX15" fmla="*/ 2336 w 10000"/>
                <a:gd name="connsiteY15" fmla="*/ 3582 h 10029"/>
                <a:gd name="connsiteX16" fmla="*/ 2336 w 10000"/>
                <a:gd name="connsiteY16" fmla="*/ 3565 h 10029"/>
                <a:gd name="connsiteX17" fmla="*/ 2320 w 10000"/>
                <a:gd name="connsiteY17" fmla="*/ 3565 h 10029"/>
                <a:gd name="connsiteX18" fmla="*/ 1927 w 10000"/>
                <a:gd name="connsiteY18" fmla="*/ 3091 h 10029"/>
                <a:gd name="connsiteX19" fmla="*/ 1280 w 10000"/>
                <a:gd name="connsiteY19" fmla="*/ 2455 h 10029"/>
                <a:gd name="connsiteX20" fmla="*/ 276 w 10000"/>
                <a:gd name="connsiteY20" fmla="*/ 2345 h 10029"/>
                <a:gd name="connsiteX21" fmla="*/ 105 w 10000"/>
                <a:gd name="connsiteY21" fmla="*/ 2412 h 10029"/>
                <a:gd name="connsiteX22" fmla="*/ 3 w 10000"/>
                <a:gd name="connsiteY22" fmla="*/ 2549 h 10029"/>
                <a:gd name="connsiteX23" fmla="*/ 258 w 10000"/>
                <a:gd name="connsiteY23" fmla="*/ 2845 h 10029"/>
                <a:gd name="connsiteX24" fmla="*/ 531 w 10000"/>
                <a:gd name="connsiteY24" fmla="*/ 3549 h 10029"/>
                <a:gd name="connsiteX25" fmla="*/ 633 w 10000"/>
                <a:gd name="connsiteY25" fmla="*/ 3743 h 10029"/>
                <a:gd name="connsiteX26" fmla="*/ 940 w 10000"/>
                <a:gd name="connsiteY26" fmla="*/ 4099 h 10029"/>
                <a:gd name="connsiteX27" fmla="*/ 1144 w 10000"/>
                <a:gd name="connsiteY27" fmla="*/ 4387 h 10029"/>
                <a:gd name="connsiteX28" fmla="*/ 1144 w 10000"/>
                <a:gd name="connsiteY28" fmla="*/ 4387 h 10029"/>
                <a:gd name="connsiteX29" fmla="*/ 1161 w 10000"/>
                <a:gd name="connsiteY29" fmla="*/ 4422 h 10029"/>
                <a:gd name="connsiteX30" fmla="*/ 1178 w 10000"/>
                <a:gd name="connsiteY30" fmla="*/ 4430 h 10029"/>
                <a:gd name="connsiteX31" fmla="*/ 1280 w 10000"/>
                <a:gd name="connsiteY31" fmla="*/ 4592 h 10029"/>
                <a:gd name="connsiteX32" fmla="*/ 1298 w 10000"/>
                <a:gd name="connsiteY32" fmla="*/ 4600 h 10029"/>
                <a:gd name="connsiteX33" fmla="*/ 1280 w 10000"/>
                <a:gd name="connsiteY33" fmla="*/ 4608 h 10029"/>
                <a:gd name="connsiteX34" fmla="*/ 1298 w 10000"/>
                <a:gd name="connsiteY34" fmla="*/ 4608 h 10029"/>
                <a:gd name="connsiteX35" fmla="*/ 1366 w 10000"/>
                <a:gd name="connsiteY35" fmla="*/ 4778 h 10029"/>
                <a:gd name="connsiteX36" fmla="*/ 2200 w 10000"/>
                <a:gd name="connsiteY36" fmla="*/ 5743 h 10029"/>
                <a:gd name="connsiteX37" fmla="*/ 3614 w 10000"/>
                <a:gd name="connsiteY37" fmla="*/ 6702 h 10029"/>
                <a:gd name="connsiteX38" fmla="*/ 3490 w 10000"/>
                <a:gd name="connsiteY38" fmla="*/ 10028 h 10029"/>
                <a:gd name="connsiteX39" fmla="*/ 7843 w 10000"/>
                <a:gd name="connsiteY39" fmla="*/ 10029 h 10029"/>
                <a:gd name="connsiteX40" fmla="*/ 7719 w 10000"/>
                <a:gd name="connsiteY40" fmla="*/ 6726 h 10029"/>
                <a:gd name="connsiteX41" fmla="*/ 8196 w 10000"/>
                <a:gd name="connsiteY41" fmla="*/ 6303 h 10029"/>
                <a:gd name="connsiteX42" fmla="*/ 9202 w 10000"/>
                <a:gd name="connsiteY42" fmla="*/ 4218 h 10029"/>
                <a:gd name="connsiteX43" fmla="*/ 9985 w 10000"/>
                <a:gd name="connsiteY43" fmla="*/ 1497 h 10029"/>
                <a:gd name="connsiteX44" fmla="*/ 8877 w 10000"/>
                <a:gd name="connsiteY44" fmla="*/ 1404 h 10029"/>
                <a:gd name="connsiteX45" fmla="*/ 8111 w 10000"/>
                <a:gd name="connsiteY45" fmla="*/ 3133 h 10029"/>
                <a:gd name="connsiteX46" fmla="*/ 8043 w 10000"/>
                <a:gd name="connsiteY46" fmla="*/ 3184 h 10029"/>
                <a:gd name="connsiteX47" fmla="*/ 8026 w 10000"/>
                <a:gd name="connsiteY47" fmla="*/ 3184 h 10029"/>
                <a:gd name="connsiteX48" fmla="*/ 7907 w 10000"/>
                <a:gd name="connsiteY48" fmla="*/ 3184 h 10029"/>
                <a:gd name="connsiteX49" fmla="*/ 7804 w 10000"/>
                <a:gd name="connsiteY49" fmla="*/ 3006 h 10029"/>
                <a:gd name="connsiteX50" fmla="*/ 8248 w 10000"/>
                <a:gd name="connsiteY50" fmla="*/ 709 h 10029"/>
                <a:gd name="connsiteX51" fmla="*/ 7140 w 10000"/>
                <a:gd name="connsiteY51" fmla="*/ 599 h 100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10000" h="10029">
                  <a:moveTo>
                    <a:pt x="7140" y="599"/>
                  </a:moveTo>
                  <a:cubicBezTo>
                    <a:pt x="7055" y="828"/>
                    <a:pt x="6492" y="2726"/>
                    <a:pt x="6492" y="2726"/>
                  </a:cubicBezTo>
                  <a:cubicBezTo>
                    <a:pt x="6476" y="2760"/>
                    <a:pt x="6476" y="2786"/>
                    <a:pt x="6459" y="2811"/>
                  </a:cubicBezTo>
                  <a:cubicBezTo>
                    <a:pt x="6442" y="2871"/>
                    <a:pt x="6373" y="2912"/>
                    <a:pt x="6272" y="2938"/>
                  </a:cubicBezTo>
                  <a:cubicBezTo>
                    <a:pt x="6186" y="2904"/>
                    <a:pt x="6169" y="2862"/>
                    <a:pt x="6169" y="2811"/>
                  </a:cubicBezTo>
                  <a:cubicBezTo>
                    <a:pt x="6169" y="2463"/>
                    <a:pt x="6084" y="454"/>
                    <a:pt x="6101" y="403"/>
                  </a:cubicBezTo>
                  <a:cubicBezTo>
                    <a:pt x="6118" y="-88"/>
                    <a:pt x="4874" y="-147"/>
                    <a:pt x="4755" y="320"/>
                  </a:cubicBezTo>
                  <a:cubicBezTo>
                    <a:pt x="4755" y="320"/>
                    <a:pt x="4705" y="2481"/>
                    <a:pt x="4721" y="2777"/>
                  </a:cubicBezTo>
                  <a:cubicBezTo>
                    <a:pt x="4721" y="2921"/>
                    <a:pt x="4448" y="2862"/>
                    <a:pt x="4483" y="2752"/>
                  </a:cubicBezTo>
                  <a:lnTo>
                    <a:pt x="3835" y="912"/>
                  </a:lnTo>
                  <a:cubicBezTo>
                    <a:pt x="3784" y="513"/>
                    <a:pt x="2626" y="471"/>
                    <a:pt x="2677" y="963"/>
                  </a:cubicBezTo>
                  <a:lnTo>
                    <a:pt x="3052" y="2879"/>
                  </a:lnTo>
                  <a:cubicBezTo>
                    <a:pt x="3222" y="3481"/>
                    <a:pt x="2729" y="3701"/>
                    <a:pt x="2711" y="3710"/>
                  </a:cubicBezTo>
                  <a:cubicBezTo>
                    <a:pt x="2694" y="3710"/>
                    <a:pt x="2677" y="3718"/>
                    <a:pt x="2660" y="3718"/>
                  </a:cubicBezTo>
                  <a:cubicBezTo>
                    <a:pt x="2507" y="3710"/>
                    <a:pt x="2404" y="3667"/>
                    <a:pt x="2353" y="3582"/>
                  </a:cubicBezTo>
                  <a:lnTo>
                    <a:pt x="2336" y="3582"/>
                  </a:lnTo>
                  <a:lnTo>
                    <a:pt x="2336" y="3565"/>
                  </a:lnTo>
                  <a:lnTo>
                    <a:pt x="2320" y="3565"/>
                  </a:lnTo>
                  <a:cubicBezTo>
                    <a:pt x="2183" y="3404"/>
                    <a:pt x="2047" y="3252"/>
                    <a:pt x="1927" y="3091"/>
                  </a:cubicBezTo>
                  <a:cubicBezTo>
                    <a:pt x="1757" y="2879"/>
                    <a:pt x="1621" y="2616"/>
                    <a:pt x="1280" y="2455"/>
                  </a:cubicBezTo>
                  <a:cubicBezTo>
                    <a:pt x="1008" y="2353"/>
                    <a:pt x="599" y="2277"/>
                    <a:pt x="276" y="2345"/>
                  </a:cubicBezTo>
                  <a:cubicBezTo>
                    <a:pt x="224" y="2362"/>
                    <a:pt x="156" y="2387"/>
                    <a:pt x="105" y="2412"/>
                  </a:cubicBezTo>
                  <a:cubicBezTo>
                    <a:pt x="54" y="2438"/>
                    <a:pt x="37" y="2540"/>
                    <a:pt x="3" y="2549"/>
                  </a:cubicBezTo>
                  <a:cubicBezTo>
                    <a:pt x="-32" y="2549"/>
                    <a:pt x="241" y="2820"/>
                    <a:pt x="258" y="2845"/>
                  </a:cubicBezTo>
                  <a:cubicBezTo>
                    <a:pt x="445" y="3074"/>
                    <a:pt x="445" y="3312"/>
                    <a:pt x="531" y="3549"/>
                  </a:cubicBezTo>
                  <a:cubicBezTo>
                    <a:pt x="564" y="3616"/>
                    <a:pt x="582" y="3675"/>
                    <a:pt x="633" y="3743"/>
                  </a:cubicBezTo>
                  <a:cubicBezTo>
                    <a:pt x="735" y="3845"/>
                    <a:pt x="821" y="3989"/>
                    <a:pt x="940" y="4099"/>
                  </a:cubicBezTo>
                  <a:lnTo>
                    <a:pt x="1144" y="4387"/>
                  </a:lnTo>
                  <a:lnTo>
                    <a:pt x="1144" y="4387"/>
                  </a:lnTo>
                  <a:cubicBezTo>
                    <a:pt x="1150" y="4398"/>
                    <a:pt x="1155" y="4410"/>
                    <a:pt x="1161" y="4422"/>
                  </a:cubicBezTo>
                  <a:cubicBezTo>
                    <a:pt x="1167" y="4425"/>
                    <a:pt x="1172" y="4427"/>
                    <a:pt x="1178" y="4430"/>
                  </a:cubicBezTo>
                  <a:cubicBezTo>
                    <a:pt x="1195" y="4481"/>
                    <a:pt x="1230" y="4541"/>
                    <a:pt x="1280" y="4592"/>
                  </a:cubicBezTo>
                  <a:cubicBezTo>
                    <a:pt x="1286" y="4595"/>
                    <a:pt x="1292" y="4597"/>
                    <a:pt x="1298" y="4600"/>
                  </a:cubicBezTo>
                  <a:cubicBezTo>
                    <a:pt x="1292" y="4603"/>
                    <a:pt x="1286" y="4605"/>
                    <a:pt x="1280" y="4608"/>
                  </a:cubicBezTo>
                  <a:lnTo>
                    <a:pt x="1298" y="4608"/>
                  </a:lnTo>
                  <a:cubicBezTo>
                    <a:pt x="1314" y="4667"/>
                    <a:pt x="1331" y="4718"/>
                    <a:pt x="1366" y="4778"/>
                  </a:cubicBezTo>
                  <a:cubicBezTo>
                    <a:pt x="1518" y="5125"/>
                    <a:pt x="1791" y="5447"/>
                    <a:pt x="2200" y="5743"/>
                  </a:cubicBezTo>
                  <a:cubicBezTo>
                    <a:pt x="2558" y="6082"/>
                    <a:pt x="3631" y="6261"/>
                    <a:pt x="3614" y="6702"/>
                  </a:cubicBezTo>
                  <a:cubicBezTo>
                    <a:pt x="3614" y="7244"/>
                    <a:pt x="3541" y="9113"/>
                    <a:pt x="3490" y="10028"/>
                  </a:cubicBezTo>
                  <a:lnTo>
                    <a:pt x="7843" y="10029"/>
                  </a:lnTo>
                  <a:cubicBezTo>
                    <a:pt x="7741" y="8834"/>
                    <a:pt x="7660" y="7347"/>
                    <a:pt x="7719" y="6726"/>
                  </a:cubicBezTo>
                  <a:cubicBezTo>
                    <a:pt x="7778" y="6105"/>
                    <a:pt x="7327" y="6836"/>
                    <a:pt x="8196" y="6303"/>
                  </a:cubicBezTo>
                  <a:cubicBezTo>
                    <a:pt x="9065" y="5770"/>
                    <a:pt x="9134" y="4853"/>
                    <a:pt x="9202" y="4218"/>
                  </a:cubicBezTo>
                  <a:cubicBezTo>
                    <a:pt x="9270" y="3710"/>
                    <a:pt x="9866" y="1820"/>
                    <a:pt x="9985" y="1497"/>
                  </a:cubicBezTo>
                  <a:cubicBezTo>
                    <a:pt x="10138" y="1082"/>
                    <a:pt x="9099" y="946"/>
                    <a:pt x="8877" y="1404"/>
                  </a:cubicBezTo>
                  <a:lnTo>
                    <a:pt x="8111" y="3133"/>
                  </a:lnTo>
                  <a:cubicBezTo>
                    <a:pt x="8088" y="3150"/>
                    <a:pt x="8066" y="3167"/>
                    <a:pt x="8043" y="3184"/>
                  </a:cubicBezTo>
                  <a:lnTo>
                    <a:pt x="8026" y="3184"/>
                  </a:lnTo>
                  <a:cubicBezTo>
                    <a:pt x="7991" y="3209"/>
                    <a:pt x="7941" y="3209"/>
                    <a:pt x="7907" y="3184"/>
                  </a:cubicBezTo>
                  <a:cubicBezTo>
                    <a:pt x="7822" y="3133"/>
                    <a:pt x="7804" y="3057"/>
                    <a:pt x="7804" y="3006"/>
                  </a:cubicBezTo>
                  <a:cubicBezTo>
                    <a:pt x="7804" y="3006"/>
                    <a:pt x="8180" y="1040"/>
                    <a:pt x="8248" y="709"/>
                  </a:cubicBezTo>
                  <a:cubicBezTo>
                    <a:pt x="8332" y="260"/>
                    <a:pt x="7277" y="217"/>
                    <a:pt x="7140" y="599"/>
                  </a:cubicBezTo>
                </a:path>
              </a:pathLst>
            </a:custGeom>
            <a:no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9" name="十字星 68"/>
          <p:cNvSpPr/>
          <p:nvPr/>
        </p:nvSpPr>
        <p:spPr>
          <a:xfrm>
            <a:off x="5397616" y="3898824"/>
            <a:ext cx="755978" cy="755978"/>
          </a:xfrm>
          <a:prstGeom prst="star4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十字星 69"/>
          <p:cNvSpPr/>
          <p:nvPr/>
        </p:nvSpPr>
        <p:spPr>
          <a:xfrm>
            <a:off x="9017176" y="3933010"/>
            <a:ext cx="755978" cy="755978"/>
          </a:xfrm>
          <a:prstGeom prst="star4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Rectangle 463"/>
          <p:cNvSpPr>
            <a:spLocks noChangeArrowheads="1"/>
          </p:cNvSpPr>
          <p:nvPr/>
        </p:nvSpPr>
        <p:spPr bwMode="auto">
          <a:xfrm>
            <a:off x="-1654" y="5758008"/>
            <a:ext cx="12193653" cy="1099991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" name="文本框 47"/>
          <p:cNvSpPr txBox="1"/>
          <p:nvPr/>
        </p:nvSpPr>
        <p:spPr>
          <a:xfrm>
            <a:off x="4450897" y="5988747"/>
            <a:ext cx="94598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迷你简汉真广标" panose="02010609000101010101" pitchFamily="49" charset="-122"/>
                <a:ea typeface="迷你简汉真广标" panose="02010609000101010101" pitchFamily="49" charset="-122"/>
              </a:rPr>
              <a:t>你大学里难忘的事情</a:t>
            </a:r>
            <a:endParaRPr lang="en-US" altLang="zh-CN" sz="36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迷你简汉真广标" panose="02010609000101010101" pitchFamily="49" charset="-122"/>
              <a:ea typeface="迷你简汉真广标" panose="02010609000101010101" pitchFamily="49" charset="-122"/>
            </a:endParaRPr>
          </a:p>
        </p:txBody>
      </p:sp>
      <p:grpSp>
        <p:nvGrpSpPr>
          <p:cNvPr id="49" name="组合 48"/>
          <p:cNvGrpSpPr/>
          <p:nvPr/>
        </p:nvGrpSpPr>
        <p:grpSpPr>
          <a:xfrm>
            <a:off x="3903235" y="5988747"/>
            <a:ext cx="393632" cy="609611"/>
            <a:chOff x="1523999" y="1001485"/>
            <a:chExt cx="2598058" cy="4209142"/>
          </a:xfrm>
          <a:solidFill>
            <a:schemeClr val="bg1"/>
          </a:solidFill>
        </p:grpSpPr>
        <p:sp>
          <p:nvSpPr>
            <p:cNvPr id="50" name="矩形 49"/>
            <p:cNvSpPr/>
            <p:nvPr/>
          </p:nvSpPr>
          <p:spPr>
            <a:xfrm>
              <a:off x="2540000" y="4194629"/>
              <a:ext cx="566057" cy="58057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圆角矩形 50"/>
            <p:cNvSpPr/>
            <p:nvPr/>
          </p:nvSpPr>
          <p:spPr>
            <a:xfrm>
              <a:off x="2155371" y="1001485"/>
              <a:ext cx="1335315" cy="2699658"/>
            </a:xfrm>
            <a:prstGeom prst="roundRect">
              <a:avLst>
                <a:gd name="adj" fmla="val 4710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同心圆 6"/>
            <p:cNvSpPr/>
            <p:nvPr/>
          </p:nvSpPr>
          <p:spPr>
            <a:xfrm>
              <a:off x="1523999" y="2757715"/>
              <a:ext cx="2598058" cy="1582058"/>
            </a:xfrm>
            <a:custGeom>
              <a:avLst/>
              <a:gdLst/>
              <a:ahLst/>
              <a:cxnLst/>
              <a:rect l="l" t="t" r="r" b="b"/>
              <a:pathLst>
                <a:path w="2598058" h="1582058">
                  <a:moveTo>
                    <a:pt x="14462" y="0"/>
                  </a:moveTo>
                  <a:lnTo>
                    <a:pt x="389516" y="0"/>
                  </a:lnTo>
                  <a:cubicBezTo>
                    <a:pt x="377808" y="63354"/>
                    <a:pt x="371860" y="128889"/>
                    <a:pt x="371860" y="195943"/>
                  </a:cubicBezTo>
                  <a:cubicBezTo>
                    <a:pt x="371860" y="756101"/>
                    <a:pt x="786968" y="1210198"/>
                    <a:pt x="1299029" y="1210198"/>
                  </a:cubicBezTo>
                  <a:cubicBezTo>
                    <a:pt x="1811090" y="1210198"/>
                    <a:pt x="2226198" y="756101"/>
                    <a:pt x="2226198" y="195943"/>
                  </a:cubicBezTo>
                  <a:cubicBezTo>
                    <a:pt x="2226198" y="128889"/>
                    <a:pt x="2220250" y="63354"/>
                    <a:pt x="2208542" y="0"/>
                  </a:cubicBezTo>
                  <a:lnTo>
                    <a:pt x="2583596" y="0"/>
                  </a:lnTo>
                  <a:cubicBezTo>
                    <a:pt x="2593658" y="63872"/>
                    <a:pt x="2598058" y="129359"/>
                    <a:pt x="2598058" y="195943"/>
                  </a:cubicBezTo>
                  <a:cubicBezTo>
                    <a:pt x="2598058" y="961473"/>
                    <a:pt x="2016463" y="1582058"/>
                    <a:pt x="1299029" y="1582058"/>
                  </a:cubicBezTo>
                  <a:cubicBezTo>
                    <a:pt x="581595" y="1582058"/>
                    <a:pt x="0" y="961473"/>
                    <a:pt x="0" y="195943"/>
                  </a:cubicBezTo>
                  <a:cubicBezTo>
                    <a:pt x="0" y="129359"/>
                    <a:pt x="4400" y="63872"/>
                    <a:pt x="14462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3" name="矩形 52"/>
            <p:cNvSpPr/>
            <p:nvPr/>
          </p:nvSpPr>
          <p:spPr>
            <a:xfrm>
              <a:off x="1973942" y="4775200"/>
              <a:ext cx="1698172" cy="43542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624017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3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23" presetClass="entr" presetSubtype="3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8" presetClass="emph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5400000">
                                      <p:cBhvr>
                                        <p:cTn id="40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9"/>
                                            </p:cond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3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23" presetClass="entr" presetSubtype="3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9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2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2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70" dur="2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69"/>
                                            </p:cond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500"/>
                            </p:stCondLst>
                            <p:childTnLst>
                              <p:par>
                                <p:cTn id="72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3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3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2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2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2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8" presetClass="emph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5400000">
                                      <p:cBhvr>
                                        <p:cTn id="94" dur="2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93"/>
                                            </p:cond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2000"/>
                            </p:stCondLst>
                            <p:childTnLst>
                              <p:par>
                                <p:cTn id="9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8" dur="2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" grpId="0" animBg="1"/>
      <p:bldP spid="3" grpId="0" animBg="1"/>
      <p:bldP spid="3" grpId="1" animBg="1"/>
      <p:bldP spid="69" grpId="0" animBg="1"/>
      <p:bldP spid="69" grpId="1" animBg="1"/>
      <p:bldP spid="70" grpId="0" animBg="1"/>
      <p:bldP spid="70" grpId="1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63"/>
          <p:cNvSpPr>
            <a:spLocks noChangeArrowheads="1"/>
          </p:cNvSpPr>
          <p:nvPr/>
        </p:nvSpPr>
        <p:spPr bwMode="auto">
          <a:xfrm>
            <a:off x="-1654" y="-31729"/>
            <a:ext cx="12193653" cy="6889729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Freeform 156"/>
          <p:cNvSpPr>
            <a:spLocks noEditPoints="1"/>
          </p:cNvSpPr>
          <p:nvPr/>
        </p:nvSpPr>
        <p:spPr bwMode="auto">
          <a:xfrm rot="20736462">
            <a:off x="3298123" y="667239"/>
            <a:ext cx="3424767" cy="4134564"/>
          </a:xfrm>
          <a:custGeom>
            <a:avLst/>
            <a:gdLst>
              <a:gd name="T0" fmla="*/ 491 w 651"/>
              <a:gd name="T1" fmla="*/ 249 h 786"/>
              <a:gd name="T2" fmla="*/ 395 w 651"/>
              <a:gd name="T3" fmla="*/ 244 h 786"/>
              <a:gd name="T4" fmla="*/ 470 w 651"/>
              <a:gd name="T5" fmla="*/ 171 h 786"/>
              <a:gd name="T6" fmla="*/ 482 w 651"/>
              <a:gd name="T7" fmla="*/ 169 h 786"/>
              <a:gd name="T8" fmla="*/ 474 w 651"/>
              <a:gd name="T9" fmla="*/ 167 h 786"/>
              <a:gd name="T10" fmla="*/ 484 w 651"/>
              <a:gd name="T11" fmla="*/ 139 h 786"/>
              <a:gd name="T12" fmla="*/ 499 w 651"/>
              <a:gd name="T13" fmla="*/ 87 h 786"/>
              <a:gd name="T14" fmla="*/ 463 w 651"/>
              <a:gd name="T15" fmla="*/ 46 h 786"/>
              <a:gd name="T16" fmla="*/ 406 w 651"/>
              <a:gd name="T17" fmla="*/ 25 h 786"/>
              <a:gd name="T18" fmla="*/ 334 w 651"/>
              <a:gd name="T19" fmla="*/ 49 h 786"/>
              <a:gd name="T20" fmla="*/ 312 w 651"/>
              <a:gd name="T21" fmla="*/ 103 h 786"/>
              <a:gd name="T22" fmla="*/ 313 w 651"/>
              <a:gd name="T23" fmla="*/ 156 h 786"/>
              <a:gd name="T24" fmla="*/ 352 w 651"/>
              <a:gd name="T25" fmla="*/ 205 h 786"/>
              <a:gd name="T26" fmla="*/ 290 w 651"/>
              <a:gd name="T27" fmla="*/ 230 h 786"/>
              <a:gd name="T28" fmla="*/ 243 w 651"/>
              <a:gd name="T29" fmla="*/ 139 h 786"/>
              <a:gd name="T30" fmla="*/ 162 w 651"/>
              <a:gd name="T31" fmla="*/ 125 h 786"/>
              <a:gd name="T32" fmla="*/ 139 w 651"/>
              <a:gd name="T33" fmla="*/ 155 h 786"/>
              <a:gd name="T34" fmla="*/ 147 w 651"/>
              <a:gd name="T35" fmla="*/ 175 h 786"/>
              <a:gd name="T36" fmla="*/ 142 w 651"/>
              <a:gd name="T37" fmla="*/ 203 h 786"/>
              <a:gd name="T38" fmla="*/ 171 w 651"/>
              <a:gd name="T39" fmla="*/ 229 h 786"/>
              <a:gd name="T40" fmla="*/ 195 w 651"/>
              <a:gd name="T41" fmla="*/ 253 h 786"/>
              <a:gd name="T42" fmla="*/ 218 w 651"/>
              <a:gd name="T43" fmla="*/ 279 h 786"/>
              <a:gd name="T44" fmla="*/ 209 w 651"/>
              <a:gd name="T45" fmla="*/ 308 h 786"/>
              <a:gd name="T46" fmla="*/ 159 w 651"/>
              <a:gd name="T47" fmla="*/ 407 h 786"/>
              <a:gd name="T48" fmla="*/ 204 w 651"/>
              <a:gd name="T49" fmla="*/ 527 h 786"/>
              <a:gd name="T50" fmla="*/ 75 w 651"/>
              <a:gd name="T51" fmla="*/ 583 h 786"/>
              <a:gd name="T52" fmla="*/ 37 w 651"/>
              <a:gd name="T53" fmla="*/ 608 h 786"/>
              <a:gd name="T54" fmla="*/ 5 w 651"/>
              <a:gd name="T55" fmla="*/ 672 h 786"/>
              <a:gd name="T56" fmla="*/ 45 w 651"/>
              <a:gd name="T57" fmla="*/ 640 h 786"/>
              <a:gd name="T58" fmla="*/ 232 w 651"/>
              <a:gd name="T59" fmla="*/ 590 h 786"/>
              <a:gd name="T60" fmla="*/ 167 w 651"/>
              <a:gd name="T61" fmla="*/ 675 h 786"/>
              <a:gd name="T62" fmla="*/ 171 w 651"/>
              <a:gd name="T63" fmla="*/ 777 h 786"/>
              <a:gd name="T64" fmla="*/ 195 w 651"/>
              <a:gd name="T65" fmla="*/ 768 h 786"/>
              <a:gd name="T66" fmla="*/ 214 w 651"/>
              <a:gd name="T67" fmla="*/ 689 h 786"/>
              <a:gd name="T68" fmla="*/ 347 w 651"/>
              <a:gd name="T69" fmla="*/ 534 h 786"/>
              <a:gd name="T70" fmla="*/ 370 w 651"/>
              <a:gd name="T71" fmla="*/ 432 h 786"/>
              <a:gd name="T72" fmla="*/ 431 w 651"/>
              <a:gd name="T73" fmla="*/ 459 h 786"/>
              <a:gd name="T74" fmla="*/ 453 w 651"/>
              <a:gd name="T75" fmla="*/ 446 h 786"/>
              <a:gd name="T76" fmla="*/ 458 w 651"/>
              <a:gd name="T77" fmla="*/ 421 h 786"/>
              <a:gd name="T78" fmla="*/ 443 w 651"/>
              <a:gd name="T79" fmla="*/ 361 h 786"/>
              <a:gd name="T80" fmla="*/ 474 w 651"/>
              <a:gd name="T81" fmla="*/ 361 h 786"/>
              <a:gd name="T82" fmla="*/ 511 w 651"/>
              <a:gd name="T83" fmla="*/ 361 h 786"/>
              <a:gd name="T84" fmla="*/ 528 w 651"/>
              <a:gd name="T85" fmla="*/ 335 h 786"/>
              <a:gd name="T86" fmla="*/ 548 w 651"/>
              <a:gd name="T87" fmla="*/ 325 h 786"/>
              <a:gd name="T88" fmla="*/ 558 w 651"/>
              <a:gd name="T89" fmla="*/ 283 h 786"/>
              <a:gd name="T90" fmla="*/ 403 w 651"/>
              <a:gd name="T91" fmla="*/ 397 h 786"/>
              <a:gd name="T92" fmla="*/ 426 w 651"/>
              <a:gd name="T93" fmla="*/ 412 h 786"/>
              <a:gd name="T94" fmla="*/ 403 w 651"/>
              <a:gd name="T95" fmla="*/ 397 h 7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651" h="786">
                <a:moveTo>
                  <a:pt x="612" y="212"/>
                </a:moveTo>
                <a:cubicBezTo>
                  <a:pt x="559" y="241"/>
                  <a:pt x="520" y="232"/>
                  <a:pt x="491" y="249"/>
                </a:cubicBezTo>
                <a:cubicBezTo>
                  <a:pt x="454" y="270"/>
                  <a:pt x="421" y="270"/>
                  <a:pt x="400" y="263"/>
                </a:cubicBezTo>
                <a:cubicBezTo>
                  <a:pt x="397" y="251"/>
                  <a:pt x="395" y="244"/>
                  <a:pt x="395" y="244"/>
                </a:cubicBezTo>
                <a:cubicBezTo>
                  <a:pt x="408" y="223"/>
                  <a:pt x="408" y="223"/>
                  <a:pt x="408" y="223"/>
                </a:cubicBezTo>
                <a:cubicBezTo>
                  <a:pt x="408" y="223"/>
                  <a:pt x="473" y="233"/>
                  <a:pt x="470" y="171"/>
                </a:cubicBezTo>
                <a:cubicBezTo>
                  <a:pt x="470" y="171"/>
                  <a:pt x="470" y="171"/>
                  <a:pt x="470" y="171"/>
                </a:cubicBezTo>
                <a:cubicBezTo>
                  <a:pt x="475" y="172"/>
                  <a:pt x="481" y="170"/>
                  <a:pt x="482" y="169"/>
                </a:cubicBezTo>
                <a:cubicBezTo>
                  <a:pt x="485" y="169"/>
                  <a:pt x="486" y="168"/>
                  <a:pt x="487" y="168"/>
                </a:cubicBezTo>
                <a:cubicBezTo>
                  <a:pt x="484" y="167"/>
                  <a:pt x="478" y="167"/>
                  <a:pt x="474" y="167"/>
                </a:cubicBezTo>
                <a:cubicBezTo>
                  <a:pt x="473" y="166"/>
                  <a:pt x="472" y="166"/>
                  <a:pt x="472" y="166"/>
                </a:cubicBezTo>
                <a:cubicBezTo>
                  <a:pt x="475" y="163"/>
                  <a:pt x="482" y="162"/>
                  <a:pt x="484" y="139"/>
                </a:cubicBezTo>
                <a:cubicBezTo>
                  <a:pt x="489" y="137"/>
                  <a:pt x="512" y="121"/>
                  <a:pt x="509" y="100"/>
                </a:cubicBezTo>
                <a:cubicBezTo>
                  <a:pt x="508" y="90"/>
                  <a:pt x="499" y="87"/>
                  <a:pt x="499" y="87"/>
                </a:cubicBezTo>
                <a:cubicBezTo>
                  <a:pt x="499" y="87"/>
                  <a:pt x="509" y="69"/>
                  <a:pt x="491" y="72"/>
                </a:cubicBezTo>
                <a:cubicBezTo>
                  <a:pt x="496" y="52"/>
                  <a:pt x="490" y="36"/>
                  <a:pt x="463" y="46"/>
                </a:cubicBezTo>
                <a:cubicBezTo>
                  <a:pt x="465" y="33"/>
                  <a:pt x="448" y="24"/>
                  <a:pt x="441" y="31"/>
                </a:cubicBezTo>
                <a:cubicBezTo>
                  <a:pt x="439" y="19"/>
                  <a:pt x="414" y="12"/>
                  <a:pt x="406" y="25"/>
                </a:cubicBezTo>
                <a:cubicBezTo>
                  <a:pt x="402" y="15"/>
                  <a:pt x="368" y="0"/>
                  <a:pt x="360" y="32"/>
                </a:cubicBezTo>
                <a:cubicBezTo>
                  <a:pt x="336" y="21"/>
                  <a:pt x="332" y="43"/>
                  <a:pt x="334" y="49"/>
                </a:cubicBezTo>
                <a:cubicBezTo>
                  <a:pt x="329" y="47"/>
                  <a:pt x="312" y="49"/>
                  <a:pt x="317" y="66"/>
                </a:cubicBezTo>
                <a:cubicBezTo>
                  <a:pt x="303" y="68"/>
                  <a:pt x="295" y="82"/>
                  <a:pt x="312" y="103"/>
                </a:cubicBezTo>
                <a:cubicBezTo>
                  <a:pt x="295" y="111"/>
                  <a:pt x="300" y="126"/>
                  <a:pt x="319" y="128"/>
                </a:cubicBezTo>
                <a:cubicBezTo>
                  <a:pt x="300" y="125"/>
                  <a:pt x="294" y="146"/>
                  <a:pt x="313" y="156"/>
                </a:cubicBezTo>
                <a:cubicBezTo>
                  <a:pt x="305" y="161"/>
                  <a:pt x="303" y="184"/>
                  <a:pt x="330" y="186"/>
                </a:cubicBezTo>
                <a:cubicBezTo>
                  <a:pt x="334" y="197"/>
                  <a:pt x="345" y="207"/>
                  <a:pt x="352" y="205"/>
                </a:cubicBezTo>
                <a:cubicBezTo>
                  <a:pt x="341" y="212"/>
                  <a:pt x="343" y="220"/>
                  <a:pt x="330" y="226"/>
                </a:cubicBezTo>
                <a:cubicBezTo>
                  <a:pt x="323" y="230"/>
                  <a:pt x="315" y="220"/>
                  <a:pt x="290" y="230"/>
                </a:cubicBezTo>
                <a:cubicBezTo>
                  <a:pt x="288" y="227"/>
                  <a:pt x="286" y="222"/>
                  <a:pt x="284" y="217"/>
                </a:cubicBezTo>
                <a:cubicBezTo>
                  <a:pt x="273" y="187"/>
                  <a:pt x="276" y="162"/>
                  <a:pt x="243" y="139"/>
                </a:cubicBezTo>
                <a:cubicBezTo>
                  <a:pt x="210" y="116"/>
                  <a:pt x="168" y="103"/>
                  <a:pt x="172" y="49"/>
                </a:cubicBezTo>
                <a:cubicBezTo>
                  <a:pt x="129" y="29"/>
                  <a:pt x="123" y="103"/>
                  <a:pt x="162" y="125"/>
                </a:cubicBezTo>
                <a:cubicBezTo>
                  <a:pt x="119" y="108"/>
                  <a:pt x="84" y="113"/>
                  <a:pt x="85" y="125"/>
                </a:cubicBezTo>
                <a:cubicBezTo>
                  <a:pt x="87" y="136"/>
                  <a:pt x="86" y="147"/>
                  <a:pt x="139" y="155"/>
                </a:cubicBezTo>
                <a:cubicBezTo>
                  <a:pt x="102" y="153"/>
                  <a:pt x="78" y="166"/>
                  <a:pt x="81" y="174"/>
                </a:cubicBezTo>
                <a:cubicBezTo>
                  <a:pt x="85" y="181"/>
                  <a:pt x="115" y="180"/>
                  <a:pt x="147" y="175"/>
                </a:cubicBezTo>
                <a:cubicBezTo>
                  <a:pt x="110" y="183"/>
                  <a:pt x="77" y="197"/>
                  <a:pt x="84" y="208"/>
                </a:cubicBezTo>
                <a:cubicBezTo>
                  <a:pt x="89" y="216"/>
                  <a:pt x="127" y="207"/>
                  <a:pt x="142" y="203"/>
                </a:cubicBezTo>
                <a:cubicBezTo>
                  <a:pt x="113" y="213"/>
                  <a:pt x="96" y="225"/>
                  <a:pt x="104" y="235"/>
                </a:cubicBezTo>
                <a:cubicBezTo>
                  <a:pt x="111" y="245"/>
                  <a:pt x="149" y="239"/>
                  <a:pt x="171" y="229"/>
                </a:cubicBezTo>
                <a:cubicBezTo>
                  <a:pt x="148" y="240"/>
                  <a:pt x="127" y="255"/>
                  <a:pt x="138" y="267"/>
                </a:cubicBezTo>
                <a:cubicBezTo>
                  <a:pt x="150" y="279"/>
                  <a:pt x="191" y="255"/>
                  <a:pt x="195" y="253"/>
                </a:cubicBezTo>
                <a:cubicBezTo>
                  <a:pt x="185" y="261"/>
                  <a:pt x="161" y="282"/>
                  <a:pt x="172" y="289"/>
                </a:cubicBezTo>
                <a:cubicBezTo>
                  <a:pt x="181" y="295"/>
                  <a:pt x="204" y="286"/>
                  <a:pt x="218" y="279"/>
                </a:cubicBezTo>
                <a:cubicBezTo>
                  <a:pt x="216" y="280"/>
                  <a:pt x="215" y="281"/>
                  <a:pt x="214" y="282"/>
                </a:cubicBezTo>
                <a:cubicBezTo>
                  <a:pt x="203" y="282"/>
                  <a:pt x="195" y="306"/>
                  <a:pt x="209" y="308"/>
                </a:cubicBezTo>
                <a:cubicBezTo>
                  <a:pt x="207" y="319"/>
                  <a:pt x="231" y="347"/>
                  <a:pt x="231" y="347"/>
                </a:cubicBezTo>
                <a:cubicBezTo>
                  <a:pt x="231" y="347"/>
                  <a:pt x="166" y="380"/>
                  <a:pt x="159" y="407"/>
                </a:cubicBezTo>
                <a:cubicBezTo>
                  <a:pt x="153" y="432"/>
                  <a:pt x="137" y="455"/>
                  <a:pt x="195" y="509"/>
                </a:cubicBezTo>
                <a:cubicBezTo>
                  <a:pt x="195" y="517"/>
                  <a:pt x="204" y="527"/>
                  <a:pt x="204" y="527"/>
                </a:cubicBezTo>
                <a:cubicBezTo>
                  <a:pt x="204" y="527"/>
                  <a:pt x="155" y="514"/>
                  <a:pt x="109" y="573"/>
                </a:cubicBezTo>
                <a:cubicBezTo>
                  <a:pt x="92" y="587"/>
                  <a:pt x="80" y="587"/>
                  <a:pt x="75" y="583"/>
                </a:cubicBezTo>
                <a:cubicBezTo>
                  <a:pt x="70" y="578"/>
                  <a:pt x="56" y="567"/>
                  <a:pt x="47" y="576"/>
                </a:cubicBezTo>
                <a:cubicBezTo>
                  <a:pt x="38" y="585"/>
                  <a:pt x="40" y="604"/>
                  <a:pt x="37" y="608"/>
                </a:cubicBezTo>
                <a:cubicBezTo>
                  <a:pt x="34" y="612"/>
                  <a:pt x="24" y="630"/>
                  <a:pt x="14" y="634"/>
                </a:cubicBezTo>
                <a:cubicBezTo>
                  <a:pt x="5" y="638"/>
                  <a:pt x="0" y="658"/>
                  <a:pt x="5" y="672"/>
                </a:cubicBezTo>
                <a:cubicBezTo>
                  <a:pt x="10" y="690"/>
                  <a:pt x="28" y="666"/>
                  <a:pt x="29" y="661"/>
                </a:cubicBezTo>
                <a:cubicBezTo>
                  <a:pt x="30" y="656"/>
                  <a:pt x="36" y="644"/>
                  <a:pt x="45" y="640"/>
                </a:cubicBezTo>
                <a:cubicBezTo>
                  <a:pt x="54" y="637"/>
                  <a:pt x="70" y="622"/>
                  <a:pt x="89" y="613"/>
                </a:cubicBezTo>
                <a:cubicBezTo>
                  <a:pt x="101" y="614"/>
                  <a:pt x="225" y="599"/>
                  <a:pt x="232" y="590"/>
                </a:cubicBezTo>
                <a:cubicBezTo>
                  <a:pt x="228" y="599"/>
                  <a:pt x="200" y="652"/>
                  <a:pt x="194" y="660"/>
                </a:cubicBezTo>
                <a:cubicBezTo>
                  <a:pt x="187" y="669"/>
                  <a:pt x="184" y="673"/>
                  <a:pt x="167" y="675"/>
                </a:cubicBezTo>
                <a:cubicBezTo>
                  <a:pt x="149" y="678"/>
                  <a:pt x="143" y="698"/>
                  <a:pt x="157" y="709"/>
                </a:cubicBezTo>
                <a:cubicBezTo>
                  <a:pt x="161" y="720"/>
                  <a:pt x="156" y="773"/>
                  <a:pt x="171" y="777"/>
                </a:cubicBezTo>
                <a:cubicBezTo>
                  <a:pt x="185" y="781"/>
                  <a:pt x="193" y="786"/>
                  <a:pt x="202" y="774"/>
                </a:cubicBezTo>
                <a:cubicBezTo>
                  <a:pt x="206" y="769"/>
                  <a:pt x="195" y="768"/>
                  <a:pt x="195" y="768"/>
                </a:cubicBezTo>
                <a:cubicBezTo>
                  <a:pt x="195" y="768"/>
                  <a:pt x="185" y="743"/>
                  <a:pt x="188" y="736"/>
                </a:cubicBezTo>
                <a:cubicBezTo>
                  <a:pt x="192" y="730"/>
                  <a:pt x="201" y="702"/>
                  <a:pt x="214" y="689"/>
                </a:cubicBezTo>
                <a:cubicBezTo>
                  <a:pt x="260" y="643"/>
                  <a:pt x="307" y="632"/>
                  <a:pt x="326" y="585"/>
                </a:cubicBezTo>
                <a:cubicBezTo>
                  <a:pt x="353" y="566"/>
                  <a:pt x="354" y="551"/>
                  <a:pt x="347" y="534"/>
                </a:cubicBezTo>
                <a:cubicBezTo>
                  <a:pt x="336" y="496"/>
                  <a:pt x="308" y="463"/>
                  <a:pt x="308" y="463"/>
                </a:cubicBezTo>
                <a:cubicBezTo>
                  <a:pt x="308" y="463"/>
                  <a:pt x="345" y="462"/>
                  <a:pt x="370" y="432"/>
                </a:cubicBezTo>
                <a:cubicBezTo>
                  <a:pt x="390" y="438"/>
                  <a:pt x="405" y="441"/>
                  <a:pt x="405" y="441"/>
                </a:cubicBezTo>
                <a:cubicBezTo>
                  <a:pt x="405" y="441"/>
                  <a:pt x="429" y="459"/>
                  <a:pt x="431" y="459"/>
                </a:cubicBezTo>
                <a:cubicBezTo>
                  <a:pt x="433" y="460"/>
                  <a:pt x="443" y="463"/>
                  <a:pt x="442" y="453"/>
                </a:cubicBezTo>
                <a:cubicBezTo>
                  <a:pt x="455" y="457"/>
                  <a:pt x="453" y="446"/>
                  <a:pt x="453" y="446"/>
                </a:cubicBezTo>
                <a:cubicBezTo>
                  <a:pt x="453" y="446"/>
                  <a:pt x="462" y="445"/>
                  <a:pt x="461" y="439"/>
                </a:cubicBezTo>
                <a:cubicBezTo>
                  <a:pt x="469" y="437"/>
                  <a:pt x="466" y="427"/>
                  <a:pt x="458" y="421"/>
                </a:cubicBezTo>
                <a:cubicBezTo>
                  <a:pt x="452" y="418"/>
                  <a:pt x="446" y="413"/>
                  <a:pt x="434" y="412"/>
                </a:cubicBezTo>
                <a:cubicBezTo>
                  <a:pt x="442" y="405"/>
                  <a:pt x="443" y="373"/>
                  <a:pt x="443" y="361"/>
                </a:cubicBezTo>
                <a:cubicBezTo>
                  <a:pt x="444" y="367"/>
                  <a:pt x="448" y="417"/>
                  <a:pt x="464" y="416"/>
                </a:cubicBezTo>
                <a:cubicBezTo>
                  <a:pt x="479" y="415"/>
                  <a:pt x="478" y="387"/>
                  <a:pt x="474" y="361"/>
                </a:cubicBezTo>
                <a:cubicBezTo>
                  <a:pt x="479" y="386"/>
                  <a:pt x="496" y="419"/>
                  <a:pt x="508" y="417"/>
                </a:cubicBezTo>
                <a:cubicBezTo>
                  <a:pt x="519" y="414"/>
                  <a:pt x="519" y="391"/>
                  <a:pt x="511" y="361"/>
                </a:cubicBezTo>
                <a:cubicBezTo>
                  <a:pt x="516" y="376"/>
                  <a:pt x="530" y="413"/>
                  <a:pt x="540" y="410"/>
                </a:cubicBezTo>
                <a:cubicBezTo>
                  <a:pt x="551" y="407"/>
                  <a:pt x="543" y="370"/>
                  <a:pt x="528" y="335"/>
                </a:cubicBezTo>
                <a:cubicBezTo>
                  <a:pt x="542" y="364"/>
                  <a:pt x="559" y="387"/>
                  <a:pt x="566" y="384"/>
                </a:cubicBezTo>
                <a:cubicBezTo>
                  <a:pt x="574" y="381"/>
                  <a:pt x="571" y="352"/>
                  <a:pt x="548" y="325"/>
                </a:cubicBezTo>
                <a:cubicBezTo>
                  <a:pt x="584" y="359"/>
                  <a:pt x="592" y="349"/>
                  <a:pt x="601" y="341"/>
                </a:cubicBezTo>
                <a:cubicBezTo>
                  <a:pt x="610" y="333"/>
                  <a:pt x="595" y="302"/>
                  <a:pt x="558" y="283"/>
                </a:cubicBezTo>
                <a:cubicBezTo>
                  <a:pt x="596" y="294"/>
                  <a:pt x="651" y="228"/>
                  <a:pt x="612" y="212"/>
                </a:cubicBezTo>
                <a:moveTo>
                  <a:pt x="403" y="397"/>
                </a:moveTo>
                <a:cubicBezTo>
                  <a:pt x="411" y="389"/>
                  <a:pt x="409" y="362"/>
                  <a:pt x="410" y="352"/>
                </a:cubicBezTo>
                <a:cubicBezTo>
                  <a:pt x="410" y="362"/>
                  <a:pt x="416" y="403"/>
                  <a:pt x="426" y="412"/>
                </a:cubicBezTo>
                <a:cubicBezTo>
                  <a:pt x="424" y="412"/>
                  <a:pt x="422" y="412"/>
                  <a:pt x="419" y="412"/>
                </a:cubicBezTo>
                <a:cubicBezTo>
                  <a:pt x="414" y="407"/>
                  <a:pt x="408" y="401"/>
                  <a:pt x="403" y="397"/>
                </a:cubicBez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" name="Freeform 61"/>
          <p:cNvSpPr>
            <a:spLocks/>
          </p:cNvSpPr>
          <p:nvPr/>
        </p:nvSpPr>
        <p:spPr bwMode="auto">
          <a:xfrm rot="2700000">
            <a:off x="4493487" y="1183017"/>
            <a:ext cx="3209869" cy="3213746"/>
          </a:xfrm>
          <a:custGeom>
            <a:avLst/>
            <a:gdLst>
              <a:gd name="T0" fmla="*/ 890 w 909"/>
              <a:gd name="T1" fmla="*/ 826 h 909"/>
              <a:gd name="T2" fmla="*/ 823 w 909"/>
              <a:gd name="T3" fmla="*/ 826 h 909"/>
              <a:gd name="T4" fmla="*/ 810 w 909"/>
              <a:gd name="T5" fmla="*/ 872 h 909"/>
              <a:gd name="T6" fmla="*/ 776 w 909"/>
              <a:gd name="T7" fmla="*/ 769 h 909"/>
              <a:gd name="T8" fmla="*/ 776 w 909"/>
              <a:gd name="T9" fmla="*/ 371 h 909"/>
              <a:gd name="T10" fmla="*/ 584 w 909"/>
              <a:gd name="T11" fmla="*/ 324 h 909"/>
              <a:gd name="T12" fmla="*/ 537 w 909"/>
              <a:gd name="T13" fmla="*/ 132 h 909"/>
              <a:gd name="T14" fmla="*/ 140 w 909"/>
              <a:gd name="T15" fmla="*/ 133 h 909"/>
              <a:gd name="T16" fmla="*/ 37 w 909"/>
              <a:gd name="T17" fmla="*/ 98 h 909"/>
              <a:gd name="T18" fmla="*/ 82 w 909"/>
              <a:gd name="T19" fmla="*/ 86 h 909"/>
              <a:gd name="T20" fmla="*/ 82 w 909"/>
              <a:gd name="T21" fmla="*/ 18 h 909"/>
              <a:gd name="T22" fmla="*/ 15 w 909"/>
              <a:gd name="T23" fmla="*/ 18 h 909"/>
              <a:gd name="T24" fmla="*/ 1 w 909"/>
              <a:gd name="T25" fmla="*/ 57 h 909"/>
              <a:gd name="T26" fmla="*/ 161 w 909"/>
              <a:gd name="T27" fmla="*/ 184 h 909"/>
              <a:gd name="T28" fmla="*/ 450 w 909"/>
              <a:gd name="T29" fmla="*/ 237 h 909"/>
              <a:gd name="T30" fmla="*/ 476 w 909"/>
              <a:gd name="T31" fmla="*/ 428 h 909"/>
              <a:gd name="T32" fmla="*/ 480 w 909"/>
              <a:gd name="T33" fmla="*/ 433 h 909"/>
              <a:gd name="T34" fmla="*/ 672 w 909"/>
              <a:gd name="T35" fmla="*/ 459 h 909"/>
              <a:gd name="T36" fmla="*/ 724 w 909"/>
              <a:gd name="T37" fmla="*/ 748 h 909"/>
              <a:gd name="T38" fmla="*/ 852 w 909"/>
              <a:gd name="T39" fmla="*/ 908 h 909"/>
              <a:gd name="T40" fmla="*/ 890 w 909"/>
              <a:gd name="T41" fmla="*/ 894 h 909"/>
              <a:gd name="T42" fmla="*/ 890 w 909"/>
              <a:gd name="T43" fmla="*/ 826 h 9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909" h="909">
                <a:moveTo>
                  <a:pt x="890" y="826"/>
                </a:moveTo>
                <a:cubicBezTo>
                  <a:pt x="872" y="808"/>
                  <a:pt x="841" y="808"/>
                  <a:pt x="823" y="826"/>
                </a:cubicBezTo>
                <a:cubicBezTo>
                  <a:pt x="810" y="839"/>
                  <a:pt x="806" y="856"/>
                  <a:pt x="810" y="872"/>
                </a:cubicBezTo>
                <a:cubicBezTo>
                  <a:pt x="795" y="851"/>
                  <a:pt x="781" y="818"/>
                  <a:pt x="776" y="769"/>
                </a:cubicBezTo>
                <a:cubicBezTo>
                  <a:pt x="767" y="674"/>
                  <a:pt x="898" y="493"/>
                  <a:pt x="776" y="371"/>
                </a:cubicBezTo>
                <a:cubicBezTo>
                  <a:pt x="686" y="281"/>
                  <a:pt x="598" y="318"/>
                  <a:pt x="584" y="324"/>
                </a:cubicBezTo>
                <a:cubicBezTo>
                  <a:pt x="591" y="311"/>
                  <a:pt x="628" y="223"/>
                  <a:pt x="537" y="132"/>
                </a:cubicBezTo>
                <a:cubicBezTo>
                  <a:pt x="416" y="11"/>
                  <a:pt x="235" y="141"/>
                  <a:pt x="140" y="133"/>
                </a:cubicBezTo>
                <a:cubicBezTo>
                  <a:pt x="90" y="128"/>
                  <a:pt x="58" y="114"/>
                  <a:pt x="37" y="98"/>
                </a:cubicBezTo>
                <a:cubicBezTo>
                  <a:pt x="53" y="102"/>
                  <a:pt x="70" y="98"/>
                  <a:pt x="82" y="86"/>
                </a:cubicBezTo>
                <a:cubicBezTo>
                  <a:pt x="101" y="67"/>
                  <a:pt x="101" y="37"/>
                  <a:pt x="82" y="18"/>
                </a:cubicBezTo>
                <a:cubicBezTo>
                  <a:pt x="64" y="0"/>
                  <a:pt x="33" y="0"/>
                  <a:pt x="15" y="18"/>
                </a:cubicBezTo>
                <a:cubicBezTo>
                  <a:pt x="4" y="29"/>
                  <a:pt x="0" y="43"/>
                  <a:pt x="1" y="57"/>
                </a:cubicBezTo>
                <a:cubicBezTo>
                  <a:pt x="1" y="59"/>
                  <a:pt x="9" y="152"/>
                  <a:pt x="161" y="184"/>
                </a:cubicBezTo>
                <a:cubicBezTo>
                  <a:pt x="264" y="206"/>
                  <a:pt x="355" y="143"/>
                  <a:pt x="450" y="237"/>
                </a:cubicBezTo>
                <a:cubicBezTo>
                  <a:pt x="530" y="317"/>
                  <a:pt x="476" y="428"/>
                  <a:pt x="476" y="428"/>
                </a:cubicBezTo>
                <a:cubicBezTo>
                  <a:pt x="480" y="433"/>
                  <a:pt x="480" y="433"/>
                  <a:pt x="480" y="433"/>
                </a:cubicBezTo>
                <a:cubicBezTo>
                  <a:pt x="480" y="433"/>
                  <a:pt x="591" y="379"/>
                  <a:pt x="672" y="459"/>
                </a:cubicBezTo>
                <a:cubicBezTo>
                  <a:pt x="766" y="553"/>
                  <a:pt x="703" y="645"/>
                  <a:pt x="724" y="748"/>
                </a:cubicBezTo>
                <a:cubicBezTo>
                  <a:pt x="756" y="900"/>
                  <a:pt x="850" y="908"/>
                  <a:pt x="852" y="908"/>
                </a:cubicBezTo>
                <a:cubicBezTo>
                  <a:pt x="865" y="909"/>
                  <a:pt x="880" y="904"/>
                  <a:pt x="890" y="894"/>
                </a:cubicBezTo>
                <a:cubicBezTo>
                  <a:pt x="909" y="875"/>
                  <a:pt x="909" y="845"/>
                  <a:pt x="890" y="826"/>
                </a:cubicBezTo>
                <a:close/>
              </a:path>
            </a:pathLst>
          </a:custGeom>
          <a:solidFill>
            <a:srgbClr val="FFCC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" name="Freeform 66"/>
          <p:cNvSpPr>
            <a:spLocks/>
          </p:cNvSpPr>
          <p:nvPr/>
        </p:nvSpPr>
        <p:spPr bwMode="auto">
          <a:xfrm rot="2700000">
            <a:off x="5768780" y="4348288"/>
            <a:ext cx="306257" cy="306257"/>
          </a:xfrm>
          <a:custGeom>
            <a:avLst/>
            <a:gdLst>
              <a:gd name="T0" fmla="*/ 20 w 79"/>
              <a:gd name="T1" fmla="*/ 79 h 79"/>
              <a:gd name="T2" fmla="*/ 0 w 79"/>
              <a:gd name="T3" fmla="*/ 59 h 79"/>
              <a:gd name="T4" fmla="*/ 59 w 79"/>
              <a:gd name="T5" fmla="*/ 0 h 79"/>
              <a:gd name="T6" fmla="*/ 79 w 79"/>
              <a:gd name="T7" fmla="*/ 20 h 79"/>
              <a:gd name="T8" fmla="*/ 20 w 79"/>
              <a:gd name="T9" fmla="*/ 79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9" h="79">
                <a:moveTo>
                  <a:pt x="20" y="79"/>
                </a:moveTo>
                <a:lnTo>
                  <a:pt x="0" y="59"/>
                </a:lnTo>
                <a:lnTo>
                  <a:pt x="59" y="0"/>
                </a:lnTo>
                <a:lnTo>
                  <a:pt x="79" y="20"/>
                </a:lnTo>
                <a:lnTo>
                  <a:pt x="20" y="79"/>
                </a:lnTo>
                <a:close/>
              </a:path>
            </a:pathLst>
          </a:custGeom>
          <a:solidFill>
            <a:srgbClr val="FF644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" name="Freeform 87"/>
          <p:cNvSpPr>
            <a:spLocks/>
          </p:cNvSpPr>
          <p:nvPr/>
        </p:nvSpPr>
        <p:spPr bwMode="auto">
          <a:xfrm rot="2700000">
            <a:off x="5741496" y="878278"/>
            <a:ext cx="306257" cy="306257"/>
          </a:xfrm>
          <a:custGeom>
            <a:avLst/>
            <a:gdLst>
              <a:gd name="T0" fmla="*/ 41 w 79"/>
              <a:gd name="T1" fmla="*/ 59 h 79"/>
              <a:gd name="T2" fmla="*/ 42 w 79"/>
              <a:gd name="T3" fmla="*/ 58 h 79"/>
              <a:gd name="T4" fmla="*/ 66 w 79"/>
              <a:gd name="T5" fmla="*/ 33 h 79"/>
              <a:gd name="T6" fmla="*/ 79 w 79"/>
              <a:gd name="T7" fmla="*/ 21 h 79"/>
              <a:gd name="T8" fmla="*/ 59 w 79"/>
              <a:gd name="T9" fmla="*/ 0 h 79"/>
              <a:gd name="T10" fmla="*/ 36 w 79"/>
              <a:gd name="T11" fmla="*/ 24 h 79"/>
              <a:gd name="T12" fmla="*/ 18 w 79"/>
              <a:gd name="T13" fmla="*/ 41 h 79"/>
              <a:gd name="T14" fmla="*/ 0 w 79"/>
              <a:gd name="T15" fmla="*/ 59 h 79"/>
              <a:gd name="T16" fmla="*/ 16 w 79"/>
              <a:gd name="T17" fmla="*/ 75 h 79"/>
              <a:gd name="T18" fmla="*/ 20 w 79"/>
              <a:gd name="T19" fmla="*/ 79 h 79"/>
              <a:gd name="T20" fmla="*/ 41 w 79"/>
              <a:gd name="T21" fmla="*/ 59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9" h="79">
                <a:moveTo>
                  <a:pt x="41" y="59"/>
                </a:moveTo>
                <a:lnTo>
                  <a:pt x="42" y="58"/>
                </a:lnTo>
                <a:lnTo>
                  <a:pt x="66" y="33"/>
                </a:lnTo>
                <a:lnTo>
                  <a:pt x="79" y="21"/>
                </a:lnTo>
                <a:lnTo>
                  <a:pt x="59" y="0"/>
                </a:lnTo>
                <a:lnTo>
                  <a:pt x="36" y="24"/>
                </a:lnTo>
                <a:lnTo>
                  <a:pt x="18" y="41"/>
                </a:lnTo>
                <a:lnTo>
                  <a:pt x="0" y="59"/>
                </a:lnTo>
                <a:lnTo>
                  <a:pt x="16" y="75"/>
                </a:lnTo>
                <a:lnTo>
                  <a:pt x="20" y="79"/>
                </a:lnTo>
                <a:lnTo>
                  <a:pt x="41" y="59"/>
                </a:lnTo>
                <a:close/>
              </a:path>
            </a:pathLst>
          </a:custGeom>
          <a:solidFill>
            <a:srgbClr val="FF644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24" name="组合 123"/>
          <p:cNvGrpSpPr/>
          <p:nvPr/>
        </p:nvGrpSpPr>
        <p:grpSpPr>
          <a:xfrm>
            <a:off x="272395" y="213045"/>
            <a:ext cx="629587" cy="638085"/>
            <a:chOff x="314793" y="194871"/>
            <a:chExt cx="629587" cy="638085"/>
          </a:xfrm>
        </p:grpSpPr>
        <p:sp>
          <p:nvSpPr>
            <p:cNvPr id="125" name="矩形 124"/>
            <p:cNvSpPr/>
            <p:nvPr/>
          </p:nvSpPr>
          <p:spPr>
            <a:xfrm>
              <a:off x="314793" y="194872"/>
              <a:ext cx="629587" cy="104931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6" name="矩形 125"/>
            <p:cNvSpPr/>
            <p:nvPr/>
          </p:nvSpPr>
          <p:spPr>
            <a:xfrm>
              <a:off x="314793" y="194871"/>
              <a:ext cx="104932" cy="638085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7" name="组合 126"/>
          <p:cNvGrpSpPr/>
          <p:nvPr/>
        </p:nvGrpSpPr>
        <p:grpSpPr>
          <a:xfrm rot="16200000">
            <a:off x="381576" y="4936144"/>
            <a:ext cx="629587" cy="638085"/>
            <a:chOff x="314793" y="194871"/>
            <a:chExt cx="629587" cy="638085"/>
          </a:xfrm>
        </p:grpSpPr>
        <p:sp>
          <p:nvSpPr>
            <p:cNvPr id="128" name="矩形 127"/>
            <p:cNvSpPr/>
            <p:nvPr/>
          </p:nvSpPr>
          <p:spPr>
            <a:xfrm>
              <a:off x="314793" y="194872"/>
              <a:ext cx="629587" cy="104931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9" name="矩形 128"/>
            <p:cNvSpPr/>
            <p:nvPr/>
          </p:nvSpPr>
          <p:spPr>
            <a:xfrm>
              <a:off x="314793" y="194871"/>
              <a:ext cx="104932" cy="638085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0" name="组合 129"/>
          <p:cNvGrpSpPr/>
          <p:nvPr/>
        </p:nvGrpSpPr>
        <p:grpSpPr>
          <a:xfrm rot="5400000">
            <a:off x="11226778" y="157804"/>
            <a:ext cx="629587" cy="638085"/>
            <a:chOff x="314793" y="194871"/>
            <a:chExt cx="629587" cy="638085"/>
          </a:xfrm>
        </p:grpSpPr>
        <p:sp>
          <p:nvSpPr>
            <p:cNvPr id="131" name="矩形 130"/>
            <p:cNvSpPr/>
            <p:nvPr/>
          </p:nvSpPr>
          <p:spPr>
            <a:xfrm>
              <a:off x="314793" y="194872"/>
              <a:ext cx="629587" cy="104931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2" name="矩形 131"/>
            <p:cNvSpPr/>
            <p:nvPr/>
          </p:nvSpPr>
          <p:spPr>
            <a:xfrm>
              <a:off x="314793" y="194871"/>
              <a:ext cx="104932" cy="638085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3" name="组合 132"/>
          <p:cNvGrpSpPr/>
          <p:nvPr/>
        </p:nvGrpSpPr>
        <p:grpSpPr>
          <a:xfrm rot="10800000">
            <a:off x="11247619" y="5015056"/>
            <a:ext cx="629587" cy="638085"/>
            <a:chOff x="314793" y="194871"/>
            <a:chExt cx="629587" cy="638085"/>
          </a:xfrm>
        </p:grpSpPr>
        <p:sp>
          <p:nvSpPr>
            <p:cNvPr id="134" name="矩形 133"/>
            <p:cNvSpPr/>
            <p:nvPr/>
          </p:nvSpPr>
          <p:spPr>
            <a:xfrm>
              <a:off x="314793" y="194872"/>
              <a:ext cx="629587" cy="104931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5" name="矩形 134"/>
            <p:cNvSpPr/>
            <p:nvPr/>
          </p:nvSpPr>
          <p:spPr>
            <a:xfrm>
              <a:off x="314793" y="194871"/>
              <a:ext cx="104932" cy="638085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6" name="椭圆 135"/>
          <p:cNvSpPr/>
          <p:nvPr/>
        </p:nvSpPr>
        <p:spPr>
          <a:xfrm>
            <a:off x="11211266" y="493815"/>
            <a:ext cx="298564" cy="298564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7" name="矩形 136"/>
          <p:cNvSpPr/>
          <p:nvPr/>
        </p:nvSpPr>
        <p:spPr>
          <a:xfrm>
            <a:off x="10313219" y="345222"/>
            <a:ext cx="89960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C00000"/>
                </a:solidFill>
                <a:latin typeface="方正准圆简体" panose="03000509000000000000" pitchFamily="65" charset="-122"/>
                <a:ea typeface="方正准圆简体" panose="03000509000000000000" pitchFamily="65" charset="-122"/>
              </a:rPr>
              <a:t>REC</a:t>
            </a:r>
            <a:endParaRPr lang="zh-CN" altLang="en-US" sz="3600" dirty="0">
              <a:solidFill>
                <a:srgbClr val="C00000"/>
              </a:solidFill>
            </a:endParaRPr>
          </a:p>
        </p:txBody>
      </p:sp>
      <p:grpSp>
        <p:nvGrpSpPr>
          <p:cNvPr id="139" name="组合 138"/>
          <p:cNvGrpSpPr/>
          <p:nvPr/>
        </p:nvGrpSpPr>
        <p:grpSpPr>
          <a:xfrm rot="1142718">
            <a:off x="5372514" y="2790253"/>
            <a:ext cx="839615" cy="3503373"/>
            <a:chOff x="5372758" y="2791709"/>
            <a:chExt cx="839615" cy="3503373"/>
          </a:xfrm>
        </p:grpSpPr>
        <p:sp>
          <p:nvSpPr>
            <p:cNvPr id="68" name="Freeform 64"/>
            <p:cNvSpPr>
              <a:spLocks/>
            </p:cNvSpPr>
            <p:nvPr/>
          </p:nvSpPr>
          <p:spPr bwMode="auto">
            <a:xfrm rot="4010145">
              <a:off x="4595962" y="3568505"/>
              <a:ext cx="1809492" cy="255900"/>
            </a:xfrm>
            <a:custGeom>
              <a:avLst/>
              <a:gdLst>
                <a:gd name="T0" fmla="*/ 29 w 652"/>
                <a:gd name="T1" fmla="*/ 622 h 653"/>
                <a:gd name="T2" fmla="*/ 0 w 652"/>
                <a:gd name="T3" fmla="*/ 1 h 653"/>
                <a:gd name="T4" fmla="*/ 25 w 652"/>
                <a:gd name="T5" fmla="*/ 0 h 653"/>
                <a:gd name="T6" fmla="*/ 53 w 652"/>
                <a:gd name="T7" fmla="*/ 598 h 653"/>
                <a:gd name="T8" fmla="*/ 652 w 652"/>
                <a:gd name="T9" fmla="*/ 627 h 653"/>
                <a:gd name="T10" fmla="*/ 651 w 652"/>
                <a:gd name="T11" fmla="*/ 653 h 653"/>
                <a:gd name="T12" fmla="*/ 29 w 652"/>
                <a:gd name="T13" fmla="*/ 622 h 653"/>
                <a:gd name="connsiteX0" fmla="*/ 445 w 10000"/>
                <a:gd name="connsiteY0" fmla="*/ 9510 h 9985"/>
                <a:gd name="connsiteX1" fmla="*/ 0 w 10000"/>
                <a:gd name="connsiteY1" fmla="*/ 0 h 9985"/>
                <a:gd name="connsiteX2" fmla="*/ 813 w 10000"/>
                <a:gd name="connsiteY2" fmla="*/ 9143 h 9985"/>
                <a:gd name="connsiteX3" fmla="*/ 10000 w 10000"/>
                <a:gd name="connsiteY3" fmla="*/ 9587 h 9985"/>
                <a:gd name="connsiteX4" fmla="*/ 9985 w 10000"/>
                <a:gd name="connsiteY4" fmla="*/ 9985 h 9985"/>
                <a:gd name="connsiteX5" fmla="*/ 445 w 10000"/>
                <a:gd name="connsiteY5" fmla="*/ 9510 h 9985"/>
                <a:gd name="connsiteX0" fmla="*/ 999 w 10554"/>
                <a:gd name="connsiteY0" fmla="*/ 368 h 844"/>
                <a:gd name="connsiteX1" fmla="*/ 1367 w 10554"/>
                <a:gd name="connsiteY1" fmla="*/ 1 h 844"/>
                <a:gd name="connsiteX2" fmla="*/ 10554 w 10554"/>
                <a:gd name="connsiteY2" fmla="*/ 445 h 844"/>
                <a:gd name="connsiteX3" fmla="*/ 10539 w 10554"/>
                <a:gd name="connsiteY3" fmla="*/ 844 h 844"/>
                <a:gd name="connsiteX4" fmla="*/ 999 w 10554"/>
                <a:gd name="connsiteY4" fmla="*/ 368 h 844"/>
                <a:gd name="connsiteX0" fmla="*/ 380 w 9433"/>
                <a:gd name="connsiteY0" fmla="*/ 4356 h 9996"/>
                <a:gd name="connsiteX1" fmla="*/ 728 w 9433"/>
                <a:gd name="connsiteY1" fmla="*/ 8 h 9996"/>
                <a:gd name="connsiteX2" fmla="*/ 9433 w 9433"/>
                <a:gd name="connsiteY2" fmla="*/ 5269 h 9996"/>
                <a:gd name="connsiteX3" fmla="*/ 9419 w 9433"/>
                <a:gd name="connsiteY3" fmla="*/ 9996 h 9996"/>
                <a:gd name="connsiteX4" fmla="*/ 380 w 9433"/>
                <a:gd name="connsiteY4" fmla="*/ 4356 h 9996"/>
                <a:gd name="connsiteX0" fmla="*/ 464 w 10061"/>
                <a:gd name="connsiteY0" fmla="*/ 4358 h 10000"/>
                <a:gd name="connsiteX1" fmla="*/ 833 w 10061"/>
                <a:gd name="connsiteY1" fmla="*/ 8 h 10000"/>
                <a:gd name="connsiteX2" fmla="*/ 10061 w 10061"/>
                <a:gd name="connsiteY2" fmla="*/ 5271 h 10000"/>
                <a:gd name="connsiteX3" fmla="*/ 10046 w 10061"/>
                <a:gd name="connsiteY3" fmla="*/ 10000 h 10000"/>
                <a:gd name="connsiteX4" fmla="*/ 464 w 10061"/>
                <a:gd name="connsiteY4" fmla="*/ 4358 h 10000"/>
                <a:gd name="connsiteX0" fmla="*/ 6 w 9603"/>
                <a:gd name="connsiteY0" fmla="*/ 4350 h 9992"/>
                <a:gd name="connsiteX1" fmla="*/ 375 w 9603"/>
                <a:gd name="connsiteY1" fmla="*/ 0 h 9992"/>
                <a:gd name="connsiteX2" fmla="*/ 9603 w 9603"/>
                <a:gd name="connsiteY2" fmla="*/ 5263 h 9992"/>
                <a:gd name="connsiteX3" fmla="*/ 9588 w 9603"/>
                <a:gd name="connsiteY3" fmla="*/ 9992 h 9992"/>
                <a:gd name="connsiteX4" fmla="*/ 6 w 9603"/>
                <a:gd name="connsiteY4" fmla="*/ 4350 h 9992"/>
                <a:gd name="connsiteX0" fmla="*/ 18 w 10012"/>
                <a:gd name="connsiteY0" fmla="*/ 4533 h 10180"/>
                <a:gd name="connsiteX1" fmla="*/ 197 w 10012"/>
                <a:gd name="connsiteY1" fmla="*/ 0 h 10180"/>
                <a:gd name="connsiteX2" fmla="*/ 10012 w 10012"/>
                <a:gd name="connsiteY2" fmla="*/ 5447 h 10180"/>
                <a:gd name="connsiteX3" fmla="*/ 9996 w 10012"/>
                <a:gd name="connsiteY3" fmla="*/ 10180 h 10180"/>
                <a:gd name="connsiteX4" fmla="*/ 18 w 10012"/>
                <a:gd name="connsiteY4" fmla="*/ 4533 h 10180"/>
                <a:gd name="connsiteX0" fmla="*/ 7 w 10001"/>
                <a:gd name="connsiteY0" fmla="*/ 4533 h 10180"/>
                <a:gd name="connsiteX1" fmla="*/ 186 w 10001"/>
                <a:gd name="connsiteY1" fmla="*/ 0 h 10180"/>
                <a:gd name="connsiteX2" fmla="*/ 10001 w 10001"/>
                <a:gd name="connsiteY2" fmla="*/ 5447 h 10180"/>
                <a:gd name="connsiteX3" fmla="*/ 9985 w 10001"/>
                <a:gd name="connsiteY3" fmla="*/ 10180 h 10180"/>
                <a:gd name="connsiteX4" fmla="*/ 7 w 10001"/>
                <a:gd name="connsiteY4" fmla="*/ 4533 h 10180"/>
                <a:gd name="connsiteX0" fmla="*/ 13 w 10007"/>
                <a:gd name="connsiteY0" fmla="*/ 4533 h 10180"/>
                <a:gd name="connsiteX1" fmla="*/ 81 w 10007"/>
                <a:gd name="connsiteY1" fmla="*/ 0 h 10180"/>
                <a:gd name="connsiteX2" fmla="*/ 10007 w 10007"/>
                <a:gd name="connsiteY2" fmla="*/ 5447 h 10180"/>
                <a:gd name="connsiteX3" fmla="*/ 9991 w 10007"/>
                <a:gd name="connsiteY3" fmla="*/ 10180 h 10180"/>
                <a:gd name="connsiteX4" fmla="*/ 13 w 10007"/>
                <a:gd name="connsiteY4" fmla="*/ 4533 h 10180"/>
                <a:gd name="connsiteX0" fmla="*/ 0 w 9994"/>
                <a:gd name="connsiteY0" fmla="*/ 4533 h 10180"/>
                <a:gd name="connsiteX1" fmla="*/ 68 w 9994"/>
                <a:gd name="connsiteY1" fmla="*/ 0 h 10180"/>
                <a:gd name="connsiteX2" fmla="*/ 9994 w 9994"/>
                <a:gd name="connsiteY2" fmla="*/ 5447 h 10180"/>
                <a:gd name="connsiteX3" fmla="*/ 9978 w 9994"/>
                <a:gd name="connsiteY3" fmla="*/ 10180 h 10180"/>
                <a:gd name="connsiteX4" fmla="*/ 0 w 9994"/>
                <a:gd name="connsiteY4" fmla="*/ 4533 h 10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994" h="10180">
                  <a:moveTo>
                    <a:pt x="0" y="4533"/>
                  </a:moveTo>
                  <a:cubicBezTo>
                    <a:pt x="25" y="1189"/>
                    <a:pt x="41" y="2626"/>
                    <a:pt x="68" y="0"/>
                  </a:cubicBezTo>
                  <a:lnTo>
                    <a:pt x="9994" y="5447"/>
                  </a:lnTo>
                  <a:cubicBezTo>
                    <a:pt x="9989" y="7036"/>
                    <a:pt x="9984" y="8602"/>
                    <a:pt x="9978" y="10180"/>
                  </a:cubicBezTo>
                  <a:lnTo>
                    <a:pt x="0" y="4533"/>
                  </a:lnTo>
                  <a:close/>
                </a:path>
              </a:pathLst>
            </a:custGeom>
            <a:solidFill>
              <a:srgbClr val="FF64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64"/>
            <p:cNvSpPr>
              <a:spLocks/>
            </p:cNvSpPr>
            <p:nvPr/>
          </p:nvSpPr>
          <p:spPr bwMode="auto">
            <a:xfrm rot="4010145">
              <a:off x="5179677" y="5262386"/>
              <a:ext cx="1809492" cy="255900"/>
            </a:xfrm>
            <a:custGeom>
              <a:avLst/>
              <a:gdLst>
                <a:gd name="T0" fmla="*/ 29 w 652"/>
                <a:gd name="T1" fmla="*/ 622 h 653"/>
                <a:gd name="T2" fmla="*/ 0 w 652"/>
                <a:gd name="T3" fmla="*/ 1 h 653"/>
                <a:gd name="T4" fmla="*/ 25 w 652"/>
                <a:gd name="T5" fmla="*/ 0 h 653"/>
                <a:gd name="T6" fmla="*/ 53 w 652"/>
                <a:gd name="T7" fmla="*/ 598 h 653"/>
                <a:gd name="T8" fmla="*/ 652 w 652"/>
                <a:gd name="T9" fmla="*/ 627 h 653"/>
                <a:gd name="T10" fmla="*/ 651 w 652"/>
                <a:gd name="T11" fmla="*/ 653 h 653"/>
                <a:gd name="T12" fmla="*/ 29 w 652"/>
                <a:gd name="T13" fmla="*/ 622 h 653"/>
                <a:gd name="connsiteX0" fmla="*/ 445 w 10000"/>
                <a:gd name="connsiteY0" fmla="*/ 9510 h 9985"/>
                <a:gd name="connsiteX1" fmla="*/ 0 w 10000"/>
                <a:gd name="connsiteY1" fmla="*/ 0 h 9985"/>
                <a:gd name="connsiteX2" fmla="*/ 813 w 10000"/>
                <a:gd name="connsiteY2" fmla="*/ 9143 h 9985"/>
                <a:gd name="connsiteX3" fmla="*/ 10000 w 10000"/>
                <a:gd name="connsiteY3" fmla="*/ 9587 h 9985"/>
                <a:gd name="connsiteX4" fmla="*/ 9985 w 10000"/>
                <a:gd name="connsiteY4" fmla="*/ 9985 h 9985"/>
                <a:gd name="connsiteX5" fmla="*/ 445 w 10000"/>
                <a:gd name="connsiteY5" fmla="*/ 9510 h 9985"/>
                <a:gd name="connsiteX0" fmla="*/ 999 w 10554"/>
                <a:gd name="connsiteY0" fmla="*/ 368 h 844"/>
                <a:gd name="connsiteX1" fmla="*/ 1367 w 10554"/>
                <a:gd name="connsiteY1" fmla="*/ 1 h 844"/>
                <a:gd name="connsiteX2" fmla="*/ 10554 w 10554"/>
                <a:gd name="connsiteY2" fmla="*/ 445 h 844"/>
                <a:gd name="connsiteX3" fmla="*/ 10539 w 10554"/>
                <a:gd name="connsiteY3" fmla="*/ 844 h 844"/>
                <a:gd name="connsiteX4" fmla="*/ 999 w 10554"/>
                <a:gd name="connsiteY4" fmla="*/ 368 h 844"/>
                <a:gd name="connsiteX0" fmla="*/ 380 w 9433"/>
                <a:gd name="connsiteY0" fmla="*/ 4356 h 9996"/>
                <a:gd name="connsiteX1" fmla="*/ 728 w 9433"/>
                <a:gd name="connsiteY1" fmla="*/ 8 h 9996"/>
                <a:gd name="connsiteX2" fmla="*/ 9433 w 9433"/>
                <a:gd name="connsiteY2" fmla="*/ 5269 h 9996"/>
                <a:gd name="connsiteX3" fmla="*/ 9419 w 9433"/>
                <a:gd name="connsiteY3" fmla="*/ 9996 h 9996"/>
                <a:gd name="connsiteX4" fmla="*/ 380 w 9433"/>
                <a:gd name="connsiteY4" fmla="*/ 4356 h 9996"/>
                <a:gd name="connsiteX0" fmla="*/ 464 w 10061"/>
                <a:gd name="connsiteY0" fmla="*/ 4358 h 10000"/>
                <a:gd name="connsiteX1" fmla="*/ 833 w 10061"/>
                <a:gd name="connsiteY1" fmla="*/ 8 h 10000"/>
                <a:gd name="connsiteX2" fmla="*/ 10061 w 10061"/>
                <a:gd name="connsiteY2" fmla="*/ 5271 h 10000"/>
                <a:gd name="connsiteX3" fmla="*/ 10046 w 10061"/>
                <a:gd name="connsiteY3" fmla="*/ 10000 h 10000"/>
                <a:gd name="connsiteX4" fmla="*/ 464 w 10061"/>
                <a:gd name="connsiteY4" fmla="*/ 4358 h 10000"/>
                <a:gd name="connsiteX0" fmla="*/ 6 w 9603"/>
                <a:gd name="connsiteY0" fmla="*/ 4350 h 9992"/>
                <a:gd name="connsiteX1" fmla="*/ 375 w 9603"/>
                <a:gd name="connsiteY1" fmla="*/ 0 h 9992"/>
                <a:gd name="connsiteX2" fmla="*/ 9603 w 9603"/>
                <a:gd name="connsiteY2" fmla="*/ 5263 h 9992"/>
                <a:gd name="connsiteX3" fmla="*/ 9588 w 9603"/>
                <a:gd name="connsiteY3" fmla="*/ 9992 h 9992"/>
                <a:gd name="connsiteX4" fmla="*/ 6 w 9603"/>
                <a:gd name="connsiteY4" fmla="*/ 4350 h 9992"/>
                <a:gd name="connsiteX0" fmla="*/ 18 w 10012"/>
                <a:gd name="connsiteY0" fmla="*/ 4533 h 10180"/>
                <a:gd name="connsiteX1" fmla="*/ 197 w 10012"/>
                <a:gd name="connsiteY1" fmla="*/ 0 h 10180"/>
                <a:gd name="connsiteX2" fmla="*/ 10012 w 10012"/>
                <a:gd name="connsiteY2" fmla="*/ 5447 h 10180"/>
                <a:gd name="connsiteX3" fmla="*/ 9996 w 10012"/>
                <a:gd name="connsiteY3" fmla="*/ 10180 h 10180"/>
                <a:gd name="connsiteX4" fmla="*/ 18 w 10012"/>
                <a:gd name="connsiteY4" fmla="*/ 4533 h 10180"/>
                <a:gd name="connsiteX0" fmla="*/ 7 w 10001"/>
                <a:gd name="connsiteY0" fmla="*/ 4533 h 10180"/>
                <a:gd name="connsiteX1" fmla="*/ 186 w 10001"/>
                <a:gd name="connsiteY1" fmla="*/ 0 h 10180"/>
                <a:gd name="connsiteX2" fmla="*/ 10001 w 10001"/>
                <a:gd name="connsiteY2" fmla="*/ 5447 h 10180"/>
                <a:gd name="connsiteX3" fmla="*/ 9985 w 10001"/>
                <a:gd name="connsiteY3" fmla="*/ 10180 h 10180"/>
                <a:gd name="connsiteX4" fmla="*/ 7 w 10001"/>
                <a:gd name="connsiteY4" fmla="*/ 4533 h 10180"/>
                <a:gd name="connsiteX0" fmla="*/ 13 w 10007"/>
                <a:gd name="connsiteY0" fmla="*/ 4533 h 10180"/>
                <a:gd name="connsiteX1" fmla="*/ 81 w 10007"/>
                <a:gd name="connsiteY1" fmla="*/ 0 h 10180"/>
                <a:gd name="connsiteX2" fmla="*/ 10007 w 10007"/>
                <a:gd name="connsiteY2" fmla="*/ 5447 h 10180"/>
                <a:gd name="connsiteX3" fmla="*/ 9991 w 10007"/>
                <a:gd name="connsiteY3" fmla="*/ 10180 h 10180"/>
                <a:gd name="connsiteX4" fmla="*/ 13 w 10007"/>
                <a:gd name="connsiteY4" fmla="*/ 4533 h 10180"/>
                <a:gd name="connsiteX0" fmla="*/ 0 w 9994"/>
                <a:gd name="connsiteY0" fmla="*/ 4533 h 10180"/>
                <a:gd name="connsiteX1" fmla="*/ 68 w 9994"/>
                <a:gd name="connsiteY1" fmla="*/ 0 h 10180"/>
                <a:gd name="connsiteX2" fmla="*/ 9994 w 9994"/>
                <a:gd name="connsiteY2" fmla="*/ 5447 h 10180"/>
                <a:gd name="connsiteX3" fmla="*/ 9978 w 9994"/>
                <a:gd name="connsiteY3" fmla="*/ 10180 h 10180"/>
                <a:gd name="connsiteX4" fmla="*/ 0 w 9994"/>
                <a:gd name="connsiteY4" fmla="*/ 4533 h 10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994" h="10180">
                  <a:moveTo>
                    <a:pt x="0" y="4533"/>
                  </a:moveTo>
                  <a:cubicBezTo>
                    <a:pt x="25" y="1189"/>
                    <a:pt x="41" y="2626"/>
                    <a:pt x="68" y="0"/>
                  </a:cubicBezTo>
                  <a:lnTo>
                    <a:pt x="9994" y="5447"/>
                  </a:lnTo>
                  <a:cubicBezTo>
                    <a:pt x="9989" y="7036"/>
                    <a:pt x="9984" y="8602"/>
                    <a:pt x="9978" y="10180"/>
                  </a:cubicBezTo>
                  <a:lnTo>
                    <a:pt x="0" y="4533"/>
                  </a:lnTo>
                  <a:close/>
                </a:path>
              </a:pathLst>
            </a:cu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40" name="Freeform 86"/>
          <p:cNvSpPr>
            <a:spLocks/>
          </p:cNvSpPr>
          <p:nvPr/>
        </p:nvSpPr>
        <p:spPr bwMode="auto">
          <a:xfrm rot="246022">
            <a:off x="5671571" y="1030894"/>
            <a:ext cx="253920" cy="1932170"/>
          </a:xfrm>
          <a:custGeom>
            <a:avLst/>
            <a:gdLst>
              <a:gd name="T0" fmla="*/ 52 w 54"/>
              <a:gd name="T1" fmla="*/ 574 h 615"/>
              <a:gd name="T2" fmla="*/ 48 w 54"/>
              <a:gd name="T3" fmla="*/ 478 h 615"/>
              <a:gd name="T4" fmla="*/ 25 w 54"/>
              <a:gd name="T5" fmla="*/ 0 h 615"/>
              <a:gd name="T6" fmla="*/ 4 w 54"/>
              <a:gd name="T7" fmla="*/ 20 h 615"/>
              <a:gd name="T8" fmla="*/ 0 w 54"/>
              <a:gd name="T9" fmla="*/ 16 h 615"/>
              <a:gd name="T10" fmla="*/ 24 w 54"/>
              <a:gd name="T11" fmla="*/ 502 h 615"/>
              <a:gd name="T12" fmla="*/ 27 w 54"/>
              <a:gd name="T13" fmla="*/ 572 h 615"/>
              <a:gd name="T14" fmla="*/ 29 w 54"/>
              <a:gd name="T15" fmla="*/ 615 h 615"/>
              <a:gd name="T16" fmla="*/ 30 w 54"/>
              <a:gd name="T17" fmla="*/ 615 h 615"/>
              <a:gd name="T18" fmla="*/ 54 w 54"/>
              <a:gd name="T19" fmla="*/ 591 h 615"/>
              <a:gd name="T20" fmla="*/ 53 w 54"/>
              <a:gd name="T21" fmla="*/ 591 h 615"/>
              <a:gd name="T22" fmla="*/ 52 w 54"/>
              <a:gd name="T23" fmla="*/ 574 h 615"/>
              <a:gd name="connsiteX0" fmla="*/ 9630 w 10000"/>
              <a:gd name="connsiteY0" fmla="*/ 9333 h 10000"/>
              <a:gd name="connsiteX1" fmla="*/ 8889 w 10000"/>
              <a:gd name="connsiteY1" fmla="*/ 7772 h 10000"/>
              <a:gd name="connsiteX2" fmla="*/ 4630 w 10000"/>
              <a:gd name="connsiteY2" fmla="*/ 0 h 10000"/>
              <a:gd name="connsiteX3" fmla="*/ 741 w 10000"/>
              <a:gd name="connsiteY3" fmla="*/ 325 h 10000"/>
              <a:gd name="connsiteX4" fmla="*/ 0 w 10000"/>
              <a:gd name="connsiteY4" fmla="*/ 260 h 10000"/>
              <a:gd name="connsiteX5" fmla="*/ 4444 w 10000"/>
              <a:gd name="connsiteY5" fmla="*/ 8163 h 10000"/>
              <a:gd name="connsiteX6" fmla="*/ 5000 w 10000"/>
              <a:gd name="connsiteY6" fmla="*/ 9301 h 10000"/>
              <a:gd name="connsiteX7" fmla="*/ 5370 w 10000"/>
              <a:gd name="connsiteY7" fmla="*/ 10000 h 10000"/>
              <a:gd name="connsiteX8" fmla="*/ 10000 w 10000"/>
              <a:gd name="connsiteY8" fmla="*/ 9610 h 10000"/>
              <a:gd name="connsiteX9" fmla="*/ 9815 w 10000"/>
              <a:gd name="connsiteY9" fmla="*/ 9610 h 10000"/>
              <a:gd name="connsiteX10" fmla="*/ 9630 w 10000"/>
              <a:gd name="connsiteY10" fmla="*/ 9333 h 10000"/>
              <a:gd name="connsiteX0" fmla="*/ 9630 w 10000"/>
              <a:gd name="connsiteY0" fmla="*/ 9333 h 9897"/>
              <a:gd name="connsiteX1" fmla="*/ 8889 w 10000"/>
              <a:gd name="connsiteY1" fmla="*/ 7772 h 9897"/>
              <a:gd name="connsiteX2" fmla="*/ 4630 w 10000"/>
              <a:gd name="connsiteY2" fmla="*/ 0 h 9897"/>
              <a:gd name="connsiteX3" fmla="*/ 741 w 10000"/>
              <a:gd name="connsiteY3" fmla="*/ 325 h 9897"/>
              <a:gd name="connsiteX4" fmla="*/ 0 w 10000"/>
              <a:gd name="connsiteY4" fmla="*/ 260 h 9897"/>
              <a:gd name="connsiteX5" fmla="*/ 4444 w 10000"/>
              <a:gd name="connsiteY5" fmla="*/ 8163 h 9897"/>
              <a:gd name="connsiteX6" fmla="*/ 5000 w 10000"/>
              <a:gd name="connsiteY6" fmla="*/ 9301 h 9897"/>
              <a:gd name="connsiteX7" fmla="*/ 6054 w 10000"/>
              <a:gd name="connsiteY7" fmla="*/ 9897 h 9897"/>
              <a:gd name="connsiteX8" fmla="*/ 10000 w 10000"/>
              <a:gd name="connsiteY8" fmla="*/ 9610 h 9897"/>
              <a:gd name="connsiteX9" fmla="*/ 9815 w 10000"/>
              <a:gd name="connsiteY9" fmla="*/ 9610 h 9897"/>
              <a:gd name="connsiteX10" fmla="*/ 9630 w 10000"/>
              <a:gd name="connsiteY10" fmla="*/ 9333 h 9897"/>
              <a:gd name="connsiteX0" fmla="*/ 9630 w 10000"/>
              <a:gd name="connsiteY0" fmla="*/ 9430 h 9988"/>
              <a:gd name="connsiteX1" fmla="*/ 8889 w 10000"/>
              <a:gd name="connsiteY1" fmla="*/ 7853 h 9988"/>
              <a:gd name="connsiteX2" fmla="*/ 4630 w 10000"/>
              <a:gd name="connsiteY2" fmla="*/ 0 h 9988"/>
              <a:gd name="connsiteX3" fmla="*/ 741 w 10000"/>
              <a:gd name="connsiteY3" fmla="*/ 328 h 9988"/>
              <a:gd name="connsiteX4" fmla="*/ 0 w 10000"/>
              <a:gd name="connsiteY4" fmla="*/ 263 h 9988"/>
              <a:gd name="connsiteX5" fmla="*/ 4444 w 10000"/>
              <a:gd name="connsiteY5" fmla="*/ 8248 h 9988"/>
              <a:gd name="connsiteX6" fmla="*/ 5000 w 10000"/>
              <a:gd name="connsiteY6" fmla="*/ 9398 h 9988"/>
              <a:gd name="connsiteX7" fmla="*/ 6273 w 10000"/>
              <a:gd name="connsiteY7" fmla="*/ 9988 h 9988"/>
              <a:gd name="connsiteX8" fmla="*/ 10000 w 10000"/>
              <a:gd name="connsiteY8" fmla="*/ 9710 h 9988"/>
              <a:gd name="connsiteX9" fmla="*/ 9815 w 10000"/>
              <a:gd name="connsiteY9" fmla="*/ 9710 h 9988"/>
              <a:gd name="connsiteX10" fmla="*/ 9630 w 10000"/>
              <a:gd name="connsiteY10" fmla="*/ 9430 h 99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0000" h="9988">
                <a:moveTo>
                  <a:pt x="9630" y="9430"/>
                </a:moveTo>
                <a:lnTo>
                  <a:pt x="8889" y="7853"/>
                </a:lnTo>
                <a:lnTo>
                  <a:pt x="4630" y="0"/>
                </a:lnTo>
                <a:lnTo>
                  <a:pt x="741" y="328"/>
                </a:lnTo>
                <a:lnTo>
                  <a:pt x="0" y="263"/>
                </a:lnTo>
                <a:lnTo>
                  <a:pt x="4444" y="8248"/>
                </a:lnTo>
                <a:lnTo>
                  <a:pt x="5000" y="9398"/>
                </a:lnTo>
                <a:lnTo>
                  <a:pt x="6273" y="9988"/>
                </a:lnTo>
                <a:lnTo>
                  <a:pt x="10000" y="9710"/>
                </a:lnTo>
                <a:lnTo>
                  <a:pt x="9815" y="9710"/>
                </a:lnTo>
                <a:cubicBezTo>
                  <a:pt x="9753" y="9617"/>
                  <a:pt x="9692" y="9523"/>
                  <a:pt x="9630" y="9430"/>
                </a:cubicBezTo>
                <a:close/>
              </a:path>
            </a:pathLst>
          </a:custGeom>
          <a:solidFill>
            <a:srgbClr val="FF644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1" name="Freeform 86"/>
          <p:cNvSpPr>
            <a:spLocks/>
          </p:cNvSpPr>
          <p:nvPr/>
        </p:nvSpPr>
        <p:spPr bwMode="auto">
          <a:xfrm rot="246022">
            <a:off x="5663056" y="-815609"/>
            <a:ext cx="253920" cy="1954624"/>
          </a:xfrm>
          <a:custGeom>
            <a:avLst/>
            <a:gdLst>
              <a:gd name="T0" fmla="*/ 52 w 54"/>
              <a:gd name="T1" fmla="*/ 574 h 615"/>
              <a:gd name="T2" fmla="*/ 48 w 54"/>
              <a:gd name="T3" fmla="*/ 478 h 615"/>
              <a:gd name="T4" fmla="*/ 25 w 54"/>
              <a:gd name="T5" fmla="*/ 0 h 615"/>
              <a:gd name="T6" fmla="*/ 4 w 54"/>
              <a:gd name="T7" fmla="*/ 20 h 615"/>
              <a:gd name="T8" fmla="*/ 0 w 54"/>
              <a:gd name="T9" fmla="*/ 16 h 615"/>
              <a:gd name="T10" fmla="*/ 24 w 54"/>
              <a:gd name="T11" fmla="*/ 502 h 615"/>
              <a:gd name="T12" fmla="*/ 27 w 54"/>
              <a:gd name="T13" fmla="*/ 572 h 615"/>
              <a:gd name="T14" fmla="*/ 29 w 54"/>
              <a:gd name="T15" fmla="*/ 615 h 615"/>
              <a:gd name="T16" fmla="*/ 30 w 54"/>
              <a:gd name="T17" fmla="*/ 615 h 615"/>
              <a:gd name="T18" fmla="*/ 54 w 54"/>
              <a:gd name="T19" fmla="*/ 591 h 615"/>
              <a:gd name="T20" fmla="*/ 53 w 54"/>
              <a:gd name="T21" fmla="*/ 591 h 615"/>
              <a:gd name="T22" fmla="*/ 52 w 54"/>
              <a:gd name="T23" fmla="*/ 574 h 6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54" h="615">
                <a:moveTo>
                  <a:pt x="52" y="574"/>
                </a:moveTo>
                <a:lnTo>
                  <a:pt x="48" y="478"/>
                </a:lnTo>
                <a:lnTo>
                  <a:pt x="25" y="0"/>
                </a:lnTo>
                <a:lnTo>
                  <a:pt x="4" y="20"/>
                </a:lnTo>
                <a:lnTo>
                  <a:pt x="0" y="16"/>
                </a:lnTo>
                <a:lnTo>
                  <a:pt x="24" y="502"/>
                </a:lnTo>
                <a:lnTo>
                  <a:pt x="27" y="572"/>
                </a:lnTo>
                <a:lnTo>
                  <a:pt x="29" y="615"/>
                </a:lnTo>
                <a:lnTo>
                  <a:pt x="30" y="615"/>
                </a:lnTo>
                <a:lnTo>
                  <a:pt x="54" y="591"/>
                </a:lnTo>
                <a:lnTo>
                  <a:pt x="53" y="591"/>
                </a:lnTo>
                <a:lnTo>
                  <a:pt x="52" y="574"/>
                </a:lnTo>
                <a:close/>
              </a:path>
            </a:pathLst>
          </a:cu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9" name="Freeform 67"/>
          <p:cNvSpPr>
            <a:spLocks/>
          </p:cNvSpPr>
          <p:nvPr/>
        </p:nvSpPr>
        <p:spPr bwMode="auto">
          <a:xfrm rot="2700000">
            <a:off x="5197778" y="2561448"/>
            <a:ext cx="498072" cy="807219"/>
          </a:xfrm>
          <a:custGeom>
            <a:avLst/>
            <a:gdLst>
              <a:gd name="T0" fmla="*/ 145 w 145"/>
              <a:gd name="T1" fmla="*/ 96 h 235"/>
              <a:gd name="T2" fmla="*/ 139 w 145"/>
              <a:gd name="T3" fmla="*/ 0 h 235"/>
              <a:gd name="T4" fmla="*/ 0 w 145"/>
              <a:gd name="T5" fmla="*/ 139 h 235"/>
              <a:gd name="T6" fmla="*/ 6 w 145"/>
              <a:gd name="T7" fmla="*/ 235 h 235"/>
              <a:gd name="T8" fmla="*/ 145 w 145"/>
              <a:gd name="T9" fmla="*/ 96 h 2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5" h="235">
                <a:moveTo>
                  <a:pt x="145" y="96"/>
                </a:moveTo>
                <a:lnTo>
                  <a:pt x="139" y="0"/>
                </a:lnTo>
                <a:lnTo>
                  <a:pt x="0" y="139"/>
                </a:lnTo>
                <a:lnTo>
                  <a:pt x="6" y="235"/>
                </a:lnTo>
                <a:lnTo>
                  <a:pt x="145" y="96"/>
                </a:lnTo>
                <a:close/>
              </a:path>
            </a:pathLst>
          </a:custGeom>
          <a:solidFill>
            <a:srgbClr val="E31F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20" name="组合 119"/>
          <p:cNvGrpSpPr/>
          <p:nvPr/>
        </p:nvGrpSpPr>
        <p:grpSpPr>
          <a:xfrm>
            <a:off x="5648615" y="1709651"/>
            <a:ext cx="3101805" cy="2160598"/>
            <a:chOff x="-3798917" y="1996919"/>
            <a:chExt cx="3500648" cy="2438416"/>
          </a:xfrm>
        </p:grpSpPr>
        <p:sp>
          <p:nvSpPr>
            <p:cNvPr id="122" name="Freeform 62"/>
            <p:cNvSpPr>
              <a:spLocks/>
            </p:cNvSpPr>
            <p:nvPr/>
          </p:nvSpPr>
          <p:spPr bwMode="auto">
            <a:xfrm rot="2700000">
              <a:off x="-3798916" y="1996918"/>
              <a:ext cx="2438416" cy="2438417"/>
            </a:xfrm>
            <a:custGeom>
              <a:avLst/>
              <a:gdLst>
                <a:gd name="T0" fmla="*/ 18 w 629"/>
                <a:gd name="T1" fmla="*/ 629 h 629"/>
                <a:gd name="T2" fmla="*/ 0 w 629"/>
                <a:gd name="T3" fmla="*/ 612 h 629"/>
                <a:gd name="T4" fmla="*/ 612 w 629"/>
                <a:gd name="T5" fmla="*/ 0 h 629"/>
                <a:gd name="T6" fmla="*/ 629 w 629"/>
                <a:gd name="T7" fmla="*/ 18 h 629"/>
                <a:gd name="T8" fmla="*/ 18 w 629"/>
                <a:gd name="T9" fmla="*/ 629 h 6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9" h="629">
                  <a:moveTo>
                    <a:pt x="18" y="629"/>
                  </a:moveTo>
                  <a:lnTo>
                    <a:pt x="0" y="612"/>
                  </a:lnTo>
                  <a:lnTo>
                    <a:pt x="612" y="0"/>
                  </a:lnTo>
                  <a:lnTo>
                    <a:pt x="629" y="18"/>
                  </a:lnTo>
                  <a:lnTo>
                    <a:pt x="18" y="629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68"/>
            <p:cNvSpPr>
              <a:spLocks/>
            </p:cNvSpPr>
            <p:nvPr/>
          </p:nvSpPr>
          <p:spPr bwMode="auto">
            <a:xfrm rot="2700000">
              <a:off x="-1213159" y="2768532"/>
              <a:ext cx="914890" cy="914890"/>
            </a:xfrm>
            <a:custGeom>
              <a:avLst/>
              <a:gdLst>
                <a:gd name="T0" fmla="*/ 21 w 258"/>
                <a:gd name="T1" fmla="*/ 88 h 259"/>
                <a:gd name="T2" fmla="*/ 21 w 258"/>
                <a:gd name="T3" fmla="*/ 166 h 259"/>
                <a:gd name="T4" fmla="*/ 80 w 258"/>
                <a:gd name="T5" fmla="*/ 178 h 259"/>
                <a:gd name="T6" fmla="*/ 92 w 258"/>
                <a:gd name="T7" fmla="*/ 238 h 259"/>
                <a:gd name="T8" fmla="*/ 170 w 258"/>
                <a:gd name="T9" fmla="*/ 237 h 259"/>
                <a:gd name="T10" fmla="*/ 258 w 258"/>
                <a:gd name="T11" fmla="*/ 0 h 259"/>
                <a:gd name="T12" fmla="*/ 21 w 258"/>
                <a:gd name="T13" fmla="*/ 88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8" h="259">
                  <a:moveTo>
                    <a:pt x="21" y="88"/>
                  </a:moveTo>
                  <a:cubicBezTo>
                    <a:pt x="0" y="110"/>
                    <a:pt x="0" y="145"/>
                    <a:pt x="21" y="166"/>
                  </a:cubicBezTo>
                  <a:cubicBezTo>
                    <a:pt x="37" y="182"/>
                    <a:pt x="61" y="186"/>
                    <a:pt x="80" y="178"/>
                  </a:cubicBezTo>
                  <a:cubicBezTo>
                    <a:pt x="72" y="198"/>
                    <a:pt x="76" y="222"/>
                    <a:pt x="92" y="238"/>
                  </a:cubicBezTo>
                  <a:cubicBezTo>
                    <a:pt x="114" y="259"/>
                    <a:pt x="149" y="259"/>
                    <a:pt x="170" y="237"/>
                  </a:cubicBezTo>
                  <a:cubicBezTo>
                    <a:pt x="221" y="187"/>
                    <a:pt x="258" y="0"/>
                    <a:pt x="258" y="0"/>
                  </a:cubicBezTo>
                  <a:cubicBezTo>
                    <a:pt x="258" y="0"/>
                    <a:pt x="72" y="38"/>
                    <a:pt x="21" y="88"/>
                  </a:cubicBezTo>
                  <a:close/>
                </a:path>
              </a:pathLst>
            </a:custGeom>
            <a:solidFill>
              <a:srgbClr val="E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21" name="Freeform 63"/>
          <p:cNvSpPr>
            <a:spLocks/>
          </p:cNvSpPr>
          <p:nvPr/>
        </p:nvSpPr>
        <p:spPr bwMode="auto">
          <a:xfrm rot="2700000">
            <a:off x="5023649" y="2364301"/>
            <a:ext cx="810653" cy="501505"/>
          </a:xfrm>
          <a:custGeom>
            <a:avLst/>
            <a:gdLst>
              <a:gd name="T0" fmla="*/ 140 w 236"/>
              <a:gd name="T1" fmla="*/ 0 h 146"/>
              <a:gd name="T2" fmla="*/ 236 w 236"/>
              <a:gd name="T3" fmla="*/ 7 h 146"/>
              <a:gd name="T4" fmla="*/ 96 w 236"/>
              <a:gd name="T5" fmla="*/ 146 h 146"/>
              <a:gd name="T6" fmla="*/ 0 w 236"/>
              <a:gd name="T7" fmla="*/ 140 h 146"/>
              <a:gd name="T8" fmla="*/ 140 w 236"/>
              <a:gd name="T9" fmla="*/ 0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6" h="146">
                <a:moveTo>
                  <a:pt x="140" y="0"/>
                </a:moveTo>
                <a:lnTo>
                  <a:pt x="236" y="7"/>
                </a:lnTo>
                <a:lnTo>
                  <a:pt x="96" y="146"/>
                </a:lnTo>
                <a:lnTo>
                  <a:pt x="0" y="140"/>
                </a:lnTo>
                <a:lnTo>
                  <a:pt x="140" y="0"/>
                </a:lnTo>
                <a:close/>
              </a:path>
            </a:pathLst>
          </a:custGeom>
          <a:solidFill>
            <a:srgbClr val="E31F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Rectangle 463"/>
          <p:cNvSpPr>
            <a:spLocks noChangeArrowheads="1"/>
          </p:cNvSpPr>
          <p:nvPr/>
        </p:nvSpPr>
        <p:spPr bwMode="auto">
          <a:xfrm>
            <a:off x="-1654" y="5758008"/>
            <a:ext cx="12193653" cy="1099991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文本框 33"/>
          <p:cNvSpPr txBox="1"/>
          <p:nvPr/>
        </p:nvSpPr>
        <p:spPr>
          <a:xfrm>
            <a:off x="4450897" y="5988747"/>
            <a:ext cx="94598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迷你简汉真广标" panose="02010609000101010101" pitchFamily="49" charset="-122"/>
                <a:ea typeface="迷你简汉真广标" panose="02010609000101010101" pitchFamily="49" charset="-122"/>
              </a:rPr>
              <a:t>你大学里难忘的事情</a:t>
            </a:r>
            <a:endParaRPr lang="en-US" altLang="zh-CN" sz="36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迷你简汉真广标" panose="02010609000101010101" pitchFamily="49" charset="-122"/>
              <a:ea typeface="迷你简汉真广标" panose="02010609000101010101" pitchFamily="49" charset="-122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3903235" y="5988747"/>
            <a:ext cx="393632" cy="609611"/>
            <a:chOff x="1523999" y="1001485"/>
            <a:chExt cx="2598058" cy="4209142"/>
          </a:xfrm>
          <a:solidFill>
            <a:schemeClr val="bg1"/>
          </a:solidFill>
        </p:grpSpPr>
        <p:sp>
          <p:nvSpPr>
            <p:cNvPr id="36" name="矩形 35"/>
            <p:cNvSpPr/>
            <p:nvPr/>
          </p:nvSpPr>
          <p:spPr>
            <a:xfrm>
              <a:off x="2540000" y="4194629"/>
              <a:ext cx="566057" cy="58057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圆角矩形 36"/>
            <p:cNvSpPr/>
            <p:nvPr/>
          </p:nvSpPr>
          <p:spPr>
            <a:xfrm>
              <a:off x="2155371" y="1001485"/>
              <a:ext cx="1335315" cy="2699658"/>
            </a:xfrm>
            <a:prstGeom prst="roundRect">
              <a:avLst>
                <a:gd name="adj" fmla="val 4710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同心圆 6"/>
            <p:cNvSpPr/>
            <p:nvPr/>
          </p:nvSpPr>
          <p:spPr>
            <a:xfrm>
              <a:off x="1523999" y="2757715"/>
              <a:ext cx="2598058" cy="1582058"/>
            </a:xfrm>
            <a:custGeom>
              <a:avLst/>
              <a:gdLst/>
              <a:ahLst/>
              <a:cxnLst/>
              <a:rect l="l" t="t" r="r" b="b"/>
              <a:pathLst>
                <a:path w="2598058" h="1582058">
                  <a:moveTo>
                    <a:pt x="14462" y="0"/>
                  </a:moveTo>
                  <a:lnTo>
                    <a:pt x="389516" y="0"/>
                  </a:lnTo>
                  <a:cubicBezTo>
                    <a:pt x="377808" y="63354"/>
                    <a:pt x="371860" y="128889"/>
                    <a:pt x="371860" y="195943"/>
                  </a:cubicBezTo>
                  <a:cubicBezTo>
                    <a:pt x="371860" y="756101"/>
                    <a:pt x="786968" y="1210198"/>
                    <a:pt x="1299029" y="1210198"/>
                  </a:cubicBezTo>
                  <a:cubicBezTo>
                    <a:pt x="1811090" y="1210198"/>
                    <a:pt x="2226198" y="756101"/>
                    <a:pt x="2226198" y="195943"/>
                  </a:cubicBezTo>
                  <a:cubicBezTo>
                    <a:pt x="2226198" y="128889"/>
                    <a:pt x="2220250" y="63354"/>
                    <a:pt x="2208542" y="0"/>
                  </a:cubicBezTo>
                  <a:lnTo>
                    <a:pt x="2583596" y="0"/>
                  </a:lnTo>
                  <a:cubicBezTo>
                    <a:pt x="2593658" y="63872"/>
                    <a:pt x="2598058" y="129359"/>
                    <a:pt x="2598058" y="195943"/>
                  </a:cubicBezTo>
                  <a:cubicBezTo>
                    <a:pt x="2598058" y="961473"/>
                    <a:pt x="2016463" y="1582058"/>
                    <a:pt x="1299029" y="1582058"/>
                  </a:cubicBezTo>
                  <a:cubicBezTo>
                    <a:pt x="581595" y="1582058"/>
                    <a:pt x="0" y="961473"/>
                    <a:pt x="0" y="195943"/>
                  </a:cubicBezTo>
                  <a:cubicBezTo>
                    <a:pt x="0" y="129359"/>
                    <a:pt x="4400" y="63872"/>
                    <a:pt x="14462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1973942" y="4775200"/>
              <a:ext cx="1698172" cy="43542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9755447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7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8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25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25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25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" dur="25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25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250"/>
                                            <p:tgtEl>
                                              <p:spTgt spid="1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250" fill="hold"/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250" fill="hold"/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250"/>
                                            <p:tgtEl>
                                              <p:spTgt spid="1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7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25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25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25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25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25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25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38" presetID="53" presetClass="entr" presetSubtype="16" fill="hold" grpId="0" nodeType="afterEffect" nodePh="1">
                                      <p:stCondLst>
                                        <p:cond delay="0"/>
                                      </p:stCondLst>
                                      <p:endCondLst>
                                        <p:cond evt="begin" delay="0">
                                          <p:tn val="38"/>
                                        </p:cond>
                                      </p:end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250" fill="hold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250" fill="hold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250"/>
                                            <p:tgtEl>
                                              <p:spTgt spid="1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4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25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25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250"/>
                                            <p:tgtEl>
                                              <p:spTgt spid="1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" dur="25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25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250"/>
                                            <p:tgtEl>
                                              <p:spTgt spid="1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5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25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25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250"/>
                                            <p:tgtEl>
                                              <p:spTgt spid="1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3" grpId="0" animBg="1"/>
          <p:bldP spid="46" grpId="0" animBg="1"/>
          <p:bldP spid="51" grpId="0" animBg="1"/>
          <p:bldP spid="60" grpId="0" animBg="1"/>
          <p:bldP spid="140" grpId="0" animBg="1"/>
          <p:bldP spid="141" grpId="0"/>
          <p:bldP spid="119" grpId="0" animBg="1"/>
          <p:bldP spid="121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25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25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25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" dur="25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25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250"/>
                                            <p:tgtEl>
                                              <p:spTgt spid="1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250" fill="hold"/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250" fill="hold"/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250"/>
                                            <p:tgtEl>
                                              <p:spTgt spid="1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7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25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25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25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25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25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25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38" presetID="53" presetClass="entr" presetSubtype="16" fill="hold" grpId="0" nodeType="afterEffect" nodePh="1">
                                      <p:stCondLst>
                                        <p:cond delay="0"/>
                                      </p:stCondLst>
                                      <p:endCondLst>
                                        <p:cond evt="begin" delay="0">
                                          <p:tn val="38"/>
                                        </p:cond>
                                      </p:end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250" fill="hold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250" fill="hold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250"/>
                                            <p:tgtEl>
                                              <p:spTgt spid="1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4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25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25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250"/>
                                            <p:tgtEl>
                                              <p:spTgt spid="1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" dur="25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25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250"/>
                                            <p:tgtEl>
                                              <p:spTgt spid="1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5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25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25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250"/>
                                            <p:tgtEl>
                                              <p:spTgt spid="1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3" grpId="0" animBg="1"/>
          <p:bldP spid="46" grpId="0" animBg="1"/>
          <p:bldP spid="51" grpId="0" animBg="1"/>
          <p:bldP spid="60" grpId="0" animBg="1"/>
          <p:bldP spid="140" grpId="0" animBg="1"/>
          <p:bldP spid="141" grpId="0"/>
          <p:bldP spid="119" grpId="0" animBg="1"/>
          <p:bldP spid="121" grpId="0" animBg="1"/>
        </p:bldLst>
      </p:timing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63"/>
          <p:cNvSpPr>
            <a:spLocks noChangeArrowheads="1"/>
          </p:cNvSpPr>
          <p:nvPr/>
        </p:nvSpPr>
        <p:spPr bwMode="auto">
          <a:xfrm>
            <a:off x="-1654" y="-31729"/>
            <a:ext cx="12193653" cy="6889729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Rectangle 463"/>
          <p:cNvSpPr>
            <a:spLocks noChangeArrowheads="1"/>
          </p:cNvSpPr>
          <p:nvPr/>
        </p:nvSpPr>
        <p:spPr bwMode="auto">
          <a:xfrm>
            <a:off x="-1654" y="5758008"/>
            <a:ext cx="12193653" cy="1099991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Freeform 156"/>
          <p:cNvSpPr>
            <a:spLocks noEditPoints="1"/>
          </p:cNvSpPr>
          <p:nvPr/>
        </p:nvSpPr>
        <p:spPr bwMode="auto">
          <a:xfrm rot="20736462">
            <a:off x="3298123" y="667239"/>
            <a:ext cx="3424767" cy="4134564"/>
          </a:xfrm>
          <a:custGeom>
            <a:avLst/>
            <a:gdLst>
              <a:gd name="T0" fmla="*/ 491 w 651"/>
              <a:gd name="T1" fmla="*/ 249 h 786"/>
              <a:gd name="T2" fmla="*/ 395 w 651"/>
              <a:gd name="T3" fmla="*/ 244 h 786"/>
              <a:gd name="T4" fmla="*/ 470 w 651"/>
              <a:gd name="T5" fmla="*/ 171 h 786"/>
              <a:gd name="T6" fmla="*/ 482 w 651"/>
              <a:gd name="T7" fmla="*/ 169 h 786"/>
              <a:gd name="T8" fmla="*/ 474 w 651"/>
              <a:gd name="T9" fmla="*/ 167 h 786"/>
              <a:gd name="T10" fmla="*/ 484 w 651"/>
              <a:gd name="T11" fmla="*/ 139 h 786"/>
              <a:gd name="T12" fmla="*/ 499 w 651"/>
              <a:gd name="T13" fmla="*/ 87 h 786"/>
              <a:gd name="T14" fmla="*/ 463 w 651"/>
              <a:gd name="T15" fmla="*/ 46 h 786"/>
              <a:gd name="T16" fmla="*/ 406 w 651"/>
              <a:gd name="T17" fmla="*/ 25 h 786"/>
              <a:gd name="T18" fmla="*/ 334 w 651"/>
              <a:gd name="T19" fmla="*/ 49 h 786"/>
              <a:gd name="T20" fmla="*/ 312 w 651"/>
              <a:gd name="T21" fmla="*/ 103 h 786"/>
              <a:gd name="T22" fmla="*/ 313 w 651"/>
              <a:gd name="T23" fmla="*/ 156 h 786"/>
              <a:gd name="T24" fmla="*/ 352 w 651"/>
              <a:gd name="T25" fmla="*/ 205 h 786"/>
              <a:gd name="T26" fmla="*/ 290 w 651"/>
              <a:gd name="T27" fmla="*/ 230 h 786"/>
              <a:gd name="T28" fmla="*/ 243 w 651"/>
              <a:gd name="T29" fmla="*/ 139 h 786"/>
              <a:gd name="T30" fmla="*/ 162 w 651"/>
              <a:gd name="T31" fmla="*/ 125 h 786"/>
              <a:gd name="T32" fmla="*/ 139 w 651"/>
              <a:gd name="T33" fmla="*/ 155 h 786"/>
              <a:gd name="T34" fmla="*/ 147 w 651"/>
              <a:gd name="T35" fmla="*/ 175 h 786"/>
              <a:gd name="T36" fmla="*/ 142 w 651"/>
              <a:gd name="T37" fmla="*/ 203 h 786"/>
              <a:gd name="T38" fmla="*/ 171 w 651"/>
              <a:gd name="T39" fmla="*/ 229 h 786"/>
              <a:gd name="T40" fmla="*/ 195 w 651"/>
              <a:gd name="T41" fmla="*/ 253 h 786"/>
              <a:gd name="T42" fmla="*/ 218 w 651"/>
              <a:gd name="T43" fmla="*/ 279 h 786"/>
              <a:gd name="T44" fmla="*/ 209 w 651"/>
              <a:gd name="T45" fmla="*/ 308 h 786"/>
              <a:gd name="T46" fmla="*/ 159 w 651"/>
              <a:gd name="T47" fmla="*/ 407 h 786"/>
              <a:gd name="T48" fmla="*/ 204 w 651"/>
              <a:gd name="T49" fmla="*/ 527 h 786"/>
              <a:gd name="T50" fmla="*/ 75 w 651"/>
              <a:gd name="T51" fmla="*/ 583 h 786"/>
              <a:gd name="T52" fmla="*/ 37 w 651"/>
              <a:gd name="T53" fmla="*/ 608 h 786"/>
              <a:gd name="T54" fmla="*/ 5 w 651"/>
              <a:gd name="T55" fmla="*/ 672 h 786"/>
              <a:gd name="T56" fmla="*/ 45 w 651"/>
              <a:gd name="T57" fmla="*/ 640 h 786"/>
              <a:gd name="T58" fmla="*/ 232 w 651"/>
              <a:gd name="T59" fmla="*/ 590 h 786"/>
              <a:gd name="T60" fmla="*/ 167 w 651"/>
              <a:gd name="T61" fmla="*/ 675 h 786"/>
              <a:gd name="T62" fmla="*/ 171 w 651"/>
              <a:gd name="T63" fmla="*/ 777 h 786"/>
              <a:gd name="T64" fmla="*/ 195 w 651"/>
              <a:gd name="T65" fmla="*/ 768 h 786"/>
              <a:gd name="T66" fmla="*/ 214 w 651"/>
              <a:gd name="T67" fmla="*/ 689 h 786"/>
              <a:gd name="T68" fmla="*/ 347 w 651"/>
              <a:gd name="T69" fmla="*/ 534 h 786"/>
              <a:gd name="T70" fmla="*/ 370 w 651"/>
              <a:gd name="T71" fmla="*/ 432 h 786"/>
              <a:gd name="T72" fmla="*/ 431 w 651"/>
              <a:gd name="T73" fmla="*/ 459 h 786"/>
              <a:gd name="T74" fmla="*/ 453 w 651"/>
              <a:gd name="T75" fmla="*/ 446 h 786"/>
              <a:gd name="T76" fmla="*/ 458 w 651"/>
              <a:gd name="T77" fmla="*/ 421 h 786"/>
              <a:gd name="T78" fmla="*/ 443 w 651"/>
              <a:gd name="T79" fmla="*/ 361 h 786"/>
              <a:gd name="T80" fmla="*/ 474 w 651"/>
              <a:gd name="T81" fmla="*/ 361 h 786"/>
              <a:gd name="T82" fmla="*/ 511 w 651"/>
              <a:gd name="T83" fmla="*/ 361 h 786"/>
              <a:gd name="T84" fmla="*/ 528 w 651"/>
              <a:gd name="T85" fmla="*/ 335 h 786"/>
              <a:gd name="T86" fmla="*/ 548 w 651"/>
              <a:gd name="T87" fmla="*/ 325 h 786"/>
              <a:gd name="T88" fmla="*/ 558 w 651"/>
              <a:gd name="T89" fmla="*/ 283 h 786"/>
              <a:gd name="T90" fmla="*/ 403 w 651"/>
              <a:gd name="T91" fmla="*/ 397 h 786"/>
              <a:gd name="T92" fmla="*/ 426 w 651"/>
              <a:gd name="T93" fmla="*/ 412 h 786"/>
              <a:gd name="T94" fmla="*/ 403 w 651"/>
              <a:gd name="T95" fmla="*/ 397 h 7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651" h="786">
                <a:moveTo>
                  <a:pt x="612" y="212"/>
                </a:moveTo>
                <a:cubicBezTo>
                  <a:pt x="559" y="241"/>
                  <a:pt x="520" y="232"/>
                  <a:pt x="491" y="249"/>
                </a:cubicBezTo>
                <a:cubicBezTo>
                  <a:pt x="454" y="270"/>
                  <a:pt x="421" y="270"/>
                  <a:pt x="400" y="263"/>
                </a:cubicBezTo>
                <a:cubicBezTo>
                  <a:pt x="397" y="251"/>
                  <a:pt x="395" y="244"/>
                  <a:pt x="395" y="244"/>
                </a:cubicBezTo>
                <a:cubicBezTo>
                  <a:pt x="408" y="223"/>
                  <a:pt x="408" y="223"/>
                  <a:pt x="408" y="223"/>
                </a:cubicBezTo>
                <a:cubicBezTo>
                  <a:pt x="408" y="223"/>
                  <a:pt x="473" y="233"/>
                  <a:pt x="470" y="171"/>
                </a:cubicBezTo>
                <a:cubicBezTo>
                  <a:pt x="470" y="171"/>
                  <a:pt x="470" y="171"/>
                  <a:pt x="470" y="171"/>
                </a:cubicBezTo>
                <a:cubicBezTo>
                  <a:pt x="475" y="172"/>
                  <a:pt x="481" y="170"/>
                  <a:pt x="482" y="169"/>
                </a:cubicBezTo>
                <a:cubicBezTo>
                  <a:pt x="485" y="169"/>
                  <a:pt x="486" y="168"/>
                  <a:pt x="487" y="168"/>
                </a:cubicBezTo>
                <a:cubicBezTo>
                  <a:pt x="484" y="167"/>
                  <a:pt x="478" y="167"/>
                  <a:pt x="474" y="167"/>
                </a:cubicBezTo>
                <a:cubicBezTo>
                  <a:pt x="473" y="166"/>
                  <a:pt x="472" y="166"/>
                  <a:pt x="472" y="166"/>
                </a:cubicBezTo>
                <a:cubicBezTo>
                  <a:pt x="475" y="163"/>
                  <a:pt x="482" y="162"/>
                  <a:pt x="484" y="139"/>
                </a:cubicBezTo>
                <a:cubicBezTo>
                  <a:pt x="489" y="137"/>
                  <a:pt x="512" y="121"/>
                  <a:pt x="509" y="100"/>
                </a:cubicBezTo>
                <a:cubicBezTo>
                  <a:pt x="508" y="90"/>
                  <a:pt x="499" y="87"/>
                  <a:pt x="499" y="87"/>
                </a:cubicBezTo>
                <a:cubicBezTo>
                  <a:pt x="499" y="87"/>
                  <a:pt x="509" y="69"/>
                  <a:pt x="491" y="72"/>
                </a:cubicBezTo>
                <a:cubicBezTo>
                  <a:pt x="496" y="52"/>
                  <a:pt x="490" y="36"/>
                  <a:pt x="463" y="46"/>
                </a:cubicBezTo>
                <a:cubicBezTo>
                  <a:pt x="465" y="33"/>
                  <a:pt x="448" y="24"/>
                  <a:pt x="441" y="31"/>
                </a:cubicBezTo>
                <a:cubicBezTo>
                  <a:pt x="439" y="19"/>
                  <a:pt x="414" y="12"/>
                  <a:pt x="406" y="25"/>
                </a:cubicBezTo>
                <a:cubicBezTo>
                  <a:pt x="402" y="15"/>
                  <a:pt x="368" y="0"/>
                  <a:pt x="360" y="32"/>
                </a:cubicBezTo>
                <a:cubicBezTo>
                  <a:pt x="336" y="21"/>
                  <a:pt x="332" y="43"/>
                  <a:pt x="334" y="49"/>
                </a:cubicBezTo>
                <a:cubicBezTo>
                  <a:pt x="329" y="47"/>
                  <a:pt x="312" y="49"/>
                  <a:pt x="317" y="66"/>
                </a:cubicBezTo>
                <a:cubicBezTo>
                  <a:pt x="303" y="68"/>
                  <a:pt x="295" y="82"/>
                  <a:pt x="312" y="103"/>
                </a:cubicBezTo>
                <a:cubicBezTo>
                  <a:pt x="295" y="111"/>
                  <a:pt x="300" y="126"/>
                  <a:pt x="319" y="128"/>
                </a:cubicBezTo>
                <a:cubicBezTo>
                  <a:pt x="300" y="125"/>
                  <a:pt x="294" y="146"/>
                  <a:pt x="313" y="156"/>
                </a:cubicBezTo>
                <a:cubicBezTo>
                  <a:pt x="305" y="161"/>
                  <a:pt x="303" y="184"/>
                  <a:pt x="330" y="186"/>
                </a:cubicBezTo>
                <a:cubicBezTo>
                  <a:pt x="334" y="197"/>
                  <a:pt x="345" y="207"/>
                  <a:pt x="352" y="205"/>
                </a:cubicBezTo>
                <a:cubicBezTo>
                  <a:pt x="341" y="212"/>
                  <a:pt x="343" y="220"/>
                  <a:pt x="330" y="226"/>
                </a:cubicBezTo>
                <a:cubicBezTo>
                  <a:pt x="323" y="230"/>
                  <a:pt x="315" y="220"/>
                  <a:pt x="290" y="230"/>
                </a:cubicBezTo>
                <a:cubicBezTo>
                  <a:pt x="288" y="227"/>
                  <a:pt x="286" y="222"/>
                  <a:pt x="284" y="217"/>
                </a:cubicBezTo>
                <a:cubicBezTo>
                  <a:pt x="273" y="187"/>
                  <a:pt x="276" y="162"/>
                  <a:pt x="243" y="139"/>
                </a:cubicBezTo>
                <a:cubicBezTo>
                  <a:pt x="210" y="116"/>
                  <a:pt x="168" y="103"/>
                  <a:pt x="172" y="49"/>
                </a:cubicBezTo>
                <a:cubicBezTo>
                  <a:pt x="129" y="29"/>
                  <a:pt x="123" y="103"/>
                  <a:pt x="162" y="125"/>
                </a:cubicBezTo>
                <a:cubicBezTo>
                  <a:pt x="119" y="108"/>
                  <a:pt x="84" y="113"/>
                  <a:pt x="85" y="125"/>
                </a:cubicBezTo>
                <a:cubicBezTo>
                  <a:pt x="87" y="136"/>
                  <a:pt x="86" y="147"/>
                  <a:pt x="139" y="155"/>
                </a:cubicBezTo>
                <a:cubicBezTo>
                  <a:pt x="102" y="153"/>
                  <a:pt x="78" y="166"/>
                  <a:pt x="81" y="174"/>
                </a:cubicBezTo>
                <a:cubicBezTo>
                  <a:pt x="85" y="181"/>
                  <a:pt x="115" y="180"/>
                  <a:pt x="147" y="175"/>
                </a:cubicBezTo>
                <a:cubicBezTo>
                  <a:pt x="110" y="183"/>
                  <a:pt x="77" y="197"/>
                  <a:pt x="84" y="208"/>
                </a:cubicBezTo>
                <a:cubicBezTo>
                  <a:pt x="89" y="216"/>
                  <a:pt x="127" y="207"/>
                  <a:pt x="142" y="203"/>
                </a:cubicBezTo>
                <a:cubicBezTo>
                  <a:pt x="113" y="213"/>
                  <a:pt x="96" y="225"/>
                  <a:pt x="104" y="235"/>
                </a:cubicBezTo>
                <a:cubicBezTo>
                  <a:pt x="111" y="245"/>
                  <a:pt x="149" y="239"/>
                  <a:pt x="171" y="229"/>
                </a:cubicBezTo>
                <a:cubicBezTo>
                  <a:pt x="148" y="240"/>
                  <a:pt x="127" y="255"/>
                  <a:pt x="138" y="267"/>
                </a:cubicBezTo>
                <a:cubicBezTo>
                  <a:pt x="150" y="279"/>
                  <a:pt x="191" y="255"/>
                  <a:pt x="195" y="253"/>
                </a:cubicBezTo>
                <a:cubicBezTo>
                  <a:pt x="185" y="261"/>
                  <a:pt x="161" y="282"/>
                  <a:pt x="172" y="289"/>
                </a:cubicBezTo>
                <a:cubicBezTo>
                  <a:pt x="181" y="295"/>
                  <a:pt x="204" y="286"/>
                  <a:pt x="218" y="279"/>
                </a:cubicBezTo>
                <a:cubicBezTo>
                  <a:pt x="216" y="280"/>
                  <a:pt x="215" y="281"/>
                  <a:pt x="214" y="282"/>
                </a:cubicBezTo>
                <a:cubicBezTo>
                  <a:pt x="203" y="282"/>
                  <a:pt x="195" y="306"/>
                  <a:pt x="209" y="308"/>
                </a:cubicBezTo>
                <a:cubicBezTo>
                  <a:pt x="207" y="319"/>
                  <a:pt x="231" y="347"/>
                  <a:pt x="231" y="347"/>
                </a:cubicBezTo>
                <a:cubicBezTo>
                  <a:pt x="231" y="347"/>
                  <a:pt x="166" y="380"/>
                  <a:pt x="159" y="407"/>
                </a:cubicBezTo>
                <a:cubicBezTo>
                  <a:pt x="153" y="432"/>
                  <a:pt x="137" y="455"/>
                  <a:pt x="195" y="509"/>
                </a:cubicBezTo>
                <a:cubicBezTo>
                  <a:pt x="195" y="517"/>
                  <a:pt x="204" y="527"/>
                  <a:pt x="204" y="527"/>
                </a:cubicBezTo>
                <a:cubicBezTo>
                  <a:pt x="204" y="527"/>
                  <a:pt x="155" y="514"/>
                  <a:pt x="109" y="573"/>
                </a:cubicBezTo>
                <a:cubicBezTo>
                  <a:pt x="92" y="587"/>
                  <a:pt x="80" y="587"/>
                  <a:pt x="75" y="583"/>
                </a:cubicBezTo>
                <a:cubicBezTo>
                  <a:pt x="70" y="578"/>
                  <a:pt x="56" y="567"/>
                  <a:pt x="47" y="576"/>
                </a:cubicBezTo>
                <a:cubicBezTo>
                  <a:pt x="38" y="585"/>
                  <a:pt x="40" y="604"/>
                  <a:pt x="37" y="608"/>
                </a:cubicBezTo>
                <a:cubicBezTo>
                  <a:pt x="34" y="612"/>
                  <a:pt x="24" y="630"/>
                  <a:pt x="14" y="634"/>
                </a:cubicBezTo>
                <a:cubicBezTo>
                  <a:pt x="5" y="638"/>
                  <a:pt x="0" y="658"/>
                  <a:pt x="5" y="672"/>
                </a:cubicBezTo>
                <a:cubicBezTo>
                  <a:pt x="10" y="690"/>
                  <a:pt x="28" y="666"/>
                  <a:pt x="29" y="661"/>
                </a:cubicBezTo>
                <a:cubicBezTo>
                  <a:pt x="30" y="656"/>
                  <a:pt x="36" y="644"/>
                  <a:pt x="45" y="640"/>
                </a:cubicBezTo>
                <a:cubicBezTo>
                  <a:pt x="54" y="637"/>
                  <a:pt x="70" y="622"/>
                  <a:pt x="89" y="613"/>
                </a:cubicBezTo>
                <a:cubicBezTo>
                  <a:pt x="101" y="614"/>
                  <a:pt x="225" y="599"/>
                  <a:pt x="232" y="590"/>
                </a:cubicBezTo>
                <a:cubicBezTo>
                  <a:pt x="228" y="599"/>
                  <a:pt x="200" y="652"/>
                  <a:pt x="194" y="660"/>
                </a:cubicBezTo>
                <a:cubicBezTo>
                  <a:pt x="187" y="669"/>
                  <a:pt x="184" y="673"/>
                  <a:pt x="167" y="675"/>
                </a:cubicBezTo>
                <a:cubicBezTo>
                  <a:pt x="149" y="678"/>
                  <a:pt x="143" y="698"/>
                  <a:pt x="157" y="709"/>
                </a:cubicBezTo>
                <a:cubicBezTo>
                  <a:pt x="161" y="720"/>
                  <a:pt x="156" y="773"/>
                  <a:pt x="171" y="777"/>
                </a:cubicBezTo>
                <a:cubicBezTo>
                  <a:pt x="185" y="781"/>
                  <a:pt x="193" y="786"/>
                  <a:pt x="202" y="774"/>
                </a:cubicBezTo>
                <a:cubicBezTo>
                  <a:pt x="206" y="769"/>
                  <a:pt x="195" y="768"/>
                  <a:pt x="195" y="768"/>
                </a:cubicBezTo>
                <a:cubicBezTo>
                  <a:pt x="195" y="768"/>
                  <a:pt x="185" y="743"/>
                  <a:pt x="188" y="736"/>
                </a:cubicBezTo>
                <a:cubicBezTo>
                  <a:pt x="192" y="730"/>
                  <a:pt x="201" y="702"/>
                  <a:pt x="214" y="689"/>
                </a:cubicBezTo>
                <a:cubicBezTo>
                  <a:pt x="260" y="643"/>
                  <a:pt x="307" y="632"/>
                  <a:pt x="326" y="585"/>
                </a:cubicBezTo>
                <a:cubicBezTo>
                  <a:pt x="353" y="566"/>
                  <a:pt x="354" y="551"/>
                  <a:pt x="347" y="534"/>
                </a:cubicBezTo>
                <a:cubicBezTo>
                  <a:pt x="336" y="496"/>
                  <a:pt x="308" y="463"/>
                  <a:pt x="308" y="463"/>
                </a:cubicBezTo>
                <a:cubicBezTo>
                  <a:pt x="308" y="463"/>
                  <a:pt x="345" y="462"/>
                  <a:pt x="370" y="432"/>
                </a:cubicBezTo>
                <a:cubicBezTo>
                  <a:pt x="390" y="438"/>
                  <a:pt x="405" y="441"/>
                  <a:pt x="405" y="441"/>
                </a:cubicBezTo>
                <a:cubicBezTo>
                  <a:pt x="405" y="441"/>
                  <a:pt x="429" y="459"/>
                  <a:pt x="431" y="459"/>
                </a:cubicBezTo>
                <a:cubicBezTo>
                  <a:pt x="433" y="460"/>
                  <a:pt x="443" y="463"/>
                  <a:pt x="442" y="453"/>
                </a:cubicBezTo>
                <a:cubicBezTo>
                  <a:pt x="455" y="457"/>
                  <a:pt x="453" y="446"/>
                  <a:pt x="453" y="446"/>
                </a:cubicBezTo>
                <a:cubicBezTo>
                  <a:pt x="453" y="446"/>
                  <a:pt x="462" y="445"/>
                  <a:pt x="461" y="439"/>
                </a:cubicBezTo>
                <a:cubicBezTo>
                  <a:pt x="469" y="437"/>
                  <a:pt x="466" y="427"/>
                  <a:pt x="458" y="421"/>
                </a:cubicBezTo>
                <a:cubicBezTo>
                  <a:pt x="452" y="418"/>
                  <a:pt x="446" y="413"/>
                  <a:pt x="434" y="412"/>
                </a:cubicBezTo>
                <a:cubicBezTo>
                  <a:pt x="442" y="405"/>
                  <a:pt x="443" y="373"/>
                  <a:pt x="443" y="361"/>
                </a:cubicBezTo>
                <a:cubicBezTo>
                  <a:pt x="444" y="367"/>
                  <a:pt x="448" y="417"/>
                  <a:pt x="464" y="416"/>
                </a:cubicBezTo>
                <a:cubicBezTo>
                  <a:pt x="479" y="415"/>
                  <a:pt x="478" y="387"/>
                  <a:pt x="474" y="361"/>
                </a:cubicBezTo>
                <a:cubicBezTo>
                  <a:pt x="479" y="386"/>
                  <a:pt x="496" y="419"/>
                  <a:pt x="508" y="417"/>
                </a:cubicBezTo>
                <a:cubicBezTo>
                  <a:pt x="519" y="414"/>
                  <a:pt x="519" y="391"/>
                  <a:pt x="511" y="361"/>
                </a:cubicBezTo>
                <a:cubicBezTo>
                  <a:pt x="516" y="376"/>
                  <a:pt x="530" y="413"/>
                  <a:pt x="540" y="410"/>
                </a:cubicBezTo>
                <a:cubicBezTo>
                  <a:pt x="551" y="407"/>
                  <a:pt x="543" y="370"/>
                  <a:pt x="528" y="335"/>
                </a:cubicBezTo>
                <a:cubicBezTo>
                  <a:pt x="542" y="364"/>
                  <a:pt x="559" y="387"/>
                  <a:pt x="566" y="384"/>
                </a:cubicBezTo>
                <a:cubicBezTo>
                  <a:pt x="574" y="381"/>
                  <a:pt x="571" y="352"/>
                  <a:pt x="548" y="325"/>
                </a:cubicBezTo>
                <a:cubicBezTo>
                  <a:pt x="584" y="359"/>
                  <a:pt x="592" y="349"/>
                  <a:pt x="601" y="341"/>
                </a:cubicBezTo>
                <a:cubicBezTo>
                  <a:pt x="610" y="333"/>
                  <a:pt x="595" y="302"/>
                  <a:pt x="558" y="283"/>
                </a:cubicBezTo>
                <a:cubicBezTo>
                  <a:pt x="596" y="294"/>
                  <a:pt x="651" y="228"/>
                  <a:pt x="612" y="212"/>
                </a:cubicBezTo>
                <a:moveTo>
                  <a:pt x="403" y="397"/>
                </a:moveTo>
                <a:cubicBezTo>
                  <a:pt x="411" y="389"/>
                  <a:pt x="409" y="362"/>
                  <a:pt x="410" y="352"/>
                </a:cubicBezTo>
                <a:cubicBezTo>
                  <a:pt x="410" y="362"/>
                  <a:pt x="416" y="403"/>
                  <a:pt x="426" y="412"/>
                </a:cubicBezTo>
                <a:cubicBezTo>
                  <a:pt x="424" y="412"/>
                  <a:pt x="422" y="412"/>
                  <a:pt x="419" y="412"/>
                </a:cubicBezTo>
                <a:cubicBezTo>
                  <a:pt x="414" y="407"/>
                  <a:pt x="408" y="401"/>
                  <a:pt x="403" y="397"/>
                </a:cubicBez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文本框 33"/>
          <p:cNvSpPr txBox="1"/>
          <p:nvPr/>
        </p:nvSpPr>
        <p:spPr>
          <a:xfrm>
            <a:off x="4450897" y="5988747"/>
            <a:ext cx="94598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迷你简汉真广标" panose="02010609000101010101" pitchFamily="49" charset="-122"/>
                <a:ea typeface="迷你简汉真广标" panose="02010609000101010101" pitchFamily="49" charset="-122"/>
              </a:rPr>
              <a:t>你大学里难忘的事情</a:t>
            </a:r>
            <a:endParaRPr lang="en-US" altLang="zh-CN" sz="36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迷你简汉真广标" panose="02010609000101010101" pitchFamily="49" charset="-122"/>
              <a:ea typeface="迷你简汉真广标" panose="02010609000101010101" pitchFamily="49" charset="-122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3903235" y="5988747"/>
            <a:ext cx="393632" cy="609611"/>
            <a:chOff x="1523999" y="1001485"/>
            <a:chExt cx="2598058" cy="4209142"/>
          </a:xfrm>
          <a:solidFill>
            <a:schemeClr val="bg1"/>
          </a:solidFill>
        </p:grpSpPr>
        <p:sp>
          <p:nvSpPr>
            <p:cNvPr id="36" name="矩形 35"/>
            <p:cNvSpPr/>
            <p:nvPr/>
          </p:nvSpPr>
          <p:spPr>
            <a:xfrm>
              <a:off x="2540000" y="4194629"/>
              <a:ext cx="566057" cy="58057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圆角矩形 36"/>
            <p:cNvSpPr/>
            <p:nvPr/>
          </p:nvSpPr>
          <p:spPr>
            <a:xfrm>
              <a:off x="2155371" y="1001485"/>
              <a:ext cx="1335315" cy="2699658"/>
            </a:xfrm>
            <a:prstGeom prst="roundRect">
              <a:avLst>
                <a:gd name="adj" fmla="val 4710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同心圆 6"/>
            <p:cNvSpPr/>
            <p:nvPr/>
          </p:nvSpPr>
          <p:spPr>
            <a:xfrm>
              <a:off x="1523999" y="2757715"/>
              <a:ext cx="2598058" cy="1582058"/>
            </a:xfrm>
            <a:custGeom>
              <a:avLst/>
              <a:gdLst/>
              <a:ahLst/>
              <a:cxnLst/>
              <a:rect l="l" t="t" r="r" b="b"/>
              <a:pathLst>
                <a:path w="2598058" h="1582058">
                  <a:moveTo>
                    <a:pt x="14462" y="0"/>
                  </a:moveTo>
                  <a:lnTo>
                    <a:pt x="389516" y="0"/>
                  </a:lnTo>
                  <a:cubicBezTo>
                    <a:pt x="377808" y="63354"/>
                    <a:pt x="371860" y="128889"/>
                    <a:pt x="371860" y="195943"/>
                  </a:cubicBezTo>
                  <a:cubicBezTo>
                    <a:pt x="371860" y="756101"/>
                    <a:pt x="786968" y="1210198"/>
                    <a:pt x="1299029" y="1210198"/>
                  </a:cubicBezTo>
                  <a:cubicBezTo>
                    <a:pt x="1811090" y="1210198"/>
                    <a:pt x="2226198" y="756101"/>
                    <a:pt x="2226198" y="195943"/>
                  </a:cubicBezTo>
                  <a:cubicBezTo>
                    <a:pt x="2226198" y="128889"/>
                    <a:pt x="2220250" y="63354"/>
                    <a:pt x="2208542" y="0"/>
                  </a:cubicBezTo>
                  <a:lnTo>
                    <a:pt x="2583596" y="0"/>
                  </a:lnTo>
                  <a:cubicBezTo>
                    <a:pt x="2593658" y="63872"/>
                    <a:pt x="2598058" y="129359"/>
                    <a:pt x="2598058" y="195943"/>
                  </a:cubicBezTo>
                  <a:cubicBezTo>
                    <a:pt x="2598058" y="961473"/>
                    <a:pt x="2016463" y="1582058"/>
                    <a:pt x="1299029" y="1582058"/>
                  </a:cubicBezTo>
                  <a:cubicBezTo>
                    <a:pt x="581595" y="1582058"/>
                    <a:pt x="0" y="961473"/>
                    <a:pt x="0" y="195943"/>
                  </a:cubicBezTo>
                  <a:cubicBezTo>
                    <a:pt x="0" y="129359"/>
                    <a:pt x="4400" y="63872"/>
                    <a:pt x="14462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1973942" y="4775200"/>
              <a:ext cx="1698172" cy="43542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6" name="Freeform 61"/>
          <p:cNvSpPr>
            <a:spLocks/>
          </p:cNvSpPr>
          <p:nvPr/>
        </p:nvSpPr>
        <p:spPr bwMode="auto">
          <a:xfrm rot="2700000">
            <a:off x="4493487" y="1183017"/>
            <a:ext cx="3209869" cy="3213746"/>
          </a:xfrm>
          <a:custGeom>
            <a:avLst/>
            <a:gdLst>
              <a:gd name="T0" fmla="*/ 890 w 909"/>
              <a:gd name="T1" fmla="*/ 826 h 909"/>
              <a:gd name="T2" fmla="*/ 823 w 909"/>
              <a:gd name="T3" fmla="*/ 826 h 909"/>
              <a:gd name="T4" fmla="*/ 810 w 909"/>
              <a:gd name="T5" fmla="*/ 872 h 909"/>
              <a:gd name="T6" fmla="*/ 776 w 909"/>
              <a:gd name="T7" fmla="*/ 769 h 909"/>
              <a:gd name="T8" fmla="*/ 776 w 909"/>
              <a:gd name="T9" fmla="*/ 371 h 909"/>
              <a:gd name="T10" fmla="*/ 584 w 909"/>
              <a:gd name="T11" fmla="*/ 324 h 909"/>
              <a:gd name="T12" fmla="*/ 537 w 909"/>
              <a:gd name="T13" fmla="*/ 132 h 909"/>
              <a:gd name="T14" fmla="*/ 140 w 909"/>
              <a:gd name="T15" fmla="*/ 133 h 909"/>
              <a:gd name="T16" fmla="*/ 37 w 909"/>
              <a:gd name="T17" fmla="*/ 98 h 909"/>
              <a:gd name="T18" fmla="*/ 82 w 909"/>
              <a:gd name="T19" fmla="*/ 86 h 909"/>
              <a:gd name="T20" fmla="*/ 82 w 909"/>
              <a:gd name="T21" fmla="*/ 18 h 909"/>
              <a:gd name="T22" fmla="*/ 15 w 909"/>
              <a:gd name="T23" fmla="*/ 18 h 909"/>
              <a:gd name="T24" fmla="*/ 1 w 909"/>
              <a:gd name="T25" fmla="*/ 57 h 909"/>
              <a:gd name="T26" fmla="*/ 161 w 909"/>
              <a:gd name="T27" fmla="*/ 184 h 909"/>
              <a:gd name="T28" fmla="*/ 450 w 909"/>
              <a:gd name="T29" fmla="*/ 237 h 909"/>
              <a:gd name="T30" fmla="*/ 476 w 909"/>
              <a:gd name="T31" fmla="*/ 428 h 909"/>
              <a:gd name="T32" fmla="*/ 480 w 909"/>
              <a:gd name="T33" fmla="*/ 433 h 909"/>
              <a:gd name="T34" fmla="*/ 672 w 909"/>
              <a:gd name="T35" fmla="*/ 459 h 909"/>
              <a:gd name="T36" fmla="*/ 724 w 909"/>
              <a:gd name="T37" fmla="*/ 748 h 909"/>
              <a:gd name="T38" fmla="*/ 852 w 909"/>
              <a:gd name="T39" fmla="*/ 908 h 909"/>
              <a:gd name="T40" fmla="*/ 890 w 909"/>
              <a:gd name="T41" fmla="*/ 894 h 909"/>
              <a:gd name="T42" fmla="*/ 890 w 909"/>
              <a:gd name="T43" fmla="*/ 826 h 9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909" h="909">
                <a:moveTo>
                  <a:pt x="890" y="826"/>
                </a:moveTo>
                <a:cubicBezTo>
                  <a:pt x="872" y="808"/>
                  <a:pt x="841" y="808"/>
                  <a:pt x="823" y="826"/>
                </a:cubicBezTo>
                <a:cubicBezTo>
                  <a:pt x="810" y="839"/>
                  <a:pt x="806" y="856"/>
                  <a:pt x="810" y="872"/>
                </a:cubicBezTo>
                <a:cubicBezTo>
                  <a:pt x="795" y="851"/>
                  <a:pt x="781" y="818"/>
                  <a:pt x="776" y="769"/>
                </a:cubicBezTo>
                <a:cubicBezTo>
                  <a:pt x="767" y="674"/>
                  <a:pt x="898" y="493"/>
                  <a:pt x="776" y="371"/>
                </a:cubicBezTo>
                <a:cubicBezTo>
                  <a:pt x="686" y="281"/>
                  <a:pt x="598" y="318"/>
                  <a:pt x="584" y="324"/>
                </a:cubicBezTo>
                <a:cubicBezTo>
                  <a:pt x="591" y="311"/>
                  <a:pt x="628" y="223"/>
                  <a:pt x="537" y="132"/>
                </a:cubicBezTo>
                <a:cubicBezTo>
                  <a:pt x="416" y="11"/>
                  <a:pt x="235" y="141"/>
                  <a:pt x="140" y="133"/>
                </a:cubicBezTo>
                <a:cubicBezTo>
                  <a:pt x="90" y="128"/>
                  <a:pt x="58" y="114"/>
                  <a:pt x="37" y="98"/>
                </a:cubicBezTo>
                <a:cubicBezTo>
                  <a:pt x="53" y="102"/>
                  <a:pt x="70" y="98"/>
                  <a:pt x="82" y="86"/>
                </a:cubicBezTo>
                <a:cubicBezTo>
                  <a:pt x="101" y="67"/>
                  <a:pt x="101" y="37"/>
                  <a:pt x="82" y="18"/>
                </a:cubicBezTo>
                <a:cubicBezTo>
                  <a:pt x="64" y="0"/>
                  <a:pt x="33" y="0"/>
                  <a:pt x="15" y="18"/>
                </a:cubicBezTo>
                <a:cubicBezTo>
                  <a:pt x="4" y="29"/>
                  <a:pt x="0" y="43"/>
                  <a:pt x="1" y="57"/>
                </a:cubicBezTo>
                <a:cubicBezTo>
                  <a:pt x="1" y="59"/>
                  <a:pt x="9" y="152"/>
                  <a:pt x="161" y="184"/>
                </a:cubicBezTo>
                <a:cubicBezTo>
                  <a:pt x="264" y="206"/>
                  <a:pt x="355" y="143"/>
                  <a:pt x="450" y="237"/>
                </a:cubicBezTo>
                <a:cubicBezTo>
                  <a:pt x="530" y="317"/>
                  <a:pt x="476" y="428"/>
                  <a:pt x="476" y="428"/>
                </a:cubicBezTo>
                <a:cubicBezTo>
                  <a:pt x="480" y="433"/>
                  <a:pt x="480" y="433"/>
                  <a:pt x="480" y="433"/>
                </a:cubicBezTo>
                <a:cubicBezTo>
                  <a:pt x="480" y="433"/>
                  <a:pt x="591" y="379"/>
                  <a:pt x="672" y="459"/>
                </a:cubicBezTo>
                <a:cubicBezTo>
                  <a:pt x="766" y="553"/>
                  <a:pt x="703" y="645"/>
                  <a:pt x="724" y="748"/>
                </a:cubicBezTo>
                <a:cubicBezTo>
                  <a:pt x="756" y="900"/>
                  <a:pt x="850" y="908"/>
                  <a:pt x="852" y="908"/>
                </a:cubicBezTo>
                <a:cubicBezTo>
                  <a:pt x="865" y="909"/>
                  <a:pt x="880" y="904"/>
                  <a:pt x="890" y="894"/>
                </a:cubicBezTo>
                <a:cubicBezTo>
                  <a:pt x="909" y="875"/>
                  <a:pt x="909" y="845"/>
                  <a:pt x="890" y="826"/>
                </a:cubicBezTo>
                <a:close/>
              </a:path>
            </a:pathLst>
          </a:custGeom>
          <a:solidFill>
            <a:srgbClr val="FFCC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" name="Freeform 66"/>
          <p:cNvSpPr>
            <a:spLocks/>
          </p:cNvSpPr>
          <p:nvPr/>
        </p:nvSpPr>
        <p:spPr bwMode="auto">
          <a:xfrm rot="2700000">
            <a:off x="5768780" y="4343828"/>
            <a:ext cx="306257" cy="306257"/>
          </a:xfrm>
          <a:custGeom>
            <a:avLst/>
            <a:gdLst>
              <a:gd name="T0" fmla="*/ 20 w 79"/>
              <a:gd name="T1" fmla="*/ 79 h 79"/>
              <a:gd name="T2" fmla="*/ 0 w 79"/>
              <a:gd name="T3" fmla="*/ 59 h 79"/>
              <a:gd name="T4" fmla="*/ 59 w 79"/>
              <a:gd name="T5" fmla="*/ 0 h 79"/>
              <a:gd name="T6" fmla="*/ 79 w 79"/>
              <a:gd name="T7" fmla="*/ 20 h 79"/>
              <a:gd name="T8" fmla="*/ 20 w 79"/>
              <a:gd name="T9" fmla="*/ 79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9" h="79">
                <a:moveTo>
                  <a:pt x="20" y="79"/>
                </a:moveTo>
                <a:lnTo>
                  <a:pt x="0" y="59"/>
                </a:lnTo>
                <a:lnTo>
                  <a:pt x="59" y="0"/>
                </a:lnTo>
                <a:lnTo>
                  <a:pt x="79" y="20"/>
                </a:lnTo>
                <a:lnTo>
                  <a:pt x="20" y="79"/>
                </a:lnTo>
                <a:close/>
              </a:path>
            </a:pathLst>
          </a:custGeom>
          <a:solidFill>
            <a:srgbClr val="FF644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" name="Freeform 87"/>
          <p:cNvSpPr>
            <a:spLocks/>
          </p:cNvSpPr>
          <p:nvPr/>
        </p:nvSpPr>
        <p:spPr bwMode="auto">
          <a:xfrm rot="2700000">
            <a:off x="5741496" y="878278"/>
            <a:ext cx="306257" cy="306257"/>
          </a:xfrm>
          <a:custGeom>
            <a:avLst/>
            <a:gdLst>
              <a:gd name="T0" fmla="*/ 41 w 79"/>
              <a:gd name="T1" fmla="*/ 59 h 79"/>
              <a:gd name="T2" fmla="*/ 42 w 79"/>
              <a:gd name="T3" fmla="*/ 58 h 79"/>
              <a:gd name="T4" fmla="*/ 66 w 79"/>
              <a:gd name="T5" fmla="*/ 33 h 79"/>
              <a:gd name="T6" fmla="*/ 79 w 79"/>
              <a:gd name="T7" fmla="*/ 21 h 79"/>
              <a:gd name="T8" fmla="*/ 59 w 79"/>
              <a:gd name="T9" fmla="*/ 0 h 79"/>
              <a:gd name="T10" fmla="*/ 36 w 79"/>
              <a:gd name="T11" fmla="*/ 24 h 79"/>
              <a:gd name="T12" fmla="*/ 18 w 79"/>
              <a:gd name="T13" fmla="*/ 41 h 79"/>
              <a:gd name="T14" fmla="*/ 0 w 79"/>
              <a:gd name="T15" fmla="*/ 59 h 79"/>
              <a:gd name="T16" fmla="*/ 16 w 79"/>
              <a:gd name="T17" fmla="*/ 75 h 79"/>
              <a:gd name="T18" fmla="*/ 20 w 79"/>
              <a:gd name="T19" fmla="*/ 79 h 79"/>
              <a:gd name="T20" fmla="*/ 41 w 79"/>
              <a:gd name="T21" fmla="*/ 59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9" h="79">
                <a:moveTo>
                  <a:pt x="41" y="59"/>
                </a:moveTo>
                <a:lnTo>
                  <a:pt x="42" y="58"/>
                </a:lnTo>
                <a:lnTo>
                  <a:pt x="66" y="33"/>
                </a:lnTo>
                <a:lnTo>
                  <a:pt x="79" y="21"/>
                </a:lnTo>
                <a:lnTo>
                  <a:pt x="59" y="0"/>
                </a:lnTo>
                <a:lnTo>
                  <a:pt x="36" y="24"/>
                </a:lnTo>
                <a:lnTo>
                  <a:pt x="18" y="41"/>
                </a:lnTo>
                <a:lnTo>
                  <a:pt x="0" y="59"/>
                </a:lnTo>
                <a:lnTo>
                  <a:pt x="16" y="75"/>
                </a:lnTo>
                <a:lnTo>
                  <a:pt x="20" y="79"/>
                </a:lnTo>
                <a:lnTo>
                  <a:pt x="41" y="59"/>
                </a:lnTo>
                <a:close/>
              </a:path>
            </a:pathLst>
          </a:custGeom>
          <a:solidFill>
            <a:srgbClr val="FF644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24" name="组合 123"/>
          <p:cNvGrpSpPr/>
          <p:nvPr/>
        </p:nvGrpSpPr>
        <p:grpSpPr>
          <a:xfrm>
            <a:off x="272395" y="213045"/>
            <a:ext cx="629587" cy="638085"/>
            <a:chOff x="314793" y="194871"/>
            <a:chExt cx="629587" cy="638085"/>
          </a:xfrm>
        </p:grpSpPr>
        <p:sp>
          <p:nvSpPr>
            <p:cNvPr id="125" name="矩形 124"/>
            <p:cNvSpPr/>
            <p:nvPr/>
          </p:nvSpPr>
          <p:spPr>
            <a:xfrm>
              <a:off x="314793" y="194872"/>
              <a:ext cx="629587" cy="104931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6" name="矩形 125"/>
            <p:cNvSpPr/>
            <p:nvPr/>
          </p:nvSpPr>
          <p:spPr>
            <a:xfrm>
              <a:off x="314793" y="194871"/>
              <a:ext cx="104932" cy="638085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7" name="组合 126"/>
          <p:cNvGrpSpPr/>
          <p:nvPr/>
        </p:nvGrpSpPr>
        <p:grpSpPr>
          <a:xfrm rot="16200000">
            <a:off x="381576" y="4936144"/>
            <a:ext cx="629587" cy="638085"/>
            <a:chOff x="314793" y="194871"/>
            <a:chExt cx="629587" cy="638085"/>
          </a:xfrm>
        </p:grpSpPr>
        <p:sp>
          <p:nvSpPr>
            <p:cNvPr id="128" name="矩形 127"/>
            <p:cNvSpPr/>
            <p:nvPr/>
          </p:nvSpPr>
          <p:spPr>
            <a:xfrm>
              <a:off x="314793" y="194872"/>
              <a:ext cx="629587" cy="104931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9" name="矩形 128"/>
            <p:cNvSpPr/>
            <p:nvPr/>
          </p:nvSpPr>
          <p:spPr>
            <a:xfrm>
              <a:off x="314793" y="194871"/>
              <a:ext cx="104932" cy="638085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0" name="组合 129"/>
          <p:cNvGrpSpPr/>
          <p:nvPr/>
        </p:nvGrpSpPr>
        <p:grpSpPr>
          <a:xfrm rot="5400000">
            <a:off x="11226778" y="157804"/>
            <a:ext cx="629587" cy="638085"/>
            <a:chOff x="314793" y="194871"/>
            <a:chExt cx="629587" cy="638085"/>
          </a:xfrm>
        </p:grpSpPr>
        <p:sp>
          <p:nvSpPr>
            <p:cNvPr id="131" name="矩形 130"/>
            <p:cNvSpPr/>
            <p:nvPr/>
          </p:nvSpPr>
          <p:spPr>
            <a:xfrm>
              <a:off x="314793" y="194872"/>
              <a:ext cx="629587" cy="104931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2" name="矩形 131"/>
            <p:cNvSpPr/>
            <p:nvPr/>
          </p:nvSpPr>
          <p:spPr>
            <a:xfrm>
              <a:off x="314793" y="194871"/>
              <a:ext cx="104932" cy="638085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3" name="组合 132"/>
          <p:cNvGrpSpPr/>
          <p:nvPr/>
        </p:nvGrpSpPr>
        <p:grpSpPr>
          <a:xfrm rot="10800000">
            <a:off x="11247619" y="5015056"/>
            <a:ext cx="629587" cy="638085"/>
            <a:chOff x="314793" y="194871"/>
            <a:chExt cx="629587" cy="638085"/>
          </a:xfrm>
        </p:grpSpPr>
        <p:sp>
          <p:nvSpPr>
            <p:cNvPr id="134" name="矩形 133"/>
            <p:cNvSpPr/>
            <p:nvPr/>
          </p:nvSpPr>
          <p:spPr>
            <a:xfrm>
              <a:off x="314793" y="194872"/>
              <a:ext cx="629587" cy="104931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5" name="矩形 134"/>
            <p:cNvSpPr/>
            <p:nvPr/>
          </p:nvSpPr>
          <p:spPr>
            <a:xfrm>
              <a:off x="314793" y="194871"/>
              <a:ext cx="104932" cy="638085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6" name="椭圆 135"/>
          <p:cNvSpPr/>
          <p:nvPr/>
        </p:nvSpPr>
        <p:spPr>
          <a:xfrm>
            <a:off x="11211266" y="493815"/>
            <a:ext cx="298564" cy="298564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7" name="矩形 136"/>
          <p:cNvSpPr/>
          <p:nvPr/>
        </p:nvSpPr>
        <p:spPr>
          <a:xfrm>
            <a:off x="10313219" y="345222"/>
            <a:ext cx="89960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C00000"/>
                </a:solidFill>
                <a:latin typeface="方正准圆简体" panose="03000509000000000000" pitchFamily="65" charset="-122"/>
                <a:ea typeface="方正准圆简体" panose="03000509000000000000" pitchFamily="65" charset="-122"/>
              </a:rPr>
              <a:t>REC</a:t>
            </a:r>
            <a:endParaRPr lang="zh-CN" altLang="en-US" sz="3600" dirty="0">
              <a:solidFill>
                <a:srgbClr val="C00000"/>
              </a:solidFill>
            </a:endParaRPr>
          </a:p>
        </p:txBody>
      </p:sp>
      <p:grpSp>
        <p:nvGrpSpPr>
          <p:cNvPr id="139" name="组合 138"/>
          <p:cNvGrpSpPr/>
          <p:nvPr/>
        </p:nvGrpSpPr>
        <p:grpSpPr>
          <a:xfrm rot="1142718">
            <a:off x="5372514" y="2790253"/>
            <a:ext cx="839615" cy="3503373"/>
            <a:chOff x="5372758" y="2791709"/>
            <a:chExt cx="839615" cy="3503373"/>
          </a:xfrm>
        </p:grpSpPr>
        <p:sp>
          <p:nvSpPr>
            <p:cNvPr id="68" name="Freeform 64"/>
            <p:cNvSpPr>
              <a:spLocks/>
            </p:cNvSpPr>
            <p:nvPr/>
          </p:nvSpPr>
          <p:spPr bwMode="auto">
            <a:xfrm rot="4010145">
              <a:off x="4595962" y="3568505"/>
              <a:ext cx="1809492" cy="255900"/>
            </a:xfrm>
            <a:custGeom>
              <a:avLst/>
              <a:gdLst>
                <a:gd name="T0" fmla="*/ 29 w 652"/>
                <a:gd name="T1" fmla="*/ 622 h 653"/>
                <a:gd name="T2" fmla="*/ 0 w 652"/>
                <a:gd name="T3" fmla="*/ 1 h 653"/>
                <a:gd name="T4" fmla="*/ 25 w 652"/>
                <a:gd name="T5" fmla="*/ 0 h 653"/>
                <a:gd name="T6" fmla="*/ 53 w 652"/>
                <a:gd name="T7" fmla="*/ 598 h 653"/>
                <a:gd name="T8" fmla="*/ 652 w 652"/>
                <a:gd name="T9" fmla="*/ 627 h 653"/>
                <a:gd name="T10" fmla="*/ 651 w 652"/>
                <a:gd name="T11" fmla="*/ 653 h 653"/>
                <a:gd name="T12" fmla="*/ 29 w 652"/>
                <a:gd name="T13" fmla="*/ 622 h 653"/>
                <a:gd name="connsiteX0" fmla="*/ 445 w 10000"/>
                <a:gd name="connsiteY0" fmla="*/ 9510 h 9985"/>
                <a:gd name="connsiteX1" fmla="*/ 0 w 10000"/>
                <a:gd name="connsiteY1" fmla="*/ 0 h 9985"/>
                <a:gd name="connsiteX2" fmla="*/ 813 w 10000"/>
                <a:gd name="connsiteY2" fmla="*/ 9143 h 9985"/>
                <a:gd name="connsiteX3" fmla="*/ 10000 w 10000"/>
                <a:gd name="connsiteY3" fmla="*/ 9587 h 9985"/>
                <a:gd name="connsiteX4" fmla="*/ 9985 w 10000"/>
                <a:gd name="connsiteY4" fmla="*/ 9985 h 9985"/>
                <a:gd name="connsiteX5" fmla="*/ 445 w 10000"/>
                <a:gd name="connsiteY5" fmla="*/ 9510 h 9985"/>
                <a:gd name="connsiteX0" fmla="*/ 999 w 10554"/>
                <a:gd name="connsiteY0" fmla="*/ 368 h 844"/>
                <a:gd name="connsiteX1" fmla="*/ 1367 w 10554"/>
                <a:gd name="connsiteY1" fmla="*/ 1 h 844"/>
                <a:gd name="connsiteX2" fmla="*/ 10554 w 10554"/>
                <a:gd name="connsiteY2" fmla="*/ 445 h 844"/>
                <a:gd name="connsiteX3" fmla="*/ 10539 w 10554"/>
                <a:gd name="connsiteY3" fmla="*/ 844 h 844"/>
                <a:gd name="connsiteX4" fmla="*/ 999 w 10554"/>
                <a:gd name="connsiteY4" fmla="*/ 368 h 844"/>
                <a:gd name="connsiteX0" fmla="*/ 380 w 9433"/>
                <a:gd name="connsiteY0" fmla="*/ 4356 h 9996"/>
                <a:gd name="connsiteX1" fmla="*/ 728 w 9433"/>
                <a:gd name="connsiteY1" fmla="*/ 8 h 9996"/>
                <a:gd name="connsiteX2" fmla="*/ 9433 w 9433"/>
                <a:gd name="connsiteY2" fmla="*/ 5269 h 9996"/>
                <a:gd name="connsiteX3" fmla="*/ 9419 w 9433"/>
                <a:gd name="connsiteY3" fmla="*/ 9996 h 9996"/>
                <a:gd name="connsiteX4" fmla="*/ 380 w 9433"/>
                <a:gd name="connsiteY4" fmla="*/ 4356 h 9996"/>
                <a:gd name="connsiteX0" fmla="*/ 464 w 10061"/>
                <a:gd name="connsiteY0" fmla="*/ 4358 h 10000"/>
                <a:gd name="connsiteX1" fmla="*/ 833 w 10061"/>
                <a:gd name="connsiteY1" fmla="*/ 8 h 10000"/>
                <a:gd name="connsiteX2" fmla="*/ 10061 w 10061"/>
                <a:gd name="connsiteY2" fmla="*/ 5271 h 10000"/>
                <a:gd name="connsiteX3" fmla="*/ 10046 w 10061"/>
                <a:gd name="connsiteY3" fmla="*/ 10000 h 10000"/>
                <a:gd name="connsiteX4" fmla="*/ 464 w 10061"/>
                <a:gd name="connsiteY4" fmla="*/ 4358 h 10000"/>
                <a:gd name="connsiteX0" fmla="*/ 6 w 9603"/>
                <a:gd name="connsiteY0" fmla="*/ 4350 h 9992"/>
                <a:gd name="connsiteX1" fmla="*/ 375 w 9603"/>
                <a:gd name="connsiteY1" fmla="*/ 0 h 9992"/>
                <a:gd name="connsiteX2" fmla="*/ 9603 w 9603"/>
                <a:gd name="connsiteY2" fmla="*/ 5263 h 9992"/>
                <a:gd name="connsiteX3" fmla="*/ 9588 w 9603"/>
                <a:gd name="connsiteY3" fmla="*/ 9992 h 9992"/>
                <a:gd name="connsiteX4" fmla="*/ 6 w 9603"/>
                <a:gd name="connsiteY4" fmla="*/ 4350 h 9992"/>
                <a:gd name="connsiteX0" fmla="*/ 18 w 10012"/>
                <a:gd name="connsiteY0" fmla="*/ 4533 h 10180"/>
                <a:gd name="connsiteX1" fmla="*/ 197 w 10012"/>
                <a:gd name="connsiteY1" fmla="*/ 0 h 10180"/>
                <a:gd name="connsiteX2" fmla="*/ 10012 w 10012"/>
                <a:gd name="connsiteY2" fmla="*/ 5447 h 10180"/>
                <a:gd name="connsiteX3" fmla="*/ 9996 w 10012"/>
                <a:gd name="connsiteY3" fmla="*/ 10180 h 10180"/>
                <a:gd name="connsiteX4" fmla="*/ 18 w 10012"/>
                <a:gd name="connsiteY4" fmla="*/ 4533 h 10180"/>
                <a:gd name="connsiteX0" fmla="*/ 7 w 10001"/>
                <a:gd name="connsiteY0" fmla="*/ 4533 h 10180"/>
                <a:gd name="connsiteX1" fmla="*/ 186 w 10001"/>
                <a:gd name="connsiteY1" fmla="*/ 0 h 10180"/>
                <a:gd name="connsiteX2" fmla="*/ 10001 w 10001"/>
                <a:gd name="connsiteY2" fmla="*/ 5447 h 10180"/>
                <a:gd name="connsiteX3" fmla="*/ 9985 w 10001"/>
                <a:gd name="connsiteY3" fmla="*/ 10180 h 10180"/>
                <a:gd name="connsiteX4" fmla="*/ 7 w 10001"/>
                <a:gd name="connsiteY4" fmla="*/ 4533 h 10180"/>
                <a:gd name="connsiteX0" fmla="*/ 13 w 10007"/>
                <a:gd name="connsiteY0" fmla="*/ 4533 h 10180"/>
                <a:gd name="connsiteX1" fmla="*/ 81 w 10007"/>
                <a:gd name="connsiteY1" fmla="*/ 0 h 10180"/>
                <a:gd name="connsiteX2" fmla="*/ 10007 w 10007"/>
                <a:gd name="connsiteY2" fmla="*/ 5447 h 10180"/>
                <a:gd name="connsiteX3" fmla="*/ 9991 w 10007"/>
                <a:gd name="connsiteY3" fmla="*/ 10180 h 10180"/>
                <a:gd name="connsiteX4" fmla="*/ 13 w 10007"/>
                <a:gd name="connsiteY4" fmla="*/ 4533 h 10180"/>
                <a:gd name="connsiteX0" fmla="*/ 0 w 9994"/>
                <a:gd name="connsiteY0" fmla="*/ 4533 h 10180"/>
                <a:gd name="connsiteX1" fmla="*/ 68 w 9994"/>
                <a:gd name="connsiteY1" fmla="*/ 0 h 10180"/>
                <a:gd name="connsiteX2" fmla="*/ 9994 w 9994"/>
                <a:gd name="connsiteY2" fmla="*/ 5447 h 10180"/>
                <a:gd name="connsiteX3" fmla="*/ 9978 w 9994"/>
                <a:gd name="connsiteY3" fmla="*/ 10180 h 10180"/>
                <a:gd name="connsiteX4" fmla="*/ 0 w 9994"/>
                <a:gd name="connsiteY4" fmla="*/ 4533 h 10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994" h="10180">
                  <a:moveTo>
                    <a:pt x="0" y="4533"/>
                  </a:moveTo>
                  <a:cubicBezTo>
                    <a:pt x="25" y="1189"/>
                    <a:pt x="41" y="2626"/>
                    <a:pt x="68" y="0"/>
                  </a:cubicBezTo>
                  <a:lnTo>
                    <a:pt x="9994" y="5447"/>
                  </a:lnTo>
                  <a:cubicBezTo>
                    <a:pt x="9989" y="7036"/>
                    <a:pt x="9984" y="8602"/>
                    <a:pt x="9978" y="10180"/>
                  </a:cubicBezTo>
                  <a:lnTo>
                    <a:pt x="0" y="4533"/>
                  </a:lnTo>
                  <a:close/>
                </a:path>
              </a:pathLst>
            </a:custGeom>
            <a:solidFill>
              <a:srgbClr val="FF64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64"/>
            <p:cNvSpPr>
              <a:spLocks/>
            </p:cNvSpPr>
            <p:nvPr/>
          </p:nvSpPr>
          <p:spPr bwMode="auto">
            <a:xfrm rot="4010145">
              <a:off x="5179677" y="5262386"/>
              <a:ext cx="1809492" cy="255900"/>
            </a:xfrm>
            <a:custGeom>
              <a:avLst/>
              <a:gdLst>
                <a:gd name="T0" fmla="*/ 29 w 652"/>
                <a:gd name="T1" fmla="*/ 622 h 653"/>
                <a:gd name="T2" fmla="*/ 0 w 652"/>
                <a:gd name="T3" fmla="*/ 1 h 653"/>
                <a:gd name="T4" fmla="*/ 25 w 652"/>
                <a:gd name="T5" fmla="*/ 0 h 653"/>
                <a:gd name="T6" fmla="*/ 53 w 652"/>
                <a:gd name="T7" fmla="*/ 598 h 653"/>
                <a:gd name="T8" fmla="*/ 652 w 652"/>
                <a:gd name="T9" fmla="*/ 627 h 653"/>
                <a:gd name="T10" fmla="*/ 651 w 652"/>
                <a:gd name="T11" fmla="*/ 653 h 653"/>
                <a:gd name="T12" fmla="*/ 29 w 652"/>
                <a:gd name="T13" fmla="*/ 622 h 653"/>
                <a:gd name="connsiteX0" fmla="*/ 445 w 10000"/>
                <a:gd name="connsiteY0" fmla="*/ 9510 h 9985"/>
                <a:gd name="connsiteX1" fmla="*/ 0 w 10000"/>
                <a:gd name="connsiteY1" fmla="*/ 0 h 9985"/>
                <a:gd name="connsiteX2" fmla="*/ 813 w 10000"/>
                <a:gd name="connsiteY2" fmla="*/ 9143 h 9985"/>
                <a:gd name="connsiteX3" fmla="*/ 10000 w 10000"/>
                <a:gd name="connsiteY3" fmla="*/ 9587 h 9985"/>
                <a:gd name="connsiteX4" fmla="*/ 9985 w 10000"/>
                <a:gd name="connsiteY4" fmla="*/ 9985 h 9985"/>
                <a:gd name="connsiteX5" fmla="*/ 445 w 10000"/>
                <a:gd name="connsiteY5" fmla="*/ 9510 h 9985"/>
                <a:gd name="connsiteX0" fmla="*/ 999 w 10554"/>
                <a:gd name="connsiteY0" fmla="*/ 368 h 844"/>
                <a:gd name="connsiteX1" fmla="*/ 1367 w 10554"/>
                <a:gd name="connsiteY1" fmla="*/ 1 h 844"/>
                <a:gd name="connsiteX2" fmla="*/ 10554 w 10554"/>
                <a:gd name="connsiteY2" fmla="*/ 445 h 844"/>
                <a:gd name="connsiteX3" fmla="*/ 10539 w 10554"/>
                <a:gd name="connsiteY3" fmla="*/ 844 h 844"/>
                <a:gd name="connsiteX4" fmla="*/ 999 w 10554"/>
                <a:gd name="connsiteY4" fmla="*/ 368 h 844"/>
                <a:gd name="connsiteX0" fmla="*/ 380 w 9433"/>
                <a:gd name="connsiteY0" fmla="*/ 4356 h 9996"/>
                <a:gd name="connsiteX1" fmla="*/ 728 w 9433"/>
                <a:gd name="connsiteY1" fmla="*/ 8 h 9996"/>
                <a:gd name="connsiteX2" fmla="*/ 9433 w 9433"/>
                <a:gd name="connsiteY2" fmla="*/ 5269 h 9996"/>
                <a:gd name="connsiteX3" fmla="*/ 9419 w 9433"/>
                <a:gd name="connsiteY3" fmla="*/ 9996 h 9996"/>
                <a:gd name="connsiteX4" fmla="*/ 380 w 9433"/>
                <a:gd name="connsiteY4" fmla="*/ 4356 h 9996"/>
                <a:gd name="connsiteX0" fmla="*/ 464 w 10061"/>
                <a:gd name="connsiteY0" fmla="*/ 4358 h 10000"/>
                <a:gd name="connsiteX1" fmla="*/ 833 w 10061"/>
                <a:gd name="connsiteY1" fmla="*/ 8 h 10000"/>
                <a:gd name="connsiteX2" fmla="*/ 10061 w 10061"/>
                <a:gd name="connsiteY2" fmla="*/ 5271 h 10000"/>
                <a:gd name="connsiteX3" fmla="*/ 10046 w 10061"/>
                <a:gd name="connsiteY3" fmla="*/ 10000 h 10000"/>
                <a:gd name="connsiteX4" fmla="*/ 464 w 10061"/>
                <a:gd name="connsiteY4" fmla="*/ 4358 h 10000"/>
                <a:gd name="connsiteX0" fmla="*/ 6 w 9603"/>
                <a:gd name="connsiteY0" fmla="*/ 4350 h 9992"/>
                <a:gd name="connsiteX1" fmla="*/ 375 w 9603"/>
                <a:gd name="connsiteY1" fmla="*/ 0 h 9992"/>
                <a:gd name="connsiteX2" fmla="*/ 9603 w 9603"/>
                <a:gd name="connsiteY2" fmla="*/ 5263 h 9992"/>
                <a:gd name="connsiteX3" fmla="*/ 9588 w 9603"/>
                <a:gd name="connsiteY3" fmla="*/ 9992 h 9992"/>
                <a:gd name="connsiteX4" fmla="*/ 6 w 9603"/>
                <a:gd name="connsiteY4" fmla="*/ 4350 h 9992"/>
                <a:gd name="connsiteX0" fmla="*/ 18 w 10012"/>
                <a:gd name="connsiteY0" fmla="*/ 4533 h 10180"/>
                <a:gd name="connsiteX1" fmla="*/ 197 w 10012"/>
                <a:gd name="connsiteY1" fmla="*/ 0 h 10180"/>
                <a:gd name="connsiteX2" fmla="*/ 10012 w 10012"/>
                <a:gd name="connsiteY2" fmla="*/ 5447 h 10180"/>
                <a:gd name="connsiteX3" fmla="*/ 9996 w 10012"/>
                <a:gd name="connsiteY3" fmla="*/ 10180 h 10180"/>
                <a:gd name="connsiteX4" fmla="*/ 18 w 10012"/>
                <a:gd name="connsiteY4" fmla="*/ 4533 h 10180"/>
                <a:gd name="connsiteX0" fmla="*/ 7 w 10001"/>
                <a:gd name="connsiteY0" fmla="*/ 4533 h 10180"/>
                <a:gd name="connsiteX1" fmla="*/ 186 w 10001"/>
                <a:gd name="connsiteY1" fmla="*/ 0 h 10180"/>
                <a:gd name="connsiteX2" fmla="*/ 10001 w 10001"/>
                <a:gd name="connsiteY2" fmla="*/ 5447 h 10180"/>
                <a:gd name="connsiteX3" fmla="*/ 9985 w 10001"/>
                <a:gd name="connsiteY3" fmla="*/ 10180 h 10180"/>
                <a:gd name="connsiteX4" fmla="*/ 7 w 10001"/>
                <a:gd name="connsiteY4" fmla="*/ 4533 h 10180"/>
                <a:gd name="connsiteX0" fmla="*/ 13 w 10007"/>
                <a:gd name="connsiteY0" fmla="*/ 4533 h 10180"/>
                <a:gd name="connsiteX1" fmla="*/ 81 w 10007"/>
                <a:gd name="connsiteY1" fmla="*/ 0 h 10180"/>
                <a:gd name="connsiteX2" fmla="*/ 10007 w 10007"/>
                <a:gd name="connsiteY2" fmla="*/ 5447 h 10180"/>
                <a:gd name="connsiteX3" fmla="*/ 9991 w 10007"/>
                <a:gd name="connsiteY3" fmla="*/ 10180 h 10180"/>
                <a:gd name="connsiteX4" fmla="*/ 13 w 10007"/>
                <a:gd name="connsiteY4" fmla="*/ 4533 h 10180"/>
                <a:gd name="connsiteX0" fmla="*/ 0 w 9994"/>
                <a:gd name="connsiteY0" fmla="*/ 4533 h 10180"/>
                <a:gd name="connsiteX1" fmla="*/ 68 w 9994"/>
                <a:gd name="connsiteY1" fmla="*/ 0 h 10180"/>
                <a:gd name="connsiteX2" fmla="*/ 9994 w 9994"/>
                <a:gd name="connsiteY2" fmla="*/ 5447 h 10180"/>
                <a:gd name="connsiteX3" fmla="*/ 9978 w 9994"/>
                <a:gd name="connsiteY3" fmla="*/ 10180 h 10180"/>
                <a:gd name="connsiteX4" fmla="*/ 0 w 9994"/>
                <a:gd name="connsiteY4" fmla="*/ 4533 h 10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994" h="10180">
                  <a:moveTo>
                    <a:pt x="0" y="4533"/>
                  </a:moveTo>
                  <a:cubicBezTo>
                    <a:pt x="25" y="1189"/>
                    <a:pt x="41" y="2626"/>
                    <a:pt x="68" y="0"/>
                  </a:cubicBezTo>
                  <a:lnTo>
                    <a:pt x="9994" y="5447"/>
                  </a:lnTo>
                  <a:cubicBezTo>
                    <a:pt x="9989" y="7036"/>
                    <a:pt x="9984" y="8602"/>
                    <a:pt x="9978" y="10180"/>
                  </a:cubicBezTo>
                  <a:lnTo>
                    <a:pt x="0" y="4533"/>
                  </a:lnTo>
                  <a:close/>
                </a:path>
              </a:pathLst>
            </a:cu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42" name="组合 141"/>
          <p:cNvGrpSpPr/>
          <p:nvPr/>
        </p:nvGrpSpPr>
        <p:grpSpPr>
          <a:xfrm rot="20489201">
            <a:off x="5378195" y="-769182"/>
            <a:ext cx="828592" cy="3686400"/>
            <a:chOff x="5378195" y="-769182"/>
            <a:chExt cx="828592" cy="3686400"/>
          </a:xfrm>
        </p:grpSpPr>
        <p:sp>
          <p:nvSpPr>
            <p:cNvPr id="140" name="Freeform 86"/>
            <p:cNvSpPr>
              <a:spLocks/>
            </p:cNvSpPr>
            <p:nvPr/>
          </p:nvSpPr>
          <p:spPr bwMode="auto">
            <a:xfrm rot="1356821">
              <a:off x="5378195" y="985048"/>
              <a:ext cx="253920" cy="1932170"/>
            </a:xfrm>
            <a:custGeom>
              <a:avLst/>
              <a:gdLst>
                <a:gd name="T0" fmla="*/ 52 w 54"/>
                <a:gd name="T1" fmla="*/ 574 h 615"/>
                <a:gd name="T2" fmla="*/ 48 w 54"/>
                <a:gd name="T3" fmla="*/ 478 h 615"/>
                <a:gd name="T4" fmla="*/ 25 w 54"/>
                <a:gd name="T5" fmla="*/ 0 h 615"/>
                <a:gd name="T6" fmla="*/ 4 w 54"/>
                <a:gd name="T7" fmla="*/ 20 h 615"/>
                <a:gd name="T8" fmla="*/ 0 w 54"/>
                <a:gd name="T9" fmla="*/ 16 h 615"/>
                <a:gd name="T10" fmla="*/ 24 w 54"/>
                <a:gd name="T11" fmla="*/ 502 h 615"/>
                <a:gd name="T12" fmla="*/ 27 w 54"/>
                <a:gd name="T13" fmla="*/ 572 h 615"/>
                <a:gd name="T14" fmla="*/ 29 w 54"/>
                <a:gd name="T15" fmla="*/ 615 h 615"/>
                <a:gd name="T16" fmla="*/ 30 w 54"/>
                <a:gd name="T17" fmla="*/ 615 h 615"/>
                <a:gd name="T18" fmla="*/ 54 w 54"/>
                <a:gd name="T19" fmla="*/ 591 h 615"/>
                <a:gd name="T20" fmla="*/ 53 w 54"/>
                <a:gd name="T21" fmla="*/ 591 h 615"/>
                <a:gd name="T22" fmla="*/ 52 w 54"/>
                <a:gd name="T23" fmla="*/ 574 h 615"/>
                <a:gd name="connsiteX0" fmla="*/ 9630 w 10000"/>
                <a:gd name="connsiteY0" fmla="*/ 9333 h 10000"/>
                <a:gd name="connsiteX1" fmla="*/ 8889 w 10000"/>
                <a:gd name="connsiteY1" fmla="*/ 7772 h 10000"/>
                <a:gd name="connsiteX2" fmla="*/ 4630 w 10000"/>
                <a:gd name="connsiteY2" fmla="*/ 0 h 10000"/>
                <a:gd name="connsiteX3" fmla="*/ 741 w 10000"/>
                <a:gd name="connsiteY3" fmla="*/ 325 h 10000"/>
                <a:gd name="connsiteX4" fmla="*/ 0 w 10000"/>
                <a:gd name="connsiteY4" fmla="*/ 260 h 10000"/>
                <a:gd name="connsiteX5" fmla="*/ 4444 w 10000"/>
                <a:gd name="connsiteY5" fmla="*/ 8163 h 10000"/>
                <a:gd name="connsiteX6" fmla="*/ 5000 w 10000"/>
                <a:gd name="connsiteY6" fmla="*/ 9301 h 10000"/>
                <a:gd name="connsiteX7" fmla="*/ 5370 w 10000"/>
                <a:gd name="connsiteY7" fmla="*/ 10000 h 10000"/>
                <a:gd name="connsiteX8" fmla="*/ 10000 w 10000"/>
                <a:gd name="connsiteY8" fmla="*/ 9610 h 10000"/>
                <a:gd name="connsiteX9" fmla="*/ 9815 w 10000"/>
                <a:gd name="connsiteY9" fmla="*/ 9610 h 10000"/>
                <a:gd name="connsiteX10" fmla="*/ 9630 w 10000"/>
                <a:gd name="connsiteY10" fmla="*/ 9333 h 10000"/>
                <a:gd name="connsiteX0" fmla="*/ 9630 w 10000"/>
                <a:gd name="connsiteY0" fmla="*/ 9333 h 9897"/>
                <a:gd name="connsiteX1" fmla="*/ 8889 w 10000"/>
                <a:gd name="connsiteY1" fmla="*/ 7772 h 9897"/>
                <a:gd name="connsiteX2" fmla="*/ 4630 w 10000"/>
                <a:gd name="connsiteY2" fmla="*/ 0 h 9897"/>
                <a:gd name="connsiteX3" fmla="*/ 741 w 10000"/>
                <a:gd name="connsiteY3" fmla="*/ 325 h 9897"/>
                <a:gd name="connsiteX4" fmla="*/ 0 w 10000"/>
                <a:gd name="connsiteY4" fmla="*/ 260 h 9897"/>
                <a:gd name="connsiteX5" fmla="*/ 4444 w 10000"/>
                <a:gd name="connsiteY5" fmla="*/ 8163 h 9897"/>
                <a:gd name="connsiteX6" fmla="*/ 5000 w 10000"/>
                <a:gd name="connsiteY6" fmla="*/ 9301 h 9897"/>
                <a:gd name="connsiteX7" fmla="*/ 6054 w 10000"/>
                <a:gd name="connsiteY7" fmla="*/ 9897 h 9897"/>
                <a:gd name="connsiteX8" fmla="*/ 10000 w 10000"/>
                <a:gd name="connsiteY8" fmla="*/ 9610 h 9897"/>
                <a:gd name="connsiteX9" fmla="*/ 9815 w 10000"/>
                <a:gd name="connsiteY9" fmla="*/ 9610 h 9897"/>
                <a:gd name="connsiteX10" fmla="*/ 9630 w 10000"/>
                <a:gd name="connsiteY10" fmla="*/ 9333 h 9897"/>
                <a:gd name="connsiteX0" fmla="*/ 9630 w 10000"/>
                <a:gd name="connsiteY0" fmla="*/ 9430 h 9988"/>
                <a:gd name="connsiteX1" fmla="*/ 8889 w 10000"/>
                <a:gd name="connsiteY1" fmla="*/ 7853 h 9988"/>
                <a:gd name="connsiteX2" fmla="*/ 4630 w 10000"/>
                <a:gd name="connsiteY2" fmla="*/ 0 h 9988"/>
                <a:gd name="connsiteX3" fmla="*/ 741 w 10000"/>
                <a:gd name="connsiteY3" fmla="*/ 328 h 9988"/>
                <a:gd name="connsiteX4" fmla="*/ 0 w 10000"/>
                <a:gd name="connsiteY4" fmla="*/ 263 h 9988"/>
                <a:gd name="connsiteX5" fmla="*/ 4444 w 10000"/>
                <a:gd name="connsiteY5" fmla="*/ 8248 h 9988"/>
                <a:gd name="connsiteX6" fmla="*/ 5000 w 10000"/>
                <a:gd name="connsiteY6" fmla="*/ 9398 h 9988"/>
                <a:gd name="connsiteX7" fmla="*/ 6273 w 10000"/>
                <a:gd name="connsiteY7" fmla="*/ 9988 h 9988"/>
                <a:gd name="connsiteX8" fmla="*/ 10000 w 10000"/>
                <a:gd name="connsiteY8" fmla="*/ 9710 h 9988"/>
                <a:gd name="connsiteX9" fmla="*/ 9815 w 10000"/>
                <a:gd name="connsiteY9" fmla="*/ 9710 h 9988"/>
                <a:gd name="connsiteX10" fmla="*/ 9630 w 10000"/>
                <a:gd name="connsiteY10" fmla="*/ 9430 h 9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000" h="9988">
                  <a:moveTo>
                    <a:pt x="9630" y="9430"/>
                  </a:moveTo>
                  <a:lnTo>
                    <a:pt x="8889" y="7853"/>
                  </a:lnTo>
                  <a:lnTo>
                    <a:pt x="4630" y="0"/>
                  </a:lnTo>
                  <a:lnTo>
                    <a:pt x="741" y="328"/>
                  </a:lnTo>
                  <a:lnTo>
                    <a:pt x="0" y="263"/>
                  </a:lnTo>
                  <a:lnTo>
                    <a:pt x="4444" y="8248"/>
                  </a:lnTo>
                  <a:lnTo>
                    <a:pt x="5000" y="9398"/>
                  </a:lnTo>
                  <a:lnTo>
                    <a:pt x="6273" y="9988"/>
                  </a:lnTo>
                  <a:lnTo>
                    <a:pt x="10000" y="9710"/>
                  </a:lnTo>
                  <a:lnTo>
                    <a:pt x="9815" y="9710"/>
                  </a:lnTo>
                  <a:cubicBezTo>
                    <a:pt x="9753" y="9617"/>
                    <a:pt x="9692" y="9523"/>
                    <a:pt x="9630" y="9430"/>
                  </a:cubicBezTo>
                  <a:close/>
                </a:path>
              </a:pathLst>
            </a:custGeom>
            <a:solidFill>
              <a:srgbClr val="FF64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86"/>
            <p:cNvSpPr>
              <a:spLocks/>
            </p:cNvSpPr>
            <p:nvPr/>
          </p:nvSpPr>
          <p:spPr bwMode="auto">
            <a:xfrm rot="1356821">
              <a:off x="5952867" y="-769182"/>
              <a:ext cx="253920" cy="1954624"/>
            </a:xfrm>
            <a:custGeom>
              <a:avLst/>
              <a:gdLst>
                <a:gd name="T0" fmla="*/ 52 w 54"/>
                <a:gd name="T1" fmla="*/ 574 h 615"/>
                <a:gd name="T2" fmla="*/ 48 w 54"/>
                <a:gd name="T3" fmla="*/ 478 h 615"/>
                <a:gd name="T4" fmla="*/ 25 w 54"/>
                <a:gd name="T5" fmla="*/ 0 h 615"/>
                <a:gd name="T6" fmla="*/ 4 w 54"/>
                <a:gd name="T7" fmla="*/ 20 h 615"/>
                <a:gd name="T8" fmla="*/ 0 w 54"/>
                <a:gd name="T9" fmla="*/ 16 h 615"/>
                <a:gd name="T10" fmla="*/ 24 w 54"/>
                <a:gd name="T11" fmla="*/ 502 h 615"/>
                <a:gd name="T12" fmla="*/ 27 w 54"/>
                <a:gd name="T13" fmla="*/ 572 h 615"/>
                <a:gd name="T14" fmla="*/ 29 w 54"/>
                <a:gd name="T15" fmla="*/ 615 h 615"/>
                <a:gd name="T16" fmla="*/ 30 w 54"/>
                <a:gd name="T17" fmla="*/ 615 h 615"/>
                <a:gd name="T18" fmla="*/ 54 w 54"/>
                <a:gd name="T19" fmla="*/ 591 h 615"/>
                <a:gd name="T20" fmla="*/ 53 w 54"/>
                <a:gd name="T21" fmla="*/ 591 h 615"/>
                <a:gd name="T22" fmla="*/ 52 w 54"/>
                <a:gd name="T23" fmla="*/ 574 h 6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4" h="615">
                  <a:moveTo>
                    <a:pt x="52" y="574"/>
                  </a:moveTo>
                  <a:lnTo>
                    <a:pt x="48" y="478"/>
                  </a:lnTo>
                  <a:lnTo>
                    <a:pt x="25" y="0"/>
                  </a:lnTo>
                  <a:lnTo>
                    <a:pt x="4" y="20"/>
                  </a:lnTo>
                  <a:lnTo>
                    <a:pt x="0" y="16"/>
                  </a:lnTo>
                  <a:lnTo>
                    <a:pt x="24" y="502"/>
                  </a:lnTo>
                  <a:lnTo>
                    <a:pt x="27" y="572"/>
                  </a:lnTo>
                  <a:lnTo>
                    <a:pt x="29" y="615"/>
                  </a:lnTo>
                  <a:lnTo>
                    <a:pt x="30" y="615"/>
                  </a:lnTo>
                  <a:lnTo>
                    <a:pt x="54" y="591"/>
                  </a:lnTo>
                  <a:lnTo>
                    <a:pt x="53" y="591"/>
                  </a:lnTo>
                  <a:lnTo>
                    <a:pt x="52" y="574"/>
                  </a:lnTo>
                  <a:close/>
                </a:path>
              </a:pathLst>
            </a:custGeom>
            <a:no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8" name="组合 117"/>
          <p:cNvGrpSpPr/>
          <p:nvPr/>
        </p:nvGrpSpPr>
        <p:grpSpPr>
          <a:xfrm>
            <a:off x="5043205" y="1709651"/>
            <a:ext cx="3707215" cy="2160598"/>
            <a:chOff x="-4358125" y="1998289"/>
            <a:chExt cx="4183904" cy="2438416"/>
          </a:xfrm>
        </p:grpSpPr>
        <p:sp>
          <p:nvSpPr>
            <p:cNvPr id="119" name="Freeform 67"/>
            <p:cNvSpPr>
              <a:spLocks/>
            </p:cNvSpPr>
            <p:nvPr/>
          </p:nvSpPr>
          <p:spPr bwMode="auto">
            <a:xfrm rot="2700000">
              <a:off x="-4183676" y="2959613"/>
              <a:ext cx="562116" cy="911014"/>
            </a:xfrm>
            <a:custGeom>
              <a:avLst/>
              <a:gdLst>
                <a:gd name="T0" fmla="*/ 145 w 145"/>
                <a:gd name="T1" fmla="*/ 96 h 235"/>
                <a:gd name="T2" fmla="*/ 139 w 145"/>
                <a:gd name="T3" fmla="*/ 0 h 235"/>
                <a:gd name="T4" fmla="*/ 0 w 145"/>
                <a:gd name="T5" fmla="*/ 139 h 235"/>
                <a:gd name="T6" fmla="*/ 6 w 145"/>
                <a:gd name="T7" fmla="*/ 235 h 235"/>
                <a:gd name="T8" fmla="*/ 145 w 145"/>
                <a:gd name="T9" fmla="*/ 96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5" h="235">
                  <a:moveTo>
                    <a:pt x="145" y="96"/>
                  </a:moveTo>
                  <a:lnTo>
                    <a:pt x="139" y="0"/>
                  </a:lnTo>
                  <a:lnTo>
                    <a:pt x="0" y="139"/>
                  </a:lnTo>
                  <a:lnTo>
                    <a:pt x="6" y="235"/>
                  </a:lnTo>
                  <a:lnTo>
                    <a:pt x="145" y="96"/>
                  </a:lnTo>
                  <a:close/>
                </a:path>
              </a:pathLst>
            </a:custGeom>
            <a:solidFill>
              <a:srgbClr val="E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20" name="组合 119"/>
            <p:cNvGrpSpPr/>
            <p:nvPr/>
          </p:nvGrpSpPr>
          <p:grpSpPr>
            <a:xfrm>
              <a:off x="-3674869" y="1998289"/>
              <a:ext cx="3500648" cy="2438416"/>
              <a:chOff x="-3798917" y="1996919"/>
              <a:chExt cx="3500648" cy="2438416"/>
            </a:xfrm>
          </p:grpSpPr>
          <p:sp>
            <p:nvSpPr>
              <p:cNvPr id="122" name="Freeform 62"/>
              <p:cNvSpPr>
                <a:spLocks/>
              </p:cNvSpPr>
              <p:nvPr/>
            </p:nvSpPr>
            <p:spPr bwMode="auto">
              <a:xfrm rot="2700000">
                <a:off x="-3798916" y="1996918"/>
                <a:ext cx="2438416" cy="2438417"/>
              </a:xfrm>
              <a:custGeom>
                <a:avLst/>
                <a:gdLst>
                  <a:gd name="T0" fmla="*/ 18 w 629"/>
                  <a:gd name="T1" fmla="*/ 629 h 629"/>
                  <a:gd name="T2" fmla="*/ 0 w 629"/>
                  <a:gd name="T3" fmla="*/ 612 h 629"/>
                  <a:gd name="T4" fmla="*/ 612 w 629"/>
                  <a:gd name="T5" fmla="*/ 0 h 629"/>
                  <a:gd name="T6" fmla="*/ 629 w 629"/>
                  <a:gd name="T7" fmla="*/ 18 h 629"/>
                  <a:gd name="T8" fmla="*/ 18 w 629"/>
                  <a:gd name="T9" fmla="*/ 629 h 6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9" h="629">
                    <a:moveTo>
                      <a:pt x="18" y="629"/>
                    </a:moveTo>
                    <a:lnTo>
                      <a:pt x="0" y="612"/>
                    </a:lnTo>
                    <a:lnTo>
                      <a:pt x="612" y="0"/>
                    </a:lnTo>
                    <a:lnTo>
                      <a:pt x="629" y="18"/>
                    </a:lnTo>
                    <a:lnTo>
                      <a:pt x="18" y="629"/>
                    </a:ln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" name="Freeform 68"/>
              <p:cNvSpPr>
                <a:spLocks/>
              </p:cNvSpPr>
              <p:nvPr/>
            </p:nvSpPr>
            <p:spPr bwMode="auto">
              <a:xfrm rot="2700000">
                <a:off x="-1213159" y="2768532"/>
                <a:ext cx="914890" cy="914890"/>
              </a:xfrm>
              <a:custGeom>
                <a:avLst/>
                <a:gdLst>
                  <a:gd name="T0" fmla="*/ 21 w 258"/>
                  <a:gd name="T1" fmla="*/ 88 h 259"/>
                  <a:gd name="T2" fmla="*/ 21 w 258"/>
                  <a:gd name="T3" fmla="*/ 166 h 259"/>
                  <a:gd name="T4" fmla="*/ 80 w 258"/>
                  <a:gd name="T5" fmla="*/ 178 h 259"/>
                  <a:gd name="T6" fmla="*/ 92 w 258"/>
                  <a:gd name="T7" fmla="*/ 238 h 259"/>
                  <a:gd name="T8" fmla="*/ 170 w 258"/>
                  <a:gd name="T9" fmla="*/ 237 h 259"/>
                  <a:gd name="T10" fmla="*/ 258 w 258"/>
                  <a:gd name="T11" fmla="*/ 0 h 259"/>
                  <a:gd name="T12" fmla="*/ 21 w 258"/>
                  <a:gd name="T13" fmla="*/ 88 h 2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8" h="259">
                    <a:moveTo>
                      <a:pt x="21" y="88"/>
                    </a:moveTo>
                    <a:cubicBezTo>
                      <a:pt x="0" y="110"/>
                      <a:pt x="0" y="145"/>
                      <a:pt x="21" y="166"/>
                    </a:cubicBezTo>
                    <a:cubicBezTo>
                      <a:pt x="37" y="182"/>
                      <a:pt x="61" y="186"/>
                      <a:pt x="80" y="178"/>
                    </a:cubicBezTo>
                    <a:cubicBezTo>
                      <a:pt x="72" y="198"/>
                      <a:pt x="76" y="222"/>
                      <a:pt x="92" y="238"/>
                    </a:cubicBezTo>
                    <a:cubicBezTo>
                      <a:pt x="114" y="259"/>
                      <a:pt x="149" y="259"/>
                      <a:pt x="170" y="237"/>
                    </a:cubicBezTo>
                    <a:cubicBezTo>
                      <a:pt x="221" y="187"/>
                      <a:pt x="258" y="0"/>
                      <a:pt x="258" y="0"/>
                    </a:cubicBezTo>
                    <a:cubicBezTo>
                      <a:pt x="258" y="0"/>
                      <a:pt x="72" y="38"/>
                      <a:pt x="21" y="88"/>
                    </a:cubicBezTo>
                    <a:close/>
                  </a:path>
                </a:pathLst>
              </a:custGeom>
              <a:solidFill>
                <a:srgbClr val="E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21" name="Freeform 63"/>
            <p:cNvSpPr>
              <a:spLocks/>
            </p:cNvSpPr>
            <p:nvPr/>
          </p:nvSpPr>
          <p:spPr bwMode="auto">
            <a:xfrm rot="2700000">
              <a:off x="-4380195" y="2737116"/>
              <a:ext cx="914890" cy="565991"/>
            </a:xfrm>
            <a:custGeom>
              <a:avLst/>
              <a:gdLst>
                <a:gd name="T0" fmla="*/ 140 w 236"/>
                <a:gd name="T1" fmla="*/ 0 h 146"/>
                <a:gd name="T2" fmla="*/ 236 w 236"/>
                <a:gd name="T3" fmla="*/ 7 h 146"/>
                <a:gd name="T4" fmla="*/ 96 w 236"/>
                <a:gd name="T5" fmla="*/ 146 h 146"/>
                <a:gd name="T6" fmla="*/ 0 w 236"/>
                <a:gd name="T7" fmla="*/ 140 h 146"/>
                <a:gd name="T8" fmla="*/ 140 w 236"/>
                <a:gd name="T9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6" h="146">
                  <a:moveTo>
                    <a:pt x="140" y="0"/>
                  </a:moveTo>
                  <a:lnTo>
                    <a:pt x="236" y="7"/>
                  </a:lnTo>
                  <a:lnTo>
                    <a:pt x="96" y="146"/>
                  </a:lnTo>
                  <a:lnTo>
                    <a:pt x="0" y="140"/>
                  </a:lnTo>
                  <a:lnTo>
                    <a:pt x="140" y="0"/>
                  </a:lnTo>
                  <a:close/>
                </a:path>
              </a:pathLst>
            </a:custGeom>
            <a:solidFill>
              <a:srgbClr val="E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678768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140000">
                                      <p:cBhvr>
                                        <p:cTn id="6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1140000">
                                      <p:cBhvr>
                                        <p:cTn id="8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2.96296E-6 L -0.01355 0.00324 " pathEditMode="relative" rAng="0" ptsTypes="AA">
                                      <p:cBhvr>
                                        <p:cTn id="10" dur="25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7700" y="16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1140000">
                                      <p:cBhvr>
                                        <p:cTn id="13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140000">
                                      <p:cBhvr>
                                        <p:cTn id="15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" presetID="2" presetClass="exit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6" presetClass="emp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21" dur="500" fill="hold"/>
                                        <p:tgtEl>
                                          <p:spTgt spid="118"/>
                                        </p:tgtEl>
                                      </p:cBhvr>
                                      <p:by x="40000" y="4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63"/>
          <p:cNvSpPr>
            <a:spLocks noChangeArrowheads="1"/>
          </p:cNvSpPr>
          <p:nvPr/>
        </p:nvSpPr>
        <p:spPr bwMode="auto">
          <a:xfrm>
            <a:off x="-1654" y="-31729"/>
            <a:ext cx="12193653" cy="6889729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24" name="组合 123"/>
          <p:cNvGrpSpPr/>
          <p:nvPr/>
        </p:nvGrpSpPr>
        <p:grpSpPr>
          <a:xfrm>
            <a:off x="272395" y="213045"/>
            <a:ext cx="629587" cy="638085"/>
            <a:chOff x="314793" y="194871"/>
            <a:chExt cx="629587" cy="638085"/>
          </a:xfrm>
        </p:grpSpPr>
        <p:sp>
          <p:nvSpPr>
            <p:cNvPr id="125" name="矩形 124"/>
            <p:cNvSpPr/>
            <p:nvPr/>
          </p:nvSpPr>
          <p:spPr>
            <a:xfrm>
              <a:off x="314793" y="194872"/>
              <a:ext cx="629587" cy="104931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6" name="矩形 125"/>
            <p:cNvSpPr/>
            <p:nvPr/>
          </p:nvSpPr>
          <p:spPr>
            <a:xfrm>
              <a:off x="314793" y="194871"/>
              <a:ext cx="104932" cy="638085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7" name="组合 126"/>
          <p:cNvGrpSpPr/>
          <p:nvPr/>
        </p:nvGrpSpPr>
        <p:grpSpPr>
          <a:xfrm rot="16200000">
            <a:off x="381576" y="4936144"/>
            <a:ext cx="629587" cy="638085"/>
            <a:chOff x="314793" y="194871"/>
            <a:chExt cx="629587" cy="638085"/>
          </a:xfrm>
        </p:grpSpPr>
        <p:sp>
          <p:nvSpPr>
            <p:cNvPr id="128" name="矩形 127"/>
            <p:cNvSpPr/>
            <p:nvPr/>
          </p:nvSpPr>
          <p:spPr>
            <a:xfrm>
              <a:off x="314793" y="194872"/>
              <a:ext cx="629587" cy="104931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9" name="矩形 128"/>
            <p:cNvSpPr/>
            <p:nvPr/>
          </p:nvSpPr>
          <p:spPr>
            <a:xfrm>
              <a:off x="314793" y="194871"/>
              <a:ext cx="104932" cy="638085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0" name="组合 129"/>
          <p:cNvGrpSpPr/>
          <p:nvPr/>
        </p:nvGrpSpPr>
        <p:grpSpPr>
          <a:xfrm rot="5400000">
            <a:off x="11226778" y="157804"/>
            <a:ext cx="629587" cy="638085"/>
            <a:chOff x="314793" y="194871"/>
            <a:chExt cx="629587" cy="638085"/>
          </a:xfrm>
        </p:grpSpPr>
        <p:sp>
          <p:nvSpPr>
            <p:cNvPr id="131" name="矩形 130"/>
            <p:cNvSpPr/>
            <p:nvPr/>
          </p:nvSpPr>
          <p:spPr>
            <a:xfrm>
              <a:off x="314793" y="194872"/>
              <a:ext cx="629587" cy="104931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2" name="矩形 131"/>
            <p:cNvSpPr/>
            <p:nvPr/>
          </p:nvSpPr>
          <p:spPr>
            <a:xfrm>
              <a:off x="314793" y="194871"/>
              <a:ext cx="104932" cy="638085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3" name="组合 132"/>
          <p:cNvGrpSpPr/>
          <p:nvPr/>
        </p:nvGrpSpPr>
        <p:grpSpPr>
          <a:xfrm rot="10800000">
            <a:off x="11247619" y="5015056"/>
            <a:ext cx="629587" cy="638085"/>
            <a:chOff x="314793" y="194871"/>
            <a:chExt cx="629587" cy="638085"/>
          </a:xfrm>
        </p:grpSpPr>
        <p:sp>
          <p:nvSpPr>
            <p:cNvPr id="134" name="矩形 133"/>
            <p:cNvSpPr/>
            <p:nvPr/>
          </p:nvSpPr>
          <p:spPr>
            <a:xfrm>
              <a:off x="314793" y="194872"/>
              <a:ext cx="629587" cy="104931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5" name="矩形 134"/>
            <p:cNvSpPr/>
            <p:nvPr/>
          </p:nvSpPr>
          <p:spPr>
            <a:xfrm>
              <a:off x="314793" y="194871"/>
              <a:ext cx="104932" cy="638085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6" name="椭圆 135"/>
          <p:cNvSpPr/>
          <p:nvPr/>
        </p:nvSpPr>
        <p:spPr>
          <a:xfrm>
            <a:off x="11211266" y="493815"/>
            <a:ext cx="298564" cy="298564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7" name="矩形 136"/>
          <p:cNvSpPr/>
          <p:nvPr/>
        </p:nvSpPr>
        <p:spPr>
          <a:xfrm>
            <a:off x="10313219" y="345222"/>
            <a:ext cx="89960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C00000"/>
                </a:solidFill>
                <a:latin typeface="方正准圆简体" panose="03000509000000000000" pitchFamily="65" charset="-122"/>
                <a:ea typeface="方正准圆简体" panose="03000509000000000000" pitchFamily="65" charset="-122"/>
              </a:rPr>
              <a:t>REC</a:t>
            </a:r>
            <a:endParaRPr lang="zh-CN" altLang="en-US" sz="3600" dirty="0">
              <a:solidFill>
                <a:srgbClr val="C00000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3298123" y="-769182"/>
            <a:ext cx="4407172" cy="7062808"/>
            <a:chOff x="3298123" y="-769182"/>
            <a:chExt cx="4407172" cy="7062808"/>
          </a:xfrm>
        </p:grpSpPr>
        <p:grpSp>
          <p:nvGrpSpPr>
            <p:cNvPr id="139" name="组合 138"/>
            <p:cNvGrpSpPr/>
            <p:nvPr/>
          </p:nvGrpSpPr>
          <p:grpSpPr>
            <a:xfrm rot="1142718">
              <a:off x="5372514" y="2790253"/>
              <a:ext cx="839615" cy="3503373"/>
              <a:chOff x="5372758" y="2791709"/>
              <a:chExt cx="839615" cy="3503373"/>
            </a:xfrm>
          </p:grpSpPr>
          <p:sp>
            <p:nvSpPr>
              <p:cNvPr id="68" name="Freeform 64"/>
              <p:cNvSpPr>
                <a:spLocks/>
              </p:cNvSpPr>
              <p:nvPr/>
            </p:nvSpPr>
            <p:spPr bwMode="auto">
              <a:xfrm rot="4010145">
                <a:off x="4595962" y="3568505"/>
                <a:ext cx="1809492" cy="255900"/>
              </a:xfrm>
              <a:custGeom>
                <a:avLst/>
                <a:gdLst>
                  <a:gd name="T0" fmla="*/ 29 w 652"/>
                  <a:gd name="T1" fmla="*/ 622 h 653"/>
                  <a:gd name="T2" fmla="*/ 0 w 652"/>
                  <a:gd name="T3" fmla="*/ 1 h 653"/>
                  <a:gd name="T4" fmla="*/ 25 w 652"/>
                  <a:gd name="T5" fmla="*/ 0 h 653"/>
                  <a:gd name="T6" fmla="*/ 53 w 652"/>
                  <a:gd name="T7" fmla="*/ 598 h 653"/>
                  <a:gd name="T8" fmla="*/ 652 w 652"/>
                  <a:gd name="T9" fmla="*/ 627 h 653"/>
                  <a:gd name="T10" fmla="*/ 651 w 652"/>
                  <a:gd name="T11" fmla="*/ 653 h 653"/>
                  <a:gd name="T12" fmla="*/ 29 w 652"/>
                  <a:gd name="T13" fmla="*/ 622 h 653"/>
                  <a:gd name="connsiteX0" fmla="*/ 445 w 10000"/>
                  <a:gd name="connsiteY0" fmla="*/ 9510 h 9985"/>
                  <a:gd name="connsiteX1" fmla="*/ 0 w 10000"/>
                  <a:gd name="connsiteY1" fmla="*/ 0 h 9985"/>
                  <a:gd name="connsiteX2" fmla="*/ 813 w 10000"/>
                  <a:gd name="connsiteY2" fmla="*/ 9143 h 9985"/>
                  <a:gd name="connsiteX3" fmla="*/ 10000 w 10000"/>
                  <a:gd name="connsiteY3" fmla="*/ 9587 h 9985"/>
                  <a:gd name="connsiteX4" fmla="*/ 9985 w 10000"/>
                  <a:gd name="connsiteY4" fmla="*/ 9985 h 9985"/>
                  <a:gd name="connsiteX5" fmla="*/ 445 w 10000"/>
                  <a:gd name="connsiteY5" fmla="*/ 9510 h 9985"/>
                  <a:gd name="connsiteX0" fmla="*/ 999 w 10554"/>
                  <a:gd name="connsiteY0" fmla="*/ 368 h 844"/>
                  <a:gd name="connsiteX1" fmla="*/ 1367 w 10554"/>
                  <a:gd name="connsiteY1" fmla="*/ 1 h 844"/>
                  <a:gd name="connsiteX2" fmla="*/ 10554 w 10554"/>
                  <a:gd name="connsiteY2" fmla="*/ 445 h 844"/>
                  <a:gd name="connsiteX3" fmla="*/ 10539 w 10554"/>
                  <a:gd name="connsiteY3" fmla="*/ 844 h 844"/>
                  <a:gd name="connsiteX4" fmla="*/ 999 w 10554"/>
                  <a:gd name="connsiteY4" fmla="*/ 368 h 844"/>
                  <a:gd name="connsiteX0" fmla="*/ 380 w 9433"/>
                  <a:gd name="connsiteY0" fmla="*/ 4356 h 9996"/>
                  <a:gd name="connsiteX1" fmla="*/ 728 w 9433"/>
                  <a:gd name="connsiteY1" fmla="*/ 8 h 9996"/>
                  <a:gd name="connsiteX2" fmla="*/ 9433 w 9433"/>
                  <a:gd name="connsiteY2" fmla="*/ 5269 h 9996"/>
                  <a:gd name="connsiteX3" fmla="*/ 9419 w 9433"/>
                  <a:gd name="connsiteY3" fmla="*/ 9996 h 9996"/>
                  <a:gd name="connsiteX4" fmla="*/ 380 w 9433"/>
                  <a:gd name="connsiteY4" fmla="*/ 4356 h 9996"/>
                  <a:gd name="connsiteX0" fmla="*/ 464 w 10061"/>
                  <a:gd name="connsiteY0" fmla="*/ 4358 h 10000"/>
                  <a:gd name="connsiteX1" fmla="*/ 833 w 10061"/>
                  <a:gd name="connsiteY1" fmla="*/ 8 h 10000"/>
                  <a:gd name="connsiteX2" fmla="*/ 10061 w 10061"/>
                  <a:gd name="connsiteY2" fmla="*/ 5271 h 10000"/>
                  <a:gd name="connsiteX3" fmla="*/ 10046 w 10061"/>
                  <a:gd name="connsiteY3" fmla="*/ 10000 h 10000"/>
                  <a:gd name="connsiteX4" fmla="*/ 464 w 10061"/>
                  <a:gd name="connsiteY4" fmla="*/ 4358 h 10000"/>
                  <a:gd name="connsiteX0" fmla="*/ 6 w 9603"/>
                  <a:gd name="connsiteY0" fmla="*/ 4350 h 9992"/>
                  <a:gd name="connsiteX1" fmla="*/ 375 w 9603"/>
                  <a:gd name="connsiteY1" fmla="*/ 0 h 9992"/>
                  <a:gd name="connsiteX2" fmla="*/ 9603 w 9603"/>
                  <a:gd name="connsiteY2" fmla="*/ 5263 h 9992"/>
                  <a:gd name="connsiteX3" fmla="*/ 9588 w 9603"/>
                  <a:gd name="connsiteY3" fmla="*/ 9992 h 9992"/>
                  <a:gd name="connsiteX4" fmla="*/ 6 w 9603"/>
                  <a:gd name="connsiteY4" fmla="*/ 4350 h 9992"/>
                  <a:gd name="connsiteX0" fmla="*/ 18 w 10012"/>
                  <a:gd name="connsiteY0" fmla="*/ 4533 h 10180"/>
                  <a:gd name="connsiteX1" fmla="*/ 197 w 10012"/>
                  <a:gd name="connsiteY1" fmla="*/ 0 h 10180"/>
                  <a:gd name="connsiteX2" fmla="*/ 10012 w 10012"/>
                  <a:gd name="connsiteY2" fmla="*/ 5447 h 10180"/>
                  <a:gd name="connsiteX3" fmla="*/ 9996 w 10012"/>
                  <a:gd name="connsiteY3" fmla="*/ 10180 h 10180"/>
                  <a:gd name="connsiteX4" fmla="*/ 18 w 10012"/>
                  <a:gd name="connsiteY4" fmla="*/ 4533 h 10180"/>
                  <a:gd name="connsiteX0" fmla="*/ 7 w 10001"/>
                  <a:gd name="connsiteY0" fmla="*/ 4533 h 10180"/>
                  <a:gd name="connsiteX1" fmla="*/ 186 w 10001"/>
                  <a:gd name="connsiteY1" fmla="*/ 0 h 10180"/>
                  <a:gd name="connsiteX2" fmla="*/ 10001 w 10001"/>
                  <a:gd name="connsiteY2" fmla="*/ 5447 h 10180"/>
                  <a:gd name="connsiteX3" fmla="*/ 9985 w 10001"/>
                  <a:gd name="connsiteY3" fmla="*/ 10180 h 10180"/>
                  <a:gd name="connsiteX4" fmla="*/ 7 w 10001"/>
                  <a:gd name="connsiteY4" fmla="*/ 4533 h 10180"/>
                  <a:gd name="connsiteX0" fmla="*/ 13 w 10007"/>
                  <a:gd name="connsiteY0" fmla="*/ 4533 h 10180"/>
                  <a:gd name="connsiteX1" fmla="*/ 81 w 10007"/>
                  <a:gd name="connsiteY1" fmla="*/ 0 h 10180"/>
                  <a:gd name="connsiteX2" fmla="*/ 10007 w 10007"/>
                  <a:gd name="connsiteY2" fmla="*/ 5447 h 10180"/>
                  <a:gd name="connsiteX3" fmla="*/ 9991 w 10007"/>
                  <a:gd name="connsiteY3" fmla="*/ 10180 h 10180"/>
                  <a:gd name="connsiteX4" fmla="*/ 13 w 10007"/>
                  <a:gd name="connsiteY4" fmla="*/ 4533 h 10180"/>
                  <a:gd name="connsiteX0" fmla="*/ 0 w 9994"/>
                  <a:gd name="connsiteY0" fmla="*/ 4533 h 10180"/>
                  <a:gd name="connsiteX1" fmla="*/ 68 w 9994"/>
                  <a:gd name="connsiteY1" fmla="*/ 0 h 10180"/>
                  <a:gd name="connsiteX2" fmla="*/ 9994 w 9994"/>
                  <a:gd name="connsiteY2" fmla="*/ 5447 h 10180"/>
                  <a:gd name="connsiteX3" fmla="*/ 9978 w 9994"/>
                  <a:gd name="connsiteY3" fmla="*/ 10180 h 10180"/>
                  <a:gd name="connsiteX4" fmla="*/ 0 w 9994"/>
                  <a:gd name="connsiteY4" fmla="*/ 4533 h 101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994" h="10180">
                    <a:moveTo>
                      <a:pt x="0" y="4533"/>
                    </a:moveTo>
                    <a:cubicBezTo>
                      <a:pt x="25" y="1189"/>
                      <a:pt x="41" y="2626"/>
                      <a:pt x="68" y="0"/>
                    </a:cubicBezTo>
                    <a:lnTo>
                      <a:pt x="9994" y="5447"/>
                    </a:lnTo>
                    <a:cubicBezTo>
                      <a:pt x="9989" y="7036"/>
                      <a:pt x="9984" y="8602"/>
                      <a:pt x="9978" y="10180"/>
                    </a:cubicBezTo>
                    <a:lnTo>
                      <a:pt x="0" y="4533"/>
                    </a:lnTo>
                    <a:close/>
                  </a:path>
                </a:pathLst>
              </a:custGeom>
              <a:solidFill>
                <a:srgbClr val="FF64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" name="Freeform 64"/>
              <p:cNvSpPr>
                <a:spLocks/>
              </p:cNvSpPr>
              <p:nvPr/>
            </p:nvSpPr>
            <p:spPr bwMode="auto">
              <a:xfrm rot="4010145">
                <a:off x="5179677" y="5262386"/>
                <a:ext cx="1809492" cy="255900"/>
              </a:xfrm>
              <a:custGeom>
                <a:avLst/>
                <a:gdLst>
                  <a:gd name="T0" fmla="*/ 29 w 652"/>
                  <a:gd name="T1" fmla="*/ 622 h 653"/>
                  <a:gd name="T2" fmla="*/ 0 w 652"/>
                  <a:gd name="T3" fmla="*/ 1 h 653"/>
                  <a:gd name="T4" fmla="*/ 25 w 652"/>
                  <a:gd name="T5" fmla="*/ 0 h 653"/>
                  <a:gd name="T6" fmla="*/ 53 w 652"/>
                  <a:gd name="T7" fmla="*/ 598 h 653"/>
                  <a:gd name="T8" fmla="*/ 652 w 652"/>
                  <a:gd name="T9" fmla="*/ 627 h 653"/>
                  <a:gd name="T10" fmla="*/ 651 w 652"/>
                  <a:gd name="T11" fmla="*/ 653 h 653"/>
                  <a:gd name="T12" fmla="*/ 29 w 652"/>
                  <a:gd name="T13" fmla="*/ 622 h 653"/>
                  <a:gd name="connsiteX0" fmla="*/ 445 w 10000"/>
                  <a:gd name="connsiteY0" fmla="*/ 9510 h 9985"/>
                  <a:gd name="connsiteX1" fmla="*/ 0 w 10000"/>
                  <a:gd name="connsiteY1" fmla="*/ 0 h 9985"/>
                  <a:gd name="connsiteX2" fmla="*/ 813 w 10000"/>
                  <a:gd name="connsiteY2" fmla="*/ 9143 h 9985"/>
                  <a:gd name="connsiteX3" fmla="*/ 10000 w 10000"/>
                  <a:gd name="connsiteY3" fmla="*/ 9587 h 9985"/>
                  <a:gd name="connsiteX4" fmla="*/ 9985 w 10000"/>
                  <a:gd name="connsiteY4" fmla="*/ 9985 h 9985"/>
                  <a:gd name="connsiteX5" fmla="*/ 445 w 10000"/>
                  <a:gd name="connsiteY5" fmla="*/ 9510 h 9985"/>
                  <a:gd name="connsiteX0" fmla="*/ 999 w 10554"/>
                  <a:gd name="connsiteY0" fmla="*/ 368 h 844"/>
                  <a:gd name="connsiteX1" fmla="*/ 1367 w 10554"/>
                  <a:gd name="connsiteY1" fmla="*/ 1 h 844"/>
                  <a:gd name="connsiteX2" fmla="*/ 10554 w 10554"/>
                  <a:gd name="connsiteY2" fmla="*/ 445 h 844"/>
                  <a:gd name="connsiteX3" fmla="*/ 10539 w 10554"/>
                  <a:gd name="connsiteY3" fmla="*/ 844 h 844"/>
                  <a:gd name="connsiteX4" fmla="*/ 999 w 10554"/>
                  <a:gd name="connsiteY4" fmla="*/ 368 h 844"/>
                  <a:gd name="connsiteX0" fmla="*/ 380 w 9433"/>
                  <a:gd name="connsiteY0" fmla="*/ 4356 h 9996"/>
                  <a:gd name="connsiteX1" fmla="*/ 728 w 9433"/>
                  <a:gd name="connsiteY1" fmla="*/ 8 h 9996"/>
                  <a:gd name="connsiteX2" fmla="*/ 9433 w 9433"/>
                  <a:gd name="connsiteY2" fmla="*/ 5269 h 9996"/>
                  <a:gd name="connsiteX3" fmla="*/ 9419 w 9433"/>
                  <a:gd name="connsiteY3" fmla="*/ 9996 h 9996"/>
                  <a:gd name="connsiteX4" fmla="*/ 380 w 9433"/>
                  <a:gd name="connsiteY4" fmla="*/ 4356 h 9996"/>
                  <a:gd name="connsiteX0" fmla="*/ 464 w 10061"/>
                  <a:gd name="connsiteY0" fmla="*/ 4358 h 10000"/>
                  <a:gd name="connsiteX1" fmla="*/ 833 w 10061"/>
                  <a:gd name="connsiteY1" fmla="*/ 8 h 10000"/>
                  <a:gd name="connsiteX2" fmla="*/ 10061 w 10061"/>
                  <a:gd name="connsiteY2" fmla="*/ 5271 h 10000"/>
                  <a:gd name="connsiteX3" fmla="*/ 10046 w 10061"/>
                  <a:gd name="connsiteY3" fmla="*/ 10000 h 10000"/>
                  <a:gd name="connsiteX4" fmla="*/ 464 w 10061"/>
                  <a:gd name="connsiteY4" fmla="*/ 4358 h 10000"/>
                  <a:gd name="connsiteX0" fmla="*/ 6 w 9603"/>
                  <a:gd name="connsiteY0" fmla="*/ 4350 h 9992"/>
                  <a:gd name="connsiteX1" fmla="*/ 375 w 9603"/>
                  <a:gd name="connsiteY1" fmla="*/ 0 h 9992"/>
                  <a:gd name="connsiteX2" fmla="*/ 9603 w 9603"/>
                  <a:gd name="connsiteY2" fmla="*/ 5263 h 9992"/>
                  <a:gd name="connsiteX3" fmla="*/ 9588 w 9603"/>
                  <a:gd name="connsiteY3" fmla="*/ 9992 h 9992"/>
                  <a:gd name="connsiteX4" fmla="*/ 6 w 9603"/>
                  <a:gd name="connsiteY4" fmla="*/ 4350 h 9992"/>
                  <a:gd name="connsiteX0" fmla="*/ 18 w 10012"/>
                  <a:gd name="connsiteY0" fmla="*/ 4533 h 10180"/>
                  <a:gd name="connsiteX1" fmla="*/ 197 w 10012"/>
                  <a:gd name="connsiteY1" fmla="*/ 0 h 10180"/>
                  <a:gd name="connsiteX2" fmla="*/ 10012 w 10012"/>
                  <a:gd name="connsiteY2" fmla="*/ 5447 h 10180"/>
                  <a:gd name="connsiteX3" fmla="*/ 9996 w 10012"/>
                  <a:gd name="connsiteY3" fmla="*/ 10180 h 10180"/>
                  <a:gd name="connsiteX4" fmla="*/ 18 w 10012"/>
                  <a:gd name="connsiteY4" fmla="*/ 4533 h 10180"/>
                  <a:gd name="connsiteX0" fmla="*/ 7 w 10001"/>
                  <a:gd name="connsiteY0" fmla="*/ 4533 h 10180"/>
                  <a:gd name="connsiteX1" fmla="*/ 186 w 10001"/>
                  <a:gd name="connsiteY1" fmla="*/ 0 h 10180"/>
                  <a:gd name="connsiteX2" fmla="*/ 10001 w 10001"/>
                  <a:gd name="connsiteY2" fmla="*/ 5447 h 10180"/>
                  <a:gd name="connsiteX3" fmla="*/ 9985 w 10001"/>
                  <a:gd name="connsiteY3" fmla="*/ 10180 h 10180"/>
                  <a:gd name="connsiteX4" fmla="*/ 7 w 10001"/>
                  <a:gd name="connsiteY4" fmla="*/ 4533 h 10180"/>
                  <a:gd name="connsiteX0" fmla="*/ 13 w 10007"/>
                  <a:gd name="connsiteY0" fmla="*/ 4533 h 10180"/>
                  <a:gd name="connsiteX1" fmla="*/ 81 w 10007"/>
                  <a:gd name="connsiteY1" fmla="*/ 0 h 10180"/>
                  <a:gd name="connsiteX2" fmla="*/ 10007 w 10007"/>
                  <a:gd name="connsiteY2" fmla="*/ 5447 h 10180"/>
                  <a:gd name="connsiteX3" fmla="*/ 9991 w 10007"/>
                  <a:gd name="connsiteY3" fmla="*/ 10180 h 10180"/>
                  <a:gd name="connsiteX4" fmla="*/ 13 w 10007"/>
                  <a:gd name="connsiteY4" fmla="*/ 4533 h 10180"/>
                  <a:gd name="connsiteX0" fmla="*/ 0 w 9994"/>
                  <a:gd name="connsiteY0" fmla="*/ 4533 h 10180"/>
                  <a:gd name="connsiteX1" fmla="*/ 68 w 9994"/>
                  <a:gd name="connsiteY1" fmla="*/ 0 h 10180"/>
                  <a:gd name="connsiteX2" fmla="*/ 9994 w 9994"/>
                  <a:gd name="connsiteY2" fmla="*/ 5447 h 10180"/>
                  <a:gd name="connsiteX3" fmla="*/ 9978 w 9994"/>
                  <a:gd name="connsiteY3" fmla="*/ 10180 h 10180"/>
                  <a:gd name="connsiteX4" fmla="*/ 0 w 9994"/>
                  <a:gd name="connsiteY4" fmla="*/ 4533 h 101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994" h="10180">
                    <a:moveTo>
                      <a:pt x="0" y="4533"/>
                    </a:moveTo>
                    <a:cubicBezTo>
                      <a:pt x="25" y="1189"/>
                      <a:pt x="41" y="2626"/>
                      <a:pt x="68" y="0"/>
                    </a:cubicBezTo>
                    <a:lnTo>
                      <a:pt x="9994" y="5447"/>
                    </a:lnTo>
                    <a:cubicBezTo>
                      <a:pt x="9989" y="7036"/>
                      <a:pt x="9984" y="8602"/>
                      <a:pt x="9978" y="10180"/>
                    </a:cubicBezTo>
                    <a:lnTo>
                      <a:pt x="0" y="4533"/>
                    </a:lnTo>
                    <a:close/>
                  </a:path>
                </a:pathLst>
              </a:cu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" name="组合 2"/>
            <p:cNvGrpSpPr/>
            <p:nvPr/>
          </p:nvGrpSpPr>
          <p:grpSpPr>
            <a:xfrm>
              <a:off x="3298123" y="-769182"/>
              <a:ext cx="4407172" cy="5570985"/>
              <a:chOff x="3298123" y="-769182"/>
              <a:chExt cx="4407172" cy="5570985"/>
            </a:xfrm>
          </p:grpSpPr>
          <p:grpSp>
            <p:nvGrpSpPr>
              <p:cNvPr id="2" name="组合 1"/>
              <p:cNvGrpSpPr/>
              <p:nvPr/>
            </p:nvGrpSpPr>
            <p:grpSpPr>
              <a:xfrm>
                <a:off x="3298123" y="667239"/>
                <a:ext cx="4407172" cy="4134564"/>
                <a:chOff x="3298123" y="667239"/>
                <a:chExt cx="4407172" cy="4134564"/>
              </a:xfrm>
            </p:grpSpPr>
            <p:sp>
              <p:nvSpPr>
                <p:cNvPr id="33" name="Freeform 156"/>
                <p:cNvSpPr>
                  <a:spLocks noEditPoints="1"/>
                </p:cNvSpPr>
                <p:nvPr/>
              </p:nvSpPr>
              <p:spPr bwMode="auto">
                <a:xfrm rot="20736462">
                  <a:off x="3298123" y="667239"/>
                  <a:ext cx="3424767" cy="4134564"/>
                </a:xfrm>
                <a:custGeom>
                  <a:avLst/>
                  <a:gdLst>
                    <a:gd name="T0" fmla="*/ 491 w 651"/>
                    <a:gd name="T1" fmla="*/ 249 h 786"/>
                    <a:gd name="T2" fmla="*/ 395 w 651"/>
                    <a:gd name="T3" fmla="*/ 244 h 786"/>
                    <a:gd name="T4" fmla="*/ 470 w 651"/>
                    <a:gd name="T5" fmla="*/ 171 h 786"/>
                    <a:gd name="T6" fmla="*/ 482 w 651"/>
                    <a:gd name="T7" fmla="*/ 169 h 786"/>
                    <a:gd name="T8" fmla="*/ 474 w 651"/>
                    <a:gd name="T9" fmla="*/ 167 h 786"/>
                    <a:gd name="T10" fmla="*/ 484 w 651"/>
                    <a:gd name="T11" fmla="*/ 139 h 786"/>
                    <a:gd name="T12" fmla="*/ 499 w 651"/>
                    <a:gd name="T13" fmla="*/ 87 h 786"/>
                    <a:gd name="T14" fmla="*/ 463 w 651"/>
                    <a:gd name="T15" fmla="*/ 46 h 786"/>
                    <a:gd name="T16" fmla="*/ 406 w 651"/>
                    <a:gd name="T17" fmla="*/ 25 h 786"/>
                    <a:gd name="T18" fmla="*/ 334 w 651"/>
                    <a:gd name="T19" fmla="*/ 49 h 786"/>
                    <a:gd name="T20" fmla="*/ 312 w 651"/>
                    <a:gd name="T21" fmla="*/ 103 h 786"/>
                    <a:gd name="T22" fmla="*/ 313 w 651"/>
                    <a:gd name="T23" fmla="*/ 156 h 786"/>
                    <a:gd name="T24" fmla="*/ 352 w 651"/>
                    <a:gd name="T25" fmla="*/ 205 h 786"/>
                    <a:gd name="T26" fmla="*/ 290 w 651"/>
                    <a:gd name="T27" fmla="*/ 230 h 786"/>
                    <a:gd name="T28" fmla="*/ 243 w 651"/>
                    <a:gd name="T29" fmla="*/ 139 h 786"/>
                    <a:gd name="T30" fmla="*/ 162 w 651"/>
                    <a:gd name="T31" fmla="*/ 125 h 786"/>
                    <a:gd name="T32" fmla="*/ 139 w 651"/>
                    <a:gd name="T33" fmla="*/ 155 h 786"/>
                    <a:gd name="T34" fmla="*/ 147 w 651"/>
                    <a:gd name="T35" fmla="*/ 175 h 786"/>
                    <a:gd name="T36" fmla="*/ 142 w 651"/>
                    <a:gd name="T37" fmla="*/ 203 h 786"/>
                    <a:gd name="T38" fmla="*/ 171 w 651"/>
                    <a:gd name="T39" fmla="*/ 229 h 786"/>
                    <a:gd name="T40" fmla="*/ 195 w 651"/>
                    <a:gd name="T41" fmla="*/ 253 h 786"/>
                    <a:gd name="T42" fmla="*/ 218 w 651"/>
                    <a:gd name="T43" fmla="*/ 279 h 786"/>
                    <a:gd name="T44" fmla="*/ 209 w 651"/>
                    <a:gd name="T45" fmla="*/ 308 h 786"/>
                    <a:gd name="T46" fmla="*/ 159 w 651"/>
                    <a:gd name="T47" fmla="*/ 407 h 786"/>
                    <a:gd name="T48" fmla="*/ 204 w 651"/>
                    <a:gd name="T49" fmla="*/ 527 h 786"/>
                    <a:gd name="T50" fmla="*/ 75 w 651"/>
                    <a:gd name="T51" fmla="*/ 583 h 786"/>
                    <a:gd name="T52" fmla="*/ 37 w 651"/>
                    <a:gd name="T53" fmla="*/ 608 h 786"/>
                    <a:gd name="T54" fmla="*/ 5 w 651"/>
                    <a:gd name="T55" fmla="*/ 672 h 786"/>
                    <a:gd name="T56" fmla="*/ 45 w 651"/>
                    <a:gd name="T57" fmla="*/ 640 h 786"/>
                    <a:gd name="T58" fmla="*/ 232 w 651"/>
                    <a:gd name="T59" fmla="*/ 590 h 786"/>
                    <a:gd name="T60" fmla="*/ 167 w 651"/>
                    <a:gd name="T61" fmla="*/ 675 h 786"/>
                    <a:gd name="T62" fmla="*/ 171 w 651"/>
                    <a:gd name="T63" fmla="*/ 777 h 786"/>
                    <a:gd name="T64" fmla="*/ 195 w 651"/>
                    <a:gd name="T65" fmla="*/ 768 h 786"/>
                    <a:gd name="T66" fmla="*/ 214 w 651"/>
                    <a:gd name="T67" fmla="*/ 689 h 786"/>
                    <a:gd name="T68" fmla="*/ 347 w 651"/>
                    <a:gd name="T69" fmla="*/ 534 h 786"/>
                    <a:gd name="T70" fmla="*/ 370 w 651"/>
                    <a:gd name="T71" fmla="*/ 432 h 786"/>
                    <a:gd name="T72" fmla="*/ 431 w 651"/>
                    <a:gd name="T73" fmla="*/ 459 h 786"/>
                    <a:gd name="T74" fmla="*/ 453 w 651"/>
                    <a:gd name="T75" fmla="*/ 446 h 786"/>
                    <a:gd name="T76" fmla="*/ 458 w 651"/>
                    <a:gd name="T77" fmla="*/ 421 h 786"/>
                    <a:gd name="T78" fmla="*/ 443 w 651"/>
                    <a:gd name="T79" fmla="*/ 361 h 786"/>
                    <a:gd name="T80" fmla="*/ 474 w 651"/>
                    <a:gd name="T81" fmla="*/ 361 h 786"/>
                    <a:gd name="T82" fmla="*/ 511 w 651"/>
                    <a:gd name="T83" fmla="*/ 361 h 786"/>
                    <a:gd name="T84" fmla="*/ 528 w 651"/>
                    <a:gd name="T85" fmla="*/ 335 h 786"/>
                    <a:gd name="T86" fmla="*/ 548 w 651"/>
                    <a:gd name="T87" fmla="*/ 325 h 786"/>
                    <a:gd name="T88" fmla="*/ 558 w 651"/>
                    <a:gd name="T89" fmla="*/ 283 h 786"/>
                    <a:gd name="T90" fmla="*/ 403 w 651"/>
                    <a:gd name="T91" fmla="*/ 397 h 786"/>
                    <a:gd name="T92" fmla="*/ 426 w 651"/>
                    <a:gd name="T93" fmla="*/ 412 h 786"/>
                    <a:gd name="T94" fmla="*/ 403 w 651"/>
                    <a:gd name="T95" fmla="*/ 397 h 7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651" h="786">
                      <a:moveTo>
                        <a:pt x="612" y="212"/>
                      </a:moveTo>
                      <a:cubicBezTo>
                        <a:pt x="559" y="241"/>
                        <a:pt x="520" y="232"/>
                        <a:pt x="491" y="249"/>
                      </a:cubicBezTo>
                      <a:cubicBezTo>
                        <a:pt x="454" y="270"/>
                        <a:pt x="421" y="270"/>
                        <a:pt x="400" y="263"/>
                      </a:cubicBezTo>
                      <a:cubicBezTo>
                        <a:pt x="397" y="251"/>
                        <a:pt x="395" y="244"/>
                        <a:pt x="395" y="244"/>
                      </a:cubicBezTo>
                      <a:cubicBezTo>
                        <a:pt x="408" y="223"/>
                        <a:pt x="408" y="223"/>
                        <a:pt x="408" y="223"/>
                      </a:cubicBezTo>
                      <a:cubicBezTo>
                        <a:pt x="408" y="223"/>
                        <a:pt x="473" y="233"/>
                        <a:pt x="470" y="171"/>
                      </a:cubicBezTo>
                      <a:cubicBezTo>
                        <a:pt x="470" y="171"/>
                        <a:pt x="470" y="171"/>
                        <a:pt x="470" y="171"/>
                      </a:cubicBezTo>
                      <a:cubicBezTo>
                        <a:pt x="475" y="172"/>
                        <a:pt x="481" y="170"/>
                        <a:pt x="482" y="169"/>
                      </a:cubicBezTo>
                      <a:cubicBezTo>
                        <a:pt x="485" y="169"/>
                        <a:pt x="486" y="168"/>
                        <a:pt x="487" y="168"/>
                      </a:cubicBezTo>
                      <a:cubicBezTo>
                        <a:pt x="484" y="167"/>
                        <a:pt x="478" y="167"/>
                        <a:pt x="474" y="167"/>
                      </a:cubicBezTo>
                      <a:cubicBezTo>
                        <a:pt x="473" y="166"/>
                        <a:pt x="472" y="166"/>
                        <a:pt x="472" y="166"/>
                      </a:cubicBezTo>
                      <a:cubicBezTo>
                        <a:pt x="475" y="163"/>
                        <a:pt x="482" y="162"/>
                        <a:pt x="484" y="139"/>
                      </a:cubicBezTo>
                      <a:cubicBezTo>
                        <a:pt x="489" y="137"/>
                        <a:pt x="512" y="121"/>
                        <a:pt x="509" y="100"/>
                      </a:cubicBezTo>
                      <a:cubicBezTo>
                        <a:pt x="508" y="90"/>
                        <a:pt x="499" y="87"/>
                        <a:pt x="499" y="87"/>
                      </a:cubicBezTo>
                      <a:cubicBezTo>
                        <a:pt x="499" y="87"/>
                        <a:pt x="509" y="69"/>
                        <a:pt x="491" y="72"/>
                      </a:cubicBezTo>
                      <a:cubicBezTo>
                        <a:pt x="496" y="52"/>
                        <a:pt x="490" y="36"/>
                        <a:pt x="463" y="46"/>
                      </a:cubicBezTo>
                      <a:cubicBezTo>
                        <a:pt x="465" y="33"/>
                        <a:pt x="448" y="24"/>
                        <a:pt x="441" y="31"/>
                      </a:cubicBezTo>
                      <a:cubicBezTo>
                        <a:pt x="439" y="19"/>
                        <a:pt x="414" y="12"/>
                        <a:pt x="406" y="25"/>
                      </a:cubicBezTo>
                      <a:cubicBezTo>
                        <a:pt x="402" y="15"/>
                        <a:pt x="368" y="0"/>
                        <a:pt x="360" y="32"/>
                      </a:cubicBezTo>
                      <a:cubicBezTo>
                        <a:pt x="336" y="21"/>
                        <a:pt x="332" y="43"/>
                        <a:pt x="334" y="49"/>
                      </a:cubicBezTo>
                      <a:cubicBezTo>
                        <a:pt x="329" y="47"/>
                        <a:pt x="312" y="49"/>
                        <a:pt x="317" y="66"/>
                      </a:cubicBezTo>
                      <a:cubicBezTo>
                        <a:pt x="303" y="68"/>
                        <a:pt x="295" y="82"/>
                        <a:pt x="312" y="103"/>
                      </a:cubicBezTo>
                      <a:cubicBezTo>
                        <a:pt x="295" y="111"/>
                        <a:pt x="300" y="126"/>
                        <a:pt x="319" y="128"/>
                      </a:cubicBezTo>
                      <a:cubicBezTo>
                        <a:pt x="300" y="125"/>
                        <a:pt x="294" y="146"/>
                        <a:pt x="313" y="156"/>
                      </a:cubicBezTo>
                      <a:cubicBezTo>
                        <a:pt x="305" y="161"/>
                        <a:pt x="303" y="184"/>
                        <a:pt x="330" y="186"/>
                      </a:cubicBezTo>
                      <a:cubicBezTo>
                        <a:pt x="334" y="197"/>
                        <a:pt x="345" y="207"/>
                        <a:pt x="352" y="205"/>
                      </a:cubicBezTo>
                      <a:cubicBezTo>
                        <a:pt x="341" y="212"/>
                        <a:pt x="343" y="220"/>
                        <a:pt x="330" y="226"/>
                      </a:cubicBezTo>
                      <a:cubicBezTo>
                        <a:pt x="323" y="230"/>
                        <a:pt x="315" y="220"/>
                        <a:pt x="290" y="230"/>
                      </a:cubicBezTo>
                      <a:cubicBezTo>
                        <a:pt x="288" y="227"/>
                        <a:pt x="286" y="222"/>
                        <a:pt x="284" y="217"/>
                      </a:cubicBezTo>
                      <a:cubicBezTo>
                        <a:pt x="273" y="187"/>
                        <a:pt x="276" y="162"/>
                        <a:pt x="243" y="139"/>
                      </a:cubicBezTo>
                      <a:cubicBezTo>
                        <a:pt x="210" y="116"/>
                        <a:pt x="168" y="103"/>
                        <a:pt x="172" y="49"/>
                      </a:cubicBezTo>
                      <a:cubicBezTo>
                        <a:pt x="129" y="29"/>
                        <a:pt x="123" y="103"/>
                        <a:pt x="162" y="125"/>
                      </a:cubicBezTo>
                      <a:cubicBezTo>
                        <a:pt x="119" y="108"/>
                        <a:pt x="84" y="113"/>
                        <a:pt x="85" y="125"/>
                      </a:cubicBezTo>
                      <a:cubicBezTo>
                        <a:pt x="87" y="136"/>
                        <a:pt x="86" y="147"/>
                        <a:pt x="139" y="155"/>
                      </a:cubicBezTo>
                      <a:cubicBezTo>
                        <a:pt x="102" y="153"/>
                        <a:pt x="78" y="166"/>
                        <a:pt x="81" y="174"/>
                      </a:cubicBezTo>
                      <a:cubicBezTo>
                        <a:pt x="85" y="181"/>
                        <a:pt x="115" y="180"/>
                        <a:pt x="147" y="175"/>
                      </a:cubicBezTo>
                      <a:cubicBezTo>
                        <a:pt x="110" y="183"/>
                        <a:pt x="77" y="197"/>
                        <a:pt x="84" y="208"/>
                      </a:cubicBezTo>
                      <a:cubicBezTo>
                        <a:pt x="89" y="216"/>
                        <a:pt x="127" y="207"/>
                        <a:pt x="142" y="203"/>
                      </a:cubicBezTo>
                      <a:cubicBezTo>
                        <a:pt x="113" y="213"/>
                        <a:pt x="96" y="225"/>
                        <a:pt x="104" y="235"/>
                      </a:cubicBezTo>
                      <a:cubicBezTo>
                        <a:pt x="111" y="245"/>
                        <a:pt x="149" y="239"/>
                        <a:pt x="171" y="229"/>
                      </a:cubicBezTo>
                      <a:cubicBezTo>
                        <a:pt x="148" y="240"/>
                        <a:pt x="127" y="255"/>
                        <a:pt x="138" y="267"/>
                      </a:cubicBezTo>
                      <a:cubicBezTo>
                        <a:pt x="150" y="279"/>
                        <a:pt x="191" y="255"/>
                        <a:pt x="195" y="253"/>
                      </a:cubicBezTo>
                      <a:cubicBezTo>
                        <a:pt x="185" y="261"/>
                        <a:pt x="161" y="282"/>
                        <a:pt x="172" y="289"/>
                      </a:cubicBezTo>
                      <a:cubicBezTo>
                        <a:pt x="181" y="295"/>
                        <a:pt x="204" y="286"/>
                        <a:pt x="218" y="279"/>
                      </a:cubicBezTo>
                      <a:cubicBezTo>
                        <a:pt x="216" y="280"/>
                        <a:pt x="215" y="281"/>
                        <a:pt x="214" y="282"/>
                      </a:cubicBezTo>
                      <a:cubicBezTo>
                        <a:pt x="203" y="282"/>
                        <a:pt x="195" y="306"/>
                        <a:pt x="209" y="308"/>
                      </a:cubicBezTo>
                      <a:cubicBezTo>
                        <a:pt x="207" y="319"/>
                        <a:pt x="231" y="347"/>
                        <a:pt x="231" y="347"/>
                      </a:cubicBezTo>
                      <a:cubicBezTo>
                        <a:pt x="231" y="347"/>
                        <a:pt x="166" y="380"/>
                        <a:pt x="159" y="407"/>
                      </a:cubicBezTo>
                      <a:cubicBezTo>
                        <a:pt x="153" y="432"/>
                        <a:pt x="137" y="455"/>
                        <a:pt x="195" y="509"/>
                      </a:cubicBezTo>
                      <a:cubicBezTo>
                        <a:pt x="195" y="517"/>
                        <a:pt x="204" y="527"/>
                        <a:pt x="204" y="527"/>
                      </a:cubicBezTo>
                      <a:cubicBezTo>
                        <a:pt x="204" y="527"/>
                        <a:pt x="155" y="514"/>
                        <a:pt x="109" y="573"/>
                      </a:cubicBezTo>
                      <a:cubicBezTo>
                        <a:pt x="92" y="587"/>
                        <a:pt x="80" y="587"/>
                        <a:pt x="75" y="583"/>
                      </a:cubicBezTo>
                      <a:cubicBezTo>
                        <a:pt x="70" y="578"/>
                        <a:pt x="56" y="567"/>
                        <a:pt x="47" y="576"/>
                      </a:cubicBezTo>
                      <a:cubicBezTo>
                        <a:pt x="38" y="585"/>
                        <a:pt x="40" y="604"/>
                        <a:pt x="37" y="608"/>
                      </a:cubicBezTo>
                      <a:cubicBezTo>
                        <a:pt x="34" y="612"/>
                        <a:pt x="24" y="630"/>
                        <a:pt x="14" y="634"/>
                      </a:cubicBezTo>
                      <a:cubicBezTo>
                        <a:pt x="5" y="638"/>
                        <a:pt x="0" y="658"/>
                        <a:pt x="5" y="672"/>
                      </a:cubicBezTo>
                      <a:cubicBezTo>
                        <a:pt x="10" y="690"/>
                        <a:pt x="28" y="666"/>
                        <a:pt x="29" y="661"/>
                      </a:cubicBezTo>
                      <a:cubicBezTo>
                        <a:pt x="30" y="656"/>
                        <a:pt x="36" y="644"/>
                        <a:pt x="45" y="640"/>
                      </a:cubicBezTo>
                      <a:cubicBezTo>
                        <a:pt x="54" y="637"/>
                        <a:pt x="70" y="622"/>
                        <a:pt x="89" y="613"/>
                      </a:cubicBezTo>
                      <a:cubicBezTo>
                        <a:pt x="101" y="614"/>
                        <a:pt x="225" y="599"/>
                        <a:pt x="232" y="590"/>
                      </a:cubicBezTo>
                      <a:cubicBezTo>
                        <a:pt x="228" y="599"/>
                        <a:pt x="200" y="652"/>
                        <a:pt x="194" y="660"/>
                      </a:cubicBezTo>
                      <a:cubicBezTo>
                        <a:pt x="187" y="669"/>
                        <a:pt x="184" y="673"/>
                        <a:pt x="167" y="675"/>
                      </a:cubicBezTo>
                      <a:cubicBezTo>
                        <a:pt x="149" y="678"/>
                        <a:pt x="143" y="698"/>
                        <a:pt x="157" y="709"/>
                      </a:cubicBezTo>
                      <a:cubicBezTo>
                        <a:pt x="161" y="720"/>
                        <a:pt x="156" y="773"/>
                        <a:pt x="171" y="777"/>
                      </a:cubicBezTo>
                      <a:cubicBezTo>
                        <a:pt x="185" y="781"/>
                        <a:pt x="193" y="786"/>
                        <a:pt x="202" y="774"/>
                      </a:cubicBezTo>
                      <a:cubicBezTo>
                        <a:pt x="206" y="769"/>
                        <a:pt x="195" y="768"/>
                        <a:pt x="195" y="768"/>
                      </a:cubicBezTo>
                      <a:cubicBezTo>
                        <a:pt x="195" y="768"/>
                        <a:pt x="185" y="743"/>
                        <a:pt x="188" y="736"/>
                      </a:cubicBezTo>
                      <a:cubicBezTo>
                        <a:pt x="192" y="730"/>
                        <a:pt x="201" y="702"/>
                        <a:pt x="214" y="689"/>
                      </a:cubicBezTo>
                      <a:cubicBezTo>
                        <a:pt x="260" y="643"/>
                        <a:pt x="307" y="632"/>
                        <a:pt x="326" y="585"/>
                      </a:cubicBezTo>
                      <a:cubicBezTo>
                        <a:pt x="353" y="566"/>
                        <a:pt x="354" y="551"/>
                        <a:pt x="347" y="534"/>
                      </a:cubicBezTo>
                      <a:cubicBezTo>
                        <a:pt x="336" y="496"/>
                        <a:pt x="308" y="463"/>
                        <a:pt x="308" y="463"/>
                      </a:cubicBezTo>
                      <a:cubicBezTo>
                        <a:pt x="308" y="463"/>
                        <a:pt x="345" y="462"/>
                        <a:pt x="370" y="432"/>
                      </a:cubicBezTo>
                      <a:cubicBezTo>
                        <a:pt x="390" y="438"/>
                        <a:pt x="405" y="441"/>
                        <a:pt x="405" y="441"/>
                      </a:cubicBezTo>
                      <a:cubicBezTo>
                        <a:pt x="405" y="441"/>
                        <a:pt x="429" y="459"/>
                        <a:pt x="431" y="459"/>
                      </a:cubicBezTo>
                      <a:cubicBezTo>
                        <a:pt x="433" y="460"/>
                        <a:pt x="443" y="463"/>
                        <a:pt x="442" y="453"/>
                      </a:cubicBezTo>
                      <a:cubicBezTo>
                        <a:pt x="455" y="457"/>
                        <a:pt x="453" y="446"/>
                        <a:pt x="453" y="446"/>
                      </a:cubicBezTo>
                      <a:cubicBezTo>
                        <a:pt x="453" y="446"/>
                        <a:pt x="462" y="445"/>
                        <a:pt x="461" y="439"/>
                      </a:cubicBezTo>
                      <a:cubicBezTo>
                        <a:pt x="469" y="437"/>
                        <a:pt x="466" y="427"/>
                        <a:pt x="458" y="421"/>
                      </a:cubicBezTo>
                      <a:cubicBezTo>
                        <a:pt x="452" y="418"/>
                        <a:pt x="446" y="413"/>
                        <a:pt x="434" y="412"/>
                      </a:cubicBezTo>
                      <a:cubicBezTo>
                        <a:pt x="442" y="405"/>
                        <a:pt x="443" y="373"/>
                        <a:pt x="443" y="361"/>
                      </a:cubicBezTo>
                      <a:cubicBezTo>
                        <a:pt x="444" y="367"/>
                        <a:pt x="448" y="417"/>
                        <a:pt x="464" y="416"/>
                      </a:cubicBezTo>
                      <a:cubicBezTo>
                        <a:pt x="479" y="415"/>
                        <a:pt x="478" y="387"/>
                        <a:pt x="474" y="361"/>
                      </a:cubicBezTo>
                      <a:cubicBezTo>
                        <a:pt x="479" y="386"/>
                        <a:pt x="496" y="419"/>
                        <a:pt x="508" y="417"/>
                      </a:cubicBezTo>
                      <a:cubicBezTo>
                        <a:pt x="519" y="414"/>
                        <a:pt x="519" y="391"/>
                        <a:pt x="511" y="361"/>
                      </a:cubicBezTo>
                      <a:cubicBezTo>
                        <a:pt x="516" y="376"/>
                        <a:pt x="530" y="413"/>
                        <a:pt x="540" y="410"/>
                      </a:cubicBezTo>
                      <a:cubicBezTo>
                        <a:pt x="551" y="407"/>
                        <a:pt x="543" y="370"/>
                        <a:pt x="528" y="335"/>
                      </a:cubicBezTo>
                      <a:cubicBezTo>
                        <a:pt x="542" y="364"/>
                        <a:pt x="559" y="387"/>
                        <a:pt x="566" y="384"/>
                      </a:cubicBezTo>
                      <a:cubicBezTo>
                        <a:pt x="574" y="381"/>
                        <a:pt x="571" y="352"/>
                        <a:pt x="548" y="325"/>
                      </a:cubicBezTo>
                      <a:cubicBezTo>
                        <a:pt x="584" y="359"/>
                        <a:pt x="592" y="349"/>
                        <a:pt x="601" y="341"/>
                      </a:cubicBezTo>
                      <a:cubicBezTo>
                        <a:pt x="610" y="333"/>
                        <a:pt x="595" y="302"/>
                        <a:pt x="558" y="283"/>
                      </a:cubicBezTo>
                      <a:cubicBezTo>
                        <a:pt x="596" y="294"/>
                        <a:pt x="651" y="228"/>
                        <a:pt x="612" y="212"/>
                      </a:cubicBezTo>
                      <a:moveTo>
                        <a:pt x="403" y="397"/>
                      </a:moveTo>
                      <a:cubicBezTo>
                        <a:pt x="411" y="389"/>
                        <a:pt x="409" y="362"/>
                        <a:pt x="410" y="352"/>
                      </a:cubicBezTo>
                      <a:cubicBezTo>
                        <a:pt x="410" y="362"/>
                        <a:pt x="416" y="403"/>
                        <a:pt x="426" y="412"/>
                      </a:cubicBezTo>
                      <a:cubicBezTo>
                        <a:pt x="424" y="412"/>
                        <a:pt x="422" y="412"/>
                        <a:pt x="419" y="412"/>
                      </a:cubicBezTo>
                      <a:cubicBezTo>
                        <a:pt x="414" y="407"/>
                        <a:pt x="408" y="401"/>
                        <a:pt x="403" y="397"/>
                      </a:cubicBez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6" name="Freeform 61"/>
                <p:cNvSpPr>
                  <a:spLocks/>
                </p:cNvSpPr>
                <p:nvPr/>
              </p:nvSpPr>
              <p:spPr bwMode="auto">
                <a:xfrm rot="2700000">
                  <a:off x="4493487" y="1183017"/>
                  <a:ext cx="3209869" cy="3213746"/>
                </a:xfrm>
                <a:custGeom>
                  <a:avLst/>
                  <a:gdLst>
                    <a:gd name="T0" fmla="*/ 890 w 909"/>
                    <a:gd name="T1" fmla="*/ 826 h 909"/>
                    <a:gd name="T2" fmla="*/ 823 w 909"/>
                    <a:gd name="T3" fmla="*/ 826 h 909"/>
                    <a:gd name="T4" fmla="*/ 810 w 909"/>
                    <a:gd name="T5" fmla="*/ 872 h 909"/>
                    <a:gd name="T6" fmla="*/ 776 w 909"/>
                    <a:gd name="T7" fmla="*/ 769 h 909"/>
                    <a:gd name="T8" fmla="*/ 776 w 909"/>
                    <a:gd name="T9" fmla="*/ 371 h 909"/>
                    <a:gd name="T10" fmla="*/ 584 w 909"/>
                    <a:gd name="T11" fmla="*/ 324 h 909"/>
                    <a:gd name="T12" fmla="*/ 537 w 909"/>
                    <a:gd name="T13" fmla="*/ 132 h 909"/>
                    <a:gd name="T14" fmla="*/ 140 w 909"/>
                    <a:gd name="T15" fmla="*/ 133 h 909"/>
                    <a:gd name="T16" fmla="*/ 37 w 909"/>
                    <a:gd name="T17" fmla="*/ 98 h 909"/>
                    <a:gd name="T18" fmla="*/ 82 w 909"/>
                    <a:gd name="T19" fmla="*/ 86 h 909"/>
                    <a:gd name="T20" fmla="*/ 82 w 909"/>
                    <a:gd name="T21" fmla="*/ 18 h 909"/>
                    <a:gd name="T22" fmla="*/ 15 w 909"/>
                    <a:gd name="T23" fmla="*/ 18 h 909"/>
                    <a:gd name="T24" fmla="*/ 1 w 909"/>
                    <a:gd name="T25" fmla="*/ 57 h 909"/>
                    <a:gd name="T26" fmla="*/ 161 w 909"/>
                    <a:gd name="T27" fmla="*/ 184 h 909"/>
                    <a:gd name="T28" fmla="*/ 450 w 909"/>
                    <a:gd name="T29" fmla="*/ 237 h 909"/>
                    <a:gd name="T30" fmla="*/ 476 w 909"/>
                    <a:gd name="T31" fmla="*/ 428 h 909"/>
                    <a:gd name="T32" fmla="*/ 480 w 909"/>
                    <a:gd name="T33" fmla="*/ 433 h 909"/>
                    <a:gd name="T34" fmla="*/ 672 w 909"/>
                    <a:gd name="T35" fmla="*/ 459 h 909"/>
                    <a:gd name="T36" fmla="*/ 724 w 909"/>
                    <a:gd name="T37" fmla="*/ 748 h 909"/>
                    <a:gd name="T38" fmla="*/ 852 w 909"/>
                    <a:gd name="T39" fmla="*/ 908 h 909"/>
                    <a:gd name="T40" fmla="*/ 890 w 909"/>
                    <a:gd name="T41" fmla="*/ 894 h 909"/>
                    <a:gd name="T42" fmla="*/ 890 w 909"/>
                    <a:gd name="T43" fmla="*/ 826 h 9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909" h="909">
                      <a:moveTo>
                        <a:pt x="890" y="826"/>
                      </a:moveTo>
                      <a:cubicBezTo>
                        <a:pt x="872" y="808"/>
                        <a:pt x="841" y="808"/>
                        <a:pt x="823" y="826"/>
                      </a:cubicBezTo>
                      <a:cubicBezTo>
                        <a:pt x="810" y="839"/>
                        <a:pt x="806" y="856"/>
                        <a:pt x="810" y="872"/>
                      </a:cubicBezTo>
                      <a:cubicBezTo>
                        <a:pt x="795" y="851"/>
                        <a:pt x="781" y="818"/>
                        <a:pt x="776" y="769"/>
                      </a:cubicBezTo>
                      <a:cubicBezTo>
                        <a:pt x="767" y="674"/>
                        <a:pt x="898" y="493"/>
                        <a:pt x="776" y="371"/>
                      </a:cubicBezTo>
                      <a:cubicBezTo>
                        <a:pt x="686" y="281"/>
                        <a:pt x="598" y="318"/>
                        <a:pt x="584" y="324"/>
                      </a:cubicBezTo>
                      <a:cubicBezTo>
                        <a:pt x="591" y="311"/>
                        <a:pt x="628" y="223"/>
                        <a:pt x="537" y="132"/>
                      </a:cubicBezTo>
                      <a:cubicBezTo>
                        <a:pt x="416" y="11"/>
                        <a:pt x="235" y="141"/>
                        <a:pt x="140" y="133"/>
                      </a:cubicBezTo>
                      <a:cubicBezTo>
                        <a:pt x="90" y="128"/>
                        <a:pt x="58" y="114"/>
                        <a:pt x="37" y="98"/>
                      </a:cubicBezTo>
                      <a:cubicBezTo>
                        <a:pt x="53" y="102"/>
                        <a:pt x="70" y="98"/>
                        <a:pt x="82" y="86"/>
                      </a:cubicBezTo>
                      <a:cubicBezTo>
                        <a:pt x="101" y="67"/>
                        <a:pt x="101" y="37"/>
                        <a:pt x="82" y="18"/>
                      </a:cubicBezTo>
                      <a:cubicBezTo>
                        <a:pt x="64" y="0"/>
                        <a:pt x="33" y="0"/>
                        <a:pt x="15" y="18"/>
                      </a:cubicBezTo>
                      <a:cubicBezTo>
                        <a:pt x="4" y="29"/>
                        <a:pt x="0" y="43"/>
                        <a:pt x="1" y="57"/>
                      </a:cubicBezTo>
                      <a:cubicBezTo>
                        <a:pt x="1" y="59"/>
                        <a:pt x="9" y="152"/>
                        <a:pt x="161" y="184"/>
                      </a:cubicBezTo>
                      <a:cubicBezTo>
                        <a:pt x="264" y="206"/>
                        <a:pt x="355" y="143"/>
                        <a:pt x="450" y="237"/>
                      </a:cubicBezTo>
                      <a:cubicBezTo>
                        <a:pt x="530" y="317"/>
                        <a:pt x="476" y="428"/>
                        <a:pt x="476" y="428"/>
                      </a:cubicBezTo>
                      <a:cubicBezTo>
                        <a:pt x="480" y="433"/>
                        <a:pt x="480" y="433"/>
                        <a:pt x="480" y="433"/>
                      </a:cubicBezTo>
                      <a:cubicBezTo>
                        <a:pt x="480" y="433"/>
                        <a:pt x="591" y="379"/>
                        <a:pt x="672" y="459"/>
                      </a:cubicBezTo>
                      <a:cubicBezTo>
                        <a:pt x="766" y="553"/>
                        <a:pt x="703" y="645"/>
                        <a:pt x="724" y="748"/>
                      </a:cubicBezTo>
                      <a:cubicBezTo>
                        <a:pt x="756" y="900"/>
                        <a:pt x="850" y="908"/>
                        <a:pt x="852" y="908"/>
                      </a:cubicBezTo>
                      <a:cubicBezTo>
                        <a:pt x="865" y="909"/>
                        <a:pt x="880" y="904"/>
                        <a:pt x="890" y="894"/>
                      </a:cubicBezTo>
                      <a:cubicBezTo>
                        <a:pt x="909" y="875"/>
                        <a:pt x="909" y="845"/>
                        <a:pt x="890" y="826"/>
                      </a:cubicBezTo>
                      <a:close/>
                    </a:path>
                  </a:pathLst>
                </a:custGeom>
                <a:solidFill>
                  <a:srgbClr val="FFCC3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1" name="Freeform 66"/>
                <p:cNvSpPr>
                  <a:spLocks/>
                </p:cNvSpPr>
                <p:nvPr/>
              </p:nvSpPr>
              <p:spPr bwMode="auto">
                <a:xfrm rot="2700000">
                  <a:off x="5768780" y="4343828"/>
                  <a:ext cx="306257" cy="306257"/>
                </a:xfrm>
                <a:custGeom>
                  <a:avLst/>
                  <a:gdLst>
                    <a:gd name="T0" fmla="*/ 20 w 79"/>
                    <a:gd name="T1" fmla="*/ 79 h 79"/>
                    <a:gd name="T2" fmla="*/ 0 w 79"/>
                    <a:gd name="T3" fmla="*/ 59 h 79"/>
                    <a:gd name="T4" fmla="*/ 59 w 79"/>
                    <a:gd name="T5" fmla="*/ 0 h 79"/>
                    <a:gd name="T6" fmla="*/ 79 w 79"/>
                    <a:gd name="T7" fmla="*/ 20 h 79"/>
                    <a:gd name="T8" fmla="*/ 20 w 79"/>
                    <a:gd name="T9" fmla="*/ 79 h 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9" h="79">
                      <a:moveTo>
                        <a:pt x="20" y="79"/>
                      </a:moveTo>
                      <a:lnTo>
                        <a:pt x="0" y="59"/>
                      </a:lnTo>
                      <a:lnTo>
                        <a:pt x="59" y="0"/>
                      </a:lnTo>
                      <a:lnTo>
                        <a:pt x="79" y="20"/>
                      </a:lnTo>
                      <a:lnTo>
                        <a:pt x="20" y="79"/>
                      </a:lnTo>
                      <a:close/>
                    </a:path>
                  </a:pathLst>
                </a:custGeom>
                <a:solidFill>
                  <a:srgbClr val="FF644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0" name="Freeform 87"/>
                <p:cNvSpPr>
                  <a:spLocks/>
                </p:cNvSpPr>
                <p:nvPr/>
              </p:nvSpPr>
              <p:spPr bwMode="auto">
                <a:xfrm rot="2700000">
                  <a:off x="5741496" y="878278"/>
                  <a:ext cx="306257" cy="306257"/>
                </a:xfrm>
                <a:custGeom>
                  <a:avLst/>
                  <a:gdLst>
                    <a:gd name="T0" fmla="*/ 41 w 79"/>
                    <a:gd name="T1" fmla="*/ 59 h 79"/>
                    <a:gd name="T2" fmla="*/ 42 w 79"/>
                    <a:gd name="T3" fmla="*/ 58 h 79"/>
                    <a:gd name="T4" fmla="*/ 66 w 79"/>
                    <a:gd name="T5" fmla="*/ 33 h 79"/>
                    <a:gd name="T6" fmla="*/ 79 w 79"/>
                    <a:gd name="T7" fmla="*/ 21 h 79"/>
                    <a:gd name="T8" fmla="*/ 59 w 79"/>
                    <a:gd name="T9" fmla="*/ 0 h 79"/>
                    <a:gd name="T10" fmla="*/ 36 w 79"/>
                    <a:gd name="T11" fmla="*/ 24 h 79"/>
                    <a:gd name="T12" fmla="*/ 18 w 79"/>
                    <a:gd name="T13" fmla="*/ 41 h 79"/>
                    <a:gd name="T14" fmla="*/ 0 w 79"/>
                    <a:gd name="T15" fmla="*/ 59 h 79"/>
                    <a:gd name="T16" fmla="*/ 16 w 79"/>
                    <a:gd name="T17" fmla="*/ 75 h 79"/>
                    <a:gd name="T18" fmla="*/ 20 w 79"/>
                    <a:gd name="T19" fmla="*/ 79 h 79"/>
                    <a:gd name="T20" fmla="*/ 41 w 79"/>
                    <a:gd name="T21" fmla="*/ 59 h 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79" h="79">
                      <a:moveTo>
                        <a:pt x="41" y="59"/>
                      </a:moveTo>
                      <a:lnTo>
                        <a:pt x="42" y="58"/>
                      </a:lnTo>
                      <a:lnTo>
                        <a:pt x="66" y="33"/>
                      </a:lnTo>
                      <a:lnTo>
                        <a:pt x="79" y="21"/>
                      </a:lnTo>
                      <a:lnTo>
                        <a:pt x="59" y="0"/>
                      </a:lnTo>
                      <a:lnTo>
                        <a:pt x="36" y="24"/>
                      </a:lnTo>
                      <a:lnTo>
                        <a:pt x="18" y="41"/>
                      </a:lnTo>
                      <a:lnTo>
                        <a:pt x="0" y="59"/>
                      </a:lnTo>
                      <a:lnTo>
                        <a:pt x="16" y="75"/>
                      </a:lnTo>
                      <a:lnTo>
                        <a:pt x="20" y="79"/>
                      </a:lnTo>
                      <a:lnTo>
                        <a:pt x="41" y="59"/>
                      </a:lnTo>
                      <a:close/>
                    </a:path>
                  </a:pathLst>
                </a:custGeom>
                <a:solidFill>
                  <a:srgbClr val="FF644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42" name="组合 141"/>
              <p:cNvGrpSpPr/>
              <p:nvPr/>
            </p:nvGrpSpPr>
            <p:grpSpPr>
              <a:xfrm rot="20489201">
                <a:off x="5378195" y="-769182"/>
                <a:ext cx="828592" cy="3686400"/>
                <a:chOff x="5378195" y="-769182"/>
                <a:chExt cx="828592" cy="3686400"/>
              </a:xfrm>
            </p:grpSpPr>
            <p:sp>
              <p:nvSpPr>
                <p:cNvPr id="140" name="Freeform 86"/>
                <p:cNvSpPr>
                  <a:spLocks/>
                </p:cNvSpPr>
                <p:nvPr/>
              </p:nvSpPr>
              <p:spPr bwMode="auto">
                <a:xfrm rot="1356821">
                  <a:off x="5378195" y="985048"/>
                  <a:ext cx="253920" cy="1932170"/>
                </a:xfrm>
                <a:custGeom>
                  <a:avLst/>
                  <a:gdLst>
                    <a:gd name="T0" fmla="*/ 52 w 54"/>
                    <a:gd name="T1" fmla="*/ 574 h 615"/>
                    <a:gd name="T2" fmla="*/ 48 w 54"/>
                    <a:gd name="T3" fmla="*/ 478 h 615"/>
                    <a:gd name="T4" fmla="*/ 25 w 54"/>
                    <a:gd name="T5" fmla="*/ 0 h 615"/>
                    <a:gd name="T6" fmla="*/ 4 w 54"/>
                    <a:gd name="T7" fmla="*/ 20 h 615"/>
                    <a:gd name="T8" fmla="*/ 0 w 54"/>
                    <a:gd name="T9" fmla="*/ 16 h 615"/>
                    <a:gd name="T10" fmla="*/ 24 w 54"/>
                    <a:gd name="T11" fmla="*/ 502 h 615"/>
                    <a:gd name="T12" fmla="*/ 27 w 54"/>
                    <a:gd name="T13" fmla="*/ 572 h 615"/>
                    <a:gd name="T14" fmla="*/ 29 w 54"/>
                    <a:gd name="T15" fmla="*/ 615 h 615"/>
                    <a:gd name="T16" fmla="*/ 30 w 54"/>
                    <a:gd name="T17" fmla="*/ 615 h 615"/>
                    <a:gd name="T18" fmla="*/ 54 w 54"/>
                    <a:gd name="T19" fmla="*/ 591 h 615"/>
                    <a:gd name="T20" fmla="*/ 53 w 54"/>
                    <a:gd name="T21" fmla="*/ 591 h 615"/>
                    <a:gd name="T22" fmla="*/ 52 w 54"/>
                    <a:gd name="T23" fmla="*/ 574 h 615"/>
                    <a:gd name="connsiteX0" fmla="*/ 9630 w 10000"/>
                    <a:gd name="connsiteY0" fmla="*/ 9333 h 10000"/>
                    <a:gd name="connsiteX1" fmla="*/ 8889 w 10000"/>
                    <a:gd name="connsiteY1" fmla="*/ 7772 h 10000"/>
                    <a:gd name="connsiteX2" fmla="*/ 4630 w 10000"/>
                    <a:gd name="connsiteY2" fmla="*/ 0 h 10000"/>
                    <a:gd name="connsiteX3" fmla="*/ 741 w 10000"/>
                    <a:gd name="connsiteY3" fmla="*/ 325 h 10000"/>
                    <a:gd name="connsiteX4" fmla="*/ 0 w 10000"/>
                    <a:gd name="connsiteY4" fmla="*/ 260 h 10000"/>
                    <a:gd name="connsiteX5" fmla="*/ 4444 w 10000"/>
                    <a:gd name="connsiteY5" fmla="*/ 8163 h 10000"/>
                    <a:gd name="connsiteX6" fmla="*/ 5000 w 10000"/>
                    <a:gd name="connsiteY6" fmla="*/ 9301 h 10000"/>
                    <a:gd name="connsiteX7" fmla="*/ 5370 w 10000"/>
                    <a:gd name="connsiteY7" fmla="*/ 10000 h 10000"/>
                    <a:gd name="connsiteX8" fmla="*/ 10000 w 10000"/>
                    <a:gd name="connsiteY8" fmla="*/ 9610 h 10000"/>
                    <a:gd name="connsiteX9" fmla="*/ 9815 w 10000"/>
                    <a:gd name="connsiteY9" fmla="*/ 9610 h 10000"/>
                    <a:gd name="connsiteX10" fmla="*/ 9630 w 10000"/>
                    <a:gd name="connsiteY10" fmla="*/ 9333 h 10000"/>
                    <a:gd name="connsiteX0" fmla="*/ 9630 w 10000"/>
                    <a:gd name="connsiteY0" fmla="*/ 9333 h 9897"/>
                    <a:gd name="connsiteX1" fmla="*/ 8889 w 10000"/>
                    <a:gd name="connsiteY1" fmla="*/ 7772 h 9897"/>
                    <a:gd name="connsiteX2" fmla="*/ 4630 w 10000"/>
                    <a:gd name="connsiteY2" fmla="*/ 0 h 9897"/>
                    <a:gd name="connsiteX3" fmla="*/ 741 w 10000"/>
                    <a:gd name="connsiteY3" fmla="*/ 325 h 9897"/>
                    <a:gd name="connsiteX4" fmla="*/ 0 w 10000"/>
                    <a:gd name="connsiteY4" fmla="*/ 260 h 9897"/>
                    <a:gd name="connsiteX5" fmla="*/ 4444 w 10000"/>
                    <a:gd name="connsiteY5" fmla="*/ 8163 h 9897"/>
                    <a:gd name="connsiteX6" fmla="*/ 5000 w 10000"/>
                    <a:gd name="connsiteY6" fmla="*/ 9301 h 9897"/>
                    <a:gd name="connsiteX7" fmla="*/ 6054 w 10000"/>
                    <a:gd name="connsiteY7" fmla="*/ 9897 h 9897"/>
                    <a:gd name="connsiteX8" fmla="*/ 10000 w 10000"/>
                    <a:gd name="connsiteY8" fmla="*/ 9610 h 9897"/>
                    <a:gd name="connsiteX9" fmla="*/ 9815 w 10000"/>
                    <a:gd name="connsiteY9" fmla="*/ 9610 h 9897"/>
                    <a:gd name="connsiteX10" fmla="*/ 9630 w 10000"/>
                    <a:gd name="connsiteY10" fmla="*/ 9333 h 9897"/>
                    <a:gd name="connsiteX0" fmla="*/ 9630 w 10000"/>
                    <a:gd name="connsiteY0" fmla="*/ 9430 h 9988"/>
                    <a:gd name="connsiteX1" fmla="*/ 8889 w 10000"/>
                    <a:gd name="connsiteY1" fmla="*/ 7853 h 9988"/>
                    <a:gd name="connsiteX2" fmla="*/ 4630 w 10000"/>
                    <a:gd name="connsiteY2" fmla="*/ 0 h 9988"/>
                    <a:gd name="connsiteX3" fmla="*/ 741 w 10000"/>
                    <a:gd name="connsiteY3" fmla="*/ 328 h 9988"/>
                    <a:gd name="connsiteX4" fmla="*/ 0 w 10000"/>
                    <a:gd name="connsiteY4" fmla="*/ 263 h 9988"/>
                    <a:gd name="connsiteX5" fmla="*/ 4444 w 10000"/>
                    <a:gd name="connsiteY5" fmla="*/ 8248 h 9988"/>
                    <a:gd name="connsiteX6" fmla="*/ 5000 w 10000"/>
                    <a:gd name="connsiteY6" fmla="*/ 9398 h 9988"/>
                    <a:gd name="connsiteX7" fmla="*/ 6273 w 10000"/>
                    <a:gd name="connsiteY7" fmla="*/ 9988 h 9988"/>
                    <a:gd name="connsiteX8" fmla="*/ 10000 w 10000"/>
                    <a:gd name="connsiteY8" fmla="*/ 9710 h 9988"/>
                    <a:gd name="connsiteX9" fmla="*/ 9815 w 10000"/>
                    <a:gd name="connsiteY9" fmla="*/ 9710 h 9988"/>
                    <a:gd name="connsiteX10" fmla="*/ 9630 w 10000"/>
                    <a:gd name="connsiteY10" fmla="*/ 9430 h 99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0000" h="9988">
                      <a:moveTo>
                        <a:pt x="9630" y="9430"/>
                      </a:moveTo>
                      <a:lnTo>
                        <a:pt x="8889" y="7853"/>
                      </a:lnTo>
                      <a:lnTo>
                        <a:pt x="4630" y="0"/>
                      </a:lnTo>
                      <a:lnTo>
                        <a:pt x="741" y="328"/>
                      </a:lnTo>
                      <a:lnTo>
                        <a:pt x="0" y="263"/>
                      </a:lnTo>
                      <a:lnTo>
                        <a:pt x="4444" y="8248"/>
                      </a:lnTo>
                      <a:lnTo>
                        <a:pt x="5000" y="9398"/>
                      </a:lnTo>
                      <a:lnTo>
                        <a:pt x="6273" y="9988"/>
                      </a:lnTo>
                      <a:lnTo>
                        <a:pt x="10000" y="9710"/>
                      </a:lnTo>
                      <a:lnTo>
                        <a:pt x="9815" y="9710"/>
                      </a:lnTo>
                      <a:cubicBezTo>
                        <a:pt x="9753" y="9617"/>
                        <a:pt x="9692" y="9523"/>
                        <a:pt x="9630" y="9430"/>
                      </a:cubicBezTo>
                      <a:close/>
                    </a:path>
                  </a:pathLst>
                </a:custGeom>
                <a:solidFill>
                  <a:srgbClr val="FF644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1" name="Freeform 86"/>
                <p:cNvSpPr>
                  <a:spLocks/>
                </p:cNvSpPr>
                <p:nvPr/>
              </p:nvSpPr>
              <p:spPr bwMode="auto">
                <a:xfrm rot="1356821">
                  <a:off x="5952867" y="-769182"/>
                  <a:ext cx="253920" cy="1954624"/>
                </a:xfrm>
                <a:custGeom>
                  <a:avLst/>
                  <a:gdLst>
                    <a:gd name="T0" fmla="*/ 52 w 54"/>
                    <a:gd name="T1" fmla="*/ 574 h 615"/>
                    <a:gd name="T2" fmla="*/ 48 w 54"/>
                    <a:gd name="T3" fmla="*/ 478 h 615"/>
                    <a:gd name="T4" fmla="*/ 25 w 54"/>
                    <a:gd name="T5" fmla="*/ 0 h 615"/>
                    <a:gd name="T6" fmla="*/ 4 w 54"/>
                    <a:gd name="T7" fmla="*/ 20 h 615"/>
                    <a:gd name="T8" fmla="*/ 0 w 54"/>
                    <a:gd name="T9" fmla="*/ 16 h 615"/>
                    <a:gd name="T10" fmla="*/ 24 w 54"/>
                    <a:gd name="T11" fmla="*/ 502 h 615"/>
                    <a:gd name="T12" fmla="*/ 27 w 54"/>
                    <a:gd name="T13" fmla="*/ 572 h 615"/>
                    <a:gd name="T14" fmla="*/ 29 w 54"/>
                    <a:gd name="T15" fmla="*/ 615 h 615"/>
                    <a:gd name="T16" fmla="*/ 30 w 54"/>
                    <a:gd name="T17" fmla="*/ 615 h 615"/>
                    <a:gd name="T18" fmla="*/ 54 w 54"/>
                    <a:gd name="T19" fmla="*/ 591 h 615"/>
                    <a:gd name="T20" fmla="*/ 53 w 54"/>
                    <a:gd name="T21" fmla="*/ 591 h 615"/>
                    <a:gd name="T22" fmla="*/ 52 w 54"/>
                    <a:gd name="T23" fmla="*/ 574 h 6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54" h="615">
                      <a:moveTo>
                        <a:pt x="52" y="574"/>
                      </a:moveTo>
                      <a:lnTo>
                        <a:pt x="48" y="478"/>
                      </a:lnTo>
                      <a:lnTo>
                        <a:pt x="25" y="0"/>
                      </a:lnTo>
                      <a:lnTo>
                        <a:pt x="4" y="20"/>
                      </a:lnTo>
                      <a:lnTo>
                        <a:pt x="0" y="16"/>
                      </a:lnTo>
                      <a:lnTo>
                        <a:pt x="24" y="502"/>
                      </a:lnTo>
                      <a:lnTo>
                        <a:pt x="27" y="572"/>
                      </a:lnTo>
                      <a:lnTo>
                        <a:pt x="29" y="615"/>
                      </a:lnTo>
                      <a:lnTo>
                        <a:pt x="30" y="615"/>
                      </a:lnTo>
                      <a:lnTo>
                        <a:pt x="54" y="591"/>
                      </a:lnTo>
                      <a:lnTo>
                        <a:pt x="53" y="591"/>
                      </a:lnTo>
                      <a:lnTo>
                        <a:pt x="52" y="574"/>
                      </a:lnTo>
                      <a:close/>
                    </a:path>
                  </a:pathLst>
                </a:custGeom>
                <a:noFill/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5" name="Rectangle 463"/>
          <p:cNvSpPr>
            <a:spLocks noChangeArrowheads="1"/>
          </p:cNvSpPr>
          <p:nvPr/>
        </p:nvSpPr>
        <p:spPr bwMode="auto">
          <a:xfrm>
            <a:off x="-1654" y="5758008"/>
            <a:ext cx="12193653" cy="1099991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文本框 33"/>
          <p:cNvSpPr txBox="1"/>
          <p:nvPr/>
        </p:nvSpPr>
        <p:spPr>
          <a:xfrm>
            <a:off x="4450897" y="5988747"/>
            <a:ext cx="94598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迷你简汉真广标" panose="02010609000101010101" pitchFamily="49" charset="-122"/>
                <a:ea typeface="迷你简汉真广标" panose="02010609000101010101" pitchFamily="49" charset="-122"/>
              </a:rPr>
              <a:t>你大学里难忘的事情</a:t>
            </a:r>
            <a:endParaRPr lang="en-US" altLang="zh-CN" sz="36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迷你简汉真广标" panose="02010609000101010101" pitchFamily="49" charset="-122"/>
              <a:ea typeface="迷你简汉真广标" panose="02010609000101010101" pitchFamily="49" charset="-122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3903235" y="5988747"/>
            <a:ext cx="393632" cy="609611"/>
            <a:chOff x="1523999" y="1001485"/>
            <a:chExt cx="2598058" cy="4209142"/>
          </a:xfrm>
          <a:solidFill>
            <a:schemeClr val="bg1"/>
          </a:solidFill>
        </p:grpSpPr>
        <p:sp>
          <p:nvSpPr>
            <p:cNvPr id="36" name="矩形 35"/>
            <p:cNvSpPr/>
            <p:nvPr/>
          </p:nvSpPr>
          <p:spPr>
            <a:xfrm>
              <a:off x="2540000" y="4194629"/>
              <a:ext cx="566057" cy="58057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圆角矩形 36"/>
            <p:cNvSpPr/>
            <p:nvPr/>
          </p:nvSpPr>
          <p:spPr>
            <a:xfrm>
              <a:off x="2155371" y="1001485"/>
              <a:ext cx="1335315" cy="2699658"/>
            </a:xfrm>
            <a:prstGeom prst="roundRect">
              <a:avLst>
                <a:gd name="adj" fmla="val 4710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同心圆 6"/>
            <p:cNvSpPr/>
            <p:nvPr/>
          </p:nvSpPr>
          <p:spPr>
            <a:xfrm>
              <a:off x="1523999" y="2757715"/>
              <a:ext cx="2598058" cy="1582058"/>
            </a:xfrm>
            <a:custGeom>
              <a:avLst/>
              <a:gdLst/>
              <a:ahLst/>
              <a:cxnLst/>
              <a:rect l="l" t="t" r="r" b="b"/>
              <a:pathLst>
                <a:path w="2598058" h="1582058">
                  <a:moveTo>
                    <a:pt x="14462" y="0"/>
                  </a:moveTo>
                  <a:lnTo>
                    <a:pt x="389516" y="0"/>
                  </a:lnTo>
                  <a:cubicBezTo>
                    <a:pt x="377808" y="63354"/>
                    <a:pt x="371860" y="128889"/>
                    <a:pt x="371860" y="195943"/>
                  </a:cubicBezTo>
                  <a:cubicBezTo>
                    <a:pt x="371860" y="756101"/>
                    <a:pt x="786968" y="1210198"/>
                    <a:pt x="1299029" y="1210198"/>
                  </a:cubicBezTo>
                  <a:cubicBezTo>
                    <a:pt x="1811090" y="1210198"/>
                    <a:pt x="2226198" y="756101"/>
                    <a:pt x="2226198" y="195943"/>
                  </a:cubicBezTo>
                  <a:cubicBezTo>
                    <a:pt x="2226198" y="128889"/>
                    <a:pt x="2220250" y="63354"/>
                    <a:pt x="2208542" y="0"/>
                  </a:cubicBezTo>
                  <a:lnTo>
                    <a:pt x="2583596" y="0"/>
                  </a:lnTo>
                  <a:cubicBezTo>
                    <a:pt x="2593658" y="63872"/>
                    <a:pt x="2598058" y="129359"/>
                    <a:pt x="2598058" y="195943"/>
                  </a:cubicBezTo>
                  <a:cubicBezTo>
                    <a:pt x="2598058" y="961473"/>
                    <a:pt x="2016463" y="1582058"/>
                    <a:pt x="1299029" y="1582058"/>
                  </a:cubicBezTo>
                  <a:cubicBezTo>
                    <a:pt x="581595" y="1582058"/>
                    <a:pt x="0" y="961473"/>
                    <a:pt x="0" y="195943"/>
                  </a:cubicBezTo>
                  <a:cubicBezTo>
                    <a:pt x="0" y="129359"/>
                    <a:pt x="4400" y="63872"/>
                    <a:pt x="14462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1973942" y="4775200"/>
              <a:ext cx="1698172" cy="43542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629661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63"/>
          <p:cNvSpPr>
            <a:spLocks noChangeArrowheads="1"/>
          </p:cNvSpPr>
          <p:nvPr/>
        </p:nvSpPr>
        <p:spPr bwMode="auto">
          <a:xfrm>
            <a:off x="-1654" y="-31729"/>
            <a:ext cx="12193653" cy="6889729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Rectangle 463"/>
          <p:cNvSpPr>
            <a:spLocks noChangeArrowheads="1"/>
          </p:cNvSpPr>
          <p:nvPr/>
        </p:nvSpPr>
        <p:spPr bwMode="auto">
          <a:xfrm>
            <a:off x="-1654" y="5758008"/>
            <a:ext cx="12193653" cy="1099991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文本框 33"/>
          <p:cNvSpPr txBox="1"/>
          <p:nvPr/>
        </p:nvSpPr>
        <p:spPr>
          <a:xfrm>
            <a:off x="4450897" y="5988747"/>
            <a:ext cx="94598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迷你简汉真广标" panose="02010609000101010101" pitchFamily="49" charset="-122"/>
                <a:ea typeface="迷你简汉真广标" panose="02010609000101010101" pitchFamily="49" charset="-122"/>
              </a:rPr>
              <a:t>你大学里难忘的事情</a:t>
            </a:r>
            <a:endParaRPr lang="en-US" altLang="zh-CN" sz="36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迷你简汉真广标" panose="02010609000101010101" pitchFamily="49" charset="-122"/>
              <a:ea typeface="迷你简汉真广标" panose="02010609000101010101" pitchFamily="49" charset="-122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3903235" y="5988747"/>
            <a:ext cx="393632" cy="609611"/>
            <a:chOff x="1523999" y="1001485"/>
            <a:chExt cx="2598058" cy="4209142"/>
          </a:xfrm>
          <a:solidFill>
            <a:schemeClr val="bg1"/>
          </a:solidFill>
        </p:grpSpPr>
        <p:sp>
          <p:nvSpPr>
            <p:cNvPr id="36" name="矩形 35"/>
            <p:cNvSpPr/>
            <p:nvPr/>
          </p:nvSpPr>
          <p:spPr>
            <a:xfrm>
              <a:off x="2540000" y="4194629"/>
              <a:ext cx="566057" cy="58057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圆角矩形 36"/>
            <p:cNvSpPr/>
            <p:nvPr/>
          </p:nvSpPr>
          <p:spPr>
            <a:xfrm>
              <a:off x="2155371" y="1001485"/>
              <a:ext cx="1335315" cy="2699658"/>
            </a:xfrm>
            <a:prstGeom prst="roundRect">
              <a:avLst>
                <a:gd name="adj" fmla="val 4710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同心圆 6"/>
            <p:cNvSpPr/>
            <p:nvPr/>
          </p:nvSpPr>
          <p:spPr>
            <a:xfrm>
              <a:off x="1523999" y="2757715"/>
              <a:ext cx="2598058" cy="1582058"/>
            </a:xfrm>
            <a:custGeom>
              <a:avLst/>
              <a:gdLst/>
              <a:ahLst/>
              <a:cxnLst/>
              <a:rect l="l" t="t" r="r" b="b"/>
              <a:pathLst>
                <a:path w="2598058" h="1582058">
                  <a:moveTo>
                    <a:pt x="14462" y="0"/>
                  </a:moveTo>
                  <a:lnTo>
                    <a:pt x="389516" y="0"/>
                  </a:lnTo>
                  <a:cubicBezTo>
                    <a:pt x="377808" y="63354"/>
                    <a:pt x="371860" y="128889"/>
                    <a:pt x="371860" y="195943"/>
                  </a:cubicBezTo>
                  <a:cubicBezTo>
                    <a:pt x="371860" y="756101"/>
                    <a:pt x="786968" y="1210198"/>
                    <a:pt x="1299029" y="1210198"/>
                  </a:cubicBezTo>
                  <a:cubicBezTo>
                    <a:pt x="1811090" y="1210198"/>
                    <a:pt x="2226198" y="756101"/>
                    <a:pt x="2226198" y="195943"/>
                  </a:cubicBezTo>
                  <a:cubicBezTo>
                    <a:pt x="2226198" y="128889"/>
                    <a:pt x="2220250" y="63354"/>
                    <a:pt x="2208542" y="0"/>
                  </a:cubicBezTo>
                  <a:lnTo>
                    <a:pt x="2583596" y="0"/>
                  </a:lnTo>
                  <a:cubicBezTo>
                    <a:pt x="2593658" y="63872"/>
                    <a:pt x="2598058" y="129359"/>
                    <a:pt x="2598058" y="195943"/>
                  </a:cubicBezTo>
                  <a:cubicBezTo>
                    <a:pt x="2598058" y="961473"/>
                    <a:pt x="2016463" y="1582058"/>
                    <a:pt x="1299029" y="1582058"/>
                  </a:cubicBezTo>
                  <a:cubicBezTo>
                    <a:pt x="581595" y="1582058"/>
                    <a:pt x="0" y="961473"/>
                    <a:pt x="0" y="195943"/>
                  </a:cubicBezTo>
                  <a:cubicBezTo>
                    <a:pt x="0" y="129359"/>
                    <a:pt x="4400" y="63872"/>
                    <a:pt x="14462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1973942" y="4775200"/>
              <a:ext cx="1698172" cy="43542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3" name="Freeform 41"/>
          <p:cNvSpPr>
            <a:spLocks/>
          </p:cNvSpPr>
          <p:nvPr/>
        </p:nvSpPr>
        <p:spPr bwMode="auto">
          <a:xfrm>
            <a:off x="1070404" y="1024895"/>
            <a:ext cx="4862274" cy="4380498"/>
          </a:xfrm>
          <a:custGeom>
            <a:avLst/>
            <a:gdLst>
              <a:gd name="T0" fmla="*/ 2536 w 852"/>
              <a:gd name="T1" fmla="*/ 0 h 766"/>
              <a:gd name="T2" fmla="*/ 1711 w 852"/>
              <a:gd name="T3" fmla="*/ 420 h 766"/>
              <a:gd name="T4" fmla="*/ 884 w 852"/>
              <a:gd name="T5" fmla="*/ 0 h 766"/>
              <a:gd name="T6" fmla="*/ 0 w 852"/>
              <a:gd name="T7" fmla="*/ 1080 h 766"/>
              <a:gd name="T8" fmla="*/ 1711 w 852"/>
              <a:gd name="T9" fmla="*/ 3088 h 766"/>
              <a:gd name="T10" fmla="*/ 3420 w 852"/>
              <a:gd name="T11" fmla="*/ 1080 h 766"/>
              <a:gd name="T12" fmla="*/ 2536 w 852"/>
              <a:gd name="T13" fmla="*/ 0 h 76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852" h="766">
                <a:moveTo>
                  <a:pt x="632" y="0"/>
                </a:moveTo>
                <a:cubicBezTo>
                  <a:pt x="484" y="0"/>
                  <a:pt x="426" y="104"/>
                  <a:pt x="426" y="104"/>
                </a:cubicBezTo>
                <a:cubicBezTo>
                  <a:pt x="426" y="104"/>
                  <a:pt x="368" y="0"/>
                  <a:pt x="220" y="0"/>
                </a:cubicBezTo>
                <a:cubicBezTo>
                  <a:pt x="72" y="0"/>
                  <a:pt x="0" y="138"/>
                  <a:pt x="0" y="268"/>
                </a:cubicBezTo>
                <a:cubicBezTo>
                  <a:pt x="0" y="416"/>
                  <a:pt x="138" y="632"/>
                  <a:pt x="426" y="766"/>
                </a:cubicBezTo>
                <a:cubicBezTo>
                  <a:pt x="714" y="632"/>
                  <a:pt x="852" y="416"/>
                  <a:pt x="852" y="268"/>
                </a:cubicBezTo>
                <a:cubicBezTo>
                  <a:pt x="852" y="138"/>
                  <a:pt x="780" y="0"/>
                  <a:pt x="632" y="0"/>
                </a:cubicBezTo>
              </a:path>
            </a:pathLst>
          </a:custGeom>
          <a:solidFill>
            <a:srgbClr val="EB786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84" name="组合 83"/>
          <p:cNvGrpSpPr/>
          <p:nvPr/>
        </p:nvGrpSpPr>
        <p:grpSpPr>
          <a:xfrm>
            <a:off x="1297404" y="1284761"/>
            <a:ext cx="2156807" cy="2526139"/>
            <a:chOff x="3903214" y="1211188"/>
            <a:chExt cx="2156807" cy="252613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4286" b="100000" l="8333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03214" y="1211188"/>
              <a:ext cx="2156807" cy="2156807"/>
            </a:xfrm>
            <a:prstGeom prst="rect">
              <a:avLst/>
            </a:prstGeom>
          </p:spPr>
        </p:pic>
        <p:sp>
          <p:nvSpPr>
            <p:cNvPr id="72" name="圆角矩形 71"/>
            <p:cNvSpPr/>
            <p:nvPr/>
          </p:nvSpPr>
          <p:spPr>
            <a:xfrm>
              <a:off x="4433188" y="3350690"/>
              <a:ext cx="1080228" cy="368389"/>
            </a:xfrm>
            <a:prstGeom prst="roundRect">
              <a:avLst/>
            </a:prstGeom>
            <a:solidFill>
              <a:schemeClr val="bg1">
                <a:lumMod val="50000"/>
              </a:scheme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矩形 72"/>
            <p:cNvSpPr/>
            <p:nvPr/>
          </p:nvSpPr>
          <p:spPr>
            <a:xfrm>
              <a:off x="4661094" y="3367995"/>
              <a:ext cx="6463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方正准圆简体" panose="03000509000000000000" pitchFamily="65" charset="-122"/>
                  <a:ea typeface="方正准圆简体" panose="03000509000000000000" pitchFamily="65" charset="-122"/>
                </a:rPr>
                <a:t>帅帅</a:t>
              </a:r>
              <a:endParaRPr lang="zh-CN" altLang="en-US" dirty="0">
                <a:solidFill>
                  <a:schemeClr val="bg1"/>
                </a:solidFill>
                <a:latin typeface="方正准圆简体" panose="03000509000000000000" pitchFamily="65" charset="-122"/>
                <a:ea typeface="方正准圆简体" panose="03000509000000000000" pitchFamily="65" charset="-122"/>
              </a:endParaRPr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3650276" y="1377741"/>
            <a:ext cx="1967846" cy="2359453"/>
            <a:chOff x="6254873" y="1344589"/>
            <a:chExt cx="1967846" cy="2359453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905" b="100000" l="4751" r="94796">
                          <a14:foregroundMark x1="23756" y1="59502" x2="74434" y2="64932"/>
                          <a14:foregroundMark x1="62443" y1="89819" x2="66742" y2="99548"/>
                          <a14:foregroundMark x1="52941" y1="76018" x2="64706" y2="6448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54873" y="1344589"/>
              <a:ext cx="1967846" cy="1967846"/>
            </a:xfrm>
            <a:prstGeom prst="rect">
              <a:avLst/>
            </a:prstGeom>
          </p:spPr>
        </p:pic>
        <p:sp>
          <p:nvSpPr>
            <p:cNvPr id="74" name="圆角矩形 73"/>
            <p:cNvSpPr/>
            <p:nvPr/>
          </p:nvSpPr>
          <p:spPr>
            <a:xfrm>
              <a:off x="6677927" y="3317405"/>
              <a:ext cx="1080228" cy="368389"/>
            </a:xfrm>
            <a:prstGeom prst="roundRect">
              <a:avLst/>
            </a:prstGeom>
            <a:solidFill>
              <a:schemeClr val="bg1">
                <a:lumMod val="50000"/>
              </a:scheme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矩形 74"/>
            <p:cNvSpPr/>
            <p:nvPr/>
          </p:nvSpPr>
          <p:spPr>
            <a:xfrm>
              <a:off x="6905833" y="3334710"/>
              <a:ext cx="6463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方正准圆简体" panose="03000509000000000000" pitchFamily="65" charset="-122"/>
                  <a:ea typeface="方正准圆简体" panose="03000509000000000000" pitchFamily="65" charset="-122"/>
                </a:rPr>
                <a:t>润</a:t>
              </a:r>
              <a:r>
                <a:rPr lang="zh-CN" altLang="en-US" dirty="0" smtClean="0">
                  <a:solidFill>
                    <a:schemeClr val="bg1"/>
                  </a:solidFill>
                  <a:latin typeface="方正准圆简体" panose="03000509000000000000" pitchFamily="65" charset="-122"/>
                  <a:ea typeface="方正准圆简体" panose="03000509000000000000" pitchFamily="65" charset="-122"/>
                </a:rPr>
                <a:t>润</a:t>
              </a:r>
              <a:endParaRPr lang="zh-CN" altLang="en-US" dirty="0">
                <a:solidFill>
                  <a:schemeClr val="bg1"/>
                </a:solidFill>
                <a:latin typeface="方正准圆简体" panose="03000509000000000000" pitchFamily="65" charset="-122"/>
                <a:ea typeface="方正准圆简体" panose="03000509000000000000" pitchFamily="65" charset="-122"/>
              </a:endParaRPr>
            </a:p>
          </p:txBody>
        </p:sp>
      </p:grpSp>
      <p:sp>
        <p:nvSpPr>
          <p:cNvPr id="96" name="Freeform 41"/>
          <p:cNvSpPr>
            <a:spLocks/>
          </p:cNvSpPr>
          <p:nvPr/>
        </p:nvSpPr>
        <p:spPr bwMode="auto">
          <a:xfrm>
            <a:off x="6425994" y="1024895"/>
            <a:ext cx="4862274" cy="4380498"/>
          </a:xfrm>
          <a:custGeom>
            <a:avLst/>
            <a:gdLst>
              <a:gd name="T0" fmla="*/ 2536 w 852"/>
              <a:gd name="T1" fmla="*/ 0 h 766"/>
              <a:gd name="T2" fmla="*/ 1711 w 852"/>
              <a:gd name="T3" fmla="*/ 420 h 766"/>
              <a:gd name="T4" fmla="*/ 884 w 852"/>
              <a:gd name="T5" fmla="*/ 0 h 766"/>
              <a:gd name="T6" fmla="*/ 0 w 852"/>
              <a:gd name="T7" fmla="*/ 1080 h 766"/>
              <a:gd name="T8" fmla="*/ 1711 w 852"/>
              <a:gd name="T9" fmla="*/ 3088 h 766"/>
              <a:gd name="T10" fmla="*/ 3420 w 852"/>
              <a:gd name="T11" fmla="*/ 1080 h 766"/>
              <a:gd name="T12" fmla="*/ 2536 w 852"/>
              <a:gd name="T13" fmla="*/ 0 h 76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852" h="766">
                <a:moveTo>
                  <a:pt x="632" y="0"/>
                </a:moveTo>
                <a:cubicBezTo>
                  <a:pt x="484" y="0"/>
                  <a:pt x="426" y="104"/>
                  <a:pt x="426" y="104"/>
                </a:cubicBezTo>
                <a:cubicBezTo>
                  <a:pt x="426" y="104"/>
                  <a:pt x="368" y="0"/>
                  <a:pt x="220" y="0"/>
                </a:cubicBezTo>
                <a:cubicBezTo>
                  <a:pt x="72" y="0"/>
                  <a:pt x="0" y="138"/>
                  <a:pt x="0" y="268"/>
                </a:cubicBezTo>
                <a:cubicBezTo>
                  <a:pt x="0" y="416"/>
                  <a:pt x="138" y="632"/>
                  <a:pt x="426" y="766"/>
                </a:cubicBezTo>
                <a:cubicBezTo>
                  <a:pt x="714" y="632"/>
                  <a:pt x="852" y="416"/>
                  <a:pt x="852" y="268"/>
                </a:cubicBezTo>
                <a:cubicBezTo>
                  <a:pt x="852" y="138"/>
                  <a:pt x="780" y="0"/>
                  <a:pt x="632" y="0"/>
                </a:cubicBezTo>
              </a:path>
            </a:pathLst>
          </a:custGeom>
          <a:solidFill>
            <a:srgbClr val="EB786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97" name="组合 96"/>
          <p:cNvGrpSpPr/>
          <p:nvPr/>
        </p:nvGrpSpPr>
        <p:grpSpPr>
          <a:xfrm>
            <a:off x="6574996" y="1320888"/>
            <a:ext cx="1825860" cy="2449591"/>
            <a:chOff x="7368248" y="1235203"/>
            <a:chExt cx="1825860" cy="2449591"/>
          </a:xfrm>
        </p:grpSpPr>
        <p:pic>
          <p:nvPicPr>
            <p:cNvPr id="102" name="图片 101"/>
            <p:cNvPicPr>
              <a:picLocks noChangeAspect="1"/>
            </p:cNvPicPr>
            <p:nvPr/>
          </p:nvPicPr>
          <p:blipFill rotWithShape="1"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45763" b="100000" l="3390" r="47119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5054" r="51804"/>
            <a:stretch/>
          </p:blipFill>
          <p:spPr>
            <a:xfrm>
              <a:off x="7368248" y="1235203"/>
              <a:ext cx="1825860" cy="2081551"/>
            </a:xfrm>
            <a:prstGeom prst="rect">
              <a:avLst/>
            </a:prstGeom>
          </p:spPr>
        </p:pic>
        <p:sp>
          <p:nvSpPr>
            <p:cNvPr id="103" name="圆角矩形 102"/>
            <p:cNvSpPr/>
            <p:nvPr/>
          </p:nvSpPr>
          <p:spPr>
            <a:xfrm>
              <a:off x="7896871" y="3283120"/>
              <a:ext cx="1080228" cy="368389"/>
            </a:xfrm>
            <a:prstGeom prst="roundRect">
              <a:avLst/>
            </a:prstGeom>
            <a:solidFill>
              <a:schemeClr val="bg1">
                <a:lumMod val="50000"/>
              </a:scheme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" name="矩形 103"/>
            <p:cNvSpPr/>
            <p:nvPr/>
          </p:nvSpPr>
          <p:spPr>
            <a:xfrm>
              <a:off x="8153182" y="3315462"/>
              <a:ext cx="6463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方正准圆简体" panose="03000509000000000000" pitchFamily="65" charset="-122"/>
                  <a:ea typeface="方正准圆简体" panose="03000509000000000000" pitchFamily="65" charset="-122"/>
                </a:rPr>
                <a:t>世</a:t>
              </a:r>
              <a:r>
                <a:rPr lang="zh-CN" altLang="en-US" dirty="0">
                  <a:solidFill>
                    <a:schemeClr val="bg1"/>
                  </a:solidFill>
                  <a:latin typeface="方正准圆简体" panose="03000509000000000000" pitchFamily="65" charset="-122"/>
                  <a:ea typeface="方正准圆简体" panose="03000509000000000000" pitchFamily="65" charset="-122"/>
                </a:rPr>
                <a:t>玉</a:t>
              </a:r>
            </a:p>
          </p:txBody>
        </p:sp>
      </p:grpSp>
      <p:grpSp>
        <p:nvGrpSpPr>
          <p:cNvPr id="98" name="组合 97"/>
          <p:cNvGrpSpPr/>
          <p:nvPr/>
        </p:nvGrpSpPr>
        <p:grpSpPr>
          <a:xfrm>
            <a:off x="9190809" y="1491207"/>
            <a:ext cx="1763423" cy="2265707"/>
            <a:chOff x="9852584" y="1410457"/>
            <a:chExt cx="1763423" cy="2265707"/>
          </a:xfrm>
        </p:grpSpPr>
        <p:pic>
          <p:nvPicPr>
            <p:cNvPr id="99" name="图片 98"/>
            <p:cNvPicPr>
              <a:picLocks noChangeAspect="1"/>
            </p:cNvPicPr>
            <p:nvPr/>
          </p:nvPicPr>
          <p:blipFill rotWithShape="1">
            <a:blip r:embed="rId8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47458" b="100000" l="51017" r="97797">
                          <a14:foregroundMark x1="71525" y1="78814" x2="75085" y2="90678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0942" t="47115"/>
            <a:stretch/>
          </p:blipFill>
          <p:spPr>
            <a:xfrm>
              <a:off x="9852584" y="1410457"/>
              <a:ext cx="1763423" cy="1900997"/>
            </a:xfrm>
            <a:prstGeom prst="rect">
              <a:avLst/>
            </a:prstGeom>
          </p:spPr>
        </p:pic>
        <p:sp>
          <p:nvSpPr>
            <p:cNvPr id="100" name="圆角矩形 99"/>
            <p:cNvSpPr/>
            <p:nvPr/>
          </p:nvSpPr>
          <p:spPr>
            <a:xfrm>
              <a:off x="10138404" y="3295680"/>
              <a:ext cx="1080228" cy="368389"/>
            </a:xfrm>
            <a:prstGeom prst="roundRect">
              <a:avLst/>
            </a:prstGeom>
            <a:solidFill>
              <a:schemeClr val="bg1">
                <a:lumMod val="50000"/>
              </a:scheme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1" name="矩形 100"/>
            <p:cNvSpPr/>
            <p:nvPr/>
          </p:nvSpPr>
          <p:spPr>
            <a:xfrm>
              <a:off x="10355352" y="3306832"/>
              <a:ext cx="6463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方正准圆简体" panose="03000509000000000000" pitchFamily="65" charset="-122"/>
                  <a:ea typeface="方正准圆简体" panose="03000509000000000000" pitchFamily="65" charset="-122"/>
                </a:rPr>
                <a:t>嘉嘉</a:t>
              </a:r>
            </a:p>
          </p:txBody>
        </p:sp>
      </p:grpSp>
      <p:grpSp>
        <p:nvGrpSpPr>
          <p:cNvPr id="106" name="组合 105"/>
          <p:cNvGrpSpPr/>
          <p:nvPr/>
        </p:nvGrpSpPr>
        <p:grpSpPr>
          <a:xfrm>
            <a:off x="2435074" y="121131"/>
            <a:ext cx="2110050" cy="1370076"/>
            <a:chOff x="348419" y="478517"/>
            <a:chExt cx="3846828" cy="2497783"/>
          </a:xfrm>
        </p:grpSpPr>
        <p:sp>
          <p:nvSpPr>
            <p:cNvPr id="107" name="椭圆形标注 106"/>
            <p:cNvSpPr/>
            <p:nvPr/>
          </p:nvSpPr>
          <p:spPr>
            <a:xfrm>
              <a:off x="669750" y="478517"/>
              <a:ext cx="3204166" cy="2497783"/>
            </a:xfrm>
            <a:prstGeom prst="wedgeEllipseCallout">
              <a:avLst>
                <a:gd name="adj1" fmla="val 10"/>
                <a:gd name="adj2" fmla="val 56464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" name="文本框 107"/>
            <p:cNvSpPr txBox="1"/>
            <p:nvPr/>
          </p:nvSpPr>
          <p:spPr>
            <a:xfrm>
              <a:off x="348419" y="1415876"/>
              <a:ext cx="3846828" cy="9538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准圆简体" panose="03000509000000000000" pitchFamily="65" charset="-122"/>
                  <a:ea typeface="方正准圆简体" panose="03000509000000000000" pitchFamily="65" charset="-122"/>
                </a:rPr>
                <a:t>遇见了你</a:t>
              </a:r>
              <a:endParaRPr lang="en-US" altLang="zh-CN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准圆简体" panose="03000509000000000000" pitchFamily="65" charset="-122"/>
                <a:ea typeface="方正准圆简体" panose="03000509000000000000" pitchFamily="65" charset="-122"/>
              </a:endParaRPr>
            </a:p>
          </p:txBody>
        </p:sp>
      </p:grpSp>
      <p:grpSp>
        <p:nvGrpSpPr>
          <p:cNvPr id="109" name="组合 108"/>
          <p:cNvGrpSpPr/>
          <p:nvPr/>
        </p:nvGrpSpPr>
        <p:grpSpPr>
          <a:xfrm>
            <a:off x="7782673" y="192803"/>
            <a:ext cx="2110050" cy="1370076"/>
            <a:chOff x="348419" y="478517"/>
            <a:chExt cx="3846828" cy="2497783"/>
          </a:xfrm>
        </p:grpSpPr>
        <p:sp>
          <p:nvSpPr>
            <p:cNvPr id="110" name="椭圆形标注 109"/>
            <p:cNvSpPr/>
            <p:nvPr/>
          </p:nvSpPr>
          <p:spPr>
            <a:xfrm>
              <a:off x="669750" y="478517"/>
              <a:ext cx="3204166" cy="2497783"/>
            </a:xfrm>
            <a:prstGeom prst="wedgeEllipseCallout">
              <a:avLst>
                <a:gd name="adj1" fmla="val 10"/>
                <a:gd name="adj2" fmla="val 56464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1" name="文本框 110"/>
            <p:cNvSpPr txBox="1"/>
            <p:nvPr/>
          </p:nvSpPr>
          <p:spPr>
            <a:xfrm>
              <a:off x="348419" y="1415876"/>
              <a:ext cx="3846828" cy="9538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准圆简体" panose="03000509000000000000" pitchFamily="65" charset="-122"/>
                  <a:ea typeface="方正准圆简体" panose="03000509000000000000" pitchFamily="65" charset="-122"/>
                </a:rPr>
                <a:t>执子之手</a:t>
              </a:r>
              <a:endParaRPr lang="en-US" altLang="zh-CN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准圆简体" panose="03000509000000000000" pitchFamily="65" charset="-122"/>
                <a:ea typeface="方正准圆简体" panose="03000509000000000000" pitchFamily="65" charset="-122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 rot="3261007">
            <a:off x="2081145" y="988130"/>
            <a:ext cx="1481156" cy="863231"/>
            <a:chOff x="-4358125" y="1998289"/>
            <a:chExt cx="4183904" cy="2438416"/>
          </a:xfrm>
        </p:grpSpPr>
        <p:sp>
          <p:nvSpPr>
            <p:cNvPr id="52" name="Freeform 67"/>
            <p:cNvSpPr>
              <a:spLocks/>
            </p:cNvSpPr>
            <p:nvPr/>
          </p:nvSpPr>
          <p:spPr bwMode="auto">
            <a:xfrm rot="2700000">
              <a:off x="-4183676" y="2959613"/>
              <a:ext cx="562116" cy="911014"/>
            </a:xfrm>
            <a:custGeom>
              <a:avLst/>
              <a:gdLst>
                <a:gd name="T0" fmla="*/ 145 w 145"/>
                <a:gd name="T1" fmla="*/ 96 h 235"/>
                <a:gd name="T2" fmla="*/ 139 w 145"/>
                <a:gd name="T3" fmla="*/ 0 h 235"/>
                <a:gd name="T4" fmla="*/ 0 w 145"/>
                <a:gd name="T5" fmla="*/ 139 h 235"/>
                <a:gd name="T6" fmla="*/ 6 w 145"/>
                <a:gd name="T7" fmla="*/ 235 h 235"/>
                <a:gd name="T8" fmla="*/ 145 w 145"/>
                <a:gd name="T9" fmla="*/ 96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5" h="235">
                  <a:moveTo>
                    <a:pt x="145" y="96"/>
                  </a:moveTo>
                  <a:lnTo>
                    <a:pt x="139" y="0"/>
                  </a:lnTo>
                  <a:lnTo>
                    <a:pt x="0" y="139"/>
                  </a:lnTo>
                  <a:lnTo>
                    <a:pt x="6" y="235"/>
                  </a:lnTo>
                  <a:lnTo>
                    <a:pt x="145" y="96"/>
                  </a:lnTo>
                  <a:close/>
                </a:path>
              </a:pathLst>
            </a:custGeom>
            <a:solidFill>
              <a:srgbClr val="E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62" name="组合 61"/>
            <p:cNvGrpSpPr/>
            <p:nvPr/>
          </p:nvGrpSpPr>
          <p:grpSpPr>
            <a:xfrm>
              <a:off x="-3674869" y="1998289"/>
              <a:ext cx="3500648" cy="2438416"/>
              <a:chOff x="-3798917" y="1996919"/>
              <a:chExt cx="3500648" cy="2438416"/>
            </a:xfrm>
          </p:grpSpPr>
          <p:sp>
            <p:nvSpPr>
              <p:cNvPr id="47" name="Freeform 62"/>
              <p:cNvSpPr>
                <a:spLocks/>
              </p:cNvSpPr>
              <p:nvPr/>
            </p:nvSpPr>
            <p:spPr bwMode="auto">
              <a:xfrm rot="2700000">
                <a:off x="-3798916" y="1996918"/>
                <a:ext cx="2438416" cy="2438417"/>
              </a:xfrm>
              <a:custGeom>
                <a:avLst/>
                <a:gdLst>
                  <a:gd name="T0" fmla="*/ 18 w 629"/>
                  <a:gd name="T1" fmla="*/ 629 h 629"/>
                  <a:gd name="T2" fmla="*/ 0 w 629"/>
                  <a:gd name="T3" fmla="*/ 612 h 629"/>
                  <a:gd name="T4" fmla="*/ 612 w 629"/>
                  <a:gd name="T5" fmla="*/ 0 h 629"/>
                  <a:gd name="T6" fmla="*/ 629 w 629"/>
                  <a:gd name="T7" fmla="*/ 18 h 629"/>
                  <a:gd name="T8" fmla="*/ 18 w 629"/>
                  <a:gd name="T9" fmla="*/ 629 h 6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9" h="629">
                    <a:moveTo>
                      <a:pt x="18" y="629"/>
                    </a:moveTo>
                    <a:lnTo>
                      <a:pt x="0" y="612"/>
                    </a:lnTo>
                    <a:lnTo>
                      <a:pt x="612" y="0"/>
                    </a:lnTo>
                    <a:lnTo>
                      <a:pt x="629" y="18"/>
                    </a:lnTo>
                    <a:lnTo>
                      <a:pt x="18" y="629"/>
                    </a:ln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" name="Freeform 68"/>
              <p:cNvSpPr>
                <a:spLocks/>
              </p:cNvSpPr>
              <p:nvPr/>
            </p:nvSpPr>
            <p:spPr bwMode="auto">
              <a:xfrm rot="2700000">
                <a:off x="-1213159" y="2768532"/>
                <a:ext cx="914890" cy="914890"/>
              </a:xfrm>
              <a:custGeom>
                <a:avLst/>
                <a:gdLst>
                  <a:gd name="T0" fmla="*/ 21 w 258"/>
                  <a:gd name="T1" fmla="*/ 88 h 259"/>
                  <a:gd name="T2" fmla="*/ 21 w 258"/>
                  <a:gd name="T3" fmla="*/ 166 h 259"/>
                  <a:gd name="T4" fmla="*/ 80 w 258"/>
                  <a:gd name="T5" fmla="*/ 178 h 259"/>
                  <a:gd name="T6" fmla="*/ 92 w 258"/>
                  <a:gd name="T7" fmla="*/ 238 h 259"/>
                  <a:gd name="T8" fmla="*/ 170 w 258"/>
                  <a:gd name="T9" fmla="*/ 237 h 259"/>
                  <a:gd name="T10" fmla="*/ 258 w 258"/>
                  <a:gd name="T11" fmla="*/ 0 h 259"/>
                  <a:gd name="T12" fmla="*/ 21 w 258"/>
                  <a:gd name="T13" fmla="*/ 88 h 2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8" h="259">
                    <a:moveTo>
                      <a:pt x="21" y="88"/>
                    </a:moveTo>
                    <a:cubicBezTo>
                      <a:pt x="0" y="110"/>
                      <a:pt x="0" y="145"/>
                      <a:pt x="21" y="166"/>
                    </a:cubicBezTo>
                    <a:cubicBezTo>
                      <a:pt x="37" y="182"/>
                      <a:pt x="61" y="186"/>
                      <a:pt x="80" y="178"/>
                    </a:cubicBezTo>
                    <a:cubicBezTo>
                      <a:pt x="72" y="198"/>
                      <a:pt x="76" y="222"/>
                      <a:pt x="92" y="238"/>
                    </a:cubicBezTo>
                    <a:cubicBezTo>
                      <a:pt x="114" y="259"/>
                      <a:pt x="149" y="259"/>
                      <a:pt x="170" y="237"/>
                    </a:cubicBezTo>
                    <a:cubicBezTo>
                      <a:pt x="221" y="187"/>
                      <a:pt x="258" y="0"/>
                      <a:pt x="258" y="0"/>
                    </a:cubicBezTo>
                    <a:cubicBezTo>
                      <a:pt x="258" y="0"/>
                      <a:pt x="72" y="38"/>
                      <a:pt x="21" y="88"/>
                    </a:cubicBezTo>
                    <a:close/>
                  </a:path>
                </a:pathLst>
              </a:custGeom>
              <a:solidFill>
                <a:srgbClr val="E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48" name="Freeform 63"/>
            <p:cNvSpPr>
              <a:spLocks/>
            </p:cNvSpPr>
            <p:nvPr/>
          </p:nvSpPr>
          <p:spPr bwMode="auto">
            <a:xfrm rot="2700000">
              <a:off x="-4380195" y="2737116"/>
              <a:ext cx="914890" cy="565991"/>
            </a:xfrm>
            <a:custGeom>
              <a:avLst/>
              <a:gdLst>
                <a:gd name="T0" fmla="*/ 140 w 236"/>
                <a:gd name="T1" fmla="*/ 0 h 146"/>
                <a:gd name="T2" fmla="*/ 236 w 236"/>
                <a:gd name="T3" fmla="*/ 7 h 146"/>
                <a:gd name="T4" fmla="*/ 96 w 236"/>
                <a:gd name="T5" fmla="*/ 146 h 146"/>
                <a:gd name="T6" fmla="*/ 0 w 236"/>
                <a:gd name="T7" fmla="*/ 140 h 146"/>
                <a:gd name="T8" fmla="*/ 140 w 236"/>
                <a:gd name="T9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6" h="146">
                  <a:moveTo>
                    <a:pt x="140" y="0"/>
                  </a:moveTo>
                  <a:lnTo>
                    <a:pt x="236" y="7"/>
                  </a:lnTo>
                  <a:lnTo>
                    <a:pt x="96" y="146"/>
                  </a:lnTo>
                  <a:lnTo>
                    <a:pt x="0" y="140"/>
                  </a:lnTo>
                  <a:lnTo>
                    <a:pt x="140" y="0"/>
                  </a:lnTo>
                  <a:close/>
                </a:path>
              </a:pathLst>
            </a:custGeom>
            <a:solidFill>
              <a:srgbClr val="E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2" name="组合 111"/>
          <p:cNvGrpSpPr/>
          <p:nvPr/>
        </p:nvGrpSpPr>
        <p:grpSpPr>
          <a:xfrm rot="3261007">
            <a:off x="7394459" y="975748"/>
            <a:ext cx="1481156" cy="863231"/>
            <a:chOff x="-4358125" y="1998289"/>
            <a:chExt cx="4183904" cy="2438416"/>
          </a:xfrm>
        </p:grpSpPr>
        <p:sp>
          <p:nvSpPr>
            <p:cNvPr id="113" name="Freeform 67"/>
            <p:cNvSpPr>
              <a:spLocks/>
            </p:cNvSpPr>
            <p:nvPr/>
          </p:nvSpPr>
          <p:spPr bwMode="auto">
            <a:xfrm rot="2700000">
              <a:off x="-4183676" y="2959613"/>
              <a:ext cx="562116" cy="911014"/>
            </a:xfrm>
            <a:custGeom>
              <a:avLst/>
              <a:gdLst>
                <a:gd name="T0" fmla="*/ 145 w 145"/>
                <a:gd name="T1" fmla="*/ 96 h 235"/>
                <a:gd name="T2" fmla="*/ 139 w 145"/>
                <a:gd name="T3" fmla="*/ 0 h 235"/>
                <a:gd name="T4" fmla="*/ 0 w 145"/>
                <a:gd name="T5" fmla="*/ 139 h 235"/>
                <a:gd name="T6" fmla="*/ 6 w 145"/>
                <a:gd name="T7" fmla="*/ 235 h 235"/>
                <a:gd name="T8" fmla="*/ 145 w 145"/>
                <a:gd name="T9" fmla="*/ 96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5" h="235">
                  <a:moveTo>
                    <a:pt x="145" y="96"/>
                  </a:moveTo>
                  <a:lnTo>
                    <a:pt x="139" y="0"/>
                  </a:lnTo>
                  <a:lnTo>
                    <a:pt x="0" y="139"/>
                  </a:lnTo>
                  <a:lnTo>
                    <a:pt x="6" y="235"/>
                  </a:lnTo>
                  <a:lnTo>
                    <a:pt x="145" y="96"/>
                  </a:lnTo>
                  <a:close/>
                </a:path>
              </a:pathLst>
            </a:custGeom>
            <a:solidFill>
              <a:srgbClr val="E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14" name="组合 113"/>
            <p:cNvGrpSpPr/>
            <p:nvPr/>
          </p:nvGrpSpPr>
          <p:grpSpPr>
            <a:xfrm>
              <a:off x="-3674869" y="1998289"/>
              <a:ext cx="3500648" cy="2438416"/>
              <a:chOff x="-3798917" y="1996919"/>
              <a:chExt cx="3500648" cy="2438416"/>
            </a:xfrm>
          </p:grpSpPr>
          <p:sp>
            <p:nvSpPr>
              <p:cNvPr id="116" name="Freeform 62"/>
              <p:cNvSpPr>
                <a:spLocks/>
              </p:cNvSpPr>
              <p:nvPr/>
            </p:nvSpPr>
            <p:spPr bwMode="auto">
              <a:xfrm rot="2700000">
                <a:off x="-3798916" y="1996918"/>
                <a:ext cx="2438416" cy="2438417"/>
              </a:xfrm>
              <a:custGeom>
                <a:avLst/>
                <a:gdLst>
                  <a:gd name="T0" fmla="*/ 18 w 629"/>
                  <a:gd name="T1" fmla="*/ 629 h 629"/>
                  <a:gd name="T2" fmla="*/ 0 w 629"/>
                  <a:gd name="T3" fmla="*/ 612 h 629"/>
                  <a:gd name="T4" fmla="*/ 612 w 629"/>
                  <a:gd name="T5" fmla="*/ 0 h 629"/>
                  <a:gd name="T6" fmla="*/ 629 w 629"/>
                  <a:gd name="T7" fmla="*/ 18 h 629"/>
                  <a:gd name="T8" fmla="*/ 18 w 629"/>
                  <a:gd name="T9" fmla="*/ 629 h 6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9" h="629">
                    <a:moveTo>
                      <a:pt x="18" y="629"/>
                    </a:moveTo>
                    <a:lnTo>
                      <a:pt x="0" y="612"/>
                    </a:lnTo>
                    <a:lnTo>
                      <a:pt x="612" y="0"/>
                    </a:lnTo>
                    <a:lnTo>
                      <a:pt x="629" y="18"/>
                    </a:lnTo>
                    <a:lnTo>
                      <a:pt x="18" y="629"/>
                    </a:ln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" name="Freeform 68"/>
              <p:cNvSpPr>
                <a:spLocks/>
              </p:cNvSpPr>
              <p:nvPr/>
            </p:nvSpPr>
            <p:spPr bwMode="auto">
              <a:xfrm rot="2700000">
                <a:off x="-1213159" y="2768532"/>
                <a:ext cx="914890" cy="914890"/>
              </a:xfrm>
              <a:custGeom>
                <a:avLst/>
                <a:gdLst>
                  <a:gd name="T0" fmla="*/ 21 w 258"/>
                  <a:gd name="T1" fmla="*/ 88 h 259"/>
                  <a:gd name="T2" fmla="*/ 21 w 258"/>
                  <a:gd name="T3" fmla="*/ 166 h 259"/>
                  <a:gd name="T4" fmla="*/ 80 w 258"/>
                  <a:gd name="T5" fmla="*/ 178 h 259"/>
                  <a:gd name="T6" fmla="*/ 92 w 258"/>
                  <a:gd name="T7" fmla="*/ 238 h 259"/>
                  <a:gd name="T8" fmla="*/ 170 w 258"/>
                  <a:gd name="T9" fmla="*/ 237 h 259"/>
                  <a:gd name="T10" fmla="*/ 258 w 258"/>
                  <a:gd name="T11" fmla="*/ 0 h 259"/>
                  <a:gd name="T12" fmla="*/ 21 w 258"/>
                  <a:gd name="T13" fmla="*/ 88 h 2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8" h="259">
                    <a:moveTo>
                      <a:pt x="21" y="88"/>
                    </a:moveTo>
                    <a:cubicBezTo>
                      <a:pt x="0" y="110"/>
                      <a:pt x="0" y="145"/>
                      <a:pt x="21" y="166"/>
                    </a:cubicBezTo>
                    <a:cubicBezTo>
                      <a:pt x="37" y="182"/>
                      <a:pt x="61" y="186"/>
                      <a:pt x="80" y="178"/>
                    </a:cubicBezTo>
                    <a:cubicBezTo>
                      <a:pt x="72" y="198"/>
                      <a:pt x="76" y="222"/>
                      <a:pt x="92" y="238"/>
                    </a:cubicBezTo>
                    <a:cubicBezTo>
                      <a:pt x="114" y="259"/>
                      <a:pt x="149" y="259"/>
                      <a:pt x="170" y="237"/>
                    </a:cubicBezTo>
                    <a:cubicBezTo>
                      <a:pt x="221" y="187"/>
                      <a:pt x="258" y="0"/>
                      <a:pt x="258" y="0"/>
                    </a:cubicBezTo>
                    <a:cubicBezTo>
                      <a:pt x="258" y="0"/>
                      <a:pt x="72" y="38"/>
                      <a:pt x="21" y="88"/>
                    </a:cubicBezTo>
                    <a:close/>
                  </a:path>
                </a:pathLst>
              </a:custGeom>
              <a:solidFill>
                <a:srgbClr val="E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15" name="Freeform 63"/>
            <p:cNvSpPr>
              <a:spLocks/>
            </p:cNvSpPr>
            <p:nvPr/>
          </p:nvSpPr>
          <p:spPr bwMode="auto">
            <a:xfrm rot="2700000">
              <a:off x="-4380195" y="2737116"/>
              <a:ext cx="914890" cy="565991"/>
            </a:xfrm>
            <a:custGeom>
              <a:avLst/>
              <a:gdLst>
                <a:gd name="T0" fmla="*/ 140 w 236"/>
                <a:gd name="T1" fmla="*/ 0 h 146"/>
                <a:gd name="T2" fmla="*/ 236 w 236"/>
                <a:gd name="T3" fmla="*/ 7 h 146"/>
                <a:gd name="T4" fmla="*/ 96 w 236"/>
                <a:gd name="T5" fmla="*/ 146 h 146"/>
                <a:gd name="T6" fmla="*/ 0 w 236"/>
                <a:gd name="T7" fmla="*/ 140 h 146"/>
                <a:gd name="T8" fmla="*/ 140 w 236"/>
                <a:gd name="T9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6" h="146">
                  <a:moveTo>
                    <a:pt x="140" y="0"/>
                  </a:moveTo>
                  <a:lnTo>
                    <a:pt x="236" y="7"/>
                  </a:lnTo>
                  <a:lnTo>
                    <a:pt x="96" y="146"/>
                  </a:lnTo>
                  <a:lnTo>
                    <a:pt x="0" y="140"/>
                  </a:lnTo>
                  <a:lnTo>
                    <a:pt x="140" y="0"/>
                  </a:lnTo>
                  <a:close/>
                </a:path>
              </a:pathLst>
            </a:custGeom>
            <a:solidFill>
              <a:srgbClr val="E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6" name="组合 85"/>
          <p:cNvGrpSpPr/>
          <p:nvPr/>
        </p:nvGrpSpPr>
        <p:grpSpPr>
          <a:xfrm rot="5400000">
            <a:off x="11226778" y="157804"/>
            <a:ext cx="629587" cy="638085"/>
            <a:chOff x="314793" y="194871"/>
            <a:chExt cx="629587" cy="638085"/>
          </a:xfrm>
        </p:grpSpPr>
        <p:sp>
          <p:nvSpPr>
            <p:cNvPr id="87" name="矩形 86"/>
            <p:cNvSpPr/>
            <p:nvPr/>
          </p:nvSpPr>
          <p:spPr>
            <a:xfrm>
              <a:off x="314793" y="194872"/>
              <a:ext cx="629587" cy="104931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矩形 87"/>
            <p:cNvSpPr/>
            <p:nvPr/>
          </p:nvSpPr>
          <p:spPr>
            <a:xfrm>
              <a:off x="314793" y="194871"/>
              <a:ext cx="104932" cy="638085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9" name="椭圆 88"/>
          <p:cNvSpPr/>
          <p:nvPr/>
        </p:nvSpPr>
        <p:spPr>
          <a:xfrm>
            <a:off x="11211266" y="493815"/>
            <a:ext cx="298564" cy="298564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矩形 89"/>
          <p:cNvSpPr/>
          <p:nvPr/>
        </p:nvSpPr>
        <p:spPr>
          <a:xfrm>
            <a:off x="10313219" y="345222"/>
            <a:ext cx="89960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C00000"/>
                </a:solidFill>
                <a:latin typeface="方正准圆简体" panose="03000509000000000000" pitchFamily="65" charset="-122"/>
                <a:ea typeface="方正准圆简体" panose="03000509000000000000" pitchFamily="65" charset="-122"/>
              </a:rPr>
              <a:t>REC</a:t>
            </a:r>
            <a:endParaRPr lang="zh-CN" altLang="en-US" sz="3600" dirty="0">
              <a:solidFill>
                <a:srgbClr val="C00000"/>
              </a:solidFill>
            </a:endParaRPr>
          </a:p>
        </p:txBody>
      </p:sp>
      <p:grpSp>
        <p:nvGrpSpPr>
          <p:cNvPr id="91" name="组合 90"/>
          <p:cNvGrpSpPr/>
          <p:nvPr/>
        </p:nvGrpSpPr>
        <p:grpSpPr>
          <a:xfrm>
            <a:off x="272395" y="213045"/>
            <a:ext cx="629587" cy="638085"/>
            <a:chOff x="314793" y="194871"/>
            <a:chExt cx="629587" cy="638085"/>
          </a:xfrm>
        </p:grpSpPr>
        <p:sp>
          <p:nvSpPr>
            <p:cNvPr id="92" name="矩形 91"/>
            <p:cNvSpPr/>
            <p:nvPr/>
          </p:nvSpPr>
          <p:spPr>
            <a:xfrm>
              <a:off x="314793" y="194872"/>
              <a:ext cx="629587" cy="104931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矩形 92"/>
            <p:cNvSpPr/>
            <p:nvPr/>
          </p:nvSpPr>
          <p:spPr>
            <a:xfrm>
              <a:off x="314793" y="194871"/>
              <a:ext cx="104932" cy="638085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4" name="组合 93"/>
          <p:cNvGrpSpPr/>
          <p:nvPr/>
        </p:nvGrpSpPr>
        <p:grpSpPr>
          <a:xfrm rot="16200000">
            <a:off x="381576" y="4936144"/>
            <a:ext cx="629587" cy="638085"/>
            <a:chOff x="314793" y="194871"/>
            <a:chExt cx="629587" cy="638085"/>
          </a:xfrm>
        </p:grpSpPr>
        <p:sp>
          <p:nvSpPr>
            <p:cNvPr id="118" name="矩形 117"/>
            <p:cNvSpPr/>
            <p:nvPr/>
          </p:nvSpPr>
          <p:spPr>
            <a:xfrm>
              <a:off x="314793" y="194872"/>
              <a:ext cx="629587" cy="104931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9" name="矩形 118"/>
            <p:cNvSpPr/>
            <p:nvPr/>
          </p:nvSpPr>
          <p:spPr>
            <a:xfrm>
              <a:off x="314793" y="194871"/>
              <a:ext cx="104932" cy="638085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0" name="组合 119"/>
          <p:cNvGrpSpPr/>
          <p:nvPr/>
        </p:nvGrpSpPr>
        <p:grpSpPr>
          <a:xfrm rot="10800000">
            <a:off x="11247619" y="5015056"/>
            <a:ext cx="629587" cy="638085"/>
            <a:chOff x="314793" y="194871"/>
            <a:chExt cx="629587" cy="638085"/>
          </a:xfrm>
        </p:grpSpPr>
        <p:sp>
          <p:nvSpPr>
            <p:cNvPr id="121" name="矩形 120"/>
            <p:cNvSpPr/>
            <p:nvPr/>
          </p:nvSpPr>
          <p:spPr>
            <a:xfrm>
              <a:off x="314793" y="194872"/>
              <a:ext cx="629587" cy="104931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2" name="矩形 121"/>
            <p:cNvSpPr/>
            <p:nvPr/>
          </p:nvSpPr>
          <p:spPr>
            <a:xfrm>
              <a:off x="314793" y="194871"/>
              <a:ext cx="104932" cy="638085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208270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mph" presetSubtype="0" repeatCount="2000" autoRev="1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9" dur="250" fill="hold"/>
                                        <p:tgtEl>
                                          <p:spTgt spid="8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5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4" dur="2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750"/>
                            </p:stCondLst>
                            <p:childTnLst>
                              <p:par>
                                <p:cTn id="26" presetID="6" presetClass="emph" presetSubtype="0" autoRev="1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7" dur="130" fill="hold"/>
                                        <p:tgtEl>
                                          <p:spTgt spid="83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1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6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6" presetClass="emph" presetSubtype="0" repeatCount="2000" autoRev="1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38" dur="250" fill="hold"/>
                                        <p:tgtEl>
                                          <p:spTgt spid="9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10"/>
                            </p:stCondLst>
                            <p:childTnLst>
                              <p:par>
                                <p:cTn id="50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250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3" dur="25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760"/>
                            </p:stCondLst>
                            <p:childTnLst>
                              <p:par>
                                <p:cTn id="55" presetID="6" presetClass="emph" presetSubtype="0" autoRev="1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6" dur="125" fill="hold"/>
                                        <p:tgtEl>
                                          <p:spTgt spid="96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010"/>
                            </p:stCondLst>
                            <p:childTnLst>
                              <p:par>
                                <p:cTn id="5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" grpId="0" animBg="1"/>
      <p:bldP spid="83" grpId="1" animBg="1"/>
      <p:bldP spid="83" grpId="2" animBg="1"/>
      <p:bldP spid="96" grpId="0" animBg="1"/>
      <p:bldP spid="96" grpId="1" animBg="1"/>
      <p:bldP spid="96" grpId="2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63"/>
          <p:cNvSpPr>
            <a:spLocks noChangeArrowheads="1"/>
          </p:cNvSpPr>
          <p:nvPr/>
        </p:nvSpPr>
        <p:spPr bwMode="auto">
          <a:xfrm>
            <a:off x="-1654" y="-31729"/>
            <a:ext cx="12193653" cy="6889729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Rectangle 463"/>
          <p:cNvSpPr>
            <a:spLocks noChangeArrowheads="1"/>
          </p:cNvSpPr>
          <p:nvPr/>
        </p:nvSpPr>
        <p:spPr bwMode="auto">
          <a:xfrm>
            <a:off x="-1654" y="5758008"/>
            <a:ext cx="12193653" cy="1099991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文本框 33"/>
          <p:cNvSpPr txBox="1"/>
          <p:nvPr/>
        </p:nvSpPr>
        <p:spPr>
          <a:xfrm>
            <a:off x="4450897" y="5988747"/>
            <a:ext cx="94598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迷你简汉真广标" panose="02010609000101010101" pitchFamily="49" charset="-122"/>
                <a:ea typeface="迷你简汉真广标" panose="02010609000101010101" pitchFamily="49" charset="-122"/>
              </a:rPr>
              <a:t>你大学里难忘的事情</a:t>
            </a:r>
            <a:endParaRPr lang="en-US" altLang="zh-CN" sz="36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迷你简汉真广标" panose="02010609000101010101" pitchFamily="49" charset="-122"/>
              <a:ea typeface="迷你简汉真广标" panose="02010609000101010101" pitchFamily="49" charset="-122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3903235" y="5988747"/>
            <a:ext cx="393632" cy="609611"/>
            <a:chOff x="1523999" y="1001485"/>
            <a:chExt cx="2598058" cy="4209142"/>
          </a:xfrm>
          <a:solidFill>
            <a:schemeClr val="bg1"/>
          </a:solidFill>
        </p:grpSpPr>
        <p:sp>
          <p:nvSpPr>
            <p:cNvPr id="36" name="矩形 35"/>
            <p:cNvSpPr/>
            <p:nvPr/>
          </p:nvSpPr>
          <p:spPr>
            <a:xfrm>
              <a:off x="2540000" y="4194629"/>
              <a:ext cx="566057" cy="58057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圆角矩形 36"/>
            <p:cNvSpPr/>
            <p:nvPr/>
          </p:nvSpPr>
          <p:spPr>
            <a:xfrm>
              <a:off x="2155371" y="1001485"/>
              <a:ext cx="1335315" cy="2699658"/>
            </a:xfrm>
            <a:prstGeom prst="roundRect">
              <a:avLst>
                <a:gd name="adj" fmla="val 4710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同心圆 6"/>
            <p:cNvSpPr/>
            <p:nvPr/>
          </p:nvSpPr>
          <p:spPr>
            <a:xfrm>
              <a:off x="1523999" y="2757715"/>
              <a:ext cx="2598058" cy="1582058"/>
            </a:xfrm>
            <a:custGeom>
              <a:avLst/>
              <a:gdLst/>
              <a:ahLst/>
              <a:cxnLst/>
              <a:rect l="l" t="t" r="r" b="b"/>
              <a:pathLst>
                <a:path w="2598058" h="1582058">
                  <a:moveTo>
                    <a:pt x="14462" y="0"/>
                  </a:moveTo>
                  <a:lnTo>
                    <a:pt x="389516" y="0"/>
                  </a:lnTo>
                  <a:cubicBezTo>
                    <a:pt x="377808" y="63354"/>
                    <a:pt x="371860" y="128889"/>
                    <a:pt x="371860" y="195943"/>
                  </a:cubicBezTo>
                  <a:cubicBezTo>
                    <a:pt x="371860" y="756101"/>
                    <a:pt x="786968" y="1210198"/>
                    <a:pt x="1299029" y="1210198"/>
                  </a:cubicBezTo>
                  <a:cubicBezTo>
                    <a:pt x="1811090" y="1210198"/>
                    <a:pt x="2226198" y="756101"/>
                    <a:pt x="2226198" y="195943"/>
                  </a:cubicBezTo>
                  <a:cubicBezTo>
                    <a:pt x="2226198" y="128889"/>
                    <a:pt x="2220250" y="63354"/>
                    <a:pt x="2208542" y="0"/>
                  </a:cubicBezTo>
                  <a:lnTo>
                    <a:pt x="2583596" y="0"/>
                  </a:lnTo>
                  <a:cubicBezTo>
                    <a:pt x="2593658" y="63872"/>
                    <a:pt x="2598058" y="129359"/>
                    <a:pt x="2598058" y="195943"/>
                  </a:cubicBezTo>
                  <a:cubicBezTo>
                    <a:pt x="2598058" y="961473"/>
                    <a:pt x="2016463" y="1582058"/>
                    <a:pt x="1299029" y="1582058"/>
                  </a:cubicBezTo>
                  <a:cubicBezTo>
                    <a:pt x="581595" y="1582058"/>
                    <a:pt x="0" y="961473"/>
                    <a:pt x="0" y="195943"/>
                  </a:cubicBezTo>
                  <a:cubicBezTo>
                    <a:pt x="0" y="129359"/>
                    <a:pt x="4400" y="63872"/>
                    <a:pt x="14462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1973942" y="4775200"/>
              <a:ext cx="1698172" cy="43542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070404" y="679168"/>
            <a:ext cx="4862274" cy="4726225"/>
            <a:chOff x="1070404" y="679168"/>
            <a:chExt cx="4862274" cy="4726225"/>
          </a:xfrm>
        </p:grpSpPr>
        <p:sp>
          <p:nvSpPr>
            <p:cNvPr id="83" name="Freeform 41"/>
            <p:cNvSpPr>
              <a:spLocks/>
            </p:cNvSpPr>
            <p:nvPr/>
          </p:nvSpPr>
          <p:spPr bwMode="auto">
            <a:xfrm>
              <a:off x="1070404" y="1024895"/>
              <a:ext cx="4862274" cy="4380498"/>
            </a:xfrm>
            <a:custGeom>
              <a:avLst/>
              <a:gdLst>
                <a:gd name="T0" fmla="*/ 2536 w 852"/>
                <a:gd name="T1" fmla="*/ 0 h 766"/>
                <a:gd name="T2" fmla="*/ 1711 w 852"/>
                <a:gd name="T3" fmla="*/ 420 h 766"/>
                <a:gd name="T4" fmla="*/ 884 w 852"/>
                <a:gd name="T5" fmla="*/ 0 h 766"/>
                <a:gd name="T6" fmla="*/ 0 w 852"/>
                <a:gd name="T7" fmla="*/ 1080 h 766"/>
                <a:gd name="T8" fmla="*/ 1711 w 852"/>
                <a:gd name="T9" fmla="*/ 3088 h 766"/>
                <a:gd name="T10" fmla="*/ 3420 w 852"/>
                <a:gd name="T11" fmla="*/ 1080 h 766"/>
                <a:gd name="T12" fmla="*/ 2536 w 852"/>
                <a:gd name="T13" fmla="*/ 0 h 76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852" h="766">
                  <a:moveTo>
                    <a:pt x="632" y="0"/>
                  </a:moveTo>
                  <a:cubicBezTo>
                    <a:pt x="484" y="0"/>
                    <a:pt x="426" y="104"/>
                    <a:pt x="426" y="104"/>
                  </a:cubicBezTo>
                  <a:cubicBezTo>
                    <a:pt x="426" y="104"/>
                    <a:pt x="368" y="0"/>
                    <a:pt x="220" y="0"/>
                  </a:cubicBezTo>
                  <a:cubicBezTo>
                    <a:pt x="72" y="0"/>
                    <a:pt x="0" y="138"/>
                    <a:pt x="0" y="268"/>
                  </a:cubicBezTo>
                  <a:cubicBezTo>
                    <a:pt x="0" y="416"/>
                    <a:pt x="138" y="632"/>
                    <a:pt x="426" y="766"/>
                  </a:cubicBezTo>
                  <a:cubicBezTo>
                    <a:pt x="714" y="632"/>
                    <a:pt x="852" y="416"/>
                    <a:pt x="852" y="268"/>
                  </a:cubicBezTo>
                  <a:cubicBezTo>
                    <a:pt x="852" y="138"/>
                    <a:pt x="780" y="0"/>
                    <a:pt x="632" y="0"/>
                  </a:cubicBezTo>
                </a:path>
              </a:pathLst>
            </a:custGeom>
            <a:solidFill>
              <a:srgbClr val="EB78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84" name="组合 83"/>
            <p:cNvGrpSpPr/>
            <p:nvPr/>
          </p:nvGrpSpPr>
          <p:grpSpPr>
            <a:xfrm>
              <a:off x="1297404" y="1284761"/>
              <a:ext cx="2156807" cy="2526139"/>
              <a:chOff x="3903214" y="1211188"/>
              <a:chExt cx="2156807" cy="2526139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ackgroundRemoval t="4286" b="100000" l="8333" r="9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903214" y="1211188"/>
                <a:ext cx="2156807" cy="2156807"/>
              </a:xfrm>
              <a:prstGeom prst="rect">
                <a:avLst/>
              </a:prstGeom>
            </p:spPr>
          </p:pic>
          <p:sp>
            <p:nvSpPr>
              <p:cNvPr id="72" name="圆角矩形 71"/>
              <p:cNvSpPr/>
              <p:nvPr/>
            </p:nvSpPr>
            <p:spPr>
              <a:xfrm>
                <a:off x="4433188" y="3350690"/>
                <a:ext cx="1080228" cy="368389"/>
              </a:xfrm>
              <a:prstGeom prst="roundRect">
                <a:avLst/>
              </a:prstGeom>
              <a:solidFill>
                <a:schemeClr val="bg1">
                  <a:lumMod val="50000"/>
                </a:schemeClr>
              </a:solidFill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3" name="矩形 72"/>
              <p:cNvSpPr/>
              <p:nvPr/>
            </p:nvSpPr>
            <p:spPr>
              <a:xfrm>
                <a:off x="4661094" y="3367995"/>
                <a:ext cx="646331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dirty="0" smtClean="0">
                    <a:solidFill>
                      <a:schemeClr val="bg1"/>
                    </a:solidFill>
                    <a:latin typeface="方正准圆简体" panose="03000509000000000000" pitchFamily="65" charset="-122"/>
                    <a:ea typeface="方正准圆简体" panose="03000509000000000000" pitchFamily="65" charset="-122"/>
                  </a:rPr>
                  <a:t>帅帅</a:t>
                </a:r>
                <a:endParaRPr lang="zh-CN" altLang="en-US" dirty="0">
                  <a:solidFill>
                    <a:schemeClr val="bg1"/>
                  </a:solidFill>
                  <a:latin typeface="方正准圆简体" panose="03000509000000000000" pitchFamily="65" charset="-122"/>
                  <a:ea typeface="方正准圆简体" panose="03000509000000000000" pitchFamily="65" charset="-122"/>
                </a:endParaRPr>
              </a:p>
            </p:txBody>
          </p:sp>
        </p:grpSp>
        <p:grpSp>
          <p:nvGrpSpPr>
            <p:cNvPr id="85" name="组合 84"/>
            <p:cNvGrpSpPr/>
            <p:nvPr/>
          </p:nvGrpSpPr>
          <p:grpSpPr>
            <a:xfrm>
              <a:off x="3650276" y="1377741"/>
              <a:ext cx="1967846" cy="2359453"/>
              <a:chOff x="6254873" y="1344589"/>
              <a:chExt cx="1967846" cy="2359453"/>
            </a:xfrm>
          </p:grpSpPr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4"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ackgroundRemoval t="905" b="100000" l="4751" r="94796">
                            <a14:foregroundMark x1="23756" y1="59502" x2="74434" y2="64932"/>
                            <a14:foregroundMark x1="62443" y1="89819" x2="66742" y2="99548"/>
                            <a14:foregroundMark x1="52941" y1="76018" x2="64706" y2="64480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254873" y="1344589"/>
                <a:ext cx="1967846" cy="1967846"/>
              </a:xfrm>
              <a:prstGeom prst="rect">
                <a:avLst/>
              </a:prstGeom>
            </p:spPr>
          </p:pic>
          <p:sp>
            <p:nvSpPr>
              <p:cNvPr id="74" name="圆角矩形 73"/>
              <p:cNvSpPr/>
              <p:nvPr/>
            </p:nvSpPr>
            <p:spPr>
              <a:xfrm>
                <a:off x="6677927" y="3317405"/>
                <a:ext cx="1080228" cy="368389"/>
              </a:xfrm>
              <a:prstGeom prst="roundRect">
                <a:avLst/>
              </a:prstGeom>
              <a:solidFill>
                <a:schemeClr val="bg1">
                  <a:lumMod val="50000"/>
                </a:schemeClr>
              </a:solidFill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5" name="矩形 74"/>
              <p:cNvSpPr/>
              <p:nvPr/>
            </p:nvSpPr>
            <p:spPr>
              <a:xfrm>
                <a:off x="6905833" y="3334710"/>
                <a:ext cx="646331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dirty="0">
                    <a:solidFill>
                      <a:schemeClr val="bg1"/>
                    </a:solidFill>
                    <a:latin typeface="方正准圆简体" panose="03000509000000000000" pitchFamily="65" charset="-122"/>
                    <a:ea typeface="方正准圆简体" panose="03000509000000000000" pitchFamily="65" charset="-122"/>
                  </a:rPr>
                  <a:t>润</a:t>
                </a:r>
                <a:r>
                  <a:rPr lang="zh-CN" altLang="en-US" dirty="0" smtClean="0">
                    <a:solidFill>
                      <a:schemeClr val="bg1"/>
                    </a:solidFill>
                    <a:latin typeface="方正准圆简体" panose="03000509000000000000" pitchFamily="65" charset="-122"/>
                    <a:ea typeface="方正准圆简体" panose="03000509000000000000" pitchFamily="65" charset="-122"/>
                  </a:rPr>
                  <a:t>润</a:t>
                </a:r>
                <a:endParaRPr lang="zh-CN" altLang="en-US" dirty="0">
                  <a:solidFill>
                    <a:schemeClr val="bg1"/>
                  </a:solidFill>
                  <a:latin typeface="方正准圆简体" panose="03000509000000000000" pitchFamily="65" charset="-122"/>
                  <a:ea typeface="方正准圆简体" panose="03000509000000000000" pitchFamily="65" charset="-122"/>
                </a:endParaRPr>
              </a:p>
            </p:txBody>
          </p:sp>
        </p:grpSp>
        <p:grpSp>
          <p:nvGrpSpPr>
            <p:cNvPr id="63" name="组合 62"/>
            <p:cNvGrpSpPr/>
            <p:nvPr/>
          </p:nvGrpSpPr>
          <p:grpSpPr>
            <a:xfrm rot="3261007">
              <a:off x="2081145" y="988130"/>
              <a:ext cx="1481156" cy="863231"/>
              <a:chOff x="-4358125" y="1998289"/>
              <a:chExt cx="4183904" cy="2438416"/>
            </a:xfrm>
          </p:grpSpPr>
          <p:sp>
            <p:nvSpPr>
              <p:cNvPr id="52" name="Freeform 67"/>
              <p:cNvSpPr>
                <a:spLocks/>
              </p:cNvSpPr>
              <p:nvPr/>
            </p:nvSpPr>
            <p:spPr bwMode="auto">
              <a:xfrm rot="2700000">
                <a:off x="-4183676" y="2959613"/>
                <a:ext cx="562116" cy="911014"/>
              </a:xfrm>
              <a:custGeom>
                <a:avLst/>
                <a:gdLst>
                  <a:gd name="T0" fmla="*/ 145 w 145"/>
                  <a:gd name="T1" fmla="*/ 96 h 235"/>
                  <a:gd name="T2" fmla="*/ 139 w 145"/>
                  <a:gd name="T3" fmla="*/ 0 h 235"/>
                  <a:gd name="T4" fmla="*/ 0 w 145"/>
                  <a:gd name="T5" fmla="*/ 139 h 235"/>
                  <a:gd name="T6" fmla="*/ 6 w 145"/>
                  <a:gd name="T7" fmla="*/ 235 h 235"/>
                  <a:gd name="T8" fmla="*/ 145 w 145"/>
                  <a:gd name="T9" fmla="*/ 96 h 2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5" h="235">
                    <a:moveTo>
                      <a:pt x="145" y="96"/>
                    </a:moveTo>
                    <a:lnTo>
                      <a:pt x="139" y="0"/>
                    </a:lnTo>
                    <a:lnTo>
                      <a:pt x="0" y="139"/>
                    </a:lnTo>
                    <a:lnTo>
                      <a:pt x="6" y="235"/>
                    </a:lnTo>
                    <a:lnTo>
                      <a:pt x="145" y="96"/>
                    </a:lnTo>
                    <a:close/>
                  </a:path>
                </a:pathLst>
              </a:custGeom>
              <a:solidFill>
                <a:srgbClr val="E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grpSp>
            <p:nvGrpSpPr>
              <p:cNvPr id="62" name="组合 61"/>
              <p:cNvGrpSpPr/>
              <p:nvPr/>
            </p:nvGrpSpPr>
            <p:grpSpPr>
              <a:xfrm>
                <a:off x="-3674869" y="1998289"/>
                <a:ext cx="3500648" cy="2438416"/>
                <a:chOff x="-3798917" y="1996919"/>
                <a:chExt cx="3500648" cy="2438416"/>
              </a:xfrm>
            </p:grpSpPr>
            <p:sp>
              <p:nvSpPr>
                <p:cNvPr id="47" name="Freeform 62"/>
                <p:cNvSpPr>
                  <a:spLocks/>
                </p:cNvSpPr>
                <p:nvPr/>
              </p:nvSpPr>
              <p:spPr bwMode="auto">
                <a:xfrm rot="2700000">
                  <a:off x="-3798916" y="1996918"/>
                  <a:ext cx="2438416" cy="2438417"/>
                </a:xfrm>
                <a:custGeom>
                  <a:avLst/>
                  <a:gdLst>
                    <a:gd name="T0" fmla="*/ 18 w 629"/>
                    <a:gd name="T1" fmla="*/ 629 h 629"/>
                    <a:gd name="T2" fmla="*/ 0 w 629"/>
                    <a:gd name="T3" fmla="*/ 612 h 629"/>
                    <a:gd name="T4" fmla="*/ 612 w 629"/>
                    <a:gd name="T5" fmla="*/ 0 h 629"/>
                    <a:gd name="T6" fmla="*/ 629 w 629"/>
                    <a:gd name="T7" fmla="*/ 18 h 629"/>
                    <a:gd name="T8" fmla="*/ 18 w 629"/>
                    <a:gd name="T9" fmla="*/ 629 h 6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29" h="629">
                      <a:moveTo>
                        <a:pt x="18" y="629"/>
                      </a:moveTo>
                      <a:lnTo>
                        <a:pt x="0" y="612"/>
                      </a:lnTo>
                      <a:lnTo>
                        <a:pt x="612" y="0"/>
                      </a:lnTo>
                      <a:lnTo>
                        <a:pt x="629" y="18"/>
                      </a:lnTo>
                      <a:lnTo>
                        <a:pt x="18" y="629"/>
                      </a:lnTo>
                      <a:close/>
                    </a:path>
                  </a:pathLst>
                </a:custGeom>
                <a:solidFill>
                  <a:schemeClr val="tx1">
                    <a:lumMod val="85000"/>
                    <a:lumOff val="15000"/>
                  </a:schemeClr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3" name="Freeform 68"/>
                <p:cNvSpPr>
                  <a:spLocks/>
                </p:cNvSpPr>
                <p:nvPr/>
              </p:nvSpPr>
              <p:spPr bwMode="auto">
                <a:xfrm rot="2700000">
                  <a:off x="-1213159" y="2768532"/>
                  <a:ext cx="914890" cy="914890"/>
                </a:xfrm>
                <a:custGeom>
                  <a:avLst/>
                  <a:gdLst>
                    <a:gd name="T0" fmla="*/ 21 w 258"/>
                    <a:gd name="T1" fmla="*/ 88 h 259"/>
                    <a:gd name="T2" fmla="*/ 21 w 258"/>
                    <a:gd name="T3" fmla="*/ 166 h 259"/>
                    <a:gd name="T4" fmla="*/ 80 w 258"/>
                    <a:gd name="T5" fmla="*/ 178 h 259"/>
                    <a:gd name="T6" fmla="*/ 92 w 258"/>
                    <a:gd name="T7" fmla="*/ 238 h 259"/>
                    <a:gd name="T8" fmla="*/ 170 w 258"/>
                    <a:gd name="T9" fmla="*/ 237 h 259"/>
                    <a:gd name="T10" fmla="*/ 258 w 258"/>
                    <a:gd name="T11" fmla="*/ 0 h 259"/>
                    <a:gd name="T12" fmla="*/ 21 w 258"/>
                    <a:gd name="T13" fmla="*/ 88 h 2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58" h="259">
                      <a:moveTo>
                        <a:pt x="21" y="88"/>
                      </a:moveTo>
                      <a:cubicBezTo>
                        <a:pt x="0" y="110"/>
                        <a:pt x="0" y="145"/>
                        <a:pt x="21" y="166"/>
                      </a:cubicBezTo>
                      <a:cubicBezTo>
                        <a:pt x="37" y="182"/>
                        <a:pt x="61" y="186"/>
                        <a:pt x="80" y="178"/>
                      </a:cubicBezTo>
                      <a:cubicBezTo>
                        <a:pt x="72" y="198"/>
                        <a:pt x="76" y="222"/>
                        <a:pt x="92" y="238"/>
                      </a:cubicBezTo>
                      <a:cubicBezTo>
                        <a:pt x="114" y="259"/>
                        <a:pt x="149" y="259"/>
                        <a:pt x="170" y="237"/>
                      </a:cubicBezTo>
                      <a:cubicBezTo>
                        <a:pt x="221" y="187"/>
                        <a:pt x="258" y="0"/>
                        <a:pt x="258" y="0"/>
                      </a:cubicBezTo>
                      <a:cubicBezTo>
                        <a:pt x="258" y="0"/>
                        <a:pt x="72" y="38"/>
                        <a:pt x="21" y="88"/>
                      </a:cubicBezTo>
                      <a:close/>
                    </a:path>
                  </a:pathLst>
                </a:custGeom>
                <a:solidFill>
                  <a:srgbClr val="E31F2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48" name="Freeform 63"/>
              <p:cNvSpPr>
                <a:spLocks/>
              </p:cNvSpPr>
              <p:nvPr/>
            </p:nvSpPr>
            <p:spPr bwMode="auto">
              <a:xfrm rot="2700000">
                <a:off x="-4380195" y="2737116"/>
                <a:ext cx="914890" cy="565991"/>
              </a:xfrm>
              <a:custGeom>
                <a:avLst/>
                <a:gdLst>
                  <a:gd name="T0" fmla="*/ 140 w 236"/>
                  <a:gd name="T1" fmla="*/ 0 h 146"/>
                  <a:gd name="T2" fmla="*/ 236 w 236"/>
                  <a:gd name="T3" fmla="*/ 7 h 146"/>
                  <a:gd name="T4" fmla="*/ 96 w 236"/>
                  <a:gd name="T5" fmla="*/ 146 h 146"/>
                  <a:gd name="T6" fmla="*/ 0 w 236"/>
                  <a:gd name="T7" fmla="*/ 140 h 146"/>
                  <a:gd name="T8" fmla="*/ 140 w 236"/>
                  <a:gd name="T9" fmla="*/ 0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6" h="146">
                    <a:moveTo>
                      <a:pt x="140" y="0"/>
                    </a:moveTo>
                    <a:lnTo>
                      <a:pt x="236" y="7"/>
                    </a:lnTo>
                    <a:lnTo>
                      <a:pt x="96" y="146"/>
                    </a:lnTo>
                    <a:lnTo>
                      <a:pt x="0" y="140"/>
                    </a:lnTo>
                    <a:lnTo>
                      <a:pt x="140" y="0"/>
                    </a:lnTo>
                    <a:close/>
                  </a:path>
                </a:pathLst>
              </a:custGeom>
              <a:solidFill>
                <a:srgbClr val="E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9" name="组合 8"/>
          <p:cNvGrpSpPr/>
          <p:nvPr/>
        </p:nvGrpSpPr>
        <p:grpSpPr>
          <a:xfrm>
            <a:off x="6425994" y="666786"/>
            <a:ext cx="4862274" cy="4738607"/>
            <a:chOff x="6425994" y="666786"/>
            <a:chExt cx="4862274" cy="4738607"/>
          </a:xfrm>
        </p:grpSpPr>
        <p:sp>
          <p:nvSpPr>
            <p:cNvPr id="96" name="Freeform 41"/>
            <p:cNvSpPr>
              <a:spLocks/>
            </p:cNvSpPr>
            <p:nvPr/>
          </p:nvSpPr>
          <p:spPr bwMode="auto">
            <a:xfrm>
              <a:off x="6425994" y="1024895"/>
              <a:ext cx="4862274" cy="4380498"/>
            </a:xfrm>
            <a:custGeom>
              <a:avLst/>
              <a:gdLst>
                <a:gd name="T0" fmla="*/ 2536 w 852"/>
                <a:gd name="T1" fmla="*/ 0 h 766"/>
                <a:gd name="T2" fmla="*/ 1711 w 852"/>
                <a:gd name="T3" fmla="*/ 420 h 766"/>
                <a:gd name="T4" fmla="*/ 884 w 852"/>
                <a:gd name="T5" fmla="*/ 0 h 766"/>
                <a:gd name="T6" fmla="*/ 0 w 852"/>
                <a:gd name="T7" fmla="*/ 1080 h 766"/>
                <a:gd name="T8" fmla="*/ 1711 w 852"/>
                <a:gd name="T9" fmla="*/ 3088 h 766"/>
                <a:gd name="T10" fmla="*/ 3420 w 852"/>
                <a:gd name="T11" fmla="*/ 1080 h 766"/>
                <a:gd name="T12" fmla="*/ 2536 w 852"/>
                <a:gd name="T13" fmla="*/ 0 h 76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852" h="766">
                  <a:moveTo>
                    <a:pt x="632" y="0"/>
                  </a:moveTo>
                  <a:cubicBezTo>
                    <a:pt x="484" y="0"/>
                    <a:pt x="426" y="104"/>
                    <a:pt x="426" y="104"/>
                  </a:cubicBezTo>
                  <a:cubicBezTo>
                    <a:pt x="426" y="104"/>
                    <a:pt x="368" y="0"/>
                    <a:pt x="220" y="0"/>
                  </a:cubicBezTo>
                  <a:cubicBezTo>
                    <a:pt x="72" y="0"/>
                    <a:pt x="0" y="138"/>
                    <a:pt x="0" y="268"/>
                  </a:cubicBezTo>
                  <a:cubicBezTo>
                    <a:pt x="0" y="416"/>
                    <a:pt x="138" y="632"/>
                    <a:pt x="426" y="766"/>
                  </a:cubicBezTo>
                  <a:cubicBezTo>
                    <a:pt x="714" y="632"/>
                    <a:pt x="852" y="416"/>
                    <a:pt x="852" y="268"/>
                  </a:cubicBezTo>
                  <a:cubicBezTo>
                    <a:pt x="852" y="138"/>
                    <a:pt x="780" y="0"/>
                    <a:pt x="632" y="0"/>
                  </a:cubicBezTo>
                </a:path>
              </a:pathLst>
            </a:custGeom>
            <a:solidFill>
              <a:srgbClr val="EB78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97" name="组合 96"/>
            <p:cNvGrpSpPr/>
            <p:nvPr/>
          </p:nvGrpSpPr>
          <p:grpSpPr>
            <a:xfrm>
              <a:off x="6574996" y="1320888"/>
              <a:ext cx="1825860" cy="2449591"/>
              <a:chOff x="7368248" y="1235203"/>
              <a:chExt cx="1825860" cy="2449591"/>
            </a:xfrm>
          </p:grpSpPr>
          <p:pic>
            <p:nvPicPr>
              <p:cNvPr id="102" name="图片 101"/>
              <p:cNvPicPr>
                <a:picLocks noChangeAspect="1"/>
              </p:cNvPicPr>
              <p:nvPr/>
            </p:nvPicPr>
            <p:blipFill rotWithShape="1">
              <a:blip r:embed="rId6">
                <a:extLst>
                  <a:ext uri="{BEBA8EAE-BF5A-486C-A8C5-ECC9F3942E4B}">
                    <a14:imgProps xmlns:a14="http://schemas.microsoft.com/office/drawing/2010/main">
                      <a14:imgLayer r:embed="rId7">
                        <a14:imgEffect>
                          <a14:backgroundRemoval t="45763" b="100000" l="3390" r="47119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45054" r="51804"/>
              <a:stretch/>
            </p:blipFill>
            <p:spPr>
              <a:xfrm>
                <a:off x="7368248" y="1235203"/>
                <a:ext cx="1825860" cy="2081551"/>
              </a:xfrm>
              <a:prstGeom prst="rect">
                <a:avLst/>
              </a:prstGeom>
            </p:spPr>
          </p:pic>
          <p:sp>
            <p:nvSpPr>
              <p:cNvPr id="103" name="圆角矩形 102"/>
              <p:cNvSpPr/>
              <p:nvPr/>
            </p:nvSpPr>
            <p:spPr>
              <a:xfrm>
                <a:off x="7896871" y="3283120"/>
                <a:ext cx="1080228" cy="368389"/>
              </a:xfrm>
              <a:prstGeom prst="roundRect">
                <a:avLst/>
              </a:prstGeom>
              <a:solidFill>
                <a:schemeClr val="bg1">
                  <a:lumMod val="50000"/>
                </a:schemeClr>
              </a:solidFill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4" name="矩形 103"/>
              <p:cNvSpPr/>
              <p:nvPr/>
            </p:nvSpPr>
            <p:spPr>
              <a:xfrm>
                <a:off x="8153182" y="3315462"/>
                <a:ext cx="646331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dirty="0" smtClean="0">
                    <a:solidFill>
                      <a:schemeClr val="bg1"/>
                    </a:solidFill>
                    <a:latin typeface="方正准圆简体" panose="03000509000000000000" pitchFamily="65" charset="-122"/>
                    <a:ea typeface="方正准圆简体" panose="03000509000000000000" pitchFamily="65" charset="-122"/>
                  </a:rPr>
                  <a:t>世</a:t>
                </a:r>
                <a:r>
                  <a:rPr lang="zh-CN" altLang="en-US" dirty="0">
                    <a:solidFill>
                      <a:schemeClr val="bg1"/>
                    </a:solidFill>
                    <a:latin typeface="方正准圆简体" panose="03000509000000000000" pitchFamily="65" charset="-122"/>
                    <a:ea typeface="方正准圆简体" panose="03000509000000000000" pitchFamily="65" charset="-122"/>
                  </a:rPr>
                  <a:t>玉</a:t>
                </a:r>
              </a:p>
            </p:txBody>
          </p:sp>
        </p:grpSp>
        <p:grpSp>
          <p:nvGrpSpPr>
            <p:cNvPr id="98" name="组合 97"/>
            <p:cNvGrpSpPr/>
            <p:nvPr/>
          </p:nvGrpSpPr>
          <p:grpSpPr>
            <a:xfrm>
              <a:off x="9190809" y="1491207"/>
              <a:ext cx="1763423" cy="2265707"/>
              <a:chOff x="9852584" y="1410457"/>
              <a:chExt cx="1763423" cy="2265707"/>
            </a:xfrm>
          </p:grpSpPr>
          <p:pic>
            <p:nvPicPr>
              <p:cNvPr id="99" name="图片 98"/>
              <p:cNvPicPr>
                <a:picLocks noChangeAspect="1"/>
              </p:cNvPicPr>
              <p:nvPr/>
            </p:nvPicPr>
            <p:blipFill rotWithShape="1">
              <a:blip r:embed="rId8">
                <a:extLst>
                  <a:ext uri="{BEBA8EAE-BF5A-486C-A8C5-ECC9F3942E4B}">
                    <a14:imgProps xmlns:a14="http://schemas.microsoft.com/office/drawing/2010/main">
                      <a14:imgLayer r:embed="rId7">
                        <a14:imgEffect>
                          <a14:backgroundRemoval t="47458" b="100000" l="51017" r="97797">
                            <a14:foregroundMark x1="71525" y1="78814" x2="75085" y2="90678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0942" t="47115"/>
              <a:stretch/>
            </p:blipFill>
            <p:spPr>
              <a:xfrm>
                <a:off x="9852584" y="1410457"/>
                <a:ext cx="1763423" cy="1900997"/>
              </a:xfrm>
              <a:prstGeom prst="rect">
                <a:avLst/>
              </a:prstGeom>
            </p:spPr>
          </p:pic>
          <p:sp>
            <p:nvSpPr>
              <p:cNvPr id="100" name="圆角矩形 99"/>
              <p:cNvSpPr/>
              <p:nvPr/>
            </p:nvSpPr>
            <p:spPr>
              <a:xfrm>
                <a:off x="10138404" y="3295680"/>
                <a:ext cx="1080228" cy="368389"/>
              </a:xfrm>
              <a:prstGeom prst="roundRect">
                <a:avLst/>
              </a:prstGeom>
              <a:solidFill>
                <a:schemeClr val="bg1">
                  <a:lumMod val="50000"/>
                </a:schemeClr>
              </a:solidFill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1" name="矩形 100"/>
              <p:cNvSpPr/>
              <p:nvPr/>
            </p:nvSpPr>
            <p:spPr>
              <a:xfrm>
                <a:off x="10355352" y="3306832"/>
                <a:ext cx="646331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dirty="0">
                    <a:solidFill>
                      <a:schemeClr val="bg1"/>
                    </a:solidFill>
                    <a:latin typeface="方正准圆简体" panose="03000509000000000000" pitchFamily="65" charset="-122"/>
                    <a:ea typeface="方正准圆简体" panose="03000509000000000000" pitchFamily="65" charset="-122"/>
                  </a:rPr>
                  <a:t>嘉嘉</a:t>
                </a:r>
              </a:p>
            </p:txBody>
          </p:sp>
        </p:grpSp>
        <p:grpSp>
          <p:nvGrpSpPr>
            <p:cNvPr id="112" name="组合 111"/>
            <p:cNvGrpSpPr/>
            <p:nvPr/>
          </p:nvGrpSpPr>
          <p:grpSpPr>
            <a:xfrm rot="3261007">
              <a:off x="7394459" y="975748"/>
              <a:ext cx="1481156" cy="863231"/>
              <a:chOff x="-4358125" y="1998289"/>
              <a:chExt cx="4183904" cy="2438416"/>
            </a:xfrm>
          </p:grpSpPr>
          <p:sp>
            <p:nvSpPr>
              <p:cNvPr id="113" name="Freeform 67"/>
              <p:cNvSpPr>
                <a:spLocks/>
              </p:cNvSpPr>
              <p:nvPr/>
            </p:nvSpPr>
            <p:spPr bwMode="auto">
              <a:xfrm rot="2700000">
                <a:off x="-4183676" y="2959613"/>
                <a:ext cx="562116" cy="911014"/>
              </a:xfrm>
              <a:custGeom>
                <a:avLst/>
                <a:gdLst>
                  <a:gd name="T0" fmla="*/ 145 w 145"/>
                  <a:gd name="T1" fmla="*/ 96 h 235"/>
                  <a:gd name="T2" fmla="*/ 139 w 145"/>
                  <a:gd name="T3" fmla="*/ 0 h 235"/>
                  <a:gd name="T4" fmla="*/ 0 w 145"/>
                  <a:gd name="T5" fmla="*/ 139 h 235"/>
                  <a:gd name="T6" fmla="*/ 6 w 145"/>
                  <a:gd name="T7" fmla="*/ 235 h 235"/>
                  <a:gd name="T8" fmla="*/ 145 w 145"/>
                  <a:gd name="T9" fmla="*/ 96 h 2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5" h="235">
                    <a:moveTo>
                      <a:pt x="145" y="96"/>
                    </a:moveTo>
                    <a:lnTo>
                      <a:pt x="139" y="0"/>
                    </a:lnTo>
                    <a:lnTo>
                      <a:pt x="0" y="139"/>
                    </a:lnTo>
                    <a:lnTo>
                      <a:pt x="6" y="235"/>
                    </a:lnTo>
                    <a:lnTo>
                      <a:pt x="145" y="96"/>
                    </a:lnTo>
                    <a:close/>
                  </a:path>
                </a:pathLst>
              </a:custGeom>
              <a:solidFill>
                <a:srgbClr val="E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grpSp>
            <p:nvGrpSpPr>
              <p:cNvPr id="114" name="组合 113"/>
              <p:cNvGrpSpPr/>
              <p:nvPr/>
            </p:nvGrpSpPr>
            <p:grpSpPr>
              <a:xfrm>
                <a:off x="-3674869" y="1998289"/>
                <a:ext cx="3500648" cy="2438416"/>
                <a:chOff x="-3798917" y="1996919"/>
                <a:chExt cx="3500648" cy="2438416"/>
              </a:xfrm>
            </p:grpSpPr>
            <p:sp>
              <p:nvSpPr>
                <p:cNvPr id="116" name="Freeform 62"/>
                <p:cNvSpPr>
                  <a:spLocks/>
                </p:cNvSpPr>
                <p:nvPr/>
              </p:nvSpPr>
              <p:spPr bwMode="auto">
                <a:xfrm rot="2700000">
                  <a:off x="-3798916" y="1996918"/>
                  <a:ext cx="2438416" cy="2438417"/>
                </a:xfrm>
                <a:custGeom>
                  <a:avLst/>
                  <a:gdLst>
                    <a:gd name="T0" fmla="*/ 18 w 629"/>
                    <a:gd name="T1" fmla="*/ 629 h 629"/>
                    <a:gd name="T2" fmla="*/ 0 w 629"/>
                    <a:gd name="T3" fmla="*/ 612 h 629"/>
                    <a:gd name="T4" fmla="*/ 612 w 629"/>
                    <a:gd name="T5" fmla="*/ 0 h 629"/>
                    <a:gd name="T6" fmla="*/ 629 w 629"/>
                    <a:gd name="T7" fmla="*/ 18 h 629"/>
                    <a:gd name="T8" fmla="*/ 18 w 629"/>
                    <a:gd name="T9" fmla="*/ 629 h 6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29" h="629">
                      <a:moveTo>
                        <a:pt x="18" y="629"/>
                      </a:moveTo>
                      <a:lnTo>
                        <a:pt x="0" y="612"/>
                      </a:lnTo>
                      <a:lnTo>
                        <a:pt x="612" y="0"/>
                      </a:lnTo>
                      <a:lnTo>
                        <a:pt x="629" y="18"/>
                      </a:lnTo>
                      <a:lnTo>
                        <a:pt x="18" y="629"/>
                      </a:lnTo>
                      <a:close/>
                    </a:path>
                  </a:pathLst>
                </a:custGeom>
                <a:solidFill>
                  <a:schemeClr val="tx1">
                    <a:lumMod val="85000"/>
                    <a:lumOff val="15000"/>
                  </a:schemeClr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7" name="Freeform 68"/>
                <p:cNvSpPr>
                  <a:spLocks/>
                </p:cNvSpPr>
                <p:nvPr/>
              </p:nvSpPr>
              <p:spPr bwMode="auto">
                <a:xfrm rot="2700000">
                  <a:off x="-1213159" y="2768532"/>
                  <a:ext cx="914890" cy="914890"/>
                </a:xfrm>
                <a:custGeom>
                  <a:avLst/>
                  <a:gdLst>
                    <a:gd name="T0" fmla="*/ 21 w 258"/>
                    <a:gd name="T1" fmla="*/ 88 h 259"/>
                    <a:gd name="T2" fmla="*/ 21 w 258"/>
                    <a:gd name="T3" fmla="*/ 166 h 259"/>
                    <a:gd name="T4" fmla="*/ 80 w 258"/>
                    <a:gd name="T5" fmla="*/ 178 h 259"/>
                    <a:gd name="T6" fmla="*/ 92 w 258"/>
                    <a:gd name="T7" fmla="*/ 238 h 259"/>
                    <a:gd name="T8" fmla="*/ 170 w 258"/>
                    <a:gd name="T9" fmla="*/ 237 h 259"/>
                    <a:gd name="T10" fmla="*/ 258 w 258"/>
                    <a:gd name="T11" fmla="*/ 0 h 259"/>
                    <a:gd name="T12" fmla="*/ 21 w 258"/>
                    <a:gd name="T13" fmla="*/ 88 h 2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58" h="259">
                      <a:moveTo>
                        <a:pt x="21" y="88"/>
                      </a:moveTo>
                      <a:cubicBezTo>
                        <a:pt x="0" y="110"/>
                        <a:pt x="0" y="145"/>
                        <a:pt x="21" y="166"/>
                      </a:cubicBezTo>
                      <a:cubicBezTo>
                        <a:pt x="37" y="182"/>
                        <a:pt x="61" y="186"/>
                        <a:pt x="80" y="178"/>
                      </a:cubicBezTo>
                      <a:cubicBezTo>
                        <a:pt x="72" y="198"/>
                        <a:pt x="76" y="222"/>
                        <a:pt x="92" y="238"/>
                      </a:cubicBezTo>
                      <a:cubicBezTo>
                        <a:pt x="114" y="259"/>
                        <a:pt x="149" y="259"/>
                        <a:pt x="170" y="237"/>
                      </a:cubicBezTo>
                      <a:cubicBezTo>
                        <a:pt x="221" y="187"/>
                        <a:pt x="258" y="0"/>
                        <a:pt x="258" y="0"/>
                      </a:cubicBezTo>
                      <a:cubicBezTo>
                        <a:pt x="258" y="0"/>
                        <a:pt x="72" y="38"/>
                        <a:pt x="21" y="88"/>
                      </a:cubicBezTo>
                      <a:close/>
                    </a:path>
                  </a:pathLst>
                </a:custGeom>
                <a:solidFill>
                  <a:srgbClr val="E31F2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115" name="Freeform 63"/>
              <p:cNvSpPr>
                <a:spLocks/>
              </p:cNvSpPr>
              <p:nvPr/>
            </p:nvSpPr>
            <p:spPr bwMode="auto">
              <a:xfrm rot="2700000">
                <a:off x="-4380195" y="2737116"/>
                <a:ext cx="914890" cy="565991"/>
              </a:xfrm>
              <a:custGeom>
                <a:avLst/>
                <a:gdLst>
                  <a:gd name="T0" fmla="*/ 140 w 236"/>
                  <a:gd name="T1" fmla="*/ 0 h 146"/>
                  <a:gd name="T2" fmla="*/ 236 w 236"/>
                  <a:gd name="T3" fmla="*/ 7 h 146"/>
                  <a:gd name="T4" fmla="*/ 96 w 236"/>
                  <a:gd name="T5" fmla="*/ 146 h 146"/>
                  <a:gd name="T6" fmla="*/ 0 w 236"/>
                  <a:gd name="T7" fmla="*/ 140 h 146"/>
                  <a:gd name="T8" fmla="*/ 140 w 236"/>
                  <a:gd name="T9" fmla="*/ 0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6" h="146">
                    <a:moveTo>
                      <a:pt x="140" y="0"/>
                    </a:moveTo>
                    <a:lnTo>
                      <a:pt x="236" y="7"/>
                    </a:lnTo>
                    <a:lnTo>
                      <a:pt x="96" y="146"/>
                    </a:lnTo>
                    <a:lnTo>
                      <a:pt x="0" y="140"/>
                    </a:lnTo>
                    <a:lnTo>
                      <a:pt x="140" y="0"/>
                    </a:lnTo>
                    <a:close/>
                  </a:path>
                </a:pathLst>
              </a:custGeom>
              <a:solidFill>
                <a:srgbClr val="E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09" name="组合 108"/>
          <p:cNvGrpSpPr/>
          <p:nvPr/>
        </p:nvGrpSpPr>
        <p:grpSpPr>
          <a:xfrm>
            <a:off x="7782673" y="192803"/>
            <a:ext cx="2110050" cy="1370076"/>
            <a:chOff x="348419" y="478517"/>
            <a:chExt cx="3846828" cy="2497783"/>
          </a:xfrm>
        </p:grpSpPr>
        <p:sp>
          <p:nvSpPr>
            <p:cNvPr id="110" name="椭圆形标注 109"/>
            <p:cNvSpPr/>
            <p:nvPr/>
          </p:nvSpPr>
          <p:spPr>
            <a:xfrm>
              <a:off x="669750" y="478517"/>
              <a:ext cx="3204166" cy="2497783"/>
            </a:xfrm>
            <a:prstGeom prst="wedgeEllipseCallout">
              <a:avLst>
                <a:gd name="adj1" fmla="val 10"/>
                <a:gd name="adj2" fmla="val 56464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1" name="文本框 110"/>
            <p:cNvSpPr txBox="1"/>
            <p:nvPr/>
          </p:nvSpPr>
          <p:spPr>
            <a:xfrm>
              <a:off x="348419" y="1415876"/>
              <a:ext cx="3846828" cy="9538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准圆简体" panose="03000509000000000000" pitchFamily="65" charset="-122"/>
                  <a:ea typeface="方正准圆简体" panose="03000509000000000000" pitchFamily="65" charset="-122"/>
                </a:rPr>
                <a:t>执子之手</a:t>
              </a:r>
              <a:endParaRPr lang="en-US" altLang="zh-CN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准圆简体" panose="03000509000000000000" pitchFamily="65" charset="-122"/>
                <a:ea typeface="方正准圆简体" panose="03000509000000000000" pitchFamily="65" charset="-122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 rot="5400000">
            <a:off x="11226778" y="157804"/>
            <a:ext cx="629587" cy="638085"/>
            <a:chOff x="314793" y="194871"/>
            <a:chExt cx="629587" cy="638085"/>
          </a:xfrm>
        </p:grpSpPr>
        <p:sp>
          <p:nvSpPr>
            <p:cNvPr id="50" name="矩形 49"/>
            <p:cNvSpPr/>
            <p:nvPr/>
          </p:nvSpPr>
          <p:spPr>
            <a:xfrm>
              <a:off x="314793" y="194872"/>
              <a:ext cx="629587" cy="104931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矩形 50"/>
            <p:cNvSpPr/>
            <p:nvPr/>
          </p:nvSpPr>
          <p:spPr>
            <a:xfrm>
              <a:off x="314793" y="194871"/>
              <a:ext cx="104932" cy="638085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4" name="椭圆 53"/>
          <p:cNvSpPr/>
          <p:nvPr/>
        </p:nvSpPr>
        <p:spPr>
          <a:xfrm>
            <a:off x="11211266" y="493815"/>
            <a:ext cx="298564" cy="298564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矩形 54"/>
          <p:cNvSpPr/>
          <p:nvPr/>
        </p:nvSpPr>
        <p:spPr>
          <a:xfrm>
            <a:off x="10313219" y="345222"/>
            <a:ext cx="89960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C00000"/>
                </a:solidFill>
                <a:latin typeface="方正准圆简体" panose="03000509000000000000" pitchFamily="65" charset="-122"/>
                <a:ea typeface="方正准圆简体" panose="03000509000000000000" pitchFamily="65" charset="-122"/>
              </a:rPr>
              <a:t>REC</a:t>
            </a:r>
            <a:endParaRPr lang="zh-CN" altLang="en-US" sz="3600" dirty="0">
              <a:solidFill>
                <a:srgbClr val="C00000"/>
              </a:solidFill>
            </a:endParaRPr>
          </a:p>
        </p:txBody>
      </p:sp>
      <p:grpSp>
        <p:nvGrpSpPr>
          <p:cNvPr id="56" name="组合 55"/>
          <p:cNvGrpSpPr/>
          <p:nvPr/>
        </p:nvGrpSpPr>
        <p:grpSpPr>
          <a:xfrm>
            <a:off x="272395" y="213045"/>
            <a:ext cx="629587" cy="638085"/>
            <a:chOff x="314793" y="194871"/>
            <a:chExt cx="629587" cy="638085"/>
          </a:xfrm>
        </p:grpSpPr>
        <p:sp>
          <p:nvSpPr>
            <p:cNvPr id="57" name="矩形 56"/>
            <p:cNvSpPr/>
            <p:nvPr/>
          </p:nvSpPr>
          <p:spPr>
            <a:xfrm>
              <a:off x="314793" y="194872"/>
              <a:ext cx="629587" cy="104931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矩形 57"/>
            <p:cNvSpPr/>
            <p:nvPr/>
          </p:nvSpPr>
          <p:spPr>
            <a:xfrm>
              <a:off x="314793" y="194871"/>
              <a:ext cx="104932" cy="638085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9" name="组合 58"/>
          <p:cNvGrpSpPr/>
          <p:nvPr/>
        </p:nvGrpSpPr>
        <p:grpSpPr>
          <a:xfrm rot="16200000">
            <a:off x="381576" y="4936144"/>
            <a:ext cx="629587" cy="638085"/>
            <a:chOff x="314793" y="194871"/>
            <a:chExt cx="629587" cy="638085"/>
          </a:xfrm>
        </p:grpSpPr>
        <p:sp>
          <p:nvSpPr>
            <p:cNvPr id="60" name="矩形 59"/>
            <p:cNvSpPr/>
            <p:nvPr/>
          </p:nvSpPr>
          <p:spPr>
            <a:xfrm>
              <a:off x="314793" y="194872"/>
              <a:ext cx="629587" cy="104931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矩形 60"/>
            <p:cNvSpPr/>
            <p:nvPr/>
          </p:nvSpPr>
          <p:spPr>
            <a:xfrm>
              <a:off x="314793" y="194871"/>
              <a:ext cx="104932" cy="638085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4" name="组合 63"/>
          <p:cNvGrpSpPr/>
          <p:nvPr/>
        </p:nvGrpSpPr>
        <p:grpSpPr>
          <a:xfrm rot="10800000">
            <a:off x="11247619" y="5015056"/>
            <a:ext cx="629587" cy="638085"/>
            <a:chOff x="314793" y="194871"/>
            <a:chExt cx="629587" cy="638085"/>
          </a:xfrm>
        </p:grpSpPr>
        <p:sp>
          <p:nvSpPr>
            <p:cNvPr id="65" name="矩形 64"/>
            <p:cNvSpPr/>
            <p:nvPr/>
          </p:nvSpPr>
          <p:spPr>
            <a:xfrm>
              <a:off x="314793" y="194872"/>
              <a:ext cx="629587" cy="104931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矩形 65"/>
            <p:cNvSpPr/>
            <p:nvPr/>
          </p:nvSpPr>
          <p:spPr>
            <a:xfrm>
              <a:off x="314793" y="194871"/>
              <a:ext cx="104932" cy="638085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6" name="组合 105"/>
          <p:cNvGrpSpPr/>
          <p:nvPr/>
        </p:nvGrpSpPr>
        <p:grpSpPr>
          <a:xfrm>
            <a:off x="2435074" y="121131"/>
            <a:ext cx="2110050" cy="1370076"/>
            <a:chOff x="348419" y="478517"/>
            <a:chExt cx="3846828" cy="2497783"/>
          </a:xfrm>
        </p:grpSpPr>
        <p:sp>
          <p:nvSpPr>
            <p:cNvPr id="107" name="椭圆形标注 106"/>
            <p:cNvSpPr/>
            <p:nvPr/>
          </p:nvSpPr>
          <p:spPr>
            <a:xfrm>
              <a:off x="669750" y="478517"/>
              <a:ext cx="3204166" cy="2497783"/>
            </a:xfrm>
            <a:prstGeom prst="wedgeEllipseCallout">
              <a:avLst>
                <a:gd name="adj1" fmla="val 10"/>
                <a:gd name="adj2" fmla="val 56464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" name="文本框 107"/>
            <p:cNvSpPr txBox="1"/>
            <p:nvPr/>
          </p:nvSpPr>
          <p:spPr>
            <a:xfrm>
              <a:off x="348419" y="1415876"/>
              <a:ext cx="3846828" cy="9538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准圆简体" panose="03000509000000000000" pitchFamily="65" charset="-122"/>
                  <a:ea typeface="方正准圆简体" panose="03000509000000000000" pitchFamily="65" charset="-122"/>
                </a:rPr>
                <a:t>遇见了你</a:t>
              </a:r>
              <a:endParaRPr lang="en-US" altLang="zh-CN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准圆简体" panose="03000509000000000000" pitchFamily="65" charset="-122"/>
                <a:ea typeface="方正准圆简体" panose="03000509000000000000" pitchFamily="65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622697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</p:cBhvr>
                                      <p:by x="60000" y="60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</p:cBhvr>
                                      <p:by x="60000" y="6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463"/>
          <p:cNvSpPr>
            <a:spLocks noChangeArrowheads="1"/>
          </p:cNvSpPr>
          <p:nvPr/>
        </p:nvSpPr>
        <p:spPr bwMode="auto">
          <a:xfrm>
            <a:off x="-1654" y="-31729"/>
            <a:ext cx="12193653" cy="6889729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Rectangle 463"/>
          <p:cNvSpPr>
            <a:spLocks noChangeArrowheads="1"/>
          </p:cNvSpPr>
          <p:nvPr/>
        </p:nvSpPr>
        <p:spPr bwMode="auto">
          <a:xfrm>
            <a:off x="-1654" y="5758008"/>
            <a:ext cx="12193653" cy="1099991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4450897" y="5988747"/>
            <a:ext cx="94598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迷你简汉真广标" panose="02010609000101010101" pitchFamily="49" charset="-122"/>
                <a:ea typeface="迷你简汉真广标" panose="02010609000101010101" pitchFamily="49" charset="-122"/>
              </a:rPr>
              <a:t>你大学里难忘的事情</a:t>
            </a:r>
            <a:endParaRPr lang="en-US" altLang="zh-CN" sz="36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迷你简汉真广标" panose="02010609000101010101" pitchFamily="49" charset="-122"/>
              <a:ea typeface="迷你简汉真广标" panose="02010609000101010101" pitchFamily="49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3903235" y="5988747"/>
            <a:ext cx="393632" cy="609611"/>
            <a:chOff x="1523999" y="1001485"/>
            <a:chExt cx="2598058" cy="4209142"/>
          </a:xfrm>
          <a:solidFill>
            <a:schemeClr val="bg1"/>
          </a:solidFill>
        </p:grpSpPr>
        <p:sp>
          <p:nvSpPr>
            <p:cNvPr id="23" name="矩形 22"/>
            <p:cNvSpPr/>
            <p:nvPr/>
          </p:nvSpPr>
          <p:spPr>
            <a:xfrm>
              <a:off x="2540000" y="4194629"/>
              <a:ext cx="566057" cy="58057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圆角矩形 23"/>
            <p:cNvSpPr/>
            <p:nvPr/>
          </p:nvSpPr>
          <p:spPr>
            <a:xfrm>
              <a:off x="2155371" y="1001485"/>
              <a:ext cx="1335315" cy="2699658"/>
            </a:xfrm>
            <a:prstGeom prst="roundRect">
              <a:avLst>
                <a:gd name="adj" fmla="val 4710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同心圆 6"/>
            <p:cNvSpPr/>
            <p:nvPr/>
          </p:nvSpPr>
          <p:spPr>
            <a:xfrm>
              <a:off x="1523999" y="2757715"/>
              <a:ext cx="2598058" cy="1582058"/>
            </a:xfrm>
            <a:custGeom>
              <a:avLst/>
              <a:gdLst/>
              <a:ahLst/>
              <a:cxnLst/>
              <a:rect l="l" t="t" r="r" b="b"/>
              <a:pathLst>
                <a:path w="2598058" h="1582058">
                  <a:moveTo>
                    <a:pt x="14462" y="0"/>
                  </a:moveTo>
                  <a:lnTo>
                    <a:pt x="389516" y="0"/>
                  </a:lnTo>
                  <a:cubicBezTo>
                    <a:pt x="377808" y="63354"/>
                    <a:pt x="371860" y="128889"/>
                    <a:pt x="371860" y="195943"/>
                  </a:cubicBezTo>
                  <a:cubicBezTo>
                    <a:pt x="371860" y="756101"/>
                    <a:pt x="786968" y="1210198"/>
                    <a:pt x="1299029" y="1210198"/>
                  </a:cubicBezTo>
                  <a:cubicBezTo>
                    <a:pt x="1811090" y="1210198"/>
                    <a:pt x="2226198" y="756101"/>
                    <a:pt x="2226198" y="195943"/>
                  </a:cubicBezTo>
                  <a:cubicBezTo>
                    <a:pt x="2226198" y="128889"/>
                    <a:pt x="2220250" y="63354"/>
                    <a:pt x="2208542" y="0"/>
                  </a:cubicBezTo>
                  <a:lnTo>
                    <a:pt x="2583596" y="0"/>
                  </a:lnTo>
                  <a:cubicBezTo>
                    <a:pt x="2593658" y="63872"/>
                    <a:pt x="2598058" y="129359"/>
                    <a:pt x="2598058" y="195943"/>
                  </a:cubicBezTo>
                  <a:cubicBezTo>
                    <a:pt x="2598058" y="961473"/>
                    <a:pt x="2016463" y="1582058"/>
                    <a:pt x="1299029" y="1582058"/>
                  </a:cubicBezTo>
                  <a:cubicBezTo>
                    <a:pt x="581595" y="1582058"/>
                    <a:pt x="0" y="961473"/>
                    <a:pt x="0" y="195943"/>
                  </a:cubicBezTo>
                  <a:cubicBezTo>
                    <a:pt x="0" y="129359"/>
                    <a:pt x="4400" y="63872"/>
                    <a:pt x="14462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1973942" y="4775200"/>
              <a:ext cx="1698172" cy="43542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3" name="Freeform 41"/>
          <p:cNvSpPr>
            <a:spLocks/>
          </p:cNvSpPr>
          <p:nvPr/>
        </p:nvSpPr>
        <p:spPr bwMode="auto">
          <a:xfrm>
            <a:off x="1042367" y="991743"/>
            <a:ext cx="4862274" cy="4380498"/>
          </a:xfrm>
          <a:custGeom>
            <a:avLst/>
            <a:gdLst>
              <a:gd name="T0" fmla="*/ 2536 w 852"/>
              <a:gd name="T1" fmla="*/ 0 h 766"/>
              <a:gd name="T2" fmla="*/ 1711 w 852"/>
              <a:gd name="T3" fmla="*/ 420 h 766"/>
              <a:gd name="T4" fmla="*/ 884 w 852"/>
              <a:gd name="T5" fmla="*/ 0 h 766"/>
              <a:gd name="T6" fmla="*/ 0 w 852"/>
              <a:gd name="T7" fmla="*/ 1080 h 766"/>
              <a:gd name="T8" fmla="*/ 1711 w 852"/>
              <a:gd name="T9" fmla="*/ 3088 h 766"/>
              <a:gd name="T10" fmla="*/ 3420 w 852"/>
              <a:gd name="T11" fmla="*/ 1080 h 766"/>
              <a:gd name="T12" fmla="*/ 2536 w 852"/>
              <a:gd name="T13" fmla="*/ 0 h 76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852" h="766">
                <a:moveTo>
                  <a:pt x="632" y="0"/>
                </a:moveTo>
                <a:cubicBezTo>
                  <a:pt x="484" y="0"/>
                  <a:pt x="426" y="104"/>
                  <a:pt x="426" y="104"/>
                </a:cubicBezTo>
                <a:cubicBezTo>
                  <a:pt x="426" y="104"/>
                  <a:pt x="368" y="0"/>
                  <a:pt x="220" y="0"/>
                </a:cubicBezTo>
                <a:cubicBezTo>
                  <a:pt x="72" y="0"/>
                  <a:pt x="0" y="138"/>
                  <a:pt x="0" y="268"/>
                </a:cubicBezTo>
                <a:cubicBezTo>
                  <a:pt x="0" y="416"/>
                  <a:pt x="138" y="632"/>
                  <a:pt x="426" y="766"/>
                </a:cubicBezTo>
                <a:cubicBezTo>
                  <a:pt x="714" y="632"/>
                  <a:pt x="852" y="416"/>
                  <a:pt x="852" y="268"/>
                </a:cubicBezTo>
                <a:cubicBezTo>
                  <a:pt x="852" y="138"/>
                  <a:pt x="780" y="0"/>
                  <a:pt x="632" y="0"/>
                </a:cubicBezTo>
              </a:path>
            </a:pathLst>
          </a:custGeom>
          <a:solidFill>
            <a:srgbClr val="EB786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5" name="组合 14"/>
          <p:cNvGrpSpPr/>
          <p:nvPr/>
        </p:nvGrpSpPr>
        <p:grpSpPr>
          <a:xfrm>
            <a:off x="1220953" y="1245611"/>
            <a:ext cx="2470936" cy="2845606"/>
            <a:chOff x="3044492" y="1382873"/>
            <a:chExt cx="2470936" cy="2845606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9889" b="100000" l="9889" r="89972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44492" y="1382873"/>
              <a:ext cx="2470936" cy="2470936"/>
            </a:xfrm>
            <a:prstGeom prst="rect">
              <a:avLst/>
            </a:prstGeom>
          </p:spPr>
        </p:pic>
        <p:sp>
          <p:nvSpPr>
            <p:cNvPr id="14" name="圆角矩形 13"/>
            <p:cNvSpPr/>
            <p:nvPr/>
          </p:nvSpPr>
          <p:spPr>
            <a:xfrm>
              <a:off x="3721257" y="3841842"/>
              <a:ext cx="1080228" cy="368389"/>
            </a:xfrm>
            <a:prstGeom prst="roundRect">
              <a:avLst/>
            </a:prstGeom>
            <a:solidFill>
              <a:schemeClr val="bg1">
                <a:lumMod val="50000"/>
              </a:scheme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3949163" y="3859147"/>
              <a:ext cx="6463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方正准圆简体" panose="03000509000000000000" pitchFamily="65" charset="-122"/>
                  <a:ea typeface="方正准圆简体" panose="03000509000000000000" pitchFamily="65" charset="-122"/>
                </a:rPr>
                <a:t>云飞</a:t>
              </a:r>
              <a:endParaRPr lang="zh-CN" altLang="en-US" dirty="0">
                <a:solidFill>
                  <a:schemeClr val="bg1"/>
                </a:solidFill>
                <a:latin typeface="方正准圆简体" panose="03000509000000000000" pitchFamily="65" charset="-122"/>
                <a:ea typeface="方正准圆简体" panose="03000509000000000000" pitchFamily="65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3308938" y="1341912"/>
            <a:ext cx="2339352" cy="2749305"/>
            <a:chOff x="-2021344" y="0"/>
            <a:chExt cx="2339352" cy="2749305"/>
          </a:xfrm>
        </p:grpSpPr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950" b="100000" l="9889" r="89833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021344" y="0"/>
              <a:ext cx="2339352" cy="2339352"/>
            </a:xfrm>
            <a:prstGeom prst="rect">
              <a:avLst/>
            </a:prstGeom>
          </p:spPr>
        </p:pic>
        <p:sp>
          <p:nvSpPr>
            <p:cNvPr id="27" name="圆角矩形 26"/>
            <p:cNvSpPr/>
            <p:nvPr/>
          </p:nvSpPr>
          <p:spPr>
            <a:xfrm>
              <a:off x="-1382331" y="2329510"/>
              <a:ext cx="1080228" cy="368389"/>
            </a:xfrm>
            <a:prstGeom prst="roundRect">
              <a:avLst/>
            </a:prstGeom>
            <a:solidFill>
              <a:schemeClr val="bg1">
                <a:lumMod val="50000"/>
              </a:scheme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矩形 2"/>
            <p:cNvSpPr/>
            <p:nvPr/>
          </p:nvSpPr>
          <p:spPr>
            <a:xfrm>
              <a:off x="-1191031" y="2349195"/>
              <a:ext cx="697627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dirty="0" smtClean="0">
                  <a:solidFill>
                    <a:schemeClr val="bg1"/>
                  </a:solidFill>
                  <a:latin typeface="方正准圆简体" panose="03000509000000000000" pitchFamily="65" charset="-122"/>
                  <a:ea typeface="方正准圆简体" panose="03000509000000000000" pitchFamily="65" charset="-122"/>
                </a:rPr>
                <a:t>大萍</a:t>
              </a:r>
              <a:endParaRPr lang="zh-CN" altLang="en-US" sz="2000" dirty="0">
                <a:solidFill>
                  <a:schemeClr val="bg1"/>
                </a:solidFill>
                <a:latin typeface="方正准圆简体" panose="03000509000000000000" pitchFamily="65" charset="-122"/>
                <a:ea typeface="方正准圆简体" panose="03000509000000000000" pitchFamily="65" charset="-122"/>
              </a:endParaRPr>
            </a:p>
          </p:txBody>
        </p:sp>
      </p:grpSp>
      <p:sp>
        <p:nvSpPr>
          <p:cNvPr id="45" name="Freeform 41"/>
          <p:cNvSpPr>
            <a:spLocks/>
          </p:cNvSpPr>
          <p:nvPr/>
        </p:nvSpPr>
        <p:spPr bwMode="auto">
          <a:xfrm>
            <a:off x="6333651" y="991743"/>
            <a:ext cx="4862274" cy="4380498"/>
          </a:xfrm>
          <a:custGeom>
            <a:avLst/>
            <a:gdLst>
              <a:gd name="T0" fmla="*/ 2536 w 852"/>
              <a:gd name="T1" fmla="*/ 0 h 766"/>
              <a:gd name="T2" fmla="*/ 1711 w 852"/>
              <a:gd name="T3" fmla="*/ 420 h 766"/>
              <a:gd name="T4" fmla="*/ 884 w 852"/>
              <a:gd name="T5" fmla="*/ 0 h 766"/>
              <a:gd name="T6" fmla="*/ 0 w 852"/>
              <a:gd name="T7" fmla="*/ 1080 h 766"/>
              <a:gd name="T8" fmla="*/ 1711 w 852"/>
              <a:gd name="T9" fmla="*/ 3088 h 766"/>
              <a:gd name="T10" fmla="*/ 3420 w 852"/>
              <a:gd name="T11" fmla="*/ 1080 h 766"/>
              <a:gd name="T12" fmla="*/ 2536 w 852"/>
              <a:gd name="T13" fmla="*/ 0 h 76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852" h="766">
                <a:moveTo>
                  <a:pt x="632" y="0"/>
                </a:moveTo>
                <a:cubicBezTo>
                  <a:pt x="484" y="0"/>
                  <a:pt x="426" y="104"/>
                  <a:pt x="426" y="104"/>
                </a:cubicBezTo>
                <a:cubicBezTo>
                  <a:pt x="426" y="104"/>
                  <a:pt x="368" y="0"/>
                  <a:pt x="220" y="0"/>
                </a:cubicBezTo>
                <a:cubicBezTo>
                  <a:pt x="72" y="0"/>
                  <a:pt x="0" y="138"/>
                  <a:pt x="0" y="268"/>
                </a:cubicBezTo>
                <a:cubicBezTo>
                  <a:pt x="0" y="416"/>
                  <a:pt x="138" y="632"/>
                  <a:pt x="426" y="766"/>
                </a:cubicBezTo>
                <a:cubicBezTo>
                  <a:pt x="714" y="632"/>
                  <a:pt x="852" y="416"/>
                  <a:pt x="852" y="268"/>
                </a:cubicBezTo>
                <a:cubicBezTo>
                  <a:pt x="852" y="138"/>
                  <a:pt x="780" y="0"/>
                  <a:pt x="632" y="0"/>
                </a:cubicBezTo>
              </a:path>
            </a:pathLst>
          </a:custGeom>
          <a:solidFill>
            <a:srgbClr val="EB786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41" name="组合 40"/>
          <p:cNvGrpSpPr/>
          <p:nvPr/>
        </p:nvGrpSpPr>
        <p:grpSpPr>
          <a:xfrm>
            <a:off x="8632912" y="1372439"/>
            <a:ext cx="2326798" cy="2706774"/>
            <a:chOff x="11984593" y="1338231"/>
            <a:chExt cx="2326798" cy="2706774"/>
          </a:xfrm>
        </p:grpSpPr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6" cstate="print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5014" b="100000" l="9053" r="89833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984593" y="1338231"/>
              <a:ext cx="2326798" cy="2326798"/>
            </a:xfrm>
            <a:prstGeom prst="rect">
              <a:avLst/>
            </a:prstGeom>
          </p:spPr>
        </p:pic>
        <p:sp>
          <p:nvSpPr>
            <p:cNvPr id="37" name="圆角矩形 36"/>
            <p:cNvSpPr/>
            <p:nvPr/>
          </p:nvSpPr>
          <p:spPr>
            <a:xfrm>
              <a:off x="12669391" y="3654453"/>
              <a:ext cx="1003933" cy="368389"/>
            </a:xfrm>
            <a:prstGeom prst="roundRect">
              <a:avLst/>
            </a:prstGeom>
            <a:solidFill>
              <a:schemeClr val="bg1">
                <a:lumMod val="50000"/>
              </a:scheme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12848191" y="3675673"/>
              <a:ext cx="6463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方正准圆简体" panose="03000509000000000000" pitchFamily="65" charset="-122"/>
                  <a:ea typeface="方正准圆简体" panose="03000509000000000000" pitchFamily="65" charset="-122"/>
                </a:rPr>
                <a:t>小花</a:t>
              </a: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6651113" y="1382078"/>
            <a:ext cx="2326798" cy="2705769"/>
            <a:chOff x="13925752" y="1317539"/>
            <a:chExt cx="2326798" cy="2705769"/>
          </a:xfrm>
        </p:grpSpPr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8" cstate="print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4457" b="100000" l="9889" r="89833">
                          <a14:foregroundMark x1="30223" y1="54596" x2="73816" y2="55571"/>
                          <a14:foregroundMark x1="51811" y1="77994" x2="49443" y2="96797"/>
                          <a14:foregroundMark x1="39136" y1="92479" x2="70891" y2="96797"/>
                          <a14:foregroundMark x1="45125" y1="96797" x2="58774" y2="9818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925752" y="1317539"/>
              <a:ext cx="2326798" cy="2326798"/>
            </a:xfrm>
            <a:prstGeom prst="rect">
              <a:avLst/>
            </a:prstGeom>
          </p:spPr>
        </p:pic>
        <p:sp>
          <p:nvSpPr>
            <p:cNvPr id="39" name="圆角矩形 38"/>
            <p:cNvSpPr/>
            <p:nvPr/>
          </p:nvSpPr>
          <p:spPr>
            <a:xfrm>
              <a:off x="14577988" y="3632756"/>
              <a:ext cx="1032126" cy="368389"/>
            </a:xfrm>
            <a:prstGeom prst="roundRect">
              <a:avLst/>
            </a:prstGeom>
            <a:solidFill>
              <a:schemeClr val="bg1">
                <a:lumMod val="50000"/>
              </a:scheme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14756788" y="3653976"/>
              <a:ext cx="6463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方正准圆简体" panose="03000509000000000000" pitchFamily="65" charset="-122"/>
                  <a:ea typeface="方正准圆简体" panose="03000509000000000000" pitchFamily="65" charset="-122"/>
                </a:rPr>
                <a:t>上官</a:t>
              </a: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2384910" y="162828"/>
            <a:ext cx="2110050" cy="1370076"/>
            <a:chOff x="348419" y="478517"/>
            <a:chExt cx="3846828" cy="2497783"/>
          </a:xfrm>
        </p:grpSpPr>
        <p:sp>
          <p:nvSpPr>
            <p:cNvPr id="50" name="椭圆形标注 49"/>
            <p:cNvSpPr/>
            <p:nvPr/>
          </p:nvSpPr>
          <p:spPr>
            <a:xfrm>
              <a:off x="669750" y="478517"/>
              <a:ext cx="3204166" cy="2497783"/>
            </a:xfrm>
            <a:prstGeom prst="wedgeEllipseCallout">
              <a:avLst>
                <a:gd name="adj1" fmla="val 10"/>
                <a:gd name="adj2" fmla="val 56464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348419" y="1415876"/>
              <a:ext cx="3846828" cy="9538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准圆简体" panose="03000509000000000000" pitchFamily="65" charset="-122"/>
                  <a:ea typeface="方正准圆简体" panose="03000509000000000000" pitchFamily="65" charset="-122"/>
                </a:rPr>
                <a:t>与</a:t>
              </a:r>
              <a:r>
                <a:rPr lang="zh-CN" altLang="en-US" sz="2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准圆简体" panose="03000509000000000000" pitchFamily="65" charset="-122"/>
                  <a:ea typeface="方正准圆简体" panose="03000509000000000000" pitchFamily="65" charset="-122"/>
                </a:rPr>
                <a:t>你相知</a:t>
              </a:r>
              <a:endParaRPr lang="en-US" altLang="zh-CN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准圆简体" panose="03000509000000000000" pitchFamily="65" charset="-122"/>
                <a:ea typeface="方正准圆简体" panose="03000509000000000000" pitchFamily="65" charset="-122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7729503" y="306549"/>
            <a:ext cx="2110050" cy="1370076"/>
            <a:chOff x="348419" y="478517"/>
            <a:chExt cx="3846828" cy="2497783"/>
          </a:xfrm>
        </p:grpSpPr>
        <p:sp>
          <p:nvSpPr>
            <p:cNvPr id="54" name="椭圆形标注 53"/>
            <p:cNvSpPr/>
            <p:nvPr/>
          </p:nvSpPr>
          <p:spPr>
            <a:xfrm>
              <a:off x="669750" y="478517"/>
              <a:ext cx="3204166" cy="2497783"/>
            </a:xfrm>
            <a:prstGeom prst="wedgeEllipseCallout">
              <a:avLst>
                <a:gd name="adj1" fmla="val 10"/>
                <a:gd name="adj2" fmla="val 56464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文本框 54"/>
            <p:cNvSpPr txBox="1"/>
            <p:nvPr/>
          </p:nvSpPr>
          <p:spPr>
            <a:xfrm>
              <a:off x="348419" y="1415876"/>
              <a:ext cx="3846828" cy="9538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准圆简体" panose="03000509000000000000" pitchFamily="65" charset="-122"/>
                  <a:ea typeface="方正准圆简体" panose="03000509000000000000" pitchFamily="65" charset="-122"/>
                </a:rPr>
                <a:t>与子偕老</a:t>
              </a:r>
              <a:endParaRPr lang="en-US" altLang="zh-CN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准圆简体" panose="03000509000000000000" pitchFamily="65" charset="-122"/>
                <a:ea typeface="方正准圆简体" panose="03000509000000000000" pitchFamily="65" charset="-122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 rot="3261007">
            <a:off x="1426323" y="450294"/>
            <a:ext cx="1481156" cy="863231"/>
            <a:chOff x="-4358125" y="1998289"/>
            <a:chExt cx="4183904" cy="2438416"/>
          </a:xfrm>
        </p:grpSpPr>
        <p:sp>
          <p:nvSpPr>
            <p:cNvPr id="57" name="Freeform 67"/>
            <p:cNvSpPr>
              <a:spLocks/>
            </p:cNvSpPr>
            <p:nvPr/>
          </p:nvSpPr>
          <p:spPr bwMode="auto">
            <a:xfrm rot="2700000">
              <a:off x="-4183676" y="2959613"/>
              <a:ext cx="562116" cy="911014"/>
            </a:xfrm>
            <a:custGeom>
              <a:avLst/>
              <a:gdLst>
                <a:gd name="T0" fmla="*/ 145 w 145"/>
                <a:gd name="T1" fmla="*/ 96 h 235"/>
                <a:gd name="T2" fmla="*/ 139 w 145"/>
                <a:gd name="T3" fmla="*/ 0 h 235"/>
                <a:gd name="T4" fmla="*/ 0 w 145"/>
                <a:gd name="T5" fmla="*/ 139 h 235"/>
                <a:gd name="T6" fmla="*/ 6 w 145"/>
                <a:gd name="T7" fmla="*/ 235 h 235"/>
                <a:gd name="T8" fmla="*/ 145 w 145"/>
                <a:gd name="T9" fmla="*/ 96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5" h="235">
                  <a:moveTo>
                    <a:pt x="145" y="96"/>
                  </a:moveTo>
                  <a:lnTo>
                    <a:pt x="139" y="0"/>
                  </a:lnTo>
                  <a:lnTo>
                    <a:pt x="0" y="139"/>
                  </a:lnTo>
                  <a:lnTo>
                    <a:pt x="6" y="235"/>
                  </a:lnTo>
                  <a:lnTo>
                    <a:pt x="145" y="96"/>
                  </a:lnTo>
                  <a:close/>
                </a:path>
              </a:pathLst>
            </a:custGeom>
            <a:solidFill>
              <a:srgbClr val="E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58" name="组合 57"/>
            <p:cNvGrpSpPr/>
            <p:nvPr/>
          </p:nvGrpSpPr>
          <p:grpSpPr>
            <a:xfrm>
              <a:off x="-3674869" y="1998289"/>
              <a:ext cx="3500648" cy="2438416"/>
              <a:chOff x="-3798917" y="1996919"/>
              <a:chExt cx="3500648" cy="2438416"/>
            </a:xfrm>
          </p:grpSpPr>
          <p:sp>
            <p:nvSpPr>
              <p:cNvPr id="60" name="Freeform 62"/>
              <p:cNvSpPr>
                <a:spLocks/>
              </p:cNvSpPr>
              <p:nvPr/>
            </p:nvSpPr>
            <p:spPr bwMode="auto">
              <a:xfrm rot="2700000">
                <a:off x="-3798916" y="1996918"/>
                <a:ext cx="2438416" cy="2438417"/>
              </a:xfrm>
              <a:custGeom>
                <a:avLst/>
                <a:gdLst>
                  <a:gd name="T0" fmla="*/ 18 w 629"/>
                  <a:gd name="T1" fmla="*/ 629 h 629"/>
                  <a:gd name="T2" fmla="*/ 0 w 629"/>
                  <a:gd name="T3" fmla="*/ 612 h 629"/>
                  <a:gd name="T4" fmla="*/ 612 w 629"/>
                  <a:gd name="T5" fmla="*/ 0 h 629"/>
                  <a:gd name="T6" fmla="*/ 629 w 629"/>
                  <a:gd name="T7" fmla="*/ 18 h 629"/>
                  <a:gd name="T8" fmla="*/ 18 w 629"/>
                  <a:gd name="T9" fmla="*/ 629 h 6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9" h="629">
                    <a:moveTo>
                      <a:pt x="18" y="629"/>
                    </a:moveTo>
                    <a:lnTo>
                      <a:pt x="0" y="612"/>
                    </a:lnTo>
                    <a:lnTo>
                      <a:pt x="612" y="0"/>
                    </a:lnTo>
                    <a:lnTo>
                      <a:pt x="629" y="18"/>
                    </a:lnTo>
                    <a:lnTo>
                      <a:pt x="18" y="629"/>
                    </a:ln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Freeform 68"/>
              <p:cNvSpPr>
                <a:spLocks/>
              </p:cNvSpPr>
              <p:nvPr/>
            </p:nvSpPr>
            <p:spPr bwMode="auto">
              <a:xfrm rot="2700000">
                <a:off x="-1213159" y="2768532"/>
                <a:ext cx="914890" cy="914890"/>
              </a:xfrm>
              <a:custGeom>
                <a:avLst/>
                <a:gdLst>
                  <a:gd name="T0" fmla="*/ 21 w 258"/>
                  <a:gd name="T1" fmla="*/ 88 h 259"/>
                  <a:gd name="T2" fmla="*/ 21 w 258"/>
                  <a:gd name="T3" fmla="*/ 166 h 259"/>
                  <a:gd name="T4" fmla="*/ 80 w 258"/>
                  <a:gd name="T5" fmla="*/ 178 h 259"/>
                  <a:gd name="T6" fmla="*/ 92 w 258"/>
                  <a:gd name="T7" fmla="*/ 238 h 259"/>
                  <a:gd name="T8" fmla="*/ 170 w 258"/>
                  <a:gd name="T9" fmla="*/ 237 h 259"/>
                  <a:gd name="T10" fmla="*/ 258 w 258"/>
                  <a:gd name="T11" fmla="*/ 0 h 259"/>
                  <a:gd name="T12" fmla="*/ 21 w 258"/>
                  <a:gd name="T13" fmla="*/ 88 h 2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8" h="259">
                    <a:moveTo>
                      <a:pt x="21" y="88"/>
                    </a:moveTo>
                    <a:cubicBezTo>
                      <a:pt x="0" y="110"/>
                      <a:pt x="0" y="145"/>
                      <a:pt x="21" y="166"/>
                    </a:cubicBezTo>
                    <a:cubicBezTo>
                      <a:pt x="37" y="182"/>
                      <a:pt x="61" y="186"/>
                      <a:pt x="80" y="178"/>
                    </a:cubicBezTo>
                    <a:cubicBezTo>
                      <a:pt x="72" y="198"/>
                      <a:pt x="76" y="222"/>
                      <a:pt x="92" y="238"/>
                    </a:cubicBezTo>
                    <a:cubicBezTo>
                      <a:pt x="114" y="259"/>
                      <a:pt x="149" y="259"/>
                      <a:pt x="170" y="237"/>
                    </a:cubicBezTo>
                    <a:cubicBezTo>
                      <a:pt x="221" y="187"/>
                      <a:pt x="258" y="0"/>
                      <a:pt x="258" y="0"/>
                    </a:cubicBezTo>
                    <a:cubicBezTo>
                      <a:pt x="258" y="0"/>
                      <a:pt x="72" y="38"/>
                      <a:pt x="21" y="88"/>
                    </a:cubicBezTo>
                    <a:close/>
                  </a:path>
                </a:pathLst>
              </a:custGeom>
              <a:solidFill>
                <a:srgbClr val="E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59" name="Freeform 63"/>
            <p:cNvSpPr>
              <a:spLocks/>
            </p:cNvSpPr>
            <p:nvPr/>
          </p:nvSpPr>
          <p:spPr bwMode="auto">
            <a:xfrm rot="2700000">
              <a:off x="-4380195" y="2737116"/>
              <a:ext cx="914890" cy="565991"/>
            </a:xfrm>
            <a:custGeom>
              <a:avLst/>
              <a:gdLst>
                <a:gd name="T0" fmla="*/ 140 w 236"/>
                <a:gd name="T1" fmla="*/ 0 h 146"/>
                <a:gd name="T2" fmla="*/ 236 w 236"/>
                <a:gd name="T3" fmla="*/ 7 h 146"/>
                <a:gd name="T4" fmla="*/ 96 w 236"/>
                <a:gd name="T5" fmla="*/ 146 h 146"/>
                <a:gd name="T6" fmla="*/ 0 w 236"/>
                <a:gd name="T7" fmla="*/ 140 h 146"/>
                <a:gd name="T8" fmla="*/ 140 w 236"/>
                <a:gd name="T9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6" h="146">
                  <a:moveTo>
                    <a:pt x="140" y="0"/>
                  </a:moveTo>
                  <a:lnTo>
                    <a:pt x="236" y="7"/>
                  </a:lnTo>
                  <a:lnTo>
                    <a:pt x="96" y="146"/>
                  </a:lnTo>
                  <a:lnTo>
                    <a:pt x="0" y="140"/>
                  </a:lnTo>
                  <a:lnTo>
                    <a:pt x="140" y="0"/>
                  </a:lnTo>
                  <a:close/>
                </a:path>
              </a:pathLst>
            </a:custGeom>
            <a:solidFill>
              <a:srgbClr val="E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2" name="组合 61"/>
          <p:cNvGrpSpPr/>
          <p:nvPr/>
        </p:nvGrpSpPr>
        <p:grpSpPr>
          <a:xfrm rot="3261007">
            <a:off x="6627839" y="355187"/>
            <a:ext cx="1481156" cy="863231"/>
            <a:chOff x="-4358125" y="1998289"/>
            <a:chExt cx="4183904" cy="2438416"/>
          </a:xfrm>
        </p:grpSpPr>
        <p:sp>
          <p:nvSpPr>
            <p:cNvPr id="63" name="Freeform 67"/>
            <p:cNvSpPr>
              <a:spLocks/>
            </p:cNvSpPr>
            <p:nvPr/>
          </p:nvSpPr>
          <p:spPr bwMode="auto">
            <a:xfrm rot="2700000">
              <a:off x="-4183676" y="2959613"/>
              <a:ext cx="562116" cy="911014"/>
            </a:xfrm>
            <a:custGeom>
              <a:avLst/>
              <a:gdLst>
                <a:gd name="T0" fmla="*/ 145 w 145"/>
                <a:gd name="T1" fmla="*/ 96 h 235"/>
                <a:gd name="T2" fmla="*/ 139 w 145"/>
                <a:gd name="T3" fmla="*/ 0 h 235"/>
                <a:gd name="T4" fmla="*/ 0 w 145"/>
                <a:gd name="T5" fmla="*/ 139 h 235"/>
                <a:gd name="T6" fmla="*/ 6 w 145"/>
                <a:gd name="T7" fmla="*/ 235 h 235"/>
                <a:gd name="T8" fmla="*/ 145 w 145"/>
                <a:gd name="T9" fmla="*/ 96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5" h="235">
                  <a:moveTo>
                    <a:pt x="145" y="96"/>
                  </a:moveTo>
                  <a:lnTo>
                    <a:pt x="139" y="0"/>
                  </a:lnTo>
                  <a:lnTo>
                    <a:pt x="0" y="139"/>
                  </a:lnTo>
                  <a:lnTo>
                    <a:pt x="6" y="235"/>
                  </a:lnTo>
                  <a:lnTo>
                    <a:pt x="145" y="96"/>
                  </a:lnTo>
                  <a:close/>
                </a:path>
              </a:pathLst>
            </a:custGeom>
            <a:solidFill>
              <a:srgbClr val="E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64" name="组合 63"/>
            <p:cNvGrpSpPr/>
            <p:nvPr/>
          </p:nvGrpSpPr>
          <p:grpSpPr>
            <a:xfrm>
              <a:off x="-3674869" y="1998289"/>
              <a:ext cx="3500648" cy="2438416"/>
              <a:chOff x="-3798917" y="1996919"/>
              <a:chExt cx="3500648" cy="2438416"/>
            </a:xfrm>
          </p:grpSpPr>
          <p:sp>
            <p:nvSpPr>
              <p:cNvPr id="66" name="Freeform 62"/>
              <p:cNvSpPr>
                <a:spLocks/>
              </p:cNvSpPr>
              <p:nvPr/>
            </p:nvSpPr>
            <p:spPr bwMode="auto">
              <a:xfrm rot="2700000">
                <a:off x="-3798916" y="1996918"/>
                <a:ext cx="2438416" cy="2438417"/>
              </a:xfrm>
              <a:custGeom>
                <a:avLst/>
                <a:gdLst>
                  <a:gd name="T0" fmla="*/ 18 w 629"/>
                  <a:gd name="T1" fmla="*/ 629 h 629"/>
                  <a:gd name="T2" fmla="*/ 0 w 629"/>
                  <a:gd name="T3" fmla="*/ 612 h 629"/>
                  <a:gd name="T4" fmla="*/ 612 w 629"/>
                  <a:gd name="T5" fmla="*/ 0 h 629"/>
                  <a:gd name="T6" fmla="*/ 629 w 629"/>
                  <a:gd name="T7" fmla="*/ 18 h 629"/>
                  <a:gd name="T8" fmla="*/ 18 w 629"/>
                  <a:gd name="T9" fmla="*/ 629 h 6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9" h="629">
                    <a:moveTo>
                      <a:pt x="18" y="629"/>
                    </a:moveTo>
                    <a:lnTo>
                      <a:pt x="0" y="612"/>
                    </a:lnTo>
                    <a:lnTo>
                      <a:pt x="612" y="0"/>
                    </a:lnTo>
                    <a:lnTo>
                      <a:pt x="629" y="18"/>
                    </a:lnTo>
                    <a:lnTo>
                      <a:pt x="18" y="629"/>
                    </a:ln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Freeform 68"/>
              <p:cNvSpPr>
                <a:spLocks/>
              </p:cNvSpPr>
              <p:nvPr/>
            </p:nvSpPr>
            <p:spPr bwMode="auto">
              <a:xfrm rot="2700000">
                <a:off x="-1213159" y="2768532"/>
                <a:ext cx="914890" cy="914890"/>
              </a:xfrm>
              <a:custGeom>
                <a:avLst/>
                <a:gdLst>
                  <a:gd name="T0" fmla="*/ 21 w 258"/>
                  <a:gd name="T1" fmla="*/ 88 h 259"/>
                  <a:gd name="T2" fmla="*/ 21 w 258"/>
                  <a:gd name="T3" fmla="*/ 166 h 259"/>
                  <a:gd name="T4" fmla="*/ 80 w 258"/>
                  <a:gd name="T5" fmla="*/ 178 h 259"/>
                  <a:gd name="T6" fmla="*/ 92 w 258"/>
                  <a:gd name="T7" fmla="*/ 238 h 259"/>
                  <a:gd name="T8" fmla="*/ 170 w 258"/>
                  <a:gd name="T9" fmla="*/ 237 h 259"/>
                  <a:gd name="T10" fmla="*/ 258 w 258"/>
                  <a:gd name="T11" fmla="*/ 0 h 259"/>
                  <a:gd name="T12" fmla="*/ 21 w 258"/>
                  <a:gd name="T13" fmla="*/ 88 h 2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8" h="259">
                    <a:moveTo>
                      <a:pt x="21" y="88"/>
                    </a:moveTo>
                    <a:cubicBezTo>
                      <a:pt x="0" y="110"/>
                      <a:pt x="0" y="145"/>
                      <a:pt x="21" y="166"/>
                    </a:cubicBezTo>
                    <a:cubicBezTo>
                      <a:pt x="37" y="182"/>
                      <a:pt x="61" y="186"/>
                      <a:pt x="80" y="178"/>
                    </a:cubicBezTo>
                    <a:cubicBezTo>
                      <a:pt x="72" y="198"/>
                      <a:pt x="76" y="222"/>
                      <a:pt x="92" y="238"/>
                    </a:cubicBezTo>
                    <a:cubicBezTo>
                      <a:pt x="114" y="259"/>
                      <a:pt x="149" y="259"/>
                      <a:pt x="170" y="237"/>
                    </a:cubicBezTo>
                    <a:cubicBezTo>
                      <a:pt x="221" y="187"/>
                      <a:pt x="258" y="0"/>
                      <a:pt x="258" y="0"/>
                    </a:cubicBezTo>
                    <a:cubicBezTo>
                      <a:pt x="258" y="0"/>
                      <a:pt x="72" y="38"/>
                      <a:pt x="21" y="88"/>
                    </a:cubicBezTo>
                    <a:close/>
                  </a:path>
                </a:pathLst>
              </a:custGeom>
              <a:solidFill>
                <a:srgbClr val="E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65" name="Freeform 63"/>
            <p:cNvSpPr>
              <a:spLocks/>
            </p:cNvSpPr>
            <p:nvPr/>
          </p:nvSpPr>
          <p:spPr bwMode="auto">
            <a:xfrm rot="2700000">
              <a:off x="-4380195" y="2737116"/>
              <a:ext cx="914890" cy="565991"/>
            </a:xfrm>
            <a:custGeom>
              <a:avLst/>
              <a:gdLst>
                <a:gd name="T0" fmla="*/ 140 w 236"/>
                <a:gd name="T1" fmla="*/ 0 h 146"/>
                <a:gd name="T2" fmla="*/ 236 w 236"/>
                <a:gd name="T3" fmla="*/ 7 h 146"/>
                <a:gd name="T4" fmla="*/ 96 w 236"/>
                <a:gd name="T5" fmla="*/ 146 h 146"/>
                <a:gd name="T6" fmla="*/ 0 w 236"/>
                <a:gd name="T7" fmla="*/ 140 h 146"/>
                <a:gd name="T8" fmla="*/ 140 w 236"/>
                <a:gd name="T9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6" h="146">
                  <a:moveTo>
                    <a:pt x="140" y="0"/>
                  </a:moveTo>
                  <a:lnTo>
                    <a:pt x="236" y="7"/>
                  </a:lnTo>
                  <a:lnTo>
                    <a:pt x="96" y="146"/>
                  </a:lnTo>
                  <a:lnTo>
                    <a:pt x="0" y="140"/>
                  </a:lnTo>
                  <a:lnTo>
                    <a:pt x="140" y="0"/>
                  </a:lnTo>
                  <a:close/>
                </a:path>
              </a:pathLst>
            </a:custGeom>
            <a:solidFill>
              <a:srgbClr val="E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8" name="组合 67"/>
          <p:cNvGrpSpPr/>
          <p:nvPr/>
        </p:nvGrpSpPr>
        <p:grpSpPr>
          <a:xfrm rot="5400000">
            <a:off x="11226778" y="157804"/>
            <a:ext cx="629587" cy="638085"/>
            <a:chOff x="314793" y="194871"/>
            <a:chExt cx="629587" cy="638085"/>
          </a:xfrm>
        </p:grpSpPr>
        <p:sp>
          <p:nvSpPr>
            <p:cNvPr id="69" name="矩形 68"/>
            <p:cNvSpPr/>
            <p:nvPr/>
          </p:nvSpPr>
          <p:spPr>
            <a:xfrm>
              <a:off x="314793" y="194872"/>
              <a:ext cx="629587" cy="104931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矩形 69"/>
            <p:cNvSpPr/>
            <p:nvPr/>
          </p:nvSpPr>
          <p:spPr>
            <a:xfrm>
              <a:off x="314793" y="194871"/>
              <a:ext cx="104932" cy="638085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1" name="椭圆 70"/>
          <p:cNvSpPr/>
          <p:nvPr/>
        </p:nvSpPr>
        <p:spPr>
          <a:xfrm>
            <a:off x="11211266" y="493815"/>
            <a:ext cx="298564" cy="298564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矩形 71"/>
          <p:cNvSpPr/>
          <p:nvPr/>
        </p:nvSpPr>
        <p:spPr>
          <a:xfrm>
            <a:off x="10313219" y="345222"/>
            <a:ext cx="89960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C00000"/>
                </a:solidFill>
                <a:latin typeface="方正准圆简体" panose="03000509000000000000" pitchFamily="65" charset="-122"/>
                <a:ea typeface="方正准圆简体" panose="03000509000000000000" pitchFamily="65" charset="-122"/>
              </a:rPr>
              <a:t>REC</a:t>
            </a:r>
            <a:endParaRPr lang="zh-CN" altLang="en-US" sz="3600" dirty="0">
              <a:solidFill>
                <a:srgbClr val="C00000"/>
              </a:solidFill>
            </a:endParaRPr>
          </a:p>
        </p:txBody>
      </p:sp>
      <p:grpSp>
        <p:nvGrpSpPr>
          <p:cNvPr id="73" name="组合 72"/>
          <p:cNvGrpSpPr/>
          <p:nvPr/>
        </p:nvGrpSpPr>
        <p:grpSpPr>
          <a:xfrm>
            <a:off x="272395" y="213045"/>
            <a:ext cx="629587" cy="638085"/>
            <a:chOff x="314793" y="194871"/>
            <a:chExt cx="629587" cy="638085"/>
          </a:xfrm>
        </p:grpSpPr>
        <p:sp>
          <p:nvSpPr>
            <p:cNvPr id="74" name="矩形 73"/>
            <p:cNvSpPr/>
            <p:nvPr/>
          </p:nvSpPr>
          <p:spPr>
            <a:xfrm>
              <a:off x="314793" y="194872"/>
              <a:ext cx="629587" cy="104931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矩形 74"/>
            <p:cNvSpPr/>
            <p:nvPr/>
          </p:nvSpPr>
          <p:spPr>
            <a:xfrm>
              <a:off x="314793" y="194871"/>
              <a:ext cx="104932" cy="638085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6" name="组合 75"/>
          <p:cNvGrpSpPr/>
          <p:nvPr/>
        </p:nvGrpSpPr>
        <p:grpSpPr>
          <a:xfrm rot="16200000">
            <a:off x="381576" y="4936144"/>
            <a:ext cx="629587" cy="638085"/>
            <a:chOff x="314793" y="194871"/>
            <a:chExt cx="629587" cy="638085"/>
          </a:xfrm>
        </p:grpSpPr>
        <p:sp>
          <p:nvSpPr>
            <p:cNvPr id="77" name="矩形 76"/>
            <p:cNvSpPr/>
            <p:nvPr/>
          </p:nvSpPr>
          <p:spPr>
            <a:xfrm>
              <a:off x="314793" y="194872"/>
              <a:ext cx="629587" cy="104931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矩形 77"/>
            <p:cNvSpPr/>
            <p:nvPr/>
          </p:nvSpPr>
          <p:spPr>
            <a:xfrm>
              <a:off x="314793" y="194871"/>
              <a:ext cx="104932" cy="638085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9" name="组合 78"/>
          <p:cNvGrpSpPr/>
          <p:nvPr/>
        </p:nvGrpSpPr>
        <p:grpSpPr>
          <a:xfrm rot="10800000">
            <a:off x="11247619" y="5015056"/>
            <a:ext cx="629587" cy="638085"/>
            <a:chOff x="314793" y="194871"/>
            <a:chExt cx="629587" cy="638085"/>
          </a:xfrm>
        </p:grpSpPr>
        <p:sp>
          <p:nvSpPr>
            <p:cNvPr id="80" name="矩形 79"/>
            <p:cNvSpPr/>
            <p:nvPr/>
          </p:nvSpPr>
          <p:spPr>
            <a:xfrm>
              <a:off x="314793" y="194872"/>
              <a:ext cx="629587" cy="104931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矩形 80"/>
            <p:cNvSpPr/>
            <p:nvPr/>
          </p:nvSpPr>
          <p:spPr>
            <a:xfrm>
              <a:off x="314793" y="194871"/>
              <a:ext cx="104932" cy="638085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2" name="矩形 81"/>
          <p:cNvSpPr/>
          <p:nvPr/>
        </p:nvSpPr>
        <p:spPr>
          <a:xfrm>
            <a:off x="12318521" y="1841490"/>
            <a:ext cx="1000664" cy="110260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8028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mph" presetSubtype="0" repeatCount="2000" autoRev="1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9" dur="250" fill="hold"/>
                                        <p:tgtEl>
                                          <p:spTgt spid="4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5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4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750"/>
                            </p:stCondLst>
                            <p:childTnLst>
                              <p:par>
                                <p:cTn id="26" presetID="6" presetClass="emph" presetSubtype="0" autoRev="1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7" dur="125" fill="hold"/>
                                        <p:tgtEl>
                                          <p:spTgt spid="43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6" presetClass="emph" presetSubtype="0" repeatCount="2000" autoRev="1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38" dur="250" fill="hold"/>
                                        <p:tgtEl>
                                          <p:spTgt spid="4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00"/>
                            </p:stCondLst>
                            <p:childTnLst>
                              <p:par>
                                <p:cTn id="50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25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3" dur="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750"/>
                            </p:stCondLst>
                            <p:childTnLst>
                              <p:par>
                                <p:cTn id="55" presetID="6" presetClass="emph" presetSubtype="0" autoRev="1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6" dur="125" fill="hold"/>
                                        <p:tgtEl>
                                          <p:spTgt spid="45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000"/>
                            </p:stCondLst>
                            <p:childTnLst>
                              <p:par>
                                <p:cTn id="5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50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  <p:bldP spid="43" grpId="1" animBg="1"/>
      <p:bldP spid="43" grpId="2" animBg="1"/>
      <p:bldP spid="45" grpId="0" animBg="1"/>
      <p:bldP spid="45" grpId="1" animBg="1"/>
      <p:bldP spid="45" grpId="2" animBg="1"/>
      <p:bldP spid="82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463"/>
          <p:cNvSpPr>
            <a:spLocks noChangeArrowheads="1"/>
          </p:cNvSpPr>
          <p:nvPr/>
        </p:nvSpPr>
        <p:spPr bwMode="auto">
          <a:xfrm>
            <a:off x="-1654" y="-31729"/>
            <a:ext cx="12193653" cy="6889729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Rectangle 463"/>
          <p:cNvSpPr>
            <a:spLocks noChangeArrowheads="1"/>
          </p:cNvSpPr>
          <p:nvPr/>
        </p:nvSpPr>
        <p:spPr bwMode="auto">
          <a:xfrm>
            <a:off x="-1654" y="5758008"/>
            <a:ext cx="12193653" cy="1099991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4450897" y="5988747"/>
            <a:ext cx="94598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迷你简汉真广标" panose="02010609000101010101" pitchFamily="49" charset="-122"/>
                <a:ea typeface="迷你简汉真广标" panose="02010609000101010101" pitchFamily="49" charset="-122"/>
              </a:rPr>
              <a:t>你大学里难忘的事情</a:t>
            </a:r>
            <a:endParaRPr lang="en-US" altLang="zh-CN" sz="36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迷你简汉真广标" panose="02010609000101010101" pitchFamily="49" charset="-122"/>
              <a:ea typeface="迷你简汉真广标" panose="02010609000101010101" pitchFamily="49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3903235" y="5988747"/>
            <a:ext cx="393632" cy="609611"/>
            <a:chOff x="1523999" y="1001485"/>
            <a:chExt cx="2598058" cy="4209142"/>
          </a:xfrm>
          <a:solidFill>
            <a:schemeClr val="bg1"/>
          </a:solidFill>
        </p:grpSpPr>
        <p:sp>
          <p:nvSpPr>
            <p:cNvPr id="23" name="矩形 22"/>
            <p:cNvSpPr/>
            <p:nvPr/>
          </p:nvSpPr>
          <p:spPr>
            <a:xfrm>
              <a:off x="2540000" y="4194629"/>
              <a:ext cx="566057" cy="58057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圆角矩形 23"/>
            <p:cNvSpPr/>
            <p:nvPr/>
          </p:nvSpPr>
          <p:spPr>
            <a:xfrm>
              <a:off x="2155371" y="1001485"/>
              <a:ext cx="1335315" cy="2699658"/>
            </a:xfrm>
            <a:prstGeom prst="roundRect">
              <a:avLst>
                <a:gd name="adj" fmla="val 4710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同心圆 6"/>
            <p:cNvSpPr/>
            <p:nvPr/>
          </p:nvSpPr>
          <p:spPr>
            <a:xfrm>
              <a:off x="1523999" y="2757715"/>
              <a:ext cx="2598058" cy="1582058"/>
            </a:xfrm>
            <a:custGeom>
              <a:avLst/>
              <a:gdLst/>
              <a:ahLst/>
              <a:cxnLst/>
              <a:rect l="l" t="t" r="r" b="b"/>
              <a:pathLst>
                <a:path w="2598058" h="1582058">
                  <a:moveTo>
                    <a:pt x="14462" y="0"/>
                  </a:moveTo>
                  <a:lnTo>
                    <a:pt x="389516" y="0"/>
                  </a:lnTo>
                  <a:cubicBezTo>
                    <a:pt x="377808" y="63354"/>
                    <a:pt x="371860" y="128889"/>
                    <a:pt x="371860" y="195943"/>
                  </a:cubicBezTo>
                  <a:cubicBezTo>
                    <a:pt x="371860" y="756101"/>
                    <a:pt x="786968" y="1210198"/>
                    <a:pt x="1299029" y="1210198"/>
                  </a:cubicBezTo>
                  <a:cubicBezTo>
                    <a:pt x="1811090" y="1210198"/>
                    <a:pt x="2226198" y="756101"/>
                    <a:pt x="2226198" y="195943"/>
                  </a:cubicBezTo>
                  <a:cubicBezTo>
                    <a:pt x="2226198" y="128889"/>
                    <a:pt x="2220250" y="63354"/>
                    <a:pt x="2208542" y="0"/>
                  </a:cubicBezTo>
                  <a:lnTo>
                    <a:pt x="2583596" y="0"/>
                  </a:lnTo>
                  <a:cubicBezTo>
                    <a:pt x="2593658" y="63872"/>
                    <a:pt x="2598058" y="129359"/>
                    <a:pt x="2598058" y="195943"/>
                  </a:cubicBezTo>
                  <a:cubicBezTo>
                    <a:pt x="2598058" y="961473"/>
                    <a:pt x="2016463" y="1582058"/>
                    <a:pt x="1299029" y="1582058"/>
                  </a:cubicBezTo>
                  <a:cubicBezTo>
                    <a:pt x="581595" y="1582058"/>
                    <a:pt x="0" y="961473"/>
                    <a:pt x="0" y="195943"/>
                  </a:cubicBezTo>
                  <a:cubicBezTo>
                    <a:pt x="0" y="129359"/>
                    <a:pt x="4400" y="63872"/>
                    <a:pt x="14462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1973942" y="4775200"/>
              <a:ext cx="1698172" cy="43542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042367" y="141332"/>
            <a:ext cx="4862274" cy="5230909"/>
            <a:chOff x="1042367" y="141332"/>
            <a:chExt cx="4862274" cy="5230909"/>
          </a:xfrm>
        </p:grpSpPr>
        <p:sp>
          <p:nvSpPr>
            <p:cNvPr id="43" name="Freeform 41"/>
            <p:cNvSpPr>
              <a:spLocks/>
            </p:cNvSpPr>
            <p:nvPr/>
          </p:nvSpPr>
          <p:spPr bwMode="auto">
            <a:xfrm>
              <a:off x="1042367" y="991743"/>
              <a:ext cx="4862274" cy="4380498"/>
            </a:xfrm>
            <a:custGeom>
              <a:avLst/>
              <a:gdLst>
                <a:gd name="T0" fmla="*/ 2536 w 852"/>
                <a:gd name="T1" fmla="*/ 0 h 766"/>
                <a:gd name="T2" fmla="*/ 1711 w 852"/>
                <a:gd name="T3" fmla="*/ 420 h 766"/>
                <a:gd name="T4" fmla="*/ 884 w 852"/>
                <a:gd name="T5" fmla="*/ 0 h 766"/>
                <a:gd name="T6" fmla="*/ 0 w 852"/>
                <a:gd name="T7" fmla="*/ 1080 h 766"/>
                <a:gd name="T8" fmla="*/ 1711 w 852"/>
                <a:gd name="T9" fmla="*/ 3088 h 766"/>
                <a:gd name="T10" fmla="*/ 3420 w 852"/>
                <a:gd name="T11" fmla="*/ 1080 h 766"/>
                <a:gd name="T12" fmla="*/ 2536 w 852"/>
                <a:gd name="T13" fmla="*/ 0 h 76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852" h="766">
                  <a:moveTo>
                    <a:pt x="632" y="0"/>
                  </a:moveTo>
                  <a:cubicBezTo>
                    <a:pt x="484" y="0"/>
                    <a:pt x="426" y="104"/>
                    <a:pt x="426" y="104"/>
                  </a:cubicBezTo>
                  <a:cubicBezTo>
                    <a:pt x="426" y="104"/>
                    <a:pt x="368" y="0"/>
                    <a:pt x="220" y="0"/>
                  </a:cubicBezTo>
                  <a:cubicBezTo>
                    <a:pt x="72" y="0"/>
                    <a:pt x="0" y="138"/>
                    <a:pt x="0" y="268"/>
                  </a:cubicBezTo>
                  <a:cubicBezTo>
                    <a:pt x="0" y="416"/>
                    <a:pt x="138" y="632"/>
                    <a:pt x="426" y="766"/>
                  </a:cubicBezTo>
                  <a:cubicBezTo>
                    <a:pt x="714" y="632"/>
                    <a:pt x="852" y="416"/>
                    <a:pt x="852" y="268"/>
                  </a:cubicBezTo>
                  <a:cubicBezTo>
                    <a:pt x="852" y="138"/>
                    <a:pt x="780" y="0"/>
                    <a:pt x="632" y="0"/>
                  </a:cubicBezTo>
                </a:path>
              </a:pathLst>
            </a:custGeom>
            <a:solidFill>
              <a:srgbClr val="EB78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1220953" y="1245611"/>
              <a:ext cx="2470936" cy="2845606"/>
              <a:chOff x="3044492" y="1382873"/>
              <a:chExt cx="2470936" cy="2845606"/>
            </a:xfrm>
          </p:grpSpPr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ackgroundRemoval t="9889" b="100000" l="9889" r="89972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044492" y="1382873"/>
                <a:ext cx="2470936" cy="2470936"/>
              </a:xfrm>
              <a:prstGeom prst="rect">
                <a:avLst/>
              </a:prstGeom>
            </p:spPr>
          </p:pic>
          <p:sp>
            <p:nvSpPr>
              <p:cNvPr id="14" name="圆角矩形 13"/>
              <p:cNvSpPr/>
              <p:nvPr/>
            </p:nvSpPr>
            <p:spPr>
              <a:xfrm>
                <a:off x="3721257" y="3841842"/>
                <a:ext cx="1080228" cy="368389"/>
              </a:xfrm>
              <a:prstGeom prst="roundRect">
                <a:avLst/>
              </a:prstGeom>
              <a:solidFill>
                <a:schemeClr val="bg1">
                  <a:lumMod val="50000"/>
                </a:schemeClr>
              </a:solidFill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矩形 15"/>
              <p:cNvSpPr/>
              <p:nvPr/>
            </p:nvSpPr>
            <p:spPr>
              <a:xfrm>
                <a:off x="3949163" y="3859147"/>
                <a:ext cx="646331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dirty="0" smtClean="0">
                    <a:solidFill>
                      <a:schemeClr val="bg1"/>
                    </a:solidFill>
                    <a:latin typeface="方正准圆简体" panose="03000509000000000000" pitchFamily="65" charset="-122"/>
                    <a:ea typeface="方正准圆简体" panose="03000509000000000000" pitchFamily="65" charset="-122"/>
                  </a:rPr>
                  <a:t>云飞</a:t>
                </a:r>
                <a:endParaRPr lang="zh-CN" altLang="en-US" dirty="0">
                  <a:solidFill>
                    <a:schemeClr val="bg1"/>
                  </a:solidFill>
                  <a:latin typeface="方正准圆简体" panose="03000509000000000000" pitchFamily="65" charset="-122"/>
                  <a:ea typeface="方正准圆简体" panose="03000509000000000000" pitchFamily="65" charset="-122"/>
                </a:endParaRP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3308938" y="1341912"/>
              <a:ext cx="2339352" cy="2749305"/>
              <a:chOff x="-2021344" y="0"/>
              <a:chExt cx="2339352" cy="2749305"/>
            </a:xfrm>
          </p:grpSpPr>
          <p:pic>
            <p:nvPicPr>
              <p:cNvPr id="31" name="图片 30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ackgroundRemoval t="1950" b="100000" l="9889" r="89833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-2021344" y="0"/>
                <a:ext cx="2339352" cy="2339352"/>
              </a:xfrm>
              <a:prstGeom prst="rect">
                <a:avLst/>
              </a:prstGeom>
            </p:spPr>
          </p:pic>
          <p:sp>
            <p:nvSpPr>
              <p:cNvPr id="27" name="圆角矩形 26"/>
              <p:cNvSpPr/>
              <p:nvPr/>
            </p:nvSpPr>
            <p:spPr>
              <a:xfrm>
                <a:off x="-1382331" y="2329510"/>
                <a:ext cx="1080228" cy="368389"/>
              </a:xfrm>
              <a:prstGeom prst="roundRect">
                <a:avLst/>
              </a:prstGeom>
              <a:solidFill>
                <a:schemeClr val="bg1">
                  <a:lumMod val="50000"/>
                </a:schemeClr>
              </a:solidFill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" name="矩形 2"/>
              <p:cNvSpPr/>
              <p:nvPr/>
            </p:nvSpPr>
            <p:spPr>
              <a:xfrm>
                <a:off x="-1191031" y="2349195"/>
                <a:ext cx="697627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2000" dirty="0" smtClean="0">
                    <a:solidFill>
                      <a:schemeClr val="bg1"/>
                    </a:solidFill>
                    <a:latin typeface="方正准圆简体" panose="03000509000000000000" pitchFamily="65" charset="-122"/>
                    <a:ea typeface="方正准圆简体" panose="03000509000000000000" pitchFamily="65" charset="-122"/>
                  </a:rPr>
                  <a:t>大萍</a:t>
                </a:r>
                <a:endParaRPr lang="zh-CN" altLang="en-US" sz="2000" dirty="0">
                  <a:solidFill>
                    <a:schemeClr val="bg1"/>
                  </a:solidFill>
                  <a:latin typeface="方正准圆简体" panose="03000509000000000000" pitchFamily="65" charset="-122"/>
                  <a:ea typeface="方正准圆简体" panose="03000509000000000000" pitchFamily="65" charset="-122"/>
                </a:endParaRPr>
              </a:p>
            </p:txBody>
          </p:sp>
        </p:grpSp>
        <p:grpSp>
          <p:nvGrpSpPr>
            <p:cNvPr id="56" name="组合 55"/>
            <p:cNvGrpSpPr/>
            <p:nvPr/>
          </p:nvGrpSpPr>
          <p:grpSpPr>
            <a:xfrm rot="3261007">
              <a:off x="1426323" y="450294"/>
              <a:ext cx="1481156" cy="863231"/>
              <a:chOff x="-4358125" y="1998289"/>
              <a:chExt cx="4183904" cy="2438416"/>
            </a:xfrm>
          </p:grpSpPr>
          <p:sp>
            <p:nvSpPr>
              <p:cNvPr id="57" name="Freeform 67"/>
              <p:cNvSpPr>
                <a:spLocks/>
              </p:cNvSpPr>
              <p:nvPr/>
            </p:nvSpPr>
            <p:spPr bwMode="auto">
              <a:xfrm rot="2700000">
                <a:off x="-4183676" y="2959613"/>
                <a:ext cx="562116" cy="911014"/>
              </a:xfrm>
              <a:custGeom>
                <a:avLst/>
                <a:gdLst>
                  <a:gd name="T0" fmla="*/ 145 w 145"/>
                  <a:gd name="T1" fmla="*/ 96 h 235"/>
                  <a:gd name="T2" fmla="*/ 139 w 145"/>
                  <a:gd name="T3" fmla="*/ 0 h 235"/>
                  <a:gd name="T4" fmla="*/ 0 w 145"/>
                  <a:gd name="T5" fmla="*/ 139 h 235"/>
                  <a:gd name="T6" fmla="*/ 6 w 145"/>
                  <a:gd name="T7" fmla="*/ 235 h 235"/>
                  <a:gd name="T8" fmla="*/ 145 w 145"/>
                  <a:gd name="T9" fmla="*/ 96 h 2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5" h="235">
                    <a:moveTo>
                      <a:pt x="145" y="96"/>
                    </a:moveTo>
                    <a:lnTo>
                      <a:pt x="139" y="0"/>
                    </a:lnTo>
                    <a:lnTo>
                      <a:pt x="0" y="139"/>
                    </a:lnTo>
                    <a:lnTo>
                      <a:pt x="6" y="235"/>
                    </a:lnTo>
                    <a:lnTo>
                      <a:pt x="145" y="96"/>
                    </a:lnTo>
                    <a:close/>
                  </a:path>
                </a:pathLst>
              </a:custGeom>
              <a:solidFill>
                <a:srgbClr val="E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grpSp>
            <p:nvGrpSpPr>
              <p:cNvPr id="58" name="组合 57"/>
              <p:cNvGrpSpPr/>
              <p:nvPr/>
            </p:nvGrpSpPr>
            <p:grpSpPr>
              <a:xfrm>
                <a:off x="-3674869" y="1998289"/>
                <a:ext cx="3500648" cy="2438416"/>
                <a:chOff x="-3798917" y="1996919"/>
                <a:chExt cx="3500648" cy="2438416"/>
              </a:xfrm>
            </p:grpSpPr>
            <p:sp>
              <p:nvSpPr>
                <p:cNvPr id="60" name="Freeform 62"/>
                <p:cNvSpPr>
                  <a:spLocks/>
                </p:cNvSpPr>
                <p:nvPr/>
              </p:nvSpPr>
              <p:spPr bwMode="auto">
                <a:xfrm rot="2700000">
                  <a:off x="-3798916" y="1996918"/>
                  <a:ext cx="2438416" cy="2438417"/>
                </a:xfrm>
                <a:custGeom>
                  <a:avLst/>
                  <a:gdLst>
                    <a:gd name="T0" fmla="*/ 18 w 629"/>
                    <a:gd name="T1" fmla="*/ 629 h 629"/>
                    <a:gd name="T2" fmla="*/ 0 w 629"/>
                    <a:gd name="T3" fmla="*/ 612 h 629"/>
                    <a:gd name="T4" fmla="*/ 612 w 629"/>
                    <a:gd name="T5" fmla="*/ 0 h 629"/>
                    <a:gd name="T6" fmla="*/ 629 w 629"/>
                    <a:gd name="T7" fmla="*/ 18 h 629"/>
                    <a:gd name="T8" fmla="*/ 18 w 629"/>
                    <a:gd name="T9" fmla="*/ 629 h 6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29" h="629">
                      <a:moveTo>
                        <a:pt x="18" y="629"/>
                      </a:moveTo>
                      <a:lnTo>
                        <a:pt x="0" y="612"/>
                      </a:lnTo>
                      <a:lnTo>
                        <a:pt x="612" y="0"/>
                      </a:lnTo>
                      <a:lnTo>
                        <a:pt x="629" y="18"/>
                      </a:lnTo>
                      <a:lnTo>
                        <a:pt x="18" y="629"/>
                      </a:lnTo>
                      <a:close/>
                    </a:path>
                  </a:pathLst>
                </a:custGeom>
                <a:solidFill>
                  <a:schemeClr val="tx1">
                    <a:lumMod val="85000"/>
                    <a:lumOff val="15000"/>
                  </a:schemeClr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1" name="Freeform 68"/>
                <p:cNvSpPr>
                  <a:spLocks/>
                </p:cNvSpPr>
                <p:nvPr/>
              </p:nvSpPr>
              <p:spPr bwMode="auto">
                <a:xfrm rot="2700000">
                  <a:off x="-1213159" y="2768532"/>
                  <a:ext cx="914890" cy="914890"/>
                </a:xfrm>
                <a:custGeom>
                  <a:avLst/>
                  <a:gdLst>
                    <a:gd name="T0" fmla="*/ 21 w 258"/>
                    <a:gd name="T1" fmla="*/ 88 h 259"/>
                    <a:gd name="T2" fmla="*/ 21 w 258"/>
                    <a:gd name="T3" fmla="*/ 166 h 259"/>
                    <a:gd name="T4" fmla="*/ 80 w 258"/>
                    <a:gd name="T5" fmla="*/ 178 h 259"/>
                    <a:gd name="T6" fmla="*/ 92 w 258"/>
                    <a:gd name="T7" fmla="*/ 238 h 259"/>
                    <a:gd name="T8" fmla="*/ 170 w 258"/>
                    <a:gd name="T9" fmla="*/ 237 h 259"/>
                    <a:gd name="T10" fmla="*/ 258 w 258"/>
                    <a:gd name="T11" fmla="*/ 0 h 259"/>
                    <a:gd name="T12" fmla="*/ 21 w 258"/>
                    <a:gd name="T13" fmla="*/ 88 h 2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58" h="259">
                      <a:moveTo>
                        <a:pt x="21" y="88"/>
                      </a:moveTo>
                      <a:cubicBezTo>
                        <a:pt x="0" y="110"/>
                        <a:pt x="0" y="145"/>
                        <a:pt x="21" y="166"/>
                      </a:cubicBezTo>
                      <a:cubicBezTo>
                        <a:pt x="37" y="182"/>
                        <a:pt x="61" y="186"/>
                        <a:pt x="80" y="178"/>
                      </a:cubicBezTo>
                      <a:cubicBezTo>
                        <a:pt x="72" y="198"/>
                        <a:pt x="76" y="222"/>
                        <a:pt x="92" y="238"/>
                      </a:cubicBezTo>
                      <a:cubicBezTo>
                        <a:pt x="114" y="259"/>
                        <a:pt x="149" y="259"/>
                        <a:pt x="170" y="237"/>
                      </a:cubicBezTo>
                      <a:cubicBezTo>
                        <a:pt x="221" y="187"/>
                        <a:pt x="258" y="0"/>
                        <a:pt x="258" y="0"/>
                      </a:cubicBezTo>
                      <a:cubicBezTo>
                        <a:pt x="258" y="0"/>
                        <a:pt x="72" y="38"/>
                        <a:pt x="21" y="88"/>
                      </a:cubicBezTo>
                      <a:close/>
                    </a:path>
                  </a:pathLst>
                </a:custGeom>
                <a:solidFill>
                  <a:srgbClr val="E31F2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59" name="Freeform 63"/>
              <p:cNvSpPr>
                <a:spLocks/>
              </p:cNvSpPr>
              <p:nvPr/>
            </p:nvSpPr>
            <p:spPr bwMode="auto">
              <a:xfrm rot="2700000">
                <a:off x="-4380195" y="2737116"/>
                <a:ext cx="914890" cy="565991"/>
              </a:xfrm>
              <a:custGeom>
                <a:avLst/>
                <a:gdLst>
                  <a:gd name="T0" fmla="*/ 140 w 236"/>
                  <a:gd name="T1" fmla="*/ 0 h 146"/>
                  <a:gd name="T2" fmla="*/ 236 w 236"/>
                  <a:gd name="T3" fmla="*/ 7 h 146"/>
                  <a:gd name="T4" fmla="*/ 96 w 236"/>
                  <a:gd name="T5" fmla="*/ 146 h 146"/>
                  <a:gd name="T6" fmla="*/ 0 w 236"/>
                  <a:gd name="T7" fmla="*/ 140 h 146"/>
                  <a:gd name="T8" fmla="*/ 140 w 236"/>
                  <a:gd name="T9" fmla="*/ 0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6" h="146">
                    <a:moveTo>
                      <a:pt x="140" y="0"/>
                    </a:moveTo>
                    <a:lnTo>
                      <a:pt x="236" y="7"/>
                    </a:lnTo>
                    <a:lnTo>
                      <a:pt x="96" y="146"/>
                    </a:lnTo>
                    <a:lnTo>
                      <a:pt x="0" y="140"/>
                    </a:lnTo>
                    <a:lnTo>
                      <a:pt x="140" y="0"/>
                    </a:lnTo>
                    <a:close/>
                  </a:path>
                </a:pathLst>
              </a:custGeom>
              <a:solidFill>
                <a:srgbClr val="E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6333651" y="46225"/>
            <a:ext cx="4862274" cy="5326016"/>
            <a:chOff x="6333651" y="46225"/>
            <a:chExt cx="4862274" cy="5326016"/>
          </a:xfrm>
        </p:grpSpPr>
        <p:sp>
          <p:nvSpPr>
            <p:cNvPr id="45" name="Freeform 41"/>
            <p:cNvSpPr>
              <a:spLocks/>
            </p:cNvSpPr>
            <p:nvPr/>
          </p:nvSpPr>
          <p:spPr bwMode="auto">
            <a:xfrm>
              <a:off x="6333651" y="991743"/>
              <a:ext cx="4862274" cy="4380498"/>
            </a:xfrm>
            <a:custGeom>
              <a:avLst/>
              <a:gdLst>
                <a:gd name="T0" fmla="*/ 2536 w 852"/>
                <a:gd name="T1" fmla="*/ 0 h 766"/>
                <a:gd name="T2" fmla="*/ 1711 w 852"/>
                <a:gd name="T3" fmla="*/ 420 h 766"/>
                <a:gd name="T4" fmla="*/ 884 w 852"/>
                <a:gd name="T5" fmla="*/ 0 h 766"/>
                <a:gd name="T6" fmla="*/ 0 w 852"/>
                <a:gd name="T7" fmla="*/ 1080 h 766"/>
                <a:gd name="T8" fmla="*/ 1711 w 852"/>
                <a:gd name="T9" fmla="*/ 3088 h 766"/>
                <a:gd name="T10" fmla="*/ 3420 w 852"/>
                <a:gd name="T11" fmla="*/ 1080 h 766"/>
                <a:gd name="T12" fmla="*/ 2536 w 852"/>
                <a:gd name="T13" fmla="*/ 0 h 76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852" h="766">
                  <a:moveTo>
                    <a:pt x="632" y="0"/>
                  </a:moveTo>
                  <a:cubicBezTo>
                    <a:pt x="484" y="0"/>
                    <a:pt x="426" y="104"/>
                    <a:pt x="426" y="104"/>
                  </a:cubicBezTo>
                  <a:cubicBezTo>
                    <a:pt x="426" y="104"/>
                    <a:pt x="368" y="0"/>
                    <a:pt x="220" y="0"/>
                  </a:cubicBezTo>
                  <a:cubicBezTo>
                    <a:pt x="72" y="0"/>
                    <a:pt x="0" y="138"/>
                    <a:pt x="0" y="268"/>
                  </a:cubicBezTo>
                  <a:cubicBezTo>
                    <a:pt x="0" y="416"/>
                    <a:pt x="138" y="632"/>
                    <a:pt x="426" y="766"/>
                  </a:cubicBezTo>
                  <a:cubicBezTo>
                    <a:pt x="714" y="632"/>
                    <a:pt x="852" y="416"/>
                    <a:pt x="852" y="268"/>
                  </a:cubicBezTo>
                  <a:cubicBezTo>
                    <a:pt x="852" y="138"/>
                    <a:pt x="780" y="0"/>
                    <a:pt x="632" y="0"/>
                  </a:cubicBezTo>
                </a:path>
              </a:pathLst>
            </a:custGeom>
            <a:solidFill>
              <a:srgbClr val="EB78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41" name="组合 40"/>
            <p:cNvGrpSpPr/>
            <p:nvPr/>
          </p:nvGrpSpPr>
          <p:grpSpPr>
            <a:xfrm>
              <a:off x="8632912" y="1372439"/>
              <a:ext cx="2326798" cy="2706774"/>
              <a:chOff x="11984593" y="1338231"/>
              <a:chExt cx="2326798" cy="2706774"/>
            </a:xfrm>
          </p:grpSpPr>
          <p:pic>
            <p:nvPicPr>
              <p:cNvPr id="35" name="图片 34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BEBA8EAE-BF5A-486C-A8C5-ECC9F3942E4B}">
                    <a14:imgProps xmlns:a14="http://schemas.microsoft.com/office/drawing/2010/main">
                      <a14:imgLayer r:embed="rId7">
                        <a14:imgEffect>
                          <a14:backgroundRemoval t="5014" b="100000" l="9053" r="89833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1984593" y="1338231"/>
                <a:ext cx="2326798" cy="2326798"/>
              </a:xfrm>
              <a:prstGeom prst="rect">
                <a:avLst/>
              </a:prstGeom>
            </p:spPr>
          </p:pic>
          <p:sp>
            <p:nvSpPr>
              <p:cNvPr id="37" name="圆角矩形 36"/>
              <p:cNvSpPr/>
              <p:nvPr/>
            </p:nvSpPr>
            <p:spPr>
              <a:xfrm>
                <a:off x="12669391" y="3654453"/>
                <a:ext cx="1003933" cy="368389"/>
              </a:xfrm>
              <a:prstGeom prst="roundRect">
                <a:avLst/>
              </a:prstGeom>
              <a:solidFill>
                <a:schemeClr val="bg1">
                  <a:lumMod val="50000"/>
                </a:schemeClr>
              </a:solidFill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8" name="矩形 37"/>
              <p:cNvSpPr/>
              <p:nvPr/>
            </p:nvSpPr>
            <p:spPr>
              <a:xfrm>
                <a:off x="12848191" y="3675673"/>
                <a:ext cx="646331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dirty="0">
                    <a:solidFill>
                      <a:schemeClr val="bg1"/>
                    </a:solidFill>
                    <a:latin typeface="方正准圆简体" panose="03000509000000000000" pitchFamily="65" charset="-122"/>
                    <a:ea typeface="方正准圆简体" panose="03000509000000000000" pitchFamily="65" charset="-122"/>
                  </a:rPr>
                  <a:t>小花</a:t>
                </a:r>
              </a:p>
            </p:txBody>
          </p:sp>
        </p:grpSp>
        <p:grpSp>
          <p:nvGrpSpPr>
            <p:cNvPr id="42" name="组合 41"/>
            <p:cNvGrpSpPr/>
            <p:nvPr/>
          </p:nvGrpSpPr>
          <p:grpSpPr>
            <a:xfrm>
              <a:off x="6651113" y="1382078"/>
              <a:ext cx="2326798" cy="2705769"/>
              <a:chOff x="13925752" y="1317539"/>
              <a:chExt cx="2326798" cy="2705769"/>
            </a:xfrm>
          </p:grpSpPr>
          <p:pic>
            <p:nvPicPr>
              <p:cNvPr id="36" name="图片 35"/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BEBA8EAE-BF5A-486C-A8C5-ECC9F3942E4B}">
                    <a14:imgProps xmlns:a14="http://schemas.microsoft.com/office/drawing/2010/main">
                      <a14:imgLayer r:embed="rId9">
                        <a14:imgEffect>
                          <a14:backgroundRemoval t="4457" b="100000" l="9889" r="89833">
                            <a14:foregroundMark x1="30223" y1="54596" x2="73816" y2="55571"/>
                            <a14:foregroundMark x1="51811" y1="77994" x2="49443" y2="96797"/>
                            <a14:foregroundMark x1="39136" y1="92479" x2="70891" y2="96797"/>
                            <a14:foregroundMark x1="45125" y1="96797" x2="58774" y2="98189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3925752" y="1317539"/>
                <a:ext cx="2326798" cy="2326798"/>
              </a:xfrm>
              <a:prstGeom prst="rect">
                <a:avLst/>
              </a:prstGeom>
            </p:spPr>
          </p:pic>
          <p:sp>
            <p:nvSpPr>
              <p:cNvPr id="39" name="圆角矩形 38"/>
              <p:cNvSpPr/>
              <p:nvPr/>
            </p:nvSpPr>
            <p:spPr>
              <a:xfrm>
                <a:off x="14577988" y="3632756"/>
                <a:ext cx="1032126" cy="368389"/>
              </a:xfrm>
              <a:prstGeom prst="roundRect">
                <a:avLst/>
              </a:prstGeom>
              <a:solidFill>
                <a:schemeClr val="bg1">
                  <a:lumMod val="50000"/>
                </a:schemeClr>
              </a:solidFill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0" name="矩形 39"/>
              <p:cNvSpPr/>
              <p:nvPr/>
            </p:nvSpPr>
            <p:spPr>
              <a:xfrm>
                <a:off x="14756788" y="3653976"/>
                <a:ext cx="646331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dirty="0">
                    <a:solidFill>
                      <a:schemeClr val="bg1"/>
                    </a:solidFill>
                    <a:latin typeface="方正准圆简体" panose="03000509000000000000" pitchFamily="65" charset="-122"/>
                    <a:ea typeface="方正准圆简体" panose="03000509000000000000" pitchFamily="65" charset="-122"/>
                  </a:rPr>
                  <a:t>上官</a:t>
                </a:r>
              </a:p>
            </p:txBody>
          </p:sp>
        </p:grpSp>
        <p:grpSp>
          <p:nvGrpSpPr>
            <p:cNvPr id="62" name="组合 61"/>
            <p:cNvGrpSpPr/>
            <p:nvPr/>
          </p:nvGrpSpPr>
          <p:grpSpPr>
            <a:xfrm rot="3261007">
              <a:off x="6627839" y="355187"/>
              <a:ext cx="1481156" cy="863231"/>
              <a:chOff x="-4358125" y="1998289"/>
              <a:chExt cx="4183904" cy="2438416"/>
            </a:xfrm>
          </p:grpSpPr>
          <p:sp>
            <p:nvSpPr>
              <p:cNvPr id="63" name="Freeform 67"/>
              <p:cNvSpPr>
                <a:spLocks/>
              </p:cNvSpPr>
              <p:nvPr/>
            </p:nvSpPr>
            <p:spPr bwMode="auto">
              <a:xfrm rot="2700000">
                <a:off x="-4183676" y="2959613"/>
                <a:ext cx="562116" cy="911014"/>
              </a:xfrm>
              <a:custGeom>
                <a:avLst/>
                <a:gdLst>
                  <a:gd name="T0" fmla="*/ 145 w 145"/>
                  <a:gd name="T1" fmla="*/ 96 h 235"/>
                  <a:gd name="T2" fmla="*/ 139 w 145"/>
                  <a:gd name="T3" fmla="*/ 0 h 235"/>
                  <a:gd name="T4" fmla="*/ 0 w 145"/>
                  <a:gd name="T5" fmla="*/ 139 h 235"/>
                  <a:gd name="T6" fmla="*/ 6 w 145"/>
                  <a:gd name="T7" fmla="*/ 235 h 235"/>
                  <a:gd name="T8" fmla="*/ 145 w 145"/>
                  <a:gd name="T9" fmla="*/ 96 h 2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5" h="235">
                    <a:moveTo>
                      <a:pt x="145" y="96"/>
                    </a:moveTo>
                    <a:lnTo>
                      <a:pt x="139" y="0"/>
                    </a:lnTo>
                    <a:lnTo>
                      <a:pt x="0" y="139"/>
                    </a:lnTo>
                    <a:lnTo>
                      <a:pt x="6" y="235"/>
                    </a:lnTo>
                    <a:lnTo>
                      <a:pt x="145" y="96"/>
                    </a:lnTo>
                    <a:close/>
                  </a:path>
                </a:pathLst>
              </a:custGeom>
              <a:solidFill>
                <a:srgbClr val="E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grpSp>
            <p:nvGrpSpPr>
              <p:cNvPr id="64" name="组合 63"/>
              <p:cNvGrpSpPr/>
              <p:nvPr/>
            </p:nvGrpSpPr>
            <p:grpSpPr>
              <a:xfrm>
                <a:off x="-3674869" y="1998289"/>
                <a:ext cx="3500648" cy="2438416"/>
                <a:chOff x="-3798917" y="1996919"/>
                <a:chExt cx="3500648" cy="2438416"/>
              </a:xfrm>
            </p:grpSpPr>
            <p:sp>
              <p:nvSpPr>
                <p:cNvPr id="66" name="Freeform 62"/>
                <p:cNvSpPr>
                  <a:spLocks/>
                </p:cNvSpPr>
                <p:nvPr/>
              </p:nvSpPr>
              <p:spPr bwMode="auto">
                <a:xfrm rot="2700000">
                  <a:off x="-3798916" y="1996918"/>
                  <a:ext cx="2438416" cy="2438417"/>
                </a:xfrm>
                <a:custGeom>
                  <a:avLst/>
                  <a:gdLst>
                    <a:gd name="T0" fmla="*/ 18 w 629"/>
                    <a:gd name="T1" fmla="*/ 629 h 629"/>
                    <a:gd name="T2" fmla="*/ 0 w 629"/>
                    <a:gd name="T3" fmla="*/ 612 h 629"/>
                    <a:gd name="T4" fmla="*/ 612 w 629"/>
                    <a:gd name="T5" fmla="*/ 0 h 629"/>
                    <a:gd name="T6" fmla="*/ 629 w 629"/>
                    <a:gd name="T7" fmla="*/ 18 h 629"/>
                    <a:gd name="T8" fmla="*/ 18 w 629"/>
                    <a:gd name="T9" fmla="*/ 629 h 6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29" h="629">
                      <a:moveTo>
                        <a:pt x="18" y="629"/>
                      </a:moveTo>
                      <a:lnTo>
                        <a:pt x="0" y="612"/>
                      </a:lnTo>
                      <a:lnTo>
                        <a:pt x="612" y="0"/>
                      </a:lnTo>
                      <a:lnTo>
                        <a:pt x="629" y="18"/>
                      </a:lnTo>
                      <a:lnTo>
                        <a:pt x="18" y="629"/>
                      </a:lnTo>
                      <a:close/>
                    </a:path>
                  </a:pathLst>
                </a:custGeom>
                <a:solidFill>
                  <a:schemeClr val="tx1">
                    <a:lumMod val="85000"/>
                    <a:lumOff val="15000"/>
                  </a:schemeClr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7" name="Freeform 68"/>
                <p:cNvSpPr>
                  <a:spLocks/>
                </p:cNvSpPr>
                <p:nvPr/>
              </p:nvSpPr>
              <p:spPr bwMode="auto">
                <a:xfrm rot="2700000">
                  <a:off x="-1213159" y="2768532"/>
                  <a:ext cx="914890" cy="914890"/>
                </a:xfrm>
                <a:custGeom>
                  <a:avLst/>
                  <a:gdLst>
                    <a:gd name="T0" fmla="*/ 21 w 258"/>
                    <a:gd name="T1" fmla="*/ 88 h 259"/>
                    <a:gd name="T2" fmla="*/ 21 w 258"/>
                    <a:gd name="T3" fmla="*/ 166 h 259"/>
                    <a:gd name="T4" fmla="*/ 80 w 258"/>
                    <a:gd name="T5" fmla="*/ 178 h 259"/>
                    <a:gd name="T6" fmla="*/ 92 w 258"/>
                    <a:gd name="T7" fmla="*/ 238 h 259"/>
                    <a:gd name="T8" fmla="*/ 170 w 258"/>
                    <a:gd name="T9" fmla="*/ 237 h 259"/>
                    <a:gd name="T10" fmla="*/ 258 w 258"/>
                    <a:gd name="T11" fmla="*/ 0 h 259"/>
                    <a:gd name="T12" fmla="*/ 21 w 258"/>
                    <a:gd name="T13" fmla="*/ 88 h 2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58" h="259">
                      <a:moveTo>
                        <a:pt x="21" y="88"/>
                      </a:moveTo>
                      <a:cubicBezTo>
                        <a:pt x="0" y="110"/>
                        <a:pt x="0" y="145"/>
                        <a:pt x="21" y="166"/>
                      </a:cubicBezTo>
                      <a:cubicBezTo>
                        <a:pt x="37" y="182"/>
                        <a:pt x="61" y="186"/>
                        <a:pt x="80" y="178"/>
                      </a:cubicBezTo>
                      <a:cubicBezTo>
                        <a:pt x="72" y="198"/>
                        <a:pt x="76" y="222"/>
                        <a:pt x="92" y="238"/>
                      </a:cubicBezTo>
                      <a:cubicBezTo>
                        <a:pt x="114" y="259"/>
                        <a:pt x="149" y="259"/>
                        <a:pt x="170" y="237"/>
                      </a:cubicBezTo>
                      <a:cubicBezTo>
                        <a:pt x="221" y="187"/>
                        <a:pt x="258" y="0"/>
                        <a:pt x="258" y="0"/>
                      </a:cubicBezTo>
                      <a:cubicBezTo>
                        <a:pt x="258" y="0"/>
                        <a:pt x="72" y="38"/>
                        <a:pt x="21" y="88"/>
                      </a:cubicBezTo>
                      <a:close/>
                    </a:path>
                  </a:pathLst>
                </a:custGeom>
                <a:solidFill>
                  <a:srgbClr val="E31F2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65" name="Freeform 63"/>
              <p:cNvSpPr>
                <a:spLocks/>
              </p:cNvSpPr>
              <p:nvPr/>
            </p:nvSpPr>
            <p:spPr bwMode="auto">
              <a:xfrm rot="2700000">
                <a:off x="-4380195" y="2737116"/>
                <a:ext cx="914890" cy="565991"/>
              </a:xfrm>
              <a:custGeom>
                <a:avLst/>
                <a:gdLst>
                  <a:gd name="T0" fmla="*/ 140 w 236"/>
                  <a:gd name="T1" fmla="*/ 0 h 146"/>
                  <a:gd name="T2" fmla="*/ 236 w 236"/>
                  <a:gd name="T3" fmla="*/ 7 h 146"/>
                  <a:gd name="T4" fmla="*/ 96 w 236"/>
                  <a:gd name="T5" fmla="*/ 146 h 146"/>
                  <a:gd name="T6" fmla="*/ 0 w 236"/>
                  <a:gd name="T7" fmla="*/ 140 h 146"/>
                  <a:gd name="T8" fmla="*/ 140 w 236"/>
                  <a:gd name="T9" fmla="*/ 0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6" h="146">
                    <a:moveTo>
                      <a:pt x="140" y="0"/>
                    </a:moveTo>
                    <a:lnTo>
                      <a:pt x="236" y="7"/>
                    </a:lnTo>
                    <a:lnTo>
                      <a:pt x="96" y="146"/>
                    </a:lnTo>
                    <a:lnTo>
                      <a:pt x="0" y="140"/>
                    </a:lnTo>
                    <a:lnTo>
                      <a:pt x="140" y="0"/>
                    </a:lnTo>
                    <a:close/>
                  </a:path>
                </a:pathLst>
              </a:custGeom>
              <a:solidFill>
                <a:srgbClr val="E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49" name="组合 48"/>
          <p:cNvGrpSpPr/>
          <p:nvPr/>
        </p:nvGrpSpPr>
        <p:grpSpPr>
          <a:xfrm>
            <a:off x="2384910" y="162828"/>
            <a:ext cx="2110050" cy="1370076"/>
            <a:chOff x="348419" y="478517"/>
            <a:chExt cx="3846828" cy="2497783"/>
          </a:xfrm>
        </p:grpSpPr>
        <p:sp>
          <p:nvSpPr>
            <p:cNvPr id="50" name="椭圆形标注 49"/>
            <p:cNvSpPr/>
            <p:nvPr/>
          </p:nvSpPr>
          <p:spPr>
            <a:xfrm>
              <a:off x="669750" y="478517"/>
              <a:ext cx="3204166" cy="2497783"/>
            </a:xfrm>
            <a:prstGeom prst="wedgeEllipseCallout">
              <a:avLst>
                <a:gd name="adj1" fmla="val 10"/>
                <a:gd name="adj2" fmla="val 56464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348419" y="1415876"/>
              <a:ext cx="3846828" cy="9538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准圆简体" panose="03000509000000000000" pitchFamily="65" charset="-122"/>
                  <a:ea typeface="方正准圆简体" panose="03000509000000000000" pitchFamily="65" charset="-122"/>
                </a:rPr>
                <a:t>与</a:t>
              </a:r>
              <a:r>
                <a:rPr lang="zh-CN" altLang="en-US" sz="2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准圆简体" panose="03000509000000000000" pitchFamily="65" charset="-122"/>
                  <a:ea typeface="方正准圆简体" panose="03000509000000000000" pitchFamily="65" charset="-122"/>
                </a:rPr>
                <a:t>你相知</a:t>
              </a:r>
              <a:endParaRPr lang="en-US" altLang="zh-CN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准圆简体" panose="03000509000000000000" pitchFamily="65" charset="-122"/>
                <a:ea typeface="方正准圆简体" panose="03000509000000000000" pitchFamily="65" charset="-122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7729503" y="306549"/>
            <a:ext cx="2110050" cy="1370076"/>
            <a:chOff x="348419" y="478517"/>
            <a:chExt cx="3846828" cy="2497783"/>
          </a:xfrm>
        </p:grpSpPr>
        <p:sp>
          <p:nvSpPr>
            <p:cNvPr id="54" name="椭圆形标注 53"/>
            <p:cNvSpPr/>
            <p:nvPr/>
          </p:nvSpPr>
          <p:spPr>
            <a:xfrm>
              <a:off x="669750" y="478517"/>
              <a:ext cx="3204166" cy="2497783"/>
            </a:xfrm>
            <a:prstGeom prst="wedgeEllipseCallout">
              <a:avLst>
                <a:gd name="adj1" fmla="val 10"/>
                <a:gd name="adj2" fmla="val 56464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文本框 54"/>
            <p:cNvSpPr txBox="1"/>
            <p:nvPr/>
          </p:nvSpPr>
          <p:spPr>
            <a:xfrm>
              <a:off x="348419" y="1415876"/>
              <a:ext cx="3846828" cy="9538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准圆简体" panose="03000509000000000000" pitchFamily="65" charset="-122"/>
                  <a:ea typeface="方正准圆简体" panose="03000509000000000000" pitchFamily="65" charset="-122"/>
                </a:rPr>
                <a:t>与子偕老</a:t>
              </a:r>
              <a:endParaRPr lang="en-US" altLang="zh-CN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准圆简体" panose="03000509000000000000" pitchFamily="65" charset="-122"/>
                <a:ea typeface="方正准圆简体" panose="03000509000000000000" pitchFamily="65" charset="-122"/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 rot="5400000">
            <a:off x="11226778" y="157804"/>
            <a:ext cx="629587" cy="638085"/>
            <a:chOff x="314793" y="194871"/>
            <a:chExt cx="629587" cy="638085"/>
          </a:xfrm>
        </p:grpSpPr>
        <p:sp>
          <p:nvSpPr>
            <p:cNvPr id="69" name="矩形 68"/>
            <p:cNvSpPr/>
            <p:nvPr/>
          </p:nvSpPr>
          <p:spPr>
            <a:xfrm>
              <a:off x="314793" y="194872"/>
              <a:ext cx="629587" cy="104931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矩形 69"/>
            <p:cNvSpPr/>
            <p:nvPr/>
          </p:nvSpPr>
          <p:spPr>
            <a:xfrm>
              <a:off x="314793" y="194871"/>
              <a:ext cx="104932" cy="638085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1" name="椭圆 70"/>
          <p:cNvSpPr/>
          <p:nvPr/>
        </p:nvSpPr>
        <p:spPr>
          <a:xfrm>
            <a:off x="11211266" y="493815"/>
            <a:ext cx="298564" cy="298564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矩形 71"/>
          <p:cNvSpPr/>
          <p:nvPr/>
        </p:nvSpPr>
        <p:spPr>
          <a:xfrm>
            <a:off x="10313219" y="345222"/>
            <a:ext cx="89960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C00000"/>
                </a:solidFill>
                <a:latin typeface="方正准圆简体" panose="03000509000000000000" pitchFamily="65" charset="-122"/>
                <a:ea typeface="方正准圆简体" panose="03000509000000000000" pitchFamily="65" charset="-122"/>
              </a:rPr>
              <a:t>REC</a:t>
            </a:r>
            <a:endParaRPr lang="zh-CN" altLang="en-US" sz="3600" dirty="0">
              <a:solidFill>
                <a:srgbClr val="C00000"/>
              </a:solidFill>
            </a:endParaRPr>
          </a:p>
        </p:txBody>
      </p:sp>
      <p:grpSp>
        <p:nvGrpSpPr>
          <p:cNvPr id="73" name="组合 72"/>
          <p:cNvGrpSpPr/>
          <p:nvPr/>
        </p:nvGrpSpPr>
        <p:grpSpPr>
          <a:xfrm>
            <a:off x="272395" y="213045"/>
            <a:ext cx="629587" cy="638085"/>
            <a:chOff x="314793" y="194871"/>
            <a:chExt cx="629587" cy="638085"/>
          </a:xfrm>
        </p:grpSpPr>
        <p:sp>
          <p:nvSpPr>
            <p:cNvPr id="74" name="矩形 73"/>
            <p:cNvSpPr/>
            <p:nvPr/>
          </p:nvSpPr>
          <p:spPr>
            <a:xfrm>
              <a:off x="314793" y="194872"/>
              <a:ext cx="629587" cy="104931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矩形 74"/>
            <p:cNvSpPr/>
            <p:nvPr/>
          </p:nvSpPr>
          <p:spPr>
            <a:xfrm>
              <a:off x="314793" y="194871"/>
              <a:ext cx="104932" cy="638085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6" name="组合 75"/>
          <p:cNvGrpSpPr/>
          <p:nvPr/>
        </p:nvGrpSpPr>
        <p:grpSpPr>
          <a:xfrm rot="16200000">
            <a:off x="381576" y="4936144"/>
            <a:ext cx="629587" cy="638085"/>
            <a:chOff x="314793" y="194871"/>
            <a:chExt cx="629587" cy="638085"/>
          </a:xfrm>
        </p:grpSpPr>
        <p:sp>
          <p:nvSpPr>
            <p:cNvPr id="77" name="矩形 76"/>
            <p:cNvSpPr/>
            <p:nvPr/>
          </p:nvSpPr>
          <p:spPr>
            <a:xfrm>
              <a:off x="314793" y="194872"/>
              <a:ext cx="629587" cy="104931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矩形 77"/>
            <p:cNvSpPr/>
            <p:nvPr/>
          </p:nvSpPr>
          <p:spPr>
            <a:xfrm>
              <a:off x="314793" y="194871"/>
              <a:ext cx="104932" cy="638085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9" name="组合 78"/>
          <p:cNvGrpSpPr/>
          <p:nvPr/>
        </p:nvGrpSpPr>
        <p:grpSpPr>
          <a:xfrm rot="10800000">
            <a:off x="11247619" y="5015056"/>
            <a:ext cx="629587" cy="638085"/>
            <a:chOff x="314793" y="194871"/>
            <a:chExt cx="629587" cy="638085"/>
          </a:xfrm>
        </p:grpSpPr>
        <p:sp>
          <p:nvSpPr>
            <p:cNvPr id="80" name="矩形 79"/>
            <p:cNvSpPr/>
            <p:nvPr/>
          </p:nvSpPr>
          <p:spPr>
            <a:xfrm>
              <a:off x="314793" y="194872"/>
              <a:ext cx="629587" cy="104931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矩形 80"/>
            <p:cNvSpPr/>
            <p:nvPr/>
          </p:nvSpPr>
          <p:spPr>
            <a:xfrm>
              <a:off x="314793" y="194871"/>
              <a:ext cx="104932" cy="638085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74537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</p:cBhvr>
                                      <p:by x="60000" y="6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</p:cBhvr>
                                      <p:by x="60000" y="60000"/>
                                    </p:animScale>
                                  </p:childTnLst>
                                </p:cTn>
                              </p:par>
                              <p:par>
                                <p:cTn id="22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463"/>
          <p:cNvSpPr>
            <a:spLocks noChangeArrowheads="1"/>
          </p:cNvSpPr>
          <p:nvPr/>
        </p:nvSpPr>
        <p:spPr bwMode="auto">
          <a:xfrm>
            <a:off x="-1654" y="-31729"/>
            <a:ext cx="12193653" cy="6889729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" name="Rectangle 463"/>
          <p:cNvSpPr>
            <a:spLocks noChangeArrowheads="1"/>
          </p:cNvSpPr>
          <p:nvPr/>
        </p:nvSpPr>
        <p:spPr bwMode="auto">
          <a:xfrm>
            <a:off x="-1654" y="5758008"/>
            <a:ext cx="12193653" cy="1099991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8" name="组合 47"/>
          <p:cNvGrpSpPr/>
          <p:nvPr/>
        </p:nvGrpSpPr>
        <p:grpSpPr>
          <a:xfrm rot="5400000">
            <a:off x="11226778" y="157804"/>
            <a:ext cx="629587" cy="638085"/>
            <a:chOff x="314793" y="194871"/>
            <a:chExt cx="629587" cy="638085"/>
          </a:xfrm>
        </p:grpSpPr>
        <p:sp>
          <p:nvSpPr>
            <p:cNvPr id="49" name="矩形 48"/>
            <p:cNvSpPr/>
            <p:nvPr/>
          </p:nvSpPr>
          <p:spPr>
            <a:xfrm>
              <a:off x="314793" y="194872"/>
              <a:ext cx="629587" cy="104931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矩形 49"/>
            <p:cNvSpPr/>
            <p:nvPr/>
          </p:nvSpPr>
          <p:spPr>
            <a:xfrm>
              <a:off x="314793" y="194871"/>
              <a:ext cx="104932" cy="638085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1" name="椭圆 50"/>
          <p:cNvSpPr/>
          <p:nvPr/>
        </p:nvSpPr>
        <p:spPr>
          <a:xfrm>
            <a:off x="11211266" y="493815"/>
            <a:ext cx="298564" cy="298564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矩形 51"/>
          <p:cNvSpPr/>
          <p:nvPr/>
        </p:nvSpPr>
        <p:spPr>
          <a:xfrm>
            <a:off x="10313219" y="345222"/>
            <a:ext cx="89960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C00000"/>
                </a:solidFill>
                <a:latin typeface="方正准圆简体" panose="03000509000000000000" pitchFamily="65" charset="-122"/>
                <a:ea typeface="方正准圆简体" panose="03000509000000000000" pitchFamily="65" charset="-122"/>
              </a:rPr>
              <a:t>REC</a:t>
            </a:r>
            <a:endParaRPr lang="zh-CN" altLang="en-US" sz="3600" dirty="0">
              <a:solidFill>
                <a:srgbClr val="C00000"/>
              </a:solidFill>
            </a:endParaRPr>
          </a:p>
        </p:txBody>
      </p:sp>
      <p:grpSp>
        <p:nvGrpSpPr>
          <p:cNvPr id="53" name="组合 52"/>
          <p:cNvGrpSpPr/>
          <p:nvPr/>
        </p:nvGrpSpPr>
        <p:grpSpPr>
          <a:xfrm>
            <a:off x="272395" y="213045"/>
            <a:ext cx="629587" cy="638085"/>
            <a:chOff x="314793" y="194871"/>
            <a:chExt cx="629587" cy="638085"/>
          </a:xfrm>
        </p:grpSpPr>
        <p:sp>
          <p:nvSpPr>
            <p:cNvPr id="54" name="矩形 53"/>
            <p:cNvSpPr/>
            <p:nvPr/>
          </p:nvSpPr>
          <p:spPr>
            <a:xfrm>
              <a:off x="314793" y="194872"/>
              <a:ext cx="629587" cy="104931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矩形 54"/>
            <p:cNvSpPr/>
            <p:nvPr/>
          </p:nvSpPr>
          <p:spPr>
            <a:xfrm>
              <a:off x="314793" y="194871"/>
              <a:ext cx="104932" cy="638085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6" name="组合 55"/>
          <p:cNvGrpSpPr/>
          <p:nvPr/>
        </p:nvGrpSpPr>
        <p:grpSpPr>
          <a:xfrm rot="16200000">
            <a:off x="381576" y="4936144"/>
            <a:ext cx="629587" cy="638085"/>
            <a:chOff x="314793" y="194871"/>
            <a:chExt cx="629587" cy="638085"/>
          </a:xfrm>
        </p:grpSpPr>
        <p:sp>
          <p:nvSpPr>
            <p:cNvPr id="57" name="矩形 56"/>
            <p:cNvSpPr/>
            <p:nvPr/>
          </p:nvSpPr>
          <p:spPr>
            <a:xfrm>
              <a:off x="314793" y="194872"/>
              <a:ext cx="629587" cy="104931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矩形 57"/>
            <p:cNvSpPr/>
            <p:nvPr/>
          </p:nvSpPr>
          <p:spPr>
            <a:xfrm>
              <a:off x="314793" y="194871"/>
              <a:ext cx="104932" cy="638085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9" name="组合 58"/>
          <p:cNvGrpSpPr/>
          <p:nvPr/>
        </p:nvGrpSpPr>
        <p:grpSpPr>
          <a:xfrm rot="10800000">
            <a:off x="11247619" y="5015056"/>
            <a:ext cx="629587" cy="638085"/>
            <a:chOff x="314793" y="194871"/>
            <a:chExt cx="629587" cy="638085"/>
          </a:xfrm>
        </p:grpSpPr>
        <p:sp>
          <p:nvSpPr>
            <p:cNvPr id="60" name="矩形 59"/>
            <p:cNvSpPr/>
            <p:nvPr/>
          </p:nvSpPr>
          <p:spPr>
            <a:xfrm>
              <a:off x="314793" y="194872"/>
              <a:ext cx="629587" cy="104931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矩形 60"/>
            <p:cNvSpPr/>
            <p:nvPr/>
          </p:nvSpPr>
          <p:spPr>
            <a:xfrm>
              <a:off x="314793" y="194871"/>
              <a:ext cx="104932" cy="638085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1053393" y="141332"/>
            <a:ext cx="4862274" cy="5221528"/>
            <a:chOff x="1053393" y="141332"/>
            <a:chExt cx="4862274" cy="5221528"/>
          </a:xfrm>
        </p:grpSpPr>
        <p:grpSp>
          <p:nvGrpSpPr>
            <p:cNvPr id="9" name="组合 8"/>
            <p:cNvGrpSpPr/>
            <p:nvPr/>
          </p:nvGrpSpPr>
          <p:grpSpPr>
            <a:xfrm>
              <a:off x="1053393" y="982362"/>
              <a:ext cx="4862274" cy="4380498"/>
              <a:chOff x="1053393" y="982362"/>
              <a:chExt cx="4862274" cy="4380498"/>
            </a:xfrm>
          </p:grpSpPr>
          <p:sp>
            <p:nvSpPr>
              <p:cNvPr id="22" name="Freeform 41"/>
              <p:cNvSpPr>
                <a:spLocks/>
              </p:cNvSpPr>
              <p:nvPr/>
            </p:nvSpPr>
            <p:spPr bwMode="auto">
              <a:xfrm>
                <a:off x="1053393" y="982362"/>
                <a:ext cx="4862274" cy="4380498"/>
              </a:xfrm>
              <a:custGeom>
                <a:avLst/>
                <a:gdLst>
                  <a:gd name="T0" fmla="*/ 2536 w 852"/>
                  <a:gd name="T1" fmla="*/ 0 h 766"/>
                  <a:gd name="T2" fmla="*/ 1711 w 852"/>
                  <a:gd name="T3" fmla="*/ 420 h 766"/>
                  <a:gd name="T4" fmla="*/ 884 w 852"/>
                  <a:gd name="T5" fmla="*/ 0 h 766"/>
                  <a:gd name="T6" fmla="*/ 0 w 852"/>
                  <a:gd name="T7" fmla="*/ 1080 h 766"/>
                  <a:gd name="T8" fmla="*/ 1711 w 852"/>
                  <a:gd name="T9" fmla="*/ 3088 h 766"/>
                  <a:gd name="T10" fmla="*/ 3420 w 852"/>
                  <a:gd name="T11" fmla="*/ 1080 h 766"/>
                  <a:gd name="T12" fmla="*/ 2536 w 852"/>
                  <a:gd name="T13" fmla="*/ 0 h 76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852" h="766">
                    <a:moveTo>
                      <a:pt x="632" y="0"/>
                    </a:moveTo>
                    <a:cubicBezTo>
                      <a:pt x="484" y="0"/>
                      <a:pt x="426" y="104"/>
                      <a:pt x="426" y="104"/>
                    </a:cubicBezTo>
                    <a:cubicBezTo>
                      <a:pt x="426" y="104"/>
                      <a:pt x="368" y="0"/>
                      <a:pt x="220" y="0"/>
                    </a:cubicBezTo>
                    <a:cubicBezTo>
                      <a:pt x="72" y="0"/>
                      <a:pt x="0" y="138"/>
                      <a:pt x="0" y="268"/>
                    </a:cubicBezTo>
                    <a:cubicBezTo>
                      <a:pt x="0" y="416"/>
                      <a:pt x="138" y="632"/>
                      <a:pt x="426" y="766"/>
                    </a:cubicBezTo>
                    <a:cubicBezTo>
                      <a:pt x="714" y="632"/>
                      <a:pt x="852" y="416"/>
                      <a:pt x="852" y="268"/>
                    </a:cubicBezTo>
                    <a:cubicBezTo>
                      <a:pt x="852" y="138"/>
                      <a:pt x="780" y="0"/>
                      <a:pt x="632" y="0"/>
                    </a:cubicBezTo>
                  </a:path>
                </a:pathLst>
              </a:custGeom>
              <a:solidFill>
                <a:srgbClr val="EB786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3" name="组合 2"/>
              <p:cNvGrpSpPr/>
              <p:nvPr/>
            </p:nvGrpSpPr>
            <p:grpSpPr>
              <a:xfrm>
                <a:off x="1317694" y="1312140"/>
                <a:ext cx="2216082" cy="2587277"/>
                <a:chOff x="3273139" y="1596800"/>
                <a:chExt cx="2072642" cy="2419811"/>
              </a:xfrm>
            </p:grpSpPr>
            <p:pic>
              <p:nvPicPr>
                <p:cNvPr id="5" name="图片 4"/>
                <p:cNvPicPr>
                  <a:picLocks noChangeAspect="1"/>
                </p:cNvPicPr>
                <p:nvPr/>
              </p:nvPicPr>
              <p:blipFill>
                <a:blip r:embed="rId2" cstate="print">
                  <a:extLst>
                    <a:ext uri="{BEBA8EAE-BF5A-486C-A8C5-ECC9F3942E4B}">
                      <a14:imgProps xmlns:a14="http://schemas.microsoft.com/office/drawing/2010/main">
                        <a14:imgLayer r:embed="rId3">
                          <a14:imgEffect>
                            <a14:backgroundRemoval t="10000" b="100000" l="10000" r="900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3273139" y="1596800"/>
                  <a:ext cx="2072642" cy="2072642"/>
                </a:xfrm>
                <a:prstGeom prst="rect">
                  <a:avLst/>
                </a:prstGeom>
              </p:spPr>
            </p:pic>
            <p:sp>
              <p:nvSpPr>
                <p:cNvPr id="11" name="圆角矩形 10"/>
                <p:cNvSpPr/>
                <p:nvPr/>
              </p:nvSpPr>
              <p:spPr>
                <a:xfrm>
                  <a:off x="3835350" y="3648222"/>
                  <a:ext cx="1003933" cy="368389"/>
                </a:xfrm>
                <a:prstGeom prst="roundRect">
                  <a:avLst/>
                </a:prstGeom>
                <a:solidFill>
                  <a:schemeClr val="bg1">
                    <a:lumMod val="50000"/>
                  </a:schemeClr>
                </a:solidFill>
                <a:ln w="190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2" name="矩形 11"/>
                <p:cNvSpPr/>
                <p:nvPr/>
              </p:nvSpPr>
              <p:spPr>
                <a:xfrm>
                  <a:off x="4014150" y="3669442"/>
                  <a:ext cx="604496" cy="345426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zh-CN" altLang="en-US" dirty="0" smtClean="0">
                      <a:solidFill>
                        <a:schemeClr val="bg1"/>
                      </a:solidFill>
                      <a:latin typeface="方正准圆简体" panose="03000509000000000000" pitchFamily="65" charset="-122"/>
                      <a:ea typeface="方正准圆简体" panose="03000509000000000000" pitchFamily="65" charset="-122"/>
                    </a:rPr>
                    <a:t>彬彬</a:t>
                  </a:r>
                  <a:endParaRPr lang="zh-CN" altLang="en-US" dirty="0">
                    <a:solidFill>
                      <a:schemeClr val="bg1"/>
                    </a:solidFill>
                    <a:latin typeface="方正准圆简体" panose="03000509000000000000" pitchFamily="65" charset="-122"/>
                    <a:ea typeface="方正准圆简体" panose="03000509000000000000" pitchFamily="65" charset="-122"/>
                  </a:endParaRPr>
                </a:p>
              </p:txBody>
            </p:sp>
          </p:grpSp>
          <p:grpSp>
            <p:nvGrpSpPr>
              <p:cNvPr id="2" name="组合 1"/>
              <p:cNvGrpSpPr/>
              <p:nvPr/>
            </p:nvGrpSpPr>
            <p:grpSpPr>
              <a:xfrm>
                <a:off x="3369093" y="1372975"/>
                <a:ext cx="2138015" cy="2526176"/>
                <a:chOff x="1451545" y="1691987"/>
                <a:chExt cx="1977455" cy="2336466"/>
              </a:xfrm>
            </p:grpSpPr>
            <p:pic>
              <p:nvPicPr>
                <p:cNvPr id="6" name="图片 5"/>
                <p:cNvPicPr>
                  <a:picLocks noChangeAspect="1"/>
                </p:cNvPicPr>
                <p:nvPr/>
              </p:nvPicPr>
              <p:blipFill>
                <a:blip r:embed="rId4" cstate="print">
                  <a:extLst>
                    <a:ext uri="{BEBA8EAE-BF5A-486C-A8C5-ECC9F3942E4B}">
                      <a14:imgProps xmlns:a14="http://schemas.microsoft.com/office/drawing/2010/main">
                        <a14:imgLayer r:embed="rId5">
                          <a14:imgEffect>
                            <a14:backgroundRemoval t="0" b="100000" l="10000" r="900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451545" y="1691987"/>
                  <a:ext cx="1977455" cy="1977455"/>
                </a:xfrm>
                <a:prstGeom prst="rect">
                  <a:avLst/>
                </a:prstGeom>
              </p:spPr>
            </p:pic>
            <p:sp>
              <p:nvSpPr>
                <p:cNvPr id="13" name="圆角矩形 12"/>
                <p:cNvSpPr/>
                <p:nvPr/>
              </p:nvSpPr>
              <p:spPr>
                <a:xfrm>
                  <a:off x="1950667" y="3660064"/>
                  <a:ext cx="1003933" cy="368389"/>
                </a:xfrm>
                <a:prstGeom prst="roundRect">
                  <a:avLst/>
                </a:prstGeom>
                <a:solidFill>
                  <a:schemeClr val="bg1">
                    <a:lumMod val="50000"/>
                  </a:schemeClr>
                </a:solidFill>
                <a:ln w="190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4" name="矩形 13"/>
                <p:cNvSpPr/>
                <p:nvPr/>
              </p:nvSpPr>
              <p:spPr>
                <a:xfrm>
                  <a:off x="2129467" y="3681284"/>
                  <a:ext cx="597793" cy="341596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zh-CN" altLang="en-US" dirty="0">
                      <a:solidFill>
                        <a:schemeClr val="bg1"/>
                      </a:solidFill>
                      <a:latin typeface="方正准圆简体" panose="03000509000000000000" pitchFamily="65" charset="-122"/>
                      <a:ea typeface="方正准圆简体" panose="03000509000000000000" pitchFamily="65" charset="-122"/>
                    </a:rPr>
                    <a:t>小真</a:t>
                  </a:r>
                </a:p>
              </p:txBody>
            </p:sp>
          </p:grpSp>
        </p:grpSp>
        <p:grpSp>
          <p:nvGrpSpPr>
            <p:cNvPr id="62" name="组合 61"/>
            <p:cNvGrpSpPr/>
            <p:nvPr/>
          </p:nvGrpSpPr>
          <p:grpSpPr>
            <a:xfrm rot="3261007">
              <a:off x="1426323" y="450294"/>
              <a:ext cx="1481156" cy="863231"/>
              <a:chOff x="-4358125" y="1998289"/>
              <a:chExt cx="4183904" cy="2438416"/>
            </a:xfrm>
          </p:grpSpPr>
          <p:sp>
            <p:nvSpPr>
              <p:cNvPr id="63" name="Freeform 67"/>
              <p:cNvSpPr>
                <a:spLocks/>
              </p:cNvSpPr>
              <p:nvPr/>
            </p:nvSpPr>
            <p:spPr bwMode="auto">
              <a:xfrm rot="2700000">
                <a:off x="-4183676" y="2959613"/>
                <a:ext cx="562116" cy="911014"/>
              </a:xfrm>
              <a:custGeom>
                <a:avLst/>
                <a:gdLst>
                  <a:gd name="T0" fmla="*/ 145 w 145"/>
                  <a:gd name="T1" fmla="*/ 96 h 235"/>
                  <a:gd name="T2" fmla="*/ 139 w 145"/>
                  <a:gd name="T3" fmla="*/ 0 h 235"/>
                  <a:gd name="T4" fmla="*/ 0 w 145"/>
                  <a:gd name="T5" fmla="*/ 139 h 235"/>
                  <a:gd name="T6" fmla="*/ 6 w 145"/>
                  <a:gd name="T7" fmla="*/ 235 h 235"/>
                  <a:gd name="T8" fmla="*/ 145 w 145"/>
                  <a:gd name="T9" fmla="*/ 96 h 2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5" h="235">
                    <a:moveTo>
                      <a:pt x="145" y="96"/>
                    </a:moveTo>
                    <a:lnTo>
                      <a:pt x="139" y="0"/>
                    </a:lnTo>
                    <a:lnTo>
                      <a:pt x="0" y="139"/>
                    </a:lnTo>
                    <a:lnTo>
                      <a:pt x="6" y="235"/>
                    </a:lnTo>
                    <a:lnTo>
                      <a:pt x="145" y="96"/>
                    </a:lnTo>
                    <a:close/>
                  </a:path>
                </a:pathLst>
              </a:custGeom>
              <a:solidFill>
                <a:srgbClr val="E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grpSp>
            <p:nvGrpSpPr>
              <p:cNvPr id="64" name="组合 63"/>
              <p:cNvGrpSpPr/>
              <p:nvPr/>
            </p:nvGrpSpPr>
            <p:grpSpPr>
              <a:xfrm>
                <a:off x="-3674869" y="1998289"/>
                <a:ext cx="3500648" cy="2438416"/>
                <a:chOff x="-3798917" y="1996919"/>
                <a:chExt cx="3500648" cy="2438416"/>
              </a:xfrm>
            </p:grpSpPr>
            <p:sp>
              <p:nvSpPr>
                <p:cNvPr id="66" name="Freeform 62"/>
                <p:cNvSpPr>
                  <a:spLocks/>
                </p:cNvSpPr>
                <p:nvPr/>
              </p:nvSpPr>
              <p:spPr bwMode="auto">
                <a:xfrm rot="2700000">
                  <a:off x="-3798916" y="1996918"/>
                  <a:ext cx="2438416" cy="2438417"/>
                </a:xfrm>
                <a:custGeom>
                  <a:avLst/>
                  <a:gdLst>
                    <a:gd name="T0" fmla="*/ 18 w 629"/>
                    <a:gd name="T1" fmla="*/ 629 h 629"/>
                    <a:gd name="T2" fmla="*/ 0 w 629"/>
                    <a:gd name="T3" fmla="*/ 612 h 629"/>
                    <a:gd name="T4" fmla="*/ 612 w 629"/>
                    <a:gd name="T5" fmla="*/ 0 h 629"/>
                    <a:gd name="T6" fmla="*/ 629 w 629"/>
                    <a:gd name="T7" fmla="*/ 18 h 629"/>
                    <a:gd name="T8" fmla="*/ 18 w 629"/>
                    <a:gd name="T9" fmla="*/ 629 h 6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29" h="629">
                      <a:moveTo>
                        <a:pt x="18" y="629"/>
                      </a:moveTo>
                      <a:lnTo>
                        <a:pt x="0" y="612"/>
                      </a:lnTo>
                      <a:lnTo>
                        <a:pt x="612" y="0"/>
                      </a:lnTo>
                      <a:lnTo>
                        <a:pt x="629" y="18"/>
                      </a:lnTo>
                      <a:lnTo>
                        <a:pt x="18" y="629"/>
                      </a:lnTo>
                      <a:close/>
                    </a:path>
                  </a:pathLst>
                </a:custGeom>
                <a:solidFill>
                  <a:schemeClr val="tx1">
                    <a:lumMod val="85000"/>
                    <a:lumOff val="15000"/>
                  </a:schemeClr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7" name="Freeform 68"/>
                <p:cNvSpPr>
                  <a:spLocks/>
                </p:cNvSpPr>
                <p:nvPr/>
              </p:nvSpPr>
              <p:spPr bwMode="auto">
                <a:xfrm rot="2700000">
                  <a:off x="-1213159" y="2768532"/>
                  <a:ext cx="914890" cy="914890"/>
                </a:xfrm>
                <a:custGeom>
                  <a:avLst/>
                  <a:gdLst>
                    <a:gd name="T0" fmla="*/ 21 w 258"/>
                    <a:gd name="T1" fmla="*/ 88 h 259"/>
                    <a:gd name="T2" fmla="*/ 21 w 258"/>
                    <a:gd name="T3" fmla="*/ 166 h 259"/>
                    <a:gd name="T4" fmla="*/ 80 w 258"/>
                    <a:gd name="T5" fmla="*/ 178 h 259"/>
                    <a:gd name="T6" fmla="*/ 92 w 258"/>
                    <a:gd name="T7" fmla="*/ 238 h 259"/>
                    <a:gd name="T8" fmla="*/ 170 w 258"/>
                    <a:gd name="T9" fmla="*/ 237 h 259"/>
                    <a:gd name="T10" fmla="*/ 258 w 258"/>
                    <a:gd name="T11" fmla="*/ 0 h 259"/>
                    <a:gd name="T12" fmla="*/ 21 w 258"/>
                    <a:gd name="T13" fmla="*/ 88 h 2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58" h="259">
                      <a:moveTo>
                        <a:pt x="21" y="88"/>
                      </a:moveTo>
                      <a:cubicBezTo>
                        <a:pt x="0" y="110"/>
                        <a:pt x="0" y="145"/>
                        <a:pt x="21" y="166"/>
                      </a:cubicBezTo>
                      <a:cubicBezTo>
                        <a:pt x="37" y="182"/>
                        <a:pt x="61" y="186"/>
                        <a:pt x="80" y="178"/>
                      </a:cubicBezTo>
                      <a:cubicBezTo>
                        <a:pt x="72" y="198"/>
                        <a:pt x="76" y="222"/>
                        <a:pt x="92" y="238"/>
                      </a:cubicBezTo>
                      <a:cubicBezTo>
                        <a:pt x="114" y="259"/>
                        <a:pt x="149" y="259"/>
                        <a:pt x="170" y="237"/>
                      </a:cubicBezTo>
                      <a:cubicBezTo>
                        <a:pt x="221" y="187"/>
                        <a:pt x="258" y="0"/>
                        <a:pt x="258" y="0"/>
                      </a:cubicBezTo>
                      <a:cubicBezTo>
                        <a:pt x="258" y="0"/>
                        <a:pt x="72" y="38"/>
                        <a:pt x="21" y="88"/>
                      </a:cubicBezTo>
                      <a:close/>
                    </a:path>
                  </a:pathLst>
                </a:custGeom>
                <a:solidFill>
                  <a:srgbClr val="E31F2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65" name="Freeform 63"/>
              <p:cNvSpPr>
                <a:spLocks/>
              </p:cNvSpPr>
              <p:nvPr/>
            </p:nvSpPr>
            <p:spPr bwMode="auto">
              <a:xfrm rot="2700000">
                <a:off x="-4380195" y="2737116"/>
                <a:ext cx="914890" cy="565991"/>
              </a:xfrm>
              <a:custGeom>
                <a:avLst/>
                <a:gdLst>
                  <a:gd name="T0" fmla="*/ 140 w 236"/>
                  <a:gd name="T1" fmla="*/ 0 h 146"/>
                  <a:gd name="T2" fmla="*/ 236 w 236"/>
                  <a:gd name="T3" fmla="*/ 7 h 146"/>
                  <a:gd name="T4" fmla="*/ 96 w 236"/>
                  <a:gd name="T5" fmla="*/ 146 h 146"/>
                  <a:gd name="T6" fmla="*/ 0 w 236"/>
                  <a:gd name="T7" fmla="*/ 140 h 146"/>
                  <a:gd name="T8" fmla="*/ 140 w 236"/>
                  <a:gd name="T9" fmla="*/ 0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6" h="146">
                    <a:moveTo>
                      <a:pt x="140" y="0"/>
                    </a:moveTo>
                    <a:lnTo>
                      <a:pt x="236" y="7"/>
                    </a:lnTo>
                    <a:lnTo>
                      <a:pt x="96" y="146"/>
                    </a:lnTo>
                    <a:lnTo>
                      <a:pt x="0" y="140"/>
                    </a:lnTo>
                    <a:lnTo>
                      <a:pt x="140" y="0"/>
                    </a:lnTo>
                    <a:close/>
                  </a:path>
                </a:pathLst>
              </a:custGeom>
              <a:solidFill>
                <a:srgbClr val="E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5" name="组合 14"/>
          <p:cNvGrpSpPr/>
          <p:nvPr/>
        </p:nvGrpSpPr>
        <p:grpSpPr>
          <a:xfrm>
            <a:off x="6100948" y="-45062"/>
            <a:ext cx="4862274" cy="5387043"/>
            <a:chOff x="6100948" y="-45062"/>
            <a:chExt cx="4862274" cy="5387043"/>
          </a:xfrm>
        </p:grpSpPr>
        <p:grpSp>
          <p:nvGrpSpPr>
            <p:cNvPr id="24" name="组合 23"/>
            <p:cNvGrpSpPr/>
            <p:nvPr/>
          </p:nvGrpSpPr>
          <p:grpSpPr>
            <a:xfrm>
              <a:off x="6100948" y="961483"/>
              <a:ext cx="4862274" cy="4380498"/>
              <a:chOff x="3053543" y="194152"/>
              <a:chExt cx="4862274" cy="4380498"/>
            </a:xfrm>
          </p:grpSpPr>
          <p:sp>
            <p:nvSpPr>
              <p:cNvPr id="25" name="Freeform 41"/>
              <p:cNvSpPr>
                <a:spLocks/>
              </p:cNvSpPr>
              <p:nvPr/>
            </p:nvSpPr>
            <p:spPr bwMode="auto">
              <a:xfrm>
                <a:off x="3053543" y="194152"/>
                <a:ext cx="4862274" cy="4380498"/>
              </a:xfrm>
              <a:custGeom>
                <a:avLst/>
                <a:gdLst>
                  <a:gd name="T0" fmla="*/ 2536 w 852"/>
                  <a:gd name="T1" fmla="*/ 0 h 766"/>
                  <a:gd name="T2" fmla="*/ 1711 w 852"/>
                  <a:gd name="T3" fmla="*/ 420 h 766"/>
                  <a:gd name="T4" fmla="*/ 884 w 852"/>
                  <a:gd name="T5" fmla="*/ 0 h 766"/>
                  <a:gd name="T6" fmla="*/ 0 w 852"/>
                  <a:gd name="T7" fmla="*/ 1080 h 766"/>
                  <a:gd name="T8" fmla="*/ 1711 w 852"/>
                  <a:gd name="T9" fmla="*/ 3088 h 766"/>
                  <a:gd name="T10" fmla="*/ 3420 w 852"/>
                  <a:gd name="T11" fmla="*/ 1080 h 766"/>
                  <a:gd name="T12" fmla="*/ 2536 w 852"/>
                  <a:gd name="T13" fmla="*/ 0 h 76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852" h="766">
                    <a:moveTo>
                      <a:pt x="632" y="0"/>
                    </a:moveTo>
                    <a:cubicBezTo>
                      <a:pt x="484" y="0"/>
                      <a:pt x="426" y="104"/>
                      <a:pt x="426" y="104"/>
                    </a:cubicBezTo>
                    <a:cubicBezTo>
                      <a:pt x="426" y="104"/>
                      <a:pt x="368" y="0"/>
                      <a:pt x="220" y="0"/>
                    </a:cubicBezTo>
                    <a:cubicBezTo>
                      <a:pt x="72" y="0"/>
                      <a:pt x="0" y="138"/>
                      <a:pt x="0" y="268"/>
                    </a:cubicBezTo>
                    <a:cubicBezTo>
                      <a:pt x="0" y="416"/>
                      <a:pt x="138" y="632"/>
                      <a:pt x="426" y="766"/>
                    </a:cubicBezTo>
                    <a:cubicBezTo>
                      <a:pt x="714" y="632"/>
                      <a:pt x="852" y="416"/>
                      <a:pt x="852" y="268"/>
                    </a:cubicBezTo>
                    <a:cubicBezTo>
                      <a:pt x="852" y="138"/>
                      <a:pt x="780" y="0"/>
                      <a:pt x="632" y="0"/>
                    </a:cubicBezTo>
                  </a:path>
                </a:pathLst>
              </a:custGeom>
              <a:solidFill>
                <a:srgbClr val="EB786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26" name="组合 25"/>
              <p:cNvGrpSpPr/>
              <p:nvPr/>
            </p:nvGrpSpPr>
            <p:grpSpPr>
              <a:xfrm>
                <a:off x="3274325" y="509603"/>
                <a:ext cx="2325914" cy="2710032"/>
                <a:chOff x="6511592" y="1676924"/>
                <a:chExt cx="2325914" cy="2710032"/>
              </a:xfrm>
            </p:grpSpPr>
            <p:pic>
              <p:nvPicPr>
                <p:cNvPr id="31" name="图片 30"/>
                <p:cNvPicPr>
                  <a:picLocks noChangeAspect="1"/>
                </p:cNvPicPr>
                <p:nvPr/>
              </p:nvPicPr>
              <p:blipFill>
                <a:blip r:embed="rId6">
                  <a:extLst>
                    <a:ext uri="{BEBA8EAE-BF5A-486C-A8C5-ECC9F3942E4B}">
                      <a14:imgProps xmlns:a14="http://schemas.microsoft.com/office/drawing/2010/main">
                        <a14:imgLayer r:embed="rId7">
                          <a14:imgEffect>
                            <a14:backgroundRemoval t="4124" b="100000" l="10309" r="90206">
                              <a14:foregroundMark x1="65722" y1="96907" x2="65722" y2="96907"/>
                            </a14:backgroundRemoval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6511592" y="1676924"/>
                  <a:ext cx="2325914" cy="2325914"/>
                </a:xfrm>
                <a:prstGeom prst="rect">
                  <a:avLst/>
                </a:prstGeom>
              </p:spPr>
            </p:pic>
            <p:sp>
              <p:nvSpPr>
                <p:cNvPr id="32" name="圆角矩形 31"/>
                <p:cNvSpPr/>
                <p:nvPr/>
              </p:nvSpPr>
              <p:spPr>
                <a:xfrm>
                  <a:off x="7158476" y="3993969"/>
                  <a:ext cx="1003933" cy="368389"/>
                </a:xfrm>
                <a:prstGeom prst="roundRect">
                  <a:avLst/>
                </a:prstGeom>
                <a:solidFill>
                  <a:schemeClr val="bg1">
                    <a:lumMod val="50000"/>
                  </a:schemeClr>
                </a:solidFill>
                <a:ln w="190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33" name="矩形 32"/>
                <p:cNvSpPr/>
                <p:nvPr/>
              </p:nvSpPr>
              <p:spPr>
                <a:xfrm>
                  <a:off x="7383966" y="4017624"/>
                  <a:ext cx="646331" cy="36933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zh-CN" altLang="en-US" dirty="0" smtClean="0">
                      <a:solidFill>
                        <a:schemeClr val="bg1"/>
                      </a:solidFill>
                      <a:latin typeface="方正准圆简体" panose="03000509000000000000" pitchFamily="65" charset="-122"/>
                      <a:ea typeface="方正准圆简体" panose="03000509000000000000" pitchFamily="65" charset="-122"/>
                    </a:rPr>
                    <a:t>鬼子</a:t>
                  </a:r>
                  <a:endParaRPr lang="zh-CN" altLang="en-US" dirty="0">
                    <a:solidFill>
                      <a:schemeClr val="bg1"/>
                    </a:solidFill>
                    <a:latin typeface="方正准圆简体" panose="03000509000000000000" pitchFamily="65" charset="-122"/>
                    <a:ea typeface="方正准圆简体" panose="03000509000000000000" pitchFamily="65" charset="-122"/>
                  </a:endParaRPr>
                </a:p>
              </p:txBody>
            </p:sp>
          </p:grpSp>
          <p:grpSp>
            <p:nvGrpSpPr>
              <p:cNvPr id="27" name="组合 26"/>
              <p:cNvGrpSpPr/>
              <p:nvPr/>
            </p:nvGrpSpPr>
            <p:grpSpPr>
              <a:xfrm>
                <a:off x="5404184" y="509602"/>
                <a:ext cx="2325794" cy="2695125"/>
                <a:chOff x="8277365" y="1700243"/>
                <a:chExt cx="2325794" cy="2695125"/>
              </a:xfrm>
            </p:grpSpPr>
            <p:pic>
              <p:nvPicPr>
                <p:cNvPr id="28" name="图片 27"/>
                <p:cNvPicPr>
                  <a:picLocks noChangeAspect="1"/>
                </p:cNvPicPr>
                <p:nvPr/>
              </p:nvPicPr>
              <p:blipFill>
                <a:blip r:embed="rId8">
                  <a:extLst>
                    <a:ext uri="{BEBA8EAE-BF5A-486C-A8C5-ECC9F3942E4B}">
                      <a14:imgProps xmlns:a14="http://schemas.microsoft.com/office/drawing/2010/main">
                        <a14:imgLayer r:embed="rId9">
                          <a14:imgEffect>
                            <a14:backgroundRemoval t="9794" b="98454" l="9794" r="89948">
                              <a14:foregroundMark x1="43299" y1="93557" x2="64691" y2="94588"/>
                            </a14:backgroundRemoval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8277365" y="1700243"/>
                  <a:ext cx="2325794" cy="2325794"/>
                </a:xfrm>
                <a:prstGeom prst="rect">
                  <a:avLst/>
                </a:prstGeom>
              </p:spPr>
            </p:pic>
            <p:sp>
              <p:nvSpPr>
                <p:cNvPr id="29" name="圆角矩形 28"/>
                <p:cNvSpPr/>
                <p:nvPr/>
              </p:nvSpPr>
              <p:spPr>
                <a:xfrm>
                  <a:off x="8896877" y="4004816"/>
                  <a:ext cx="1003933" cy="368389"/>
                </a:xfrm>
                <a:prstGeom prst="roundRect">
                  <a:avLst/>
                </a:prstGeom>
                <a:solidFill>
                  <a:schemeClr val="bg1">
                    <a:lumMod val="50000"/>
                  </a:schemeClr>
                </a:solidFill>
                <a:ln w="190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30" name="矩形 29"/>
                <p:cNvSpPr/>
                <p:nvPr/>
              </p:nvSpPr>
              <p:spPr>
                <a:xfrm>
                  <a:off x="9075677" y="4026036"/>
                  <a:ext cx="646331" cy="36933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zh-CN" altLang="en-US" dirty="0" smtClean="0">
                      <a:solidFill>
                        <a:schemeClr val="bg1"/>
                      </a:solidFill>
                      <a:latin typeface="方正准圆简体" panose="03000509000000000000" pitchFamily="65" charset="-122"/>
                      <a:ea typeface="方正准圆简体" panose="03000509000000000000" pitchFamily="65" charset="-122"/>
                    </a:rPr>
                    <a:t>小翠</a:t>
                  </a:r>
                  <a:endParaRPr lang="zh-CN" altLang="en-US" dirty="0">
                    <a:solidFill>
                      <a:schemeClr val="bg1"/>
                    </a:solidFill>
                    <a:latin typeface="方正准圆简体" panose="03000509000000000000" pitchFamily="65" charset="-122"/>
                    <a:ea typeface="方正准圆简体" panose="03000509000000000000" pitchFamily="65" charset="-122"/>
                  </a:endParaRPr>
                </a:p>
              </p:txBody>
            </p:sp>
          </p:grpSp>
        </p:grpSp>
        <p:grpSp>
          <p:nvGrpSpPr>
            <p:cNvPr id="68" name="组合 67"/>
            <p:cNvGrpSpPr/>
            <p:nvPr/>
          </p:nvGrpSpPr>
          <p:grpSpPr>
            <a:xfrm rot="3261007">
              <a:off x="6317497" y="263900"/>
              <a:ext cx="1481156" cy="863231"/>
              <a:chOff x="-4358125" y="1998289"/>
              <a:chExt cx="4183904" cy="2438416"/>
            </a:xfrm>
          </p:grpSpPr>
          <p:sp>
            <p:nvSpPr>
              <p:cNvPr id="69" name="Freeform 67"/>
              <p:cNvSpPr>
                <a:spLocks/>
              </p:cNvSpPr>
              <p:nvPr/>
            </p:nvSpPr>
            <p:spPr bwMode="auto">
              <a:xfrm rot="2700000">
                <a:off x="-4183676" y="2959613"/>
                <a:ext cx="562116" cy="911014"/>
              </a:xfrm>
              <a:custGeom>
                <a:avLst/>
                <a:gdLst>
                  <a:gd name="T0" fmla="*/ 145 w 145"/>
                  <a:gd name="T1" fmla="*/ 96 h 235"/>
                  <a:gd name="T2" fmla="*/ 139 w 145"/>
                  <a:gd name="T3" fmla="*/ 0 h 235"/>
                  <a:gd name="T4" fmla="*/ 0 w 145"/>
                  <a:gd name="T5" fmla="*/ 139 h 235"/>
                  <a:gd name="T6" fmla="*/ 6 w 145"/>
                  <a:gd name="T7" fmla="*/ 235 h 235"/>
                  <a:gd name="T8" fmla="*/ 145 w 145"/>
                  <a:gd name="T9" fmla="*/ 96 h 2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5" h="235">
                    <a:moveTo>
                      <a:pt x="145" y="96"/>
                    </a:moveTo>
                    <a:lnTo>
                      <a:pt x="139" y="0"/>
                    </a:lnTo>
                    <a:lnTo>
                      <a:pt x="0" y="139"/>
                    </a:lnTo>
                    <a:lnTo>
                      <a:pt x="6" y="235"/>
                    </a:lnTo>
                    <a:lnTo>
                      <a:pt x="145" y="96"/>
                    </a:lnTo>
                    <a:close/>
                  </a:path>
                </a:pathLst>
              </a:custGeom>
              <a:solidFill>
                <a:srgbClr val="E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grpSp>
            <p:nvGrpSpPr>
              <p:cNvPr id="70" name="组合 69"/>
              <p:cNvGrpSpPr/>
              <p:nvPr/>
            </p:nvGrpSpPr>
            <p:grpSpPr>
              <a:xfrm>
                <a:off x="-3674869" y="1998289"/>
                <a:ext cx="3500648" cy="2438416"/>
                <a:chOff x="-3798917" y="1996919"/>
                <a:chExt cx="3500648" cy="2438416"/>
              </a:xfrm>
            </p:grpSpPr>
            <p:sp>
              <p:nvSpPr>
                <p:cNvPr id="72" name="Freeform 62"/>
                <p:cNvSpPr>
                  <a:spLocks/>
                </p:cNvSpPr>
                <p:nvPr/>
              </p:nvSpPr>
              <p:spPr bwMode="auto">
                <a:xfrm rot="2700000">
                  <a:off x="-3798916" y="1996918"/>
                  <a:ext cx="2438416" cy="2438417"/>
                </a:xfrm>
                <a:custGeom>
                  <a:avLst/>
                  <a:gdLst>
                    <a:gd name="T0" fmla="*/ 18 w 629"/>
                    <a:gd name="T1" fmla="*/ 629 h 629"/>
                    <a:gd name="T2" fmla="*/ 0 w 629"/>
                    <a:gd name="T3" fmla="*/ 612 h 629"/>
                    <a:gd name="T4" fmla="*/ 612 w 629"/>
                    <a:gd name="T5" fmla="*/ 0 h 629"/>
                    <a:gd name="T6" fmla="*/ 629 w 629"/>
                    <a:gd name="T7" fmla="*/ 18 h 629"/>
                    <a:gd name="T8" fmla="*/ 18 w 629"/>
                    <a:gd name="T9" fmla="*/ 629 h 6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29" h="629">
                      <a:moveTo>
                        <a:pt x="18" y="629"/>
                      </a:moveTo>
                      <a:lnTo>
                        <a:pt x="0" y="612"/>
                      </a:lnTo>
                      <a:lnTo>
                        <a:pt x="612" y="0"/>
                      </a:lnTo>
                      <a:lnTo>
                        <a:pt x="629" y="18"/>
                      </a:lnTo>
                      <a:lnTo>
                        <a:pt x="18" y="629"/>
                      </a:lnTo>
                      <a:close/>
                    </a:path>
                  </a:pathLst>
                </a:custGeom>
                <a:solidFill>
                  <a:schemeClr val="tx1">
                    <a:lumMod val="85000"/>
                    <a:lumOff val="15000"/>
                  </a:schemeClr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3" name="Freeform 68"/>
                <p:cNvSpPr>
                  <a:spLocks/>
                </p:cNvSpPr>
                <p:nvPr/>
              </p:nvSpPr>
              <p:spPr bwMode="auto">
                <a:xfrm rot="2700000">
                  <a:off x="-1213159" y="2768532"/>
                  <a:ext cx="914890" cy="914890"/>
                </a:xfrm>
                <a:custGeom>
                  <a:avLst/>
                  <a:gdLst>
                    <a:gd name="T0" fmla="*/ 21 w 258"/>
                    <a:gd name="T1" fmla="*/ 88 h 259"/>
                    <a:gd name="T2" fmla="*/ 21 w 258"/>
                    <a:gd name="T3" fmla="*/ 166 h 259"/>
                    <a:gd name="T4" fmla="*/ 80 w 258"/>
                    <a:gd name="T5" fmla="*/ 178 h 259"/>
                    <a:gd name="T6" fmla="*/ 92 w 258"/>
                    <a:gd name="T7" fmla="*/ 238 h 259"/>
                    <a:gd name="T8" fmla="*/ 170 w 258"/>
                    <a:gd name="T9" fmla="*/ 237 h 259"/>
                    <a:gd name="T10" fmla="*/ 258 w 258"/>
                    <a:gd name="T11" fmla="*/ 0 h 259"/>
                    <a:gd name="T12" fmla="*/ 21 w 258"/>
                    <a:gd name="T13" fmla="*/ 88 h 2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58" h="259">
                      <a:moveTo>
                        <a:pt x="21" y="88"/>
                      </a:moveTo>
                      <a:cubicBezTo>
                        <a:pt x="0" y="110"/>
                        <a:pt x="0" y="145"/>
                        <a:pt x="21" y="166"/>
                      </a:cubicBezTo>
                      <a:cubicBezTo>
                        <a:pt x="37" y="182"/>
                        <a:pt x="61" y="186"/>
                        <a:pt x="80" y="178"/>
                      </a:cubicBezTo>
                      <a:cubicBezTo>
                        <a:pt x="72" y="198"/>
                        <a:pt x="76" y="222"/>
                        <a:pt x="92" y="238"/>
                      </a:cubicBezTo>
                      <a:cubicBezTo>
                        <a:pt x="114" y="259"/>
                        <a:pt x="149" y="259"/>
                        <a:pt x="170" y="237"/>
                      </a:cubicBezTo>
                      <a:cubicBezTo>
                        <a:pt x="221" y="187"/>
                        <a:pt x="258" y="0"/>
                        <a:pt x="258" y="0"/>
                      </a:cubicBezTo>
                      <a:cubicBezTo>
                        <a:pt x="258" y="0"/>
                        <a:pt x="72" y="38"/>
                        <a:pt x="21" y="88"/>
                      </a:cubicBezTo>
                      <a:close/>
                    </a:path>
                  </a:pathLst>
                </a:custGeom>
                <a:solidFill>
                  <a:srgbClr val="E31F2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71" name="Freeform 63"/>
              <p:cNvSpPr>
                <a:spLocks/>
              </p:cNvSpPr>
              <p:nvPr/>
            </p:nvSpPr>
            <p:spPr bwMode="auto">
              <a:xfrm rot="2700000">
                <a:off x="-4380195" y="2737116"/>
                <a:ext cx="914890" cy="565991"/>
              </a:xfrm>
              <a:custGeom>
                <a:avLst/>
                <a:gdLst>
                  <a:gd name="T0" fmla="*/ 140 w 236"/>
                  <a:gd name="T1" fmla="*/ 0 h 146"/>
                  <a:gd name="T2" fmla="*/ 236 w 236"/>
                  <a:gd name="T3" fmla="*/ 7 h 146"/>
                  <a:gd name="T4" fmla="*/ 96 w 236"/>
                  <a:gd name="T5" fmla="*/ 146 h 146"/>
                  <a:gd name="T6" fmla="*/ 0 w 236"/>
                  <a:gd name="T7" fmla="*/ 140 h 146"/>
                  <a:gd name="T8" fmla="*/ 140 w 236"/>
                  <a:gd name="T9" fmla="*/ 0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6" h="146">
                    <a:moveTo>
                      <a:pt x="140" y="0"/>
                    </a:moveTo>
                    <a:lnTo>
                      <a:pt x="236" y="7"/>
                    </a:lnTo>
                    <a:lnTo>
                      <a:pt x="96" y="146"/>
                    </a:lnTo>
                    <a:lnTo>
                      <a:pt x="0" y="140"/>
                    </a:lnTo>
                    <a:lnTo>
                      <a:pt x="140" y="0"/>
                    </a:lnTo>
                    <a:close/>
                  </a:path>
                </a:pathLst>
              </a:custGeom>
              <a:solidFill>
                <a:srgbClr val="E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37" name="组合 36"/>
          <p:cNvGrpSpPr/>
          <p:nvPr/>
        </p:nvGrpSpPr>
        <p:grpSpPr>
          <a:xfrm>
            <a:off x="7517269" y="213714"/>
            <a:ext cx="2110050" cy="1370076"/>
            <a:chOff x="348419" y="478517"/>
            <a:chExt cx="3846828" cy="2497783"/>
          </a:xfrm>
        </p:grpSpPr>
        <p:sp>
          <p:nvSpPr>
            <p:cNvPr id="38" name="椭圆形标注 37"/>
            <p:cNvSpPr/>
            <p:nvPr/>
          </p:nvSpPr>
          <p:spPr>
            <a:xfrm>
              <a:off x="669750" y="478517"/>
              <a:ext cx="3204166" cy="2497783"/>
            </a:xfrm>
            <a:prstGeom prst="wedgeEllipseCallout">
              <a:avLst>
                <a:gd name="adj1" fmla="val 10"/>
                <a:gd name="adj2" fmla="val 56464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348419" y="1307507"/>
              <a:ext cx="3846828" cy="8416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准圆简体" panose="03000509000000000000" pitchFamily="65" charset="-122"/>
                  <a:ea typeface="方正准圆简体" panose="03000509000000000000" pitchFamily="65" charset="-122"/>
                </a:rPr>
                <a:t>I  LOVE  U</a:t>
              </a: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2410392" y="296933"/>
            <a:ext cx="2110050" cy="1370076"/>
            <a:chOff x="348419" y="478517"/>
            <a:chExt cx="3846828" cy="2497783"/>
          </a:xfrm>
        </p:grpSpPr>
        <p:sp>
          <p:nvSpPr>
            <p:cNvPr id="41" name="椭圆形标注 40"/>
            <p:cNvSpPr/>
            <p:nvPr/>
          </p:nvSpPr>
          <p:spPr>
            <a:xfrm>
              <a:off x="669750" y="478517"/>
              <a:ext cx="3204166" cy="2497783"/>
            </a:xfrm>
            <a:prstGeom prst="wedgeEllipseCallout">
              <a:avLst>
                <a:gd name="adj1" fmla="val 10"/>
                <a:gd name="adj2" fmla="val 56464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348419" y="1415876"/>
              <a:ext cx="3846828" cy="8416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准圆简体" panose="03000509000000000000" pitchFamily="65" charset="-122"/>
                  <a:ea typeface="方正准圆简体" panose="03000509000000000000" pitchFamily="65" charset="-122"/>
                </a:rPr>
                <a:t>白首不分离</a:t>
              </a:r>
              <a:endPara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准圆简体" panose="03000509000000000000" pitchFamily="65" charset="-122"/>
                <a:ea typeface="方正准圆简体" panose="03000509000000000000" pitchFamily="65" charset="-122"/>
              </a:endParaRPr>
            </a:p>
          </p:txBody>
        </p:sp>
      </p:grpSp>
      <p:sp>
        <p:nvSpPr>
          <p:cNvPr id="23" name="Freeform 41"/>
          <p:cNvSpPr>
            <a:spLocks/>
          </p:cNvSpPr>
          <p:nvPr/>
        </p:nvSpPr>
        <p:spPr bwMode="auto">
          <a:xfrm>
            <a:off x="3704027" y="984268"/>
            <a:ext cx="4862274" cy="4380498"/>
          </a:xfrm>
          <a:custGeom>
            <a:avLst/>
            <a:gdLst>
              <a:gd name="T0" fmla="*/ 2536 w 852"/>
              <a:gd name="T1" fmla="*/ 0 h 766"/>
              <a:gd name="T2" fmla="*/ 1711 w 852"/>
              <a:gd name="T3" fmla="*/ 420 h 766"/>
              <a:gd name="T4" fmla="*/ 884 w 852"/>
              <a:gd name="T5" fmla="*/ 0 h 766"/>
              <a:gd name="T6" fmla="*/ 0 w 852"/>
              <a:gd name="T7" fmla="*/ 1080 h 766"/>
              <a:gd name="T8" fmla="*/ 1711 w 852"/>
              <a:gd name="T9" fmla="*/ 3088 h 766"/>
              <a:gd name="T10" fmla="*/ 3420 w 852"/>
              <a:gd name="T11" fmla="*/ 1080 h 766"/>
              <a:gd name="T12" fmla="*/ 2536 w 852"/>
              <a:gd name="T13" fmla="*/ 0 h 76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852" h="766">
                <a:moveTo>
                  <a:pt x="632" y="0"/>
                </a:moveTo>
                <a:cubicBezTo>
                  <a:pt x="484" y="0"/>
                  <a:pt x="426" y="104"/>
                  <a:pt x="426" y="104"/>
                </a:cubicBezTo>
                <a:cubicBezTo>
                  <a:pt x="426" y="104"/>
                  <a:pt x="368" y="0"/>
                  <a:pt x="220" y="0"/>
                </a:cubicBezTo>
                <a:cubicBezTo>
                  <a:pt x="72" y="0"/>
                  <a:pt x="0" y="138"/>
                  <a:pt x="0" y="268"/>
                </a:cubicBezTo>
                <a:cubicBezTo>
                  <a:pt x="0" y="416"/>
                  <a:pt x="138" y="632"/>
                  <a:pt x="426" y="766"/>
                </a:cubicBezTo>
                <a:cubicBezTo>
                  <a:pt x="714" y="632"/>
                  <a:pt x="852" y="416"/>
                  <a:pt x="852" y="268"/>
                </a:cubicBezTo>
                <a:cubicBezTo>
                  <a:pt x="852" y="138"/>
                  <a:pt x="780" y="0"/>
                  <a:pt x="632" y="0"/>
                </a:cubicBezTo>
              </a:path>
            </a:pathLst>
          </a:custGeom>
          <a:solidFill>
            <a:srgbClr val="EB786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0" name="组合 19"/>
          <p:cNvGrpSpPr/>
          <p:nvPr/>
        </p:nvGrpSpPr>
        <p:grpSpPr>
          <a:xfrm>
            <a:off x="4137508" y="1470364"/>
            <a:ext cx="2083790" cy="2490047"/>
            <a:chOff x="6651472" y="1643242"/>
            <a:chExt cx="1956235" cy="2337624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10" cstate="print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backgroundRemoval t="0" b="100000" l="9889" r="89833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51472" y="1643242"/>
              <a:ext cx="1956235" cy="1956235"/>
            </a:xfrm>
            <a:prstGeom prst="rect">
              <a:avLst/>
            </a:prstGeom>
          </p:spPr>
        </p:pic>
        <p:sp>
          <p:nvSpPr>
            <p:cNvPr id="16" name="圆角矩形 15"/>
            <p:cNvSpPr/>
            <p:nvPr/>
          </p:nvSpPr>
          <p:spPr>
            <a:xfrm>
              <a:off x="7139905" y="3612477"/>
              <a:ext cx="1003933" cy="368389"/>
            </a:xfrm>
            <a:prstGeom prst="roundRect">
              <a:avLst/>
            </a:prstGeom>
            <a:solidFill>
              <a:schemeClr val="bg1">
                <a:lumMod val="50000"/>
              </a:scheme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7318705" y="3633697"/>
              <a:ext cx="606767" cy="34672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方正准圆简体" panose="03000509000000000000" pitchFamily="65" charset="-122"/>
                  <a:ea typeface="方正准圆简体" panose="03000509000000000000" pitchFamily="65" charset="-122"/>
                </a:rPr>
                <a:t>铜铜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6059439" y="1550258"/>
            <a:ext cx="1986069" cy="2398548"/>
            <a:chOff x="8578377" y="1789651"/>
            <a:chExt cx="1822825" cy="2201401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12" cstate="print"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backgroundRemoval t="1250" b="10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578377" y="1789651"/>
              <a:ext cx="1822825" cy="1822825"/>
            </a:xfrm>
            <a:prstGeom prst="rect">
              <a:avLst/>
            </a:prstGeom>
          </p:spPr>
        </p:pic>
        <p:sp>
          <p:nvSpPr>
            <p:cNvPr id="18" name="圆角矩形 17"/>
            <p:cNvSpPr/>
            <p:nvPr/>
          </p:nvSpPr>
          <p:spPr>
            <a:xfrm>
              <a:off x="8964178" y="3613605"/>
              <a:ext cx="1003933" cy="368389"/>
            </a:xfrm>
            <a:prstGeom prst="roundRect">
              <a:avLst/>
            </a:prstGeom>
            <a:solidFill>
              <a:schemeClr val="bg1">
                <a:lumMod val="50000"/>
              </a:scheme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9224935" y="3652077"/>
              <a:ext cx="593206" cy="3389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方正准圆简体" panose="03000509000000000000" pitchFamily="65" charset="-122"/>
                  <a:ea typeface="方正准圆简体" panose="03000509000000000000" pitchFamily="65" charset="-122"/>
                </a:rPr>
                <a:t>丽丽</a:t>
              </a: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5049938" y="306515"/>
            <a:ext cx="2110050" cy="1370076"/>
            <a:chOff x="8203871" y="-27533"/>
            <a:chExt cx="2110050" cy="1370076"/>
          </a:xfrm>
        </p:grpSpPr>
        <p:grpSp>
          <p:nvGrpSpPr>
            <p:cNvPr id="43" name="组合 42"/>
            <p:cNvGrpSpPr/>
            <p:nvPr/>
          </p:nvGrpSpPr>
          <p:grpSpPr>
            <a:xfrm>
              <a:off x="8203871" y="-27533"/>
              <a:ext cx="2110050" cy="1370076"/>
              <a:chOff x="348419" y="478517"/>
              <a:chExt cx="3846828" cy="2497783"/>
            </a:xfrm>
          </p:grpSpPr>
          <p:sp>
            <p:nvSpPr>
              <p:cNvPr id="44" name="椭圆形标注 43"/>
              <p:cNvSpPr/>
              <p:nvPr/>
            </p:nvSpPr>
            <p:spPr>
              <a:xfrm>
                <a:off x="669750" y="478517"/>
                <a:ext cx="3204166" cy="2497783"/>
              </a:xfrm>
              <a:prstGeom prst="wedgeEllipseCallout">
                <a:avLst>
                  <a:gd name="adj1" fmla="val 10"/>
                  <a:gd name="adj2" fmla="val 56464"/>
                </a:avLst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" name="文本框 44"/>
              <p:cNvSpPr txBox="1"/>
              <p:nvPr/>
            </p:nvSpPr>
            <p:spPr>
              <a:xfrm>
                <a:off x="348419" y="1415876"/>
                <a:ext cx="3846828" cy="84166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endParaRPr lang="en-US" altLang="zh-CN" sz="2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准圆简体" panose="03000509000000000000" pitchFamily="65" charset="-122"/>
                  <a:ea typeface="方正准圆简体" panose="03000509000000000000" pitchFamily="65" charset="-122"/>
                </a:endParaRPr>
              </a:p>
            </p:txBody>
          </p:sp>
        </p:grpSp>
        <p:sp>
          <p:nvSpPr>
            <p:cNvPr id="46" name="文本框 45"/>
            <p:cNvSpPr txBox="1"/>
            <p:nvPr/>
          </p:nvSpPr>
          <p:spPr>
            <a:xfrm>
              <a:off x="8203871" y="461491"/>
              <a:ext cx="211005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准圆简体" panose="03000509000000000000" pitchFamily="65" charset="-122"/>
                  <a:ea typeface="方正准圆简体" panose="03000509000000000000" pitchFamily="65" charset="-122"/>
                </a:rPr>
                <a:t>毕业不分手</a:t>
              </a:r>
              <a:endPara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准圆简体" panose="03000509000000000000" pitchFamily="65" charset="-122"/>
                <a:ea typeface="方正准圆简体" panose="03000509000000000000" pitchFamily="65" charset="-122"/>
              </a:endParaRPr>
            </a:p>
          </p:txBody>
        </p:sp>
      </p:grpSp>
      <p:grpSp>
        <p:nvGrpSpPr>
          <p:cNvPr id="86" name="组合 85"/>
          <p:cNvGrpSpPr/>
          <p:nvPr/>
        </p:nvGrpSpPr>
        <p:grpSpPr>
          <a:xfrm rot="3261007">
            <a:off x="4179290" y="559937"/>
            <a:ext cx="1481156" cy="863231"/>
            <a:chOff x="-4358125" y="1998289"/>
            <a:chExt cx="4183904" cy="2438416"/>
          </a:xfrm>
        </p:grpSpPr>
        <p:sp>
          <p:nvSpPr>
            <p:cNvPr id="87" name="Freeform 67"/>
            <p:cNvSpPr>
              <a:spLocks/>
            </p:cNvSpPr>
            <p:nvPr/>
          </p:nvSpPr>
          <p:spPr bwMode="auto">
            <a:xfrm rot="2700000">
              <a:off x="-4183676" y="2959613"/>
              <a:ext cx="562116" cy="911014"/>
            </a:xfrm>
            <a:custGeom>
              <a:avLst/>
              <a:gdLst>
                <a:gd name="T0" fmla="*/ 145 w 145"/>
                <a:gd name="T1" fmla="*/ 96 h 235"/>
                <a:gd name="T2" fmla="*/ 139 w 145"/>
                <a:gd name="T3" fmla="*/ 0 h 235"/>
                <a:gd name="T4" fmla="*/ 0 w 145"/>
                <a:gd name="T5" fmla="*/ 139 h 235"/>
                <a:gd name="T6" fmla="*/ 6 w 145"/>
                <a:gd name="T7" fmla="*/ 235 h 235"/>
                <a:gd name="T8" fmla="*/ 145 w 145"/>
                <a:gd name="T9" fmla="*/ 96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5" h="235">
                  <a:moveTo>
                    <a:pt x="145" y="96"/>
                  </a:moveTo>
                  <a:lnTo>
                    <a:pt x="139" y="0"/>
                  </a:lnTo>
                  <a:lnTo>
                    <a:pt x="0" y="139"/>
                  </a:lnTo>
                  <a:lnTo>
                    <a:pt x="6" y="235"/>
                  </a:lnTo>
                  <a:lnTo>
                    <a:pt x="145" y="96"/>
                  </a:lnTo>
                  <a:close/>
                </a:path>
              </a:pathLst>
            </a:custGeom>
            <a:solidFill>
              <a:srgbClr val="E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88" name="组合 87"/>
            <p:cNvGrpSpPr/>
            <p:nvPr/>
          </p:nvGrpSpPr>
          <p:grpSpPr>
            <a:xfrm>
              <a:off x="-3674869" y="1998289"/>
              <a:ext cx="3500648" cy="2438416"/>
              <a:chOff x="-3798917" y="1996919"/>
              <a:chExt cx="3500648" cy="2438416"/>
            </a:xfrm>
          </p:grpSpPr>
          <p:sp>
            <p:nvSpPr>
              <p:cNvPr id="90" name="Freeform 62"/>
              <p:cNvSpPr>
                <a:spLocks/>
              </p:cNvSpPr>
              <p:nvPr/>
            </p:nvSpPr>
            <p:spPr bwMode="auto">
              <a:xfrm rot="2700000">
                <a:off x="-3798916" y="1996918"/>
                <a:ext cx="2438416" cy="2438417"/>
              </a:xfrm>
              <a:custGeom>
                <a:avLst/>
                <a:gdLst>
                  <a:gd name="T0" fmla="*/ 18 w 629"/>
                  <a:gd name="T1" fmla="*/ 629 h 629"/>
                  <a:gd name="T2" fmla="*/ 0 w 629"/>
                  <a:gd name="T3" fmla="*/ 612 h 629"/>
                  <a:gd name="T4" fmla="*/ 612 w 629"/>
                  <a:gd name="T5" fmla="*/ 0 h 629"/>
                  <a:gd name="T6" fmla="*/ 629 w 629"/>
                  <a:gd name="T7" fmla="*/ 18 h 629"/>
                  <a:gd name="T8" fmla="*/ 18 w 629"/>
                  <a:gd name="T9" fmla="*/ 629 h 6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9" h="629">
                    <a:moveTo>
                      <a:pt x="18" y="629"/>
                    </a:moveTo>
                    <a:lnTo>
                      <a:pt x="0" y="612"/>
                    </a:lnTo>
                    <a:lnTo>
                      <a:pt x="612" y="0"/>
                    </a:lnTo>
                    <a:lnTo>
                      <a:pt x="629" y="18"/>
                    </a:lnTo>
                    <a:lnTo>
                      <a:pt x="18" y="629"/>
                    </a:ln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" name="Freeform 68"/>
              <p:cNvSpPr>
                <a:spLocks/>
              </p:cNvSpPr>
              <p:nvPr/>
            </p:nvSpPr>
            <p:spPr bwMode="auto">
              <a:xfrm rot="2700000">
                <a:off x="-1213159" y="2768532"/>
                <a:ext cx="914890" cy="914890"/>
              </a:xfrm>
              <a:custGeom>
                <a:avLst/>
                <a:gdLst>
                  <a:gd name="T0" fmla="*/ 21 w 258"/>
                  <a:gd name="T1" fmla="*/ 88 h 259"/>
                  <a:gd name="T2" fmla="*/ 21 w 258"/>
                  <a:gd name="T3" fmla="*/ 166 h 259"/>
                  <a:gd name="T4" fmla="*/ 80 w 258"/>
                  <a:gd name="T5" fmla="*/ 178 h 259"/>
                  <a:gd name="T6" fmla="*/ 92 w 258"/>
                  <a:gd name="T7" fmla="*/ 238 h 259"/>
                  <a:gd name="T8" fmla="*/ 170 w 258"/>
                  <a:gd name="T9" fmla="*/ 237 h 259"/>
                  <a:gd name="T10" fmla="*/ 258 w 258"/>
                  <a:gd name="T11" fmla="*/ 0 h 259"/>
                  <a:gd name="T12" fmla="*/ 21 w 258"/>
                  <a:gd name="T13" fmla="*/ 88 h 2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8" h="259">
                    <a:moveTo>
                      <a:pt x="21" y="88"/>
                    </a:moveTo>
                    <a:cubicBezTo>
                      <a:pt x="0" y="110"/>
                      <a:pt x="0" y="145"/>
                      <a:pt x="21" y="166"/>
                    </a:cubicBezTo>
                    <a:cubicBezTo>
                      <a:pt x="37" y="182"/>
                      <a:pt x="61" y="186"/>
                      <a:pt x="80" y="178"/>
                    </a:cubicBezTo>
                    <a:cubicBezTo>
                      <a:pt x="72" y="198"/>
                      <a:pt x="76" y="222"/>
                      <a:pt x="92" y="238"/>
                    </a:cubicBezTo>
                    <a:cubicBezTo>
                      <a:pt x="114" y="259"/>
                      <a:pt x="149" y="259"/>
                      <a:pt x="170" y="237"/>
                    </a:cubicBezTo>
                    <a:cubicBezTo>
                      <a:pt x="221" y="187"/>
                      <a:pt x="258" y="0"/>
                      <a:pt x="258" y="0"/>
                    </a:cubicBezTo>
                    <a:cubicBezTo>
                      <a:pt x="258" y="0"/>
                      <a:pt x="72" y="38"/>
                      <a:pt x="21" y="88"/>
                    </a:cubicBezTo>
                    <a:close/>
                  </a:path>
                </a:pathLst>
              </a:custGeom>
              <a:solidFill>
                <a:srgbClr val="E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89" name="Freeform 63"/>
            <p:cNvSpPr>
              <a:spLocks/>
            </p:cNvSpPr>
            <p:nvPr/>
          </p:nvSpPr>
          <p:spPr bwMode="auto">
            <a:xfrm rot="2700000">
              <a:off x="-4380195" y="2737116"/>
              <a:ext cx="914890" cy="565991"/>
            </a:xfrm>
            <a:custGeom>
              <a:avLst/>
              <a:gdLst>
                <a:gd name="T0" fmla="*/ 140 w 236"/>
                <a:gd name="T1" fmla="*/ 0 h 146"/>
                <a:gd name="T2" fmla="*/ 236 w 236"/>
                <a:gd name="T3" fmla="*/ 7 h 146"/>
                <a:gd name="T4" fmla="*/ 96 w 236"/>
                <a:gd name="T5" fmla="*/ 146 h 146"/>
                <a:gd name="T6" fmla="*/ 0 w 236"/>
                <a:gd name="T7" fmla="*/ 140 h 146"/>
                <a:gd name="T8" fmla="*/ 140 w 236"/>
                <a:gd name="T9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6" h="146">
                  <a:moveTo>
                    <a:pt x="140" y="0"/>
                  </a:moveTo>
                  <a:lnTo>
                    <a:pt x="236" y="7"/>
                  </a:lnTo>
                  <a:lnTo>
                    <a:pt x="96" y="146"/>
                  </a:lnTo>
                  <a:lnTo>
                    <a:pt x="0" y="140"/>
                  </a:lnTo>
                  <a:lnTo>
                    <a:pt x="140" y="0"/>
                  </a:lnTo>
                  <a:close/>
                </a:path>
              </a:pathLst>
            </a:custGeom>
            <a:solidFill>
              <a:srgbClr val="E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92" name="文本框 91"/>
          <p:cNvSpPr txBox="1"/>
          <p:nvPr/>
        </p:nvSpPr>
        <p:spPr>
          <a:xfrm>
            <a:off x="4450897" y="5988747"/>
            <a:ext cx="94598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迷你简汉真广标" panose="02010609000101010101" pitchFamily="49" charset="-122"/>
                <a:ea typeface="迷你简汉真广标" panose="02010609000101010101" pitchFamily="49" charset="-122"/>
              </a:rPr>
              <a:t>你大学里难忘的事情</a:t>
            </a:r>
            <a:endParaRPr lang="en-US" altLang="zh-CN" sz="36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迷你简汉真广标" panose="02010609000101010101" pitchFamily="49" charset="-122"/>
              <a:ea typeface="迷你简汉真广标" panose="02010609000101010101" pitchFamily="49" charset="-122"/>
            </a:endParaRPr>
          </a:p>
        </p:txBody>
      </p:sp>
      <p:grpSp>
        <p:nvGrpSpPr>
          <p:cNvPr id="93" name="组合 92"/>
          <p:cNvGrpSpPr/>
          <p:nvPr/>
        </p:nvGrpSpPr>
        <p:grpSpPr>
          <a:xfrm>
            <a:off x="3903235" y="5988747"/>
            <a:ext cx="393632" cy="609611"/>
            <a:chOff x="1523999" y="1001485"/>
            <a:chExt cx="2598058" cy="4209142"/>
          </a:xfrm>
          <a:solidFill>
            <a:schemeClr val="bg1"/>
          </a:solidFill>
        </p:grpSpPr>
        <p:sp>
          <p:nvSpPr>
            <p:cNvPr id="94" name="矩形 93"/>
            <p:cNvSpPr/>
            <p:nvPr/>
          </p:nvSpPr>
          <p:spPr>
            <a:xfrm>
              <a:off x="2540000" y="4194629"/>
              <a:ext cx="566057" cy="58057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圆角矩形 94"/>
            <p:cNvSpPr/>
            <p:nvPr/>
          </p:nvSpPr>
          <p:spPr>
            <a:xfrm>
              <a:off x="2155371" y="1001485"/>
              <a:ext cx="1335315" cy="2699658"/>
            </a:xfrm>
            <a:prstGeom prst="roundRect">
              <a:avLst>
                <a:gd name="adj" fmla="val 4710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" name="同心圆 6"/>
            <p:cNvSpPr/>
            <p:nvPr/>
          </p:nvSpPr>
          <p:spPr>
            <a:xfrm>
              <a:off x="1523999" y="2757715"/>
              <a:ext cx="2598058" cy="1582058"/>
            </a:xfrm>
            <a:custGeom>
              <a:avLst/>
              <a:gdLst/>
              <a:ahLst/>
              <a:cxnLst/>
              <a:rect l="l" t="t" r="r" b="b"/>
              <a:pathLst>
                <a:path w="2598058" h="1582058">
                  <a:moveTo>
                    <a:pt x="14462" y="0"/>
                  </a:moveTo>
                  <a:lnTo>
                    <a:pt x="389516" y="0"/>
                  </a:lnTo>
                  <a:cubicBezTo>
                    <a:pt x="377808" y="63354"/>
                    <a:pt x="371860" y="128889"/>
                    <a:pt x="371860" y="195943"/>
                  </a:cubicBezTo>
                  <a:cubicBezTo>
                    <a:pt x="371860" y="756101"/>
                    <a:pt x="786968" y="1210198"/>
                    <a:pt x="1299029" y="1210198"/>
                  </a:cubicBezTo>
                  <a:cubicBezTo>
                    <a:pt x="1811090" y="1210198"/>
                    <a:pt x="2226198" y="756101"/>
                    <a:pt x="2226198" y="195943"/>
                  </a:cubicBezTo>
                  <a:cubicBezTo>
                    <a:pt x="2226198" y="128889"/>
                    <a:pt x="2220250" y="63354"/>
                    <a:pt x="2208542" y="0"/>
                  </a:cubicBezTo>
                  <a:lnTo>
                    <a:pt x="2583596" y="0"/>
                  </a:lnTo>
                  <a:cubicBezTo>
                    <a:pt x="2593658" y="63872"/>
                    <a:pt x="2598058" y="129359"/>
                    <a:pt x="2598058" y="195943"/>
                  </a:cubicBezTo>
                  <a:cubicBezTo>
                    <a:pt x="2598058" y="961473"/>
                    <a:pt x="2016463" y="1582058"/>
                    <a:pt x="1299029" y="1582058"/>
                  </a:cubicBezTo>
                  <a:cubicBezTo>
                    <a:pt x="581595" y="1582058"/>
                    <a:pt x="0" y="961473"/>
                    <a:pt x="0" y="195943"/>
                  </a:cubicBezTo>
                  <a:cubicBezTo>
                    <a:pt x="0" y="129359"/>
                    <a:pt x="4400" y="63872"/>
                    <a:pt x="14462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7" name="矩形 96"/>
            <p:cNvSpPr/>
            <p:nvPr/>
          </p:nvSpPr>
          <p:spPr>
            <a:xfrm>
              <a:off x="1973942" y="4775200"/>
              <a:ext cx="1698172" cy="43542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8" name="矩形 97"/>
          <p:cNvSpPr/>
          <p:nvPr/>
        </p:nvSpPr>
        <p:spPr>
          <a:xfrm>
            <a:off x="12318521" y="1841490"/>
            <a:ext cx="1000664" cy="110260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2530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mph" presetSubtype="0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1" dur="250" fill="hold"/>
                                        <p:tgtEl>
                                          <p:spTgt spid="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6" presetClass="emph" presetSubtype="0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23" dur="250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250"/>
                            </p:stCondLst>
                            <p:childTnLst>
                              <p:par>
                                <p:cTn id="30" presetID="53" presetClass="exit" presetSubtype="32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>
                                        <p:cTn id="31" dur="25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5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3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53" presetClass="exit" presetSubtype="3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>
                                        <p:cTn id="36" dur="25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5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8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63" presetClass="path" presetSubtype="0" accel="50000" decel="5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2.70833E-6 2.59259E-6 L 0.03997 -0.01019 " pathEditMode="relative" rAng="0" ptsTypes="AA">
                                      <p:cBhvr>
                                        <p:cTn id="4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92" y="-509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35" presetClass="path" presetSubtype="0" accel="50000" decel="5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4.16667E-7 -1.11111E-6 L -0.03984 -0.01042 " pathEditMode="relative" rAng="0" ptsTypes="AA">
                                      <p:cBhvr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92" y="-532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6" presetClass="emph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45" dur="750" fill="hold"/>
                                        <p:tgtEl>
                                          <p:spTgt spid="34"/>
                                        </p:tgtEl>
                                      </p:cBhvr>
                                      <p:by x="70000" y="70000"/>
                                    </p:animScale>
                                  </p:childTnLst>
                                </p:cTn>
                              </p:par>
                              <p:par>
                                <p:cTn id="46" presetID="6" presetClass="emph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47" dur="750" fill="hold"/>
                                        <p:tgtEl>
                                          <p:spTgt spid="15"/>
                                        </p:tgtEl>
                                      </p:cBhvr>
                                      <p:by x="70000" y="70000"/>
                                    </p:animScale>
                                  </p:childTnLst>
                                </p:cTn>
                              </p:par>
                              <p:par>
                                <p:cTn id="48" presetID="2" presetClass="exit" presetSubtype="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2" presetClass="exit" presetSubtype="2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0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500"/>
                            </p:stCondLst>
                            <p:childTnLst>
                              <p:par>
                                <p:cTn id="63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250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6" dur="25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750"/>
                            </p:stCondLst>
                            <p:childTnLst>
                              <p:par>
                                <p:cTn id="68" presetID="6" presetClass="emph" presetSubtype="0" autoRev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9" dur="125" fill="hold"/>
                                        <p:tgtEl>
                                          <p:spTgt spid="23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500"/>
                            </p:stCondLst>
                            <p:childTnLst>
                              <p:par>
                                <p:cTn id="8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5750"/>
                            </p:stCondLst>
                            <p:childTnLst>
                              <p:par>
                                <p:cTn id="8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3" grpId="1" animBg="1"/>
      <p:bldP spid="98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463"/>
          <p:cNvSpPr>
            <a:spLocks noChangeArrowheads="1"/>
          </p:cNvSpPr>
          <p:nvPr/>
        </p:nvSpPr>
        <p:spPr bwMode="auto">
          <a:xfrm>
            <a:off x="-1654" y="-31729"/>
            <a:ext cx="12193653" cy="6889729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" name="Rectangle 463"/>
          <p:cNvSpPr>
            <a:spLocks noChangeArrowheads="1"/>
          </p:cNvSpPr>
          <p:nvPr/>
        </p:nvSpPr>
        <p:spPr bwMode="auto">
          <a:xfrm>
            <a:off x="-1654" y="5758008"/>
            <a:ext cx="12193653" cy="1099991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8" name="组合 47"/>
          <p:cNvGrpSpPr/>
          <p:nvPr/>
        </p:nvGrpSpPr>
        <p:grpSpPr>
          <a:xfrm rot="5400000">
            <a:off x="11226778" y="157804"/>
            <a:ext cx="629587" cy="638085"/>
            <a:chOff x="314793" y="194871"/>
            <a:chExt cx="629587" cy="638085"/>
          </a:xfrm>
        </p:grpSpPr>
        <p:sp>
          <p:nvSpPr>
            <p:cNvPr id="49" name="矩形 48"/>
            <p:cNvSpPr/>
            <p:nvPr/>
          </p:nvSpPr>
          <p:spPr>
            <a:xfrm>
              <a:off x="314793" y="194872"/>
              <a:ext cx="629587" cy="104931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矩形 49"/>
            <p:cNvSpPr/>
            <p:nvPr/>
          </p:nvSpPr>
          <p:spPr>
            <a:xfrm>
              <a:off x="314793" y="194871"/>
              <a:ext cx="104932" cy="638085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1" name="椭圆 50"/>
          <p:cNvSpPr/>
          <p:nvPr/>
        </p:nvSpPr>
        <p:spPr>
          <a:xfrm>
            <a:off x="11211266" y="493815"/>
            <a:ext cx="298564" cy="298564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矩形 51"/>
          <p:cNvSpPr/>
          <p:nvPr/>
        </p:nvSpPr>
        <p:spPr>
          <a:xfrm>
            <a:off x="10313219" y="345222"/>
            <a:ext cx="89960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C00000"/>
                </a:solidFill>
                <a:latin typeface="方正准圆简体" panose="03000509000000000000" pitchFamily="65" charset="-122"/>
                <a:ea typeface="方正准圆简体" panose="03000509000000000000" pitchFamily="65" charset="-122"/>
              </a:rPr>
              <a:t>REC</a:t>
            </a:r>
            <a:endParaRPr lang="zh-CN" altLang="en-US" sz="3600" dirty="0">
              <a:solidFill>
                <a:srgbClr val="C00000"/>
              </a:solidFill>
            </a:endParaRPr>
          </a:p>
        </p:txBody>
      </p:sp>
      <p:grpSp>
        <p:nvGrpSpPr>
          <p:cNvPr id="53" name="组合 52"/>
          <p:cNvGrpSpPr/>
          <p:nvPr/>
        </p:nvGrpSpPr>
        <p:grpSpPr>
          <a:xfrm>
            <a:off x="272395" y="213045"/>
            <a:ext cx="629587" cy="638085"/>
            <a:chOff x="314793" y="194871"/>
            <a:chExt cx="629587" cy="638085"/>
          </a:xfrm>
        </p:grpSpPr>
        <p:sp>
          <p:nvSpPr>
            <p:cNvPr id="54" name="矩形 53"/>
            <p:cNvSpPr/>
            <p:nvPr/>
          </p:nvSpPr>
          <p:spPr>
            <a:xfrm>
              <a:off x="314793" y="194872"/>
              <a:ext cx="629587" cy="104931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矩形 54"/>
            <p:cNvSpPr/>
            <p:nvPr/>
          </p:nvSpPr>
          <p:spPr>
            <a:xfrm>
              <a:off x="314793" y="194871"/>
              <a:ext cx="104932" cy="638085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6" name="组合 55"/>
          <p:cNvGrpSpPr/>
          <p:nvPr/>
        </p:nvGrpSpPr>
        <p:grpSpPr>
          <a:xfrm rot="16200000">
            <a:off x="381576" y="4936144"/>
            <a:ext cx="629587" cy="638085"/>
            <a:chOff x="314793" y="194871"/>
            <a:chExt cx="629587" cy="638085"/>
          </a:xfrm>
        </p:grpSpPr>
        <p:sp>
          <p:nvSpPr>
            <p:cNvPr id="57" name="矩形 56"/>
            <p:cNvSpPr/>
            <p:nvPr/>
          </p:nvSpPr>
          <p:spPr>
            <a:xfrm>
              <a:off x="314793" y="194872"/>
              <a:ext cx="629587" cy="104931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矩形 57"/>
            <p:cNvSpPr/>
            <p:nvPr/>
          </p:nvSpPr>
          <p:spPr>
            <a:xfrm>
              <a:off x="314793" y="194871"/>
              <a:ext cx="104932" cy="638085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9" name="组合 58"/>
          <p:cNvGrpSpPr/>
          <p:nvPr/>
        </p:nvGrpSpPr>
        <p:grpSpPr>
          <a:xfrm rot="10800000">
            <a:off x="11247619" y="5015056"/>
            <a:ext cx="629587" cy="638085"/>
            <a:chOff x="314793" y="194871"/>
            <a:chExt cx="629587" cy="638085"/>
          </a:xfrm>
        </p:grpSpPr>
        <p:sp>
          <p:nvSpPr>
            <p:cNvPr id="60" name="矩形 59"/>
            <p:cNvSpPr/>
            <p:nvPr/>
          </p:nvSpPr>
          <p:spPr>
            <a:xfrm>
              <a:off x="314793" y="194872"/>
              <a:ext cx="629587" cy="104931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矩形 60"/>
            <p:cNvSpPr/>
            <p:nvPr/>
          </p:nvSpPr>
          <p:spPr>
            <a:xfrm>
              <a:off x="314793" y="194871"/>
              <a:ext cx="104932" cy="638085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3704027" y="250975"/>
            <a:ext cx="4862274" cy="5113791"/>
            <a:chOff x="3704027" y="250975"/>
            <a:chExt cx="4862274" cy="5113791"/>
          </a:xfrm>
        </p:grpSpPr>
        <p:sp>
          <p:nvSpPr>
            <p:cNvPr id="23" name="Freeform 41"/>
            <p:cNvSpPr>
              <a:spLocks/>
            </p:cNvSpPr>
            <p:nvPr/>
          </p:nvSpPr>
          <p:spPr bwMode="auto">
            <a:xfrm>
              <a:off x="3704027" y="984268"/>
              <a:ext cx="4862274" cy="4380498"/>
            </a:xfrm>
            <a:custGeom>
              <a:avLst/>
              <a:gdLst>
                <a:gd name="T0" fmla="*/ 2536 w 852"/>
                <a:gd name="T1" fmla="*/ 0 h 766"/>
                <a:gd name="T2" fmla="*/ 1711 w 852"/>
                <a:gd name="T3" fmla="*/ 420 h 766"/>
                <a:gd name="T4" fmla="*/ 884 w 852"/>
                <a:gd name="T5" fmla="*/ 0 h 766"/>
                <a:gd name="T6" fmla="*/ 0 w 852"/>
                <a:gd name="T7" fmla="*/ 1080 h 766"/>
                <a:gd name="T8" fmla="*/ 1711 w 852"/>
                <a:gd name="T9" fmla="*/ 3088 h 766"/>
                <a:gd name="T10" fmla="*/ 3420 w 852"/>
                <a:gd name="T11" fmla="*/ 1080 h 766"/>
                <a:gd name="T12" fmla="*/ 2536 w 852"/>
                <a:gd name="T13" fmla="*/ 0 h 76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852" h="766">
                  <a:moveTo>
                    <a:pt x="632" y="0"/>
                  </a:moveTo>
                  <a:cubicBezTo>
                    <a:pt x="484" y="0"/>
                    <a:pt x="426" y="104"/>
                    <a:pt x="426" y="104"/>
                  </a:cubicBezTo>
                  <a:cubicBezTo>
                    <a:pt x="426" y="104"/>
                    <a:pt x="368" y="0"/>
                    <a:pt x="220" y="0"/>
                  </a:cubicBezTo>
                  <a:cubicBezTo>
                    <a:pt x="72" y="0"/>
                    <a:pt x="0" y="138"/>
                    <a:pt x="0" y="268"/>
                  </a:cubicBezTo>
                  <a:cubicBezTo>
                    <a:pt x="0" y="416"/>
                    <a:pt x="138" y="632"/>
                    <a:pt x="426" y="766"/>
                  </a:cubicBezTo>
                  <a:cubicBezTo>
                    <a:pt x="714" y="632"/>
                    <a:pt x="852" y="416"/>
                    <a:pt x="852" y="268"/>
                  </a:cubicBezTo>
                  <a:cubicBezTo>
                    <a:pt x="852" y="138"/>
                    <a:pt x="780" y="0"/>
                    <a:pt x="632" y="0"/>
                  </a:cubicBezTo>
                </a:path>
              </a:pathLst>
            </a:custGeom>
            <a:solidFill>
              <a:srgbClr val="EB78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4137508" y="1470364"/>
              <a:ext cx="2083790" cy="2490047"/>
              <a:chOff x="6651472" y="1643242"/>
              <a:chExt cx="1956235" cy="2337624"/>
            </a:xfrm>
          </p:grpSpPr>
          <p:pic>
            <p:nvPicPr>
              <p:cNvPr id="7" name="图片 6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ackgroundRemoval t="0" b="100000" l="9889" r="89833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651472" y="1643242"/>
                <a:ext cx="1956235" cy="1956235"/>
              </a:xfrm>
              <a:prstGeom prst="rect">
                <a:avLst/>
              </a:prstGeom>
            </p:spPr>
          </p:pic>
          <p:sp>
            <p:nvSpPr>
              <p:cNvPr id="16" name="圆角矩形 15"/>
              <p:cNvSpPr/>
              <p:nvPr/>
            </p:nvSpPr>
            <p:spPr>
              <a:xfrm>
                <a:off x="7139905" y="3612477"/>
                <a:ext cx="1003933" cy="368389"/>
              </a:xfrm>
              <a:prstGeom prst="roundRect">
                <a:avLst/>
              </a:prstGeom>
              <a:solidFill>
                <a:schemeClr val="bg1">
                  <a:lumMod val="50000"/>
                </a:schemeClr>
              </a:solidFill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7" name="矩形 16"/>
              <p:cNvSpPr/>
              <p:nvPr/>
            </p:nvSpPr>
            <p:spPr>
              <a:xfrm>
                <a:off x="7318705" y="3633697"/>
                <a:ext cx="606767" cy="34672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dirty="0">
                    <a:solidFill>
                      <a:schemeClr val="bg1"/>
                    </a:solidFill>
                    <a:latin typeface="方正准圆简体" panose="03000509000000000000" pitchFamily="65" charset="-122"/>
                    <a:ea typeface="方正准圆简体" panose="03000509000000000000" pitchFamily="65" charset="-122"/>
                  </a:rPr>
                  <a:t>铜铜</a:t>
                </a: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>
              <a:off x="6059439" y="1550258"/>
              <a:ext cx="1986069" cy="2398548"/>
              <a:chOff x="8578377" y="1789651"/>
              <a:chExt cx="1822825" cy="2201401"/>
            </a:xfrm>
          </p:grpSpPr>
          <p:pic>
            <p:nvPicPr>
              <p:cNvPr id="8" name="图片 7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ackgroundRemoval t="1250" b="100000" l="10000" r="9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578377" y="1789651"/>
                <a:ext cx="1822825" cy="1822825"/>
              </a:xfrm>
              <a:prstGeom prst="rect">
                <a:avLst/>
              </a:prstGeom>
            </p:spPr>
          </p:pic>
          <p:sp>
            <p:nvSpPr>
              <p:cNvPr id="18" name="圆角矩形 17"/>
              <p:cNvSpPr/>
              <p:nvPr/>
            </p:nvSpPr>
            <p:spPr>
              <a:xfrm>
                <a:off x="8964178" y="3613605"/>
                <a:ext cx="1003933" cy="368389"/>
              </a:xfrm>
              <a:prstGeom prst="roundRect">
                <a:avLst/>
              </a:prstGeom>
              <a:solidFill>
                <a:schemeClr val="bg1">
                  <a:lumMod val="50000"/>
                </a:schemeClr>
              </a:solidFill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9" name="矩形 18"/>
              <p:cNvSpPr/>
              <p:nvPr/>
            </p:nvSpPr>
            <p:spPr>
              <a:xfrm>
                <a:off x="9224935" y="3652077"/>
                <a:ext cx="593206" cy="3389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dirty="0">
                    <a:solidFill>
                      <a:schemeClr val="bg1"/>
                    </a:solidFill>
                    <a:latin typeface="方正准圆简体" panose="03000509000000000000" pitchFamily="65" charset="-122"/>
                    <a:ea typeface="方正准圆简体" panose="03000509000000000000" pitchFamily="65" charset="-122"/>
                  </a:rPr>
                  <a:t>丽丽</a:t>
                </a:r>
              </a:p>
            </p:txBody>
          </p:sp>
        </p:grpSp>
        <p:grpSp>
          <p:nvGrpSpPr>
            <p:cNvPr id="47" name="组合 46"/>
            <p:cNvGrpSpPr/>
            <p:nvPr/>
          </p:nvGrpSpPr>
          <p:grpSpPr>
            <a:xfrm>
              <a:off x="5049938" y="306515"/>
              <a:ext cx="2110050" cy="1370076"/>
              <a:chOff x="8203871" y="-27533"/>
              <a:chExt cx="2110050" cy="1370076"/>
            </a:xfrm>
          </p:grpSpPr>
          <p:grpSp>
            <p:nvGrpSpPr>
              <p:cNvPr id="43" name="组合 42"/>
              <p:cNvGrpSpPr/>
              <p:nvPr/>
            </p:nvGrpSpPr>
            <p:grpSpPr>
              <a:xfrm>
                <a:off x="8203871" y="-27533"/>
                <a:ext cx="2110050" cy="1370076"/>
                <a:chOff x="348419" y="478517"/>
                <a:chExt cx="3846828" cy="2497783"/>
              </a:xfrm>
            </p:grpSpPr>
            <p:sp>
              <p:nvSpPr>
                <p:cNvPr id="44" name="椭圆形标注 43"/>
                <p:cNvSpPr/>
                <p:nvPr/>
              </p:nvSpPr>
              <p:spPr>
                <a:xfrm>
                  <a:off x="669750" y="478517"/>
                  <a:ext cx="3204166" cy="2497783"/>
                </a:xfrm>
                <a:prstGeom prst="wedgeEllipseCallout">
                  <a:avLst>
                    <a:gd name="adj1" fmla="val 10"/>
                    <a:gd name="adj2" fmla="val 56464"/>
                  </a:avLst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5" name="文本框 44"/>
                <p:cNvSpPr txBox="1"/>
                <p:nvPr/>
              </p:nvSpPr>
              <p:spPr>
                <a:xfrm>
                  <a:off x="348419" y="1415876"/>
                  <a:ext cx="3846828" cy="84166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endParaRPr lang="en-US" altLang="zh-CN" sz="24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方正准圆简体" panose="03000509000000000000" pitchFamily="65" charset="-122"/>
                    <a:ea typeface="方正准圆简体" panose="03000509000000000000" pitchFamily="65" charset="-122"/>
                  </a:endParaRPr>
                </a:p>
              </p:txBody>
            </p:sp>
          </p:grpSp>
          <p:sp>
            <p:nvSpPr>
              <p:cNvPr id="46" name="文本框 45"/>
              <p:cNvSpPr txBox="1"/>
              <p:nvPr/>
            </p:nvSpPr>
            <p:spPr>
              <a:xfrm>
                <a:off x="8203871" y="461491"/>
                <a:ext cx="211005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方正准圆简体" panose="03000509000000000000" pitchFamily="65" charset="-122"/>
                    <a:ea typeface="方正准圆简体" panose="03000509000000000000" pitchFamily="65" charset="-122"/>
                  </a:rPr>
                  <a:t>毕业不分手</a:t>
                </a:r>
                <a:endParaRPr lang="en-US" altLang="zh-CN" sz="2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准圆简体" panose="03000509000000000000" pitchFamily="65" charset="-122"/>
                  <a:ea typeface="方正准圆简体" panose="03000509000000000000" pitchFamily="65" charset="-122"/>
                </a:endParaRPr>
              </a:p>
            </p:txBody>
          </p:sp>
        </p:grpSp>
        <p:grpSp>
          <p:nvGrpSpPr>
            <p:cNvPr id="86" name="组合 85"/>
            <p:cNvGrpSpPr/>
            <p:nvPr/>
          </p:nvGrpSpPr>
          <p:grpSpPr>
            <a:xfrm rot="3261007">
              <a:off x="4179290" y="559937"/>
              <a:ext cx="1481156" cy="863231"/>
              <a:chOff x="-4358125" y="1998289"/>
              <a:chExt cx="4183904" cy="2438416"/>
            </a:xfrm>
          </p:grpSpPr>
          <p:sp>
            <p:nvSpPr>
              <p:cNvPr id="87" name="Freeform 67"/>
              <p:cNvSpPr>
                <a:spLocks/>
              </p:cNvSpPr>
              <p:nvPr/>
            </p:nvSpPr>
            <p:spPr bwMode="auto">
              <a:xfrm rot="2700000">
                <a:off x="-4183676" y="2959613"/>
                <a:ext cx="562116" cy="911014"/>
              </a:xfrm>
              <a:custGeom>
                <a:avLst/>
                <a:gdLst>
                  <a:gd name="T0" fmla="*/ 145 w 145"/>
                  <a:gd name="T1" fmla="*/ 96 h 235"/>
                  <a:gd name="T2" fmla="*/ 139 w 145"/>
                  <a:gd name="T3" fmla="*/ 0 h 235"/>
                  <a:gd name="T4" fmla="*/ 0 w 145"/>
                  <a:gd name="T5" fmla="*/ 139 h 235"/>
                  <a:gd name="T6" fmla="*/ 6 w 145"/>
                  <a:gd name="T7" fmla="*/ 235 h 235"/>
                  <a:gd name="T8" fmla="*/ 145 w 145"/>
                  <a:gd name="T9" fmla="*/ 96 h 2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5" h="235">
                    <a:moveTo>
                      <a:pt x="145" y="96"/>
                    </a:moveTo>
                    <a:lnTo>
                      <a:pt x="139" y="0"/>
                    </a:lnTo>
                    <a:lnTo>
                      <a:pt x="0" y="139"/>
                    </a:lnTo>
                    <a:lnTo>
                      <a:pt x="6" y="235"/>
                    </a:lnTo>
                    <a:lnTo>
                      <a:pt x="145" y="96"/>
                    </a:lnTo>
                    <a:close/>
                  </a:path>
                </a:pathLst>
              </a:custGeom>
              <a:solidFill>
                <a:srgbClr val="E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grpSp>
            <p:nvGrpSpPr>
              <p:cNvPr id="88" name="组合 87"/>
              <p:cNvGrpSpPr/>
              <p:nvPr/>
            </p:nvGrpSpPr>
            <p:grpSpPr>
              <a:xfrm>
                <a:off x="-3674869" y="1998289"/>
                <a:ext cx="3500648" cy="2438416"/>
                <a:chOff x="-3798917" y="1996919"/>
                <a:chExt cx="3500648" cy="2438416"/>
              </a:xfrm>
            </p:grpSpPr>
            <p:sp>
              <p:nvSpPr>
                <p:cNvPr id="90" name="Freeform 62"/>
                <p:cNvSpPr>
                  <a:spLocks/>
                </p:cNvSpPr>
                <p:nvPr/>
              </p:nvSpPr>
              <p:spPr bwMode="auto">
                <a:xfrm rot="2700000">
                  <a:off x="-3798916" y="1996918"/>
                  <a:ext cx="2438416" cy="2438417"/>
                </a:xfrm>
                <a:custGeom>
                  <a:avLst/>
                  <a:gdLst>
                    <a:gd name="T0" fmla="*/ 18 w 629"/>
                    <a:gd name="T1" fmla="*/ 629 h 629"/>
                    <a:gd name="T2" fmla="*/ 0 w 629"/>
                    <a:gd name="T3" fmla="*/ 612 h 629"/>
                    <a:gd name="T4" fmla="*/ 612 w 629"/>
                    <a:gd name="T5" fmla="*/ 0 h 629"/>
                    <a:gd name="T6" fmla="*/ 629 w 629"/>
                    <a:gd name="T7" fmla="*/ 18 h 629"/>
                    <a:gd name="T8" fmla="*/ 18 w 629"/>
                    <a:gd name="T9" fmla="*/ 629 h 6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29" h="629">
                      <a:moveTo>
                        <a:pt x="18" y="629"/>
                      </a:moveTo>
                      <a:lnTo>
                        <a:pt x="0" y="612"/>
                      </a:lnTo>
                      <a:lnTo>
                        <a:pt x="612" y="0"/>
                      </a:lnTo>
                      <a:lnTo>
                        <a:pt x="629" y="18"/>
                      </a:lnTo>
                      <a:lnTo>
                        <a:pt x="18" y="629"/>
                      </a:lnTo>
                      <a:close/>
                    </a:path>
                  </a:pathLst>
                </a:custGeom>
                <a:solidFill>
                  <a:schemeClr val="tx1">
                    <a:lumMod val="85000"/>
                    <a:lumOff val="15000"/>
                  </a:schemeClr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1" name="Freeform 68"/>
                <p:cNvSpPr>
                  <a:spLocks/>
                </p:cNvSpPr>
                <p:nvPr/>
              </p:nvSpPr>
              <p:spPr bwMode="auto">
                <a:xfrm rot="2700000">
                  <a:off x="-1213159" y="2768532"/>
                  <a:ext cx="914890" cy="914890"/>
                </a:xfrm>
                <a:custGeom>
                  <a:avLst/>
                  <a:gdLst>
                    <a:gd name="T0" fmla="*/ 21 w 258"/>
                    <a:gd name="T1" fmla="*/ 88 h 259"/>
                    <a:gd name="T2" fmla="*/ 21 w 258"/>
                    <a:gd name="T3" fmla="*/ 166 h 259"/>
                    <a:gd name="T4" fmla="*/ 80 w 258"/>
                    <a:gd name="T5" fmla="*/ 178 h 259"/>
                    <a:gd name="T6" fmla="*/ 92 w 258"/>
                    <a:gd name="T7" fmla="*/ 238 h 259"/>
                    <a:gd name="T8" fmla="*/ 170 w 258"/>
                    <a:gd name="T9" fmla="*/ 237 h 259"/>
                    <a:gd name="T10" fmla="*/ 258 w 258"/>
                    <a:gd name="T11" fmla="*/ 0 h 259"/>
                    <a:gd name="T12" fmla="*/ 21 w 258"/>
                    <a:gd name="T13" fmla="*/ 88 h 2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58" h="259">
                      <a:moveTo>
                        <a:pt x="21" y="88"/>
                      </a:moveTo>
                      <a:cubicBezTo>
                        <a:pt x="0" y="110"/>
                        <a:pt x="0" y="145"/>
                        <a:pt x="21" y="166"/>
                      </a:cubicBezTo>
                      <a:cubicBezTo>
                        <a:pt x="37" y="182"/>
                        <a:pt x="61" y="186"/>
                        <a:pt x="80" y="178"/>
                      </a:cubicBezTo>
                      <a:cubicBezTo>
                        <a:pt x="72" y="198"/>
                        <a:pt x="76" y="222"/>
                        <a:pt x="92" y="238"/>
                      </a:cubicBezTo>
                      <a:cubicBezTo>
                        <a:pt x="114" y="259"/>
                        <a:pt x="149" y="259"/>
                        <a:pt x="170" y="237"/>
                      </a:cubicBezTo>
                      <a:cubicBezTo>
                        <a:pt x="221" y="187"/>
                        <a:pt x="258" y="0"/>
                        <a:pt x="258" y="0"/>
                      </a:cubicBezTo>
                      <a:cubicBezTo>
                        <a:pt x="258" y="0"/>
                        <a:pt x="72" y="38"/>
                        <a:pt x="21" y="88"/>
                      </a:cubicBezTo>
                      <a:close/>
                    </a:path>
                  </a:pathLst>
                </a:custGeom>
                <a:solidFill>
                  <a:srgbClr val="E31F2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89" name="Freeform 63"/>
              <p:cNvSpPr>
                <a:spLocks/>
              </p:cNvSpPr>
              <p:nvPr/>
            </p:nvSpPr>
            <p:spPr bwMode="auto">
              <a:xfrm rot="2700000">
                <a:off x="-4380195" y="2737116"/>
                <a:ext cx="914890" cy="565991"/>
              </a:xfrm>
              <a:custGeom>
                <a:avLst/>
                <a:gdLst>
                  <a:gd name="T0" fmla="*/ 140 w 236"/>
                  <a:gd name="T1" fmla="*/ 0 h 146"/>
                  <a:gd name="T2" fmla="*/ 236 w 236"/>
                  <a:gd name="T3" fmla="*/ 7 h 146"/>
                  <a:gd name="T4" fmla="*/ 96 w 236"/>
                  <a:gd name="T5" fmla="*/ 146 h 146"/>
                  <a:gd name="T6" fmla="*/ 0 w 236"/>
                  <a:gd name="T7" fmla="*/ 140 h 146"/>
                  <a:gd name="T8" fmla="*/ 140 w 236"/>
                  <a:gd name="T9" fmla="*/ 0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6" h="146">
                    <a:moveTo>
                      <a:pt x="140" y="0"/>
                    </a:moveTo>
                    <a:lnTo>
                      <a:pt x="236" y="7"/>
                    </a:lnTo>
                    <a:lnTo>
                      <a:pt x="96" y="146"/>
                    </a:lnTo>
                    <a:lnTo>
                      <a:pt x="0" y="140"/>
                    </a:lnTo>
                    <a:lnTo>
                      <a:pt x="140" y="0"/>
                    </a:lnTo>
                    <a:close/>
                  </a:path>
                </a:pathLst>
              </a:custGeom>
              <a:solidFill>
                <a:srgbClr val="E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79" name="文本框 78"/>
          <p:cNvSpPr txBox="1"/>
          <p:nvPr/>
        </p:nvSpPr>
        <p:spPr>
          <a:xfrm>
            <a:off x="4450897" y="5988747"/>
            <a:ext cx="94598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迷你简汉真广标" panose="02010609000101010101" pitchFamily="49" charset="-122"/>
                <a:ea typeface="迷你简汉真广标" panose="02010609000101010101" pitchFamily="49" charset="-122"/>
              </a:rPr>
              <a:t>你大学里难忘的事情</a:t>
            </a:r>
            <a:endParaRPr lang="en-US" altLang="zh-CN" sz="36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迷你简汉真广标" panose="02010609000101010101" pitchFamily="49" charset="-122"/>
              <a:ea typeface="迷你简汉真广标" panose="02010609000101010101" pitchFamily="49" charset="-122"/>
            </a:endParaRPr>
          </a:p>
        </p:txBody>
      </p:sp>
      <p:grpSp>
        <p:nvGrpSpPr>
          <p:cNvPr id="80" name="组合 79"/>
          <p:cNvGrpSpPr/>
          <p:nvPr/>
        </p:nvGrpSpPr>
        <p:grpSpPr>
          <a:xfrm>
            <a:off x="3903235" y="5988747"/>
            <a:ext cx="393632" cy="609611"/>
            <a:chOff x="1523999" y="1001485"/>
            <a:chExt cx="2598058" cy="4209142"/>
          </a:xfrm>
          <a:solidFill>
            <a:schemeClr val="bg1"/>
          </a:solidFill>
        </p:grpSpPr>
        <p:sp>
          <p:nvSpPr>
            <p:cNvPr id="81" name="矩形 80"/>
            <p:cNvSpPr/>
            <p:nvPr/>
          </p:nvSpPr>
          <p:spPr>
            <a:xfrm>
              <a:off x="2540000" y="4194629"/>
              <a:ext cx="566057" cy="58057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圆角矩形 81"/>
            <p:cNvSpPr/>
            <p:nvPr/>
          </p:nvSpPr>
          <p:spPr>
            <a:xfrm>
              <a:off x="2155371" y="1001485"/>
              <a:ext cx="1335315" cy="2699658"/>
            </a:xfrm>
            <a:prstGeom prst="roundRect">
              <a:avLst>
                <a:gd name="adj" fmla="val 4710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同心圆 6"/>
            <p:cNvSpPr/>
            <p:nvPr/>
          </p:nvSpPr>
          <p:spPr>
            <a:xfrm>
              <a:off x="1523999" y="2757715"/>
              <a:ext cx="2598058" cy="1582058"/>
            </a:xfrm>
            <a:custGeom>
              <a:avLst/>
              <a:gdLst/>
              <a:ahLst/>
              <a:cxnLst/>
              <a:rect l="l" t="t" r="r" b="b"/>
              <a:pathLst>
                <a:path w="2598058" h="1582058">
                  <a:moveTo>
                    <a:pt x="14462" y="0"/>
                  </a:moveTo>
                  <a:lnTo>
                    <a:pt x="389516" y="0"/>
                  </a:lnTo>
                  <a:cubicBezTo>
                    <a:pt x="377808" y="63354"/>
                    <a:pt x="371860" y="128889"/>
                    <a:pt x="371860" y="195943"/>
                  </a:cubicBezTo>
                  <a:cubicBezTo>
                    <a:pt x="371860" y="756101"/>
                    <a:pt x="786968" y="1210198"/>
                    <a:pt x="1299029" y="1210198"/>
                  </a:cubicBezTo>
                  <a:cubicBezTo>
                    <a:pt x="1811090" y="1210198"/>
                    <a:pt x="2226198" y="756101"/>
                    <a:pt x="2226198" y="195943"/>
                  </a:cubicBezTo>
                  <a:cubicBezTo>
                    <a:pt x="2226198" y="128889"/>
                    <a:pt x="2220250" y="63354"/>
                    <a:pt x="2208542" y="0"/>
                  </a:cubicBezTo>
                  <a:lnTo>
                    <a:pt x="2583596" y="0"/>
                  </a:lnTo>
                  <a:cubicBezTo>
                    <a:pt x="2593658" y="63872"/>
                    <a:pt x="2598058" y="129359"/>
                    <a:pt x="2598058" y="195943"/>
                  </a:cubicBezTo>
                  <a:cubicBezTo>
                    <a:pt x="2598058" y="961473"/>
                    <a:pt x="2016463" y="1582058"/>
                    <a:pt x="1299029" y="1582058"/>
                  </a:cubicBezTo>
                  <a:cubicBezTo>
                    <a:pt x="581595" y="1582058"/>
                    <a:pt x="0" y="961473"/>
                    <a:pt x="0" y="195943"/>
                  </a:cubicBezTo>
                  <a:cubicBezTo>
                    <a:pt x="0" y="129359"/>
                    <a:pt x="4400" y="63872"/>
                    <a:pt x="14462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4" name="矩形 83"/>
            <p:cNvSpPr/>
            <p:nvPr/>
          </p:nvSpPr>
          <p:spPr>
            <a:xfrm>
              <a:off x="1973942" y="4775200"/>
              <a:ext cx="1698172" cy="43542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2" name="Rectangle 463"/>
          <p:cNvSpPr>
            <a:spLocks noChangeArrowheads="1"/>
          </p:cNvSpPr>
          <p:nvPr/>
        </p:nvSpPr>
        <p:spPr bwMode="auto">
          <a:xfrm>
            <a:off x="-22322" y="0"/>
            <a:ext cx="12229388" cy="5814312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0219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25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25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"/>
                            </p:stCondLst>
                            <p:childTnLst>
                              <p:par>
                                <p:cTn id="11" presetID="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53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53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3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750"/>
                            </p:stCondLst>
                            <p:childTnLst>
                              <p:par>
                                <p:cTn id="38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9" dur="250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250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3" dur="25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5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 animBg="1"/>
      <p:bldP spid="52" grpId="0"/>
      <p:bldP spid="79" grpId="0"/>
      <p:bldP spid="6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" name="Rectangle 463"/>
          <p:cNvSpPr>
            <a:spLocks noChangeArrowheads="1"/>
          </p:cNvSpPr>
          <p:nvPr/>
        </p:nvSpPr>
        <p:spPr bwMode="auto">
          <a:xfrm>
            <a:off x="-19506" y="-31729"/>
            <a:ext cx="12211506" cy="6889729"/>
          </a:xfrm>
          <a:prstGeom prst="rect">
            <a:avLst/>
          </a:prstGeom>
          <a:solidFill>
            <a:srgbClr val="5B9BD5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9" name="Rectangle 463"/>
          <p:cNvSpPr>
            <a:spLocks noChangeArrowheads="1"/>
          </p:cNvSpPr>
          <p:nvPr/>
        </p:nvSpPr>
        <p:spPr bwMode="auto">
          <a:xfrm>
            <a:off x="-28432" y="2613639"/>
            <a:ext cx="12229357" cy="1572208"/>
          </a:xfrm>
          <a:prstGeom prst="rect">
            <a:avLst/>
          </a:prstGeom>
          <a:solidFill>
            <a:srgbClr val="006655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Rectangle 463"/>
          <p:cNvSpPr>
            <a:spLocks noChangeArrowheads="1"/>
          </p:cNvSpPr>
          <p:nvPr/>
        </p:nvSpPr>
        <p:spPr bwMode="auto">
          <a:xfrm>
            <a:off x="-19506" y="4183334"/>
            <a:ext cx="12229357" cy="2674666"/>
          </a:xfrm>
          <a:prstGeom prst="rect">
            <a:avLst/>
          </a:prstGeom>
          <a:solidFill>
            <a:srgbClr val="006655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9" name="Freeform 20"/>
          <p:cNvSpPr>
            <a:spLocks/>
          </p:cNvSpPr>
          <p:nvPr/>
        </p:nvSpPr>
        <p:spPr bwMode="auto">
          <a:xfrm>
            <a:off x="3170302" y="4856825"/>
            <a:ext cx="1593311" cy="900752"/>
          </a:xfrm>
          <a:custGeom>
            <a:avLst/>
            <a:gdLst>
              <a:gd name="T0" fmla="*/ 0 w 450"/>
              <a:gd name="T1" fmla="*/ 48 h 414"/>
              <a:gd name="T2" fmla="*/ 36 w 450"/>
              <a:gd name="T3" fmla="*/ 48 h 414"/>
              <a:gd name="T4" fmla="*/ 36 w 450"/>
              <a:gd name="T5" fmla="*/ 414 h 414"/>
              <a:gd name="T6" fmla="*/ 63 w 450"/>
              <a:gd name="T7" fmla="*/ 414 h 414"/>
              <a:gd name="T8" fmla="*/ 63 w 450"/>
              <a:gd name="T9" fmla="*/ 48 h 414"/>
              <a:gd name="T10" fmla="*/ 109 w 450"/>
              <a:gd name="T11" fmla="*/ 48 h 414"/>
              <a:gd name="T12" fmla="*/ 109 w 450"/>
              <a:gd name="T13" fmla="*/ 414 h 414"/>
              <a:gd name="T14" fmla="*/ 136 w 450"/>
              <a:gd name="T15" fmla="*/ 414 h 414"/>
              <a:gd name="T16" fmla="*/ 136 w 450"/>
              <a:gd name="T17" fmla="*/ 48 h 414"/>
              <a:gd name="T18" fmla="*/ 182 w 450"/>
              <a:gd name="T19" fmla="*/ 48 h 414"/>
              <a:gd name="T20" fmla="*/ 182 w 450"/>
              <a:gd name="T21" fmla="*/ 414 h 414"/>
              <a:gd name="T22" fmla="*/ 209 w 450"/>
              <a:gd name="T23" fmla="*/ 414 h 414"/>
              <a:gd name="T24" fmla="*/ 209 w 450"/>
              <a:gd name="T25" fmla="*/ 48 h 414"/>
              <a:gd name="T26" fmla="*/ 255 w 450"/>
              <a:gd name="T27" fmla="*/ 48 h 414"/>
              <a:gd name="T28" fmla="*/ 255 w 450"/>
              <a:gd name="T29" fmla="*/ 414 h 414"/>
              <a:gd name="T30" fmla="*/ 283 w 450"/>
              <a:gd name="T31" fmla="*/ 414 h 414"/>
              <a:gd name="T32" fmla="*/ 283 w 450"/>
              <a:gd name="T33" fmla="*/ 48 h 414"/>
              <a:gd name="T34" fmla="*/ 329 w 450"/>
              <a:gd name="T35" fmla="*/ 48 h 414"/>
              <a:gd name="T36" fmla="*/ 329 w 450"/>
              <a:gd name="T37" fmla="*/ 414 h 414"/>
              <a:gd name="T38" fmla="*/ 356 w 450"/>
              <a:gd name="T39" fmla="*/ 414 h 414"/>
              <a:gd name="T40" fmla="*/ 356 w 450"/>
              <a:gd name="T41" fmla="*/ 48 h 414"/>
              <a:gd name="T42" fmla="*/ 402 w 450"/>
              <a:gd name="T43" fmla="*/ 48 h 414"/>
              <a:gd name="T44" fmla="*/ 402 w 450"/>
              <a:gd name="T45" fmla="*/ 414 h 414"/>
              <a:gd name="T46" fmla="*/ 429 w 450"/>
              <a:gd name="T47" fmla="*/ 414 h 414"/>
              <a:gd name="T48" fmla="*/ 429 w 450"/>
              <a:gd name="T49" fmla="*/ 48 h 414"/>
              <a:gd name="T50" fmla="*/ 450 w 450"/>
              <a:gd name="T51" fmla="*/ 48 h 414"/>
              <a:gd name="T52" fmla="*/ 450 w 450"/>
              <a:gd name="T53" fmla="*/ 0 h 414"/>
              <a:gd name="T54" fmla="*/ 0 w 450"/>
              <a:gd name="T55" fmla="*/ 0 h 414"/>
              <a:gd name="T56" fmla="*/ 0 w 450"/>
              <a:gd name="T57" fmla="*/ 48 h 4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450" h="414">
                <a:moveTo>
                  <a:pt x="0" y="48"/>
                </a:moveTo>
                <a:lnTo>
                  <a:pt x="36" y="48"/>
                </a:lnTo>
                <a:lnTo>
                  <a:pt x="36" y="414"/>
                </a:lnTo>
                <a:lnTo>
                  <a:pt x="63" y="414"/>
                </a:lnTo>
                <a:lnTo>
                  <a:pt x="63" y="48"/>
                </a:lnTo>
                <a:lnTo>
                  <a:pt x="109" y="48"/>
                </a:lnTo>
                <a:lnTo>
                  <a:pt x="109" y="414"/>
                </a:lnTo>
                <a:lnTo>
                  <a:pt x="136" y="414"/>
                </a:lnTo>
                <a:lnTo>
                  <a:pt x="136" y="48"/>
                </a:lnTo>
                <a:lnTo>
                  <a:pt x="182" y="48"/>
                </a:lnTo>
                <a:lnTo>
                  <a:pt x="182" y="414"/>
                </a:lnTo>
                <a:lnTo>
                  <a:pt x="209" y="414"/>
                </a:lnTo>
                <a:lnTo>
                  <a:pt x="209" y="48"/>
                </a:lnTo>
                <a:lnTo>
                  <a:pt x="255" y="48"/>
                </a:lnTo>
                <a:lnTo>
                  <a:pt x="255" y="414"/>
                </a:lnTo>
                <a:lnTo>
                  <a:pt x="283" y="414"/>
                </a:lnTo>
                <a:lnTo>
                  <a:pt x="283" y="48"/>
                </a:lnTo>
                <a:lnTo>
                  <a:pt x="329" y="48"/>
                </a:lnTo>
                <a:lnTo>
                  <a:pt x="329" y="414"/>
                </a:lnTo>
                <a:lnTo>
                  <a:pt x="356" y="414"/>
                </a:lnTo>
                <a:lnTo>
                  <a:pt x="356" y="48"/>
                </a:lnTo>
                <a:lnTo>
                  <a:pt x="402" y="48"/>
                </a:lnTo>
                <a:lnTo>
                  <a:pt x="402" y="414"/>
                </a:lnTo>
                <a:lnTo>
                  <a:pt x="429" y="414"/>
                </a:lnTo>
                <a:lnTo>
                  <a:pt x="429" y="48"/>
                </a:lnTo>
                <a:lnTo>
                  <a:pt x="450" y="48"/>
                </a:lnTo>
                <a:lnTo>
                  <a:pt x="450" y="0"/>
                </a:lnTo>
                <a:lnTo>
                  <a:pt x="0" y="0"/>
                </a:lnTo>
                <a:lnTo>
                  <a:pt x="0" y="4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0" name="Freeform 21"/>
          <p:cNvSpPr>
            <a:spLocks/>
          </p:cNvSpPr>
          <p:nvPr/>
        </p:nvSpPr>
        <p:spPr bwMode="auto">
          <a:xfrm>
            <a:off x="7239443" y="4871853"/>
            <a:ext cx="1593311" cy="900751"/>
          </a:xfrm>
          <a:custGeom>
            <a:avLst/>
            <a:gdLst>
              <a:gd name="T0" fmla="*/ 450 w 450"/>
              <a:gd name="T1" fmla="*/ 0 h 414"/>
              <a:gd name="T2" fmla="*/ 0 w 450"/>
              <a:gd name="T3" fmla="*/ 0 h 414"/>
              <a:gd name="T4" fmla="*/ 0 w 450"/>
              <a:gd name="T5" fmla="*/ 48 h 414"/>
              <a:gd name="T6" fmla="*/ 36 w 450"/>
              <a:gd name="T7" fmla="*/ 48 h 414"/>
              <a:gd name="T8" fmla="*/ 36 w 450"/>
              <a:gd name="T9" fmla="*/ 414 h 414"/>
              <a:gd name="T10" fmla="*/ 63 w 450"/>
              <a:gd name="T11" fmla="*/ 414 h 414"/>
              <a:gd name="T12" fmla="*/ 63 w 450"/>
              <a:gd name="T13" fmla="*/ 48 h 414"/>
              <a:gd name="T14" fmla="*/ 109 w 450"/>
              <a:gd name="T15" fmla="*/ 48 h 414"/>
              <a:gd name="T16" fmla="*/ 109 w 450"/>
              <a:gd name="T17" fmla="*/ 414 h 414"/>
              <a:gd name="T18" fmla="*/ 136 w 450"/>
              <a:gd name="T19" fmla="*/ 414 h 414"/>
              <a:gd name="T20" fmla="*/ 136 w 450"/>
              <a:gd name="T21" fmla="*/ 48 h 414"/>
              <a:gd name="T22" fmla="*/ 182 w 450"/>
              <a:gd name="T23" fmla="*/ 48 h 414"/>
              <a:gd name="T24" fmla="*/ 182 w 450"/>
              <a:gd name="T25" fmla="*/ 414 h 414"/>
              <a:gd name="T26" fmla="*/ 209 w 450"/>
              <a:gd name="T27" fmla="*/ 414 h 414"/>
              <a:gd name="T28" fmla="*/ 209 w 450"/>
              <a:gd name="T29" fmla="*/ 48 h 414"/>
              <a:gd name="T30" fmla="*/ 256 w 450"/>
              <a:gd name="T31" fmla="*/ 48 h 414"/>
              <a:gd name="T32" fmla="*/ 256 w 450"/>
              <a:gd name="T33" fmla="*/ 414 h 414"/>
              <a:gd name="T34" fmla="*/ 283 w 450"/>
              <a:gd name="T35" fmla="*/ 414 h 414"/>
              <a:gd name="T36" fmla="*/ 283 w 450"/>
              <a:gd name="T37" fmla="*/ 48 h 414"/>
              <a:gd name="T38" fmla="*/ 329 w 450"/>
              <a:gd name="T39" fmla="*/ 48 h 414"/>
              <a:gd name="T40" fmla="*/ 329 w 450"/>
              <a:gd name="T41" fmla="*/ 414 h 414"/>
              <a:gd name="T42" fmla="*/ 356 w 450"/>
              <a:gd name="T43" fmla="*/ 414 h 414"/>
              <a:gd name="T44" fmla="*/ 356 w 450"/>
              <a:gd name="T45" fmla="*/ 48 h 414"/>
              <a:gd name="T46" fmla="*/ 402 w 450"/>
              <a:gd name="T47" fmla="*/ 48 h 414"/>
              <a:gd name="T48" fmla="*/ 402 w 450"/>
              <a:gd name="T49" fmla="*/ 414 h 414"/>
              <a:gd name="T50" fmla="*/ 429 w 450"/>
              <a:gd name="T51" fmla="*/ 414 h 414"/>
              <a:gd name="T52" fmla="*/ 429 w 450"/>
              <a:gd name="T53" fmla="*/ 48 h 414"/>
              <a:gd name="T54" fmla="*/ 450 w 450"/>
              <a:gd name="T55" fmla="*/ 48 h 414"/>
              <a:gd name="T56" fmla="*/ 450 w 450"/>
              <a:gd name="T57" fmla="*/ 0 h 4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450" h="414">
                <a:moveTo>
                  <a:pt x="450" y="0"/>
                </a:moveTo>
                <a:lnTo>
                  <a:pt x="0" y="0"/>
                </a:lnTo>
                <a:lnTo>
                  <a:pt x="0" y="48"/>
                </a:lnTo>
                <a:lnTo>
                  <a:pt x="36" y="48"/>
                </a:lnTo>
                <a:lnTo>
                  <a:pt x="36" y="414"/>
                </a:lnTo>
                <a:lnTo>
                  <a:pt x="63" y="414"/>
                </a:lnTo>
                <a:lnTo>
                  <a:pt x="63" y="48"/>
                </a:lnTo>
                <a:lnTo>
                  <a:pt x="109" y="48"/>
                </a:lnTo>
                <a:lnTo>
                  <a:pt x="109" y="414"/>
                </a:lnTo>
                <a:lnTo>
                  <a:pt x="136" y="414"/>
                </a:lnTo>
                <a:lnTo>
                  <a:pt x="136" y="48"/>
                </a:lnTo>
                <a:lnTo>
                  <a:pt x="182" y="48"/>
                </a:lnTo>
                <a:lnTo>
                  <a:pt x="182" y="414"/>
                </a:lnTo>
                <a:lnTo>
                  <a:pt x="209" y="414"/>
                </a:lnTo>
                <a:lnTo>
                  <a:pt x="209" y="48"/>
                </a:lnTo>
                <a:lnTo>
                  <a:pt x="256" y="48"/>
                </a:lnTo>
                <a:lnTo>
                  <a:pt x="256" y="414"/>
                </a:lnTo>
                <a:lnTo>
                  <a:pt x="283" y="414"/>
                </a:lnTo>
                <a:lnTo>
                  <a:pt x="283" y="48"/>
                </a:lnTo>
                <a:lnTo>
                  <a:pt x="329" y="48"/>
                </a:lnTo>
                <a:lnTo>
                  <a:pt x="329" y="414"/>
                </a:lnTo>
                <a:lnTo>
                  <a:pt x="356" y="414"/>
                </a:lnTo>
                <a:lnTo>
                  <a:pt x="356" y="48"/>
                </a:lnTo>
                <a:lnTo>
                  <a:pt x="402" y="48"/>
                </a:lnTo>
                <a:lnTo>
                  <a:pt x="402" y="414"/>
                </a:lnTo>
                <a:lnTo>
                  <a:pt x="429" y="414"/>
                </a:lnTo>
                <a:lnTo>
                  <a:pt x="429" y="48"/>
                </a:lnTo>
                <a:lnTo>
                  <a:pt x="450" y="48"/>
                </a:lnTo>
                <a:lnTo>
                  <a:pt x="45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1" name="Rectangle 23"/>
          <p:cNvSpPr>
            <a:spLocks noChangeArrowheads="1"/>
          </p:cNvSpPr>
          <p:nvPr/>
        </p:nvSpPr>
        <p:spPr bwMode="auto">
          <a:xfrm>
            <a:off x="4935670" y="3258686"/>
            <a:ext cx="348378" cy="3572529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" name="Rectangle 23"/>
          <p:cNvSpPr>
            <a:spLocks noChangeArrowheads="1"/>
          </p:cNvSpPr>
          <p:nvPr/>
        </p:nvSpPr>
        <p:spPr bwMode="auto">
          <a:xfrm>
            <a:off x="5388228" y="2123441"/>
            <a:ext cx="550651" cy="473455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4" name="Rectangle 23"/>
          <p:cNvSpPr>
            <a:spLocks noChangeArrowheads="1"/>
          </p:cNvSpPr>
          <p:nvPr/>
        </p:nvSpPr>
        <p:spPr bwMode="auto">
          <a:xfrm>
            <a:off x="6034356" y="2123442"/>
            <a:ext cx="532601" cy="4707774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" name="Rectangle 23"/>
          <p:cNvSpPr>
            <a:spLocks noChangeArrowheads="1"/>
          </p:cNvSpPr>
          <p:nvPr/>
        </p:nvSpPr>
        <p:spPr bwMode="auto">
          <a:xfrm>
            <a:off x="6664299" y="3258686"/>
            <a:ext cx="351673" cy="3572529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6" name="Freeform 21"/>
          <p:cNvSpPr>
            <a:spLocks/>
          </p:cNvSpPr>
          <p:nvPr/>
        </p:nvSpPr>
        <p:spPr bwMode="auto">
          <a:xfrm>
            <a:off x="9050727" y="4856149"/>
            <a:ext cx="1593311" cy="900751"/>
          </a:xfrm>
          <a:custGeom>
            <a:avLst/>
            <a:gdLst>
              <a:gd name="T0" fmla="*/ 450 w 450"/>
              <a:gd name="T1" fmla="*/ 0 h 414"/>
              <a:gd name="T2" fmla="*/ 0 w 450"/>
              <a:gd name="T3" fmla="*/ 0 h 414"/>
              <a:gd name="T4" fmla="*/ 0 w 450"/>
              <a:gd name="T5" fmla="*/ 48 h 414"/>
              <a:gd name="T6" fmla="*/ 36 w 450"/>
              <a:gd name="T7" fmla="*/ 48 h 414"/>
              <a:gd name="T8" fmla="*/ 36 w 450"/>
              <a:gd name="T9" fmla="*/ 414 h 414"/>
              <a:gd name="T10" fmla="*/ 63 w 450"/>
              <a:gd name="T11" fmla="*/ 414 h 414"/>
              <a:gd name="T12" fmla="*/ 63 w 450"/>
              <a:gd name="T13" fmla="*/ 48 h 414"/>
              <a:gd name="T14" fmla="*/ 109 w 450"/>
              <a:gd name="T15" fmla="*/ 48 h 414"/>
              <a:gd name="T16" fmla="*/ 109 w 450"/>
              <a:gd name="T17" fmla="*/ 414 h 414"/>
              <a:gd name="T18" fmla="*/ 136 w 450"/>
              <a:gd name="T19" fmla="*/ 414 h 414"/>
              <a:gd name="T20" fmla="*/ 136 w 450"/>
              <a:gd name="T21" fmla="*/ 48 h 414"/>
              <a:gd name="T22" fmla="*/ 182 w 450"/>
              <a:gd name="T23" fmla="*/ 48 h 414"/>
              <a:gd name="T24" fmla="*/ 182 w 450"/>
              <a:gd name="T25" fmla="*/ 414 h 414"/>
              <a:gd name="T26" fmla="*/ 209 w 450"/>
              <a:gd name="T27" fmla="*/ 414 h 414"/>
              <a:gd name="T28" fmla="*/ 209 w 450"/>
              <a:gd name="T29" fmla="*/ 48 h 414"/>
              <a:gd name="T30" fmla="*/ 256 w 450"/>
              <a:gd name="T31" fmla="*/ 48 h 414"/>
              <a:gd name="T32" fmla="*/ 256 w 450"/>
              <a:gd name="T33" fmla="*/ 414 h 414"/>
              <a:gd name="T34" fmla="*/ 283 w 450"/>
              <a:gd name="T35" fmla="*/ 414 h 414"/>
              <a:gd name="T36" fmla="*/ 283 w 450"/>
              <a:gd name="T37" fmla="*/ 48 h 414"/>
              <a:gd name="T38" fmla="*/ 329 w 450"/>
              <a:gd name="T39" fmla="*/ 48 h 414"/>
              <a:gd name="T40" fmla="*/ 329 w 450"/>
              <a:gd name="T41" fmla="*/ 414 h 414"/>
              <a:gd name="T42" fmla="*/ 356 w 450"/>
              <a:gd name="T43" fmla="*/ 414 h 414"/>
              <a:gd name="T44" fmla="*/ 356 w 450"/>
              <a:gd name="T45" fmla="*/ 48 h 414"/>
              <a:gd name="T46" fmla="*/ 402 w 450"/>
              <a:gd name="T47" fmla="*/ 48 h 414"/>
              <a:gd name="T48" fmla="*/ 402 w 450"/>
              <a:gd name="T49" fmla="*/ 414 h 414"/>
              <a:gd name="T50" fmla="*/ 429 w 450"/>
              <a:gd name="T51" fmla="*/ 414 h 414"/>
              <a:gd name="T52" fmla="*/ 429 w 450"/>
              <a:gd name="T53" fmla="*/ 48 h 414"/>
              <a:gd name="T54" fmla="*/ 450 w 450"/>
              <a:gd name="T55" fmla="*/ 48 h 414"/>
              <a:gd name="T56" fmla="*/ 450 w 450"/>
              <a:gd name="T57" fmla="*/ 0 h 4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450" h="414">
                <a:moveTo>
                  <a:pt x="450" y="0"/>
                </a:moveTo>
                <a:lnTo>
                  <a:pt x="0" y="0"/>
                </a:lnTo>
                <a:lnTo>
                  <a:pt x="0" y="48"/>
                </a:lnTo>
                <a:lnTo>
                  <a:pt x="36" y="48"/>
                </a:lnTo>
                <a:lnTo>
                  <a:pt x="36" y="414"/>
                </a:lnTo>
                <a:lnTo>
                  <a:pt x="63" y="414"/>
                </a:lnTo>
                <a:lnTo>
                  <a:pt x="63" y="48"/>
                </a:lnTo>
                <a:lnTo>
                  <a:pt x="109" y="48"/>
                </a:lnTo>
                <a:lnTo>
                  <a:pt x="109" y="414"/>
                </a:lnTo>
                <a:lnTo>
                  <a:pt x="136" y="414"/>
                </a:lnTo>
                <a:lnTo>
                  <a:pt x="136" y="48"/>
                </a:lnTo>
                <a:lnTo>
                  <a:pt x="182" y="48"/>
                </a:lnTo>
                <a:lnTo>
                  <a:pt x="182" y="414"/>
                </a:lnTo>
                <a:lnTo>
                  <a:pt x="209" y="414"/>
                </a:lnTo>
                <a:lnTo>
                  <a:pt x="209" y="48"/>
                </a:lnTo>
                <a:lnTo>
                  <a:pt x="256" y="48"/>
                </a:lnTo>
                <a:lnTo>
                  <a:pt x="256" y="414"/>
                </a:lnTo>
                <a:lnTo>
                  <a:pt x="283" y="414"/>
                </a:lnTo>
                <a:lnTo>
                  <a:pt x="283" y="48"/>
                </a:lnTo>
                <a:lnTo>
                  <a:pt x="329" y="48"/>
                </a:lnTo>
                <a:lnTo>
                  <a:pt x="329" y="414"/>
                </a:lnTo>
                <a:lnTo>
                  <a:pt x="356" y="414"/>
                </a:lnTo>
                <a:lnTo>
                  <a:pt x="356" y="48"/>
                </a:lnTo>
                <a:lnTo>
                  <a:pt x="402" y="48"/>
                </a:lnTo>
                <a:lnTo>
                  <a:pt x="402" y="414"/>
                </a:lnTo>
                <a:lnTo>
                  <a:pt x="429" y="414"/>
                </a:lnTo>
                <a:lnTo>
                  <a:pt x="429" y="48"/>
                </a:lnTo>
                <a:lnTo>
                  <a:pt x="450" y="48"/>
                </a:lnTo>
                <a:lnTo>
                  <a:pt x="45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7" name="Freeform 21"/>
          <p:cNvSpPr>
            <a:spLocks/>
          </p:cNvSpPr>
          <p:nvPr/>
        </p:nvSpPr>
        <p:spPr bwMode="auto">
          <a:xfrm>
            <a:off x="1404935" y="4871853"/>
            <a:ext cx="1593311" cy="900751"/>
          </a:xfrm>
          <a:custGeom>
            <a:avLst/>
            <a:gdLst>
              <a:gd name="T0" fmla="*/ 450 w 450"/>
              <a:gd name="T1" fmla="*/ 0 h 414"/>
              <a:gd name="T2" fmla="*/ 0 w 450"/>
              <a:gd name="T3" fmla="*/ 0 h 414"/>
              <a:gd name="T4" fmla="*/ 0 w 450"/>
              <a:gd name="T5" fmla="*/ 48 h 414"/>
              <a:gd name="T6" fmla="*/ 36 w 450"/>
              <a:gd name="T7" fmla="*/ 48 h 414"/>
              <a:gd name="T8" fmla="*/ 36 w 450"/>
              <a:gd name="T9" fmla="*/ 414 h 414"/>
              <a:gd name="T10" fmla="*/ 63 w 450"/>
              <a:gd name="T11" fmla="*/ 414 h 414"/>
              <a:gd name="T12" fmla="*/ 63 w 450"/>
              <a:gd name="T13" fmla="*/ 48 h 414"/>
              <a:gd name="T14" fmla="*/ 109 w 450"/>
              <a:gd name="T15" fmla="*/ 48 h 414"/>
              <a:gd name="T16" fmla="*/ 109 w 450"/>
              <a:gd name="T17" fmla="*/ 414 h 414"/>
              <a:gd name="T18" fmla="*/ 136 w 450"/>
              <a:gd name="T19" fmla="*/ 414 h 414"/>
              <a:gd name="T20" fmla="*/ 136 w 450"/>
              <a:gd name="T21" fmla="*/ 48 h 414"/>
              <a:gd name="T22" fmla="*/ 182 w 450"/>
              <a:gd name="T23" fmla="*/ 48 h 414"/>
              <a:gd name="T24" fmla="*/ 182 w 450"/>
              <a:gd name="T25" fmla="*/ 414 h 414"/>
              <a:gd name="T26" fmla="*/ 209 w 450"/>
              <a:gd name="T27" fmla="*/ 414 h 414"/>
              <a:gd name="T28" fmla="*/ 209 w 450"/>
              <a:gd name="T29" fmla="*/ 48 h 414"/>
              <a:gd name="T30" fmla="*/ 256 w 450"/>
              <a:gd name="T31" fmla="*/ 48 h 414"/>
              <a:gd name="T32" fmla="*/ 256 w 450"/>
              <a:gd name="T33" fmla="*/ 414 h 414"/>
              <a:gd name="T34" fmla="*/ 283 w 450"/>
              <a:gd name="T35" fmla="*/ 414 h 414"/>
              <a:gd name="T36" fmla="*/ 283 w 450"/>
              <a:gd name="T37" fmla="*/ 48 h 414"/>
              <a:gd name="T38" fmla="*/ 329 w 450"/>
              <a:gd name="T39" fmla="*/ 48 h 414"/>
              <a:gd name="T40" fmla="*/ 329 w 450"/>
              <a:gd name="T41" fmla="*/ 414 h 414"/>
              <a:gd name="T42" fmla="*/ 356 w 450"/>
              <a:gd name="T43" fmla="*/ 414 h 414"/>
              <a:gd name="T44" fmla="*/ 356 w 450"/>
              <a:gd name="T45" fmla="*/ 48 h 414"/>
              <a:gd name="T46" fmla="*/ 402 w 450"/>
              <a:gd name="T47" fmla="*/ 48 h 414"/>
              <a:gd name="T48" fmla="*/ 402 w 450"/>
              <a:gd name="T49" fmla="*/ 414 h 414"/>
              <a:gd name="T50" fmla="*/ 429 w 450"/>
              <a:gd name="T51" fmla="*/ 414 h 414"/>
              <a:gd name="T52" fmla="*/ 429 w 450"/>
              <a:gd name="T53" fmla="*/ 48 h 414"/>
              <a:gd name="T54" fmla="*/ 450 w 450"/>
              <a:gd name="T55" fmla="*/ 48 h 414"/>
              <a:gd name="T56" fmla="*/ 450 w 450"/>
              <a:gd name="T57" fmla="*/ 0 h 4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450" h="414">
                <a:moveTo>
                  <a:pt x="450" y="0"/>
                </a:moveTo>
                <a:lnTo>
                  <a:pt x="0" y="0"/>
                </a:lnTo>
                <a:lnTo>
                  <a:pt x="0" y="48"/>
                </a:lnTo>
                <a:lnTo>
                  <a:pt x="36" y="48"/>
                </a:lnTo>
                <a:lnTo>
                  <a:pt x="36" y="414"/>
                </a:lnTo>
                <a:lnTo>
                  <a:pt x="63" y="414"/>
                </a:lnTo>
                <a:lnTo>
                  <a:pt x="63" y="48"/>
                </a:lnTo>
                <a:lnTo>
                  <a:pt x="109" y="48"/>
                </a:lnTo>
                <a:lnTo>
                  <a:pt x="109" y="414"/>
                </a:lnTo>
                <a:lnTo>
                  <a:pt x="136" y="414"/>
                </a:lnTo>
                <a:lnTo>
                  <a:pt x="136" y="48"/>
                </a:lnTo>
                <a:lnTo>
                  <a:pt x="182" y="48"/>
                </a:lnTo>
                <a:lnTo>
                  <a:pt x="182" y="414"/>
                </a:lnTo>
                <a:lnTo>
                  <a:pt x="209" y="414"/>
                </a:lnTo>
                <a:lnTo>
                  <a:pt x="209" y="48"/>
                </a:lnTo>
                <a:lnTo>
                  <a:pt x="256" y="48"/>
                </a:lnTo>
                <a:lnTo>
                  <a:pt x="256" y="414"/>
                </a:lnTo>
                <a:lnTo>
                  <a:pt x="283" y="414"/>
                </a:lnTo>
                <a:lnTo>
                  <a:pt x="283" y="48"/>
                </a:lnTo>
                <a:lnTo>
                  <a:pt x="329" y="48"/>
                </a:lnTo>
                <a:lnTo>
                  <a:pt x="329" y="414"/>
                </a:lnTo>
                <a:lnTo>
                  <a:pt x="356" y="414"/>
                </a:lnTo>
                <a:lnTo>
                  <a:pt x="356" y="48"/>
                </a:lnTo>
                <a:lnTo>
                  <a:pt x="402" y="48"/>
                </a:lnTo>
                <a:lnTo>
                  <a:pt x="402" y="414"/>
                </a:lnTo>
                <a:lnTo>
                  <a:pt x="429" y="414"/>
                </a:lnTo>
                <a:lnTo>
                  <a:pt x="429" y="48"/>
                </a:lnTo>
                <a:lnTo>
                  <a:pt x="450" y="48"/>
                </a:lnTo>
                <a:lnTo>
                  <a:pt x="45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Rectangle 463"/>
          <p:cNvSpPr>
            <a:spLocks noChangeArrowheads="1"/>
          </p:cNvSpPr>
          <p:nvPr/>
        </p:nvSpPr>
        <p:spPr bwMode="auto">
          <a:xfrm>
            <a:off x="-19506" y="5734050"/>
            <a:ext cx="12211505" cy="1123949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文本框 31"/>
          <p:cNvSpPr txBox="1"/>
          <p:nvPr/>
        </p:nvSpPr>
        <p:spPr>
          <a:xfrm>
            <a:off x="2277790" y="5995908"/>
            <a:ext cx="894525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迷你简汉真广标" panose="02010609000101010101" pitchFamily="49" charset="-122"/>
                <a:ea typeface="迷你简汉真广标" panose="02010609000101010101" pitchFamily="49" charset="-122"/>
              </a:rPr>
              <a:t>即将</a:t>
            </a:r>
            <a:r>
              <a:rPr lang="zh-CN" altLang="en-US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迷你简汉真广标" panose="02010609000101010101" pitchFamily="49" charset="-122"/>
                <a:ea typeface="迷你简汉真广标" panose="02010609000101010101" pitchFamily="49" charset="-122"/>
              </a:rPr>
              <a:t>离开校园的我</a:t>
            </a:r>
            <a:r>
              <a:rPr lang="en-US" altLang="zh-CN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迷你简汉真广标" panose="02010609000101010101" pitchFamily="49" charset="-122"/>
                <a:ea typeface="迷你简汉真广标" panose="02010609000101010101" pitchFamily="49" charset="-122"/>
              </a:rPr>
              <a:t>,</a:t>
            </a:r>
            <a:r>
              <a:rPr lang="zh-CN" altLang="en-US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迷你简汉真广标" panose="02010609000101010101" pitchFamily="49" charset="-122"/>
                <a:ea typeface="迷你简汉真广标" panose="02010609000101010101" pitchFamily="49" charset="-122"/>
              </a:rPr>
              <a:t>在思考一个问题</a:t>
            </a:r>
            <a:endParaRPr lang="zh-CN" altLang="en-US" sz="3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迷你简汉真广标" panose="02010609000101010101" pitchFamily="49" charset="-122"/>
              <a:ea typeface="迷你简汉真广标" panose="02010609000101010101" pitchFamily="49" charset="-122"/>
            </a:endParaRPr>
          </a:p>
        </p:txBody>
      </p:sp>
      <p:pic>
        <p:nvPicPr>
          <p:cNvPr id="43" name="Picture 4" descr="http://pic.baike.soso.com/p/20131101/20131101153636-933730568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536" t="3417" r="22975" b="857"/>
          <a:stretch/>
        </p:blipFill>
        <p:spPr bwMode="auto">
          <a:xfrm>
            <a:off x="5557708" y="2671237"/>
            <a:ext cx="831502" cy="826091"/>
          </a:xfrm>
          <a:prstGeom prst="ellipse">
            <a:avLst/>
          </a:prstGeom>
          <a:solidFill>
            <a:srgbClr val="006655"/>
          </a:solidFill>
          <a:ln w="38100">
            <a:solidFill>
              <a:srgbClr val="006655"/>
            </a:solidFill>
          </a:ln>
        </p:spPr>
      </p:pic>
      <p:grpSp>
        <p:nvGrpSpPr>
          <p:cNvPr id="44" name="组合 43"/>
          <p:cNvGrpSpPr/>
          <p:nvPr/>
        </p:nvGrpSpPr>
        <p:grpSpPr>
          <a:xfrm>
            <a:off x="8252353" y="-3980329"/>
            <a:ext cx="2254251" cy="6745549"/>
            <a:chOff x="8252353" y="-3980329"/>
            <a:chExt cx="2254251" cy="6745549"/>
          </a:xfrm>
        </p:grpSpPr>
        <p:sp>
          <p:nvSpPr>
            <p:cNvPr id="45" name="Freeform 27"/>
            <p:cNvSpPr>
              <a:spLocks/>
            </p:cNvSpPr>
            <p:nvPr/>
          </p:nvSpPr>
          <p:spPr bwMode="auto">
            <a:xfrm rot="630096">
              <a:off x="8252353" y="1206829"/>
              <a:ext cx="2254251" cy="1558391"/>
            </a:xfrm>
            <a:custGeom>
              <a:avLst/>
              <a:gdLst>
                <a:gd name="T0" fmla="*/ 708 w 869"/>
                <a:gd name="T1" fmla="*/ 150 h 602"/>
                <a:gd name="T2" fmla="*/ 663 w 869"/>
                <a:gd name="T3" fmla="*/ 156 h 602"/>
                <a:gd name="T4" fmla="*/ 441 w 869"/>
                <a:gd name="T5" fmla="*/ 0 h 602"/>
                <a:gd name="T6" fmla="*/ 210 w 869"/>
                <a:gd name="T7" fmla="*/ 190 h 602"/>
                <a:gd name="T8" fmla="*/ 206 w 869"/>
                <a:gd name="T9" fmla="*/ 190 h 602"/>
                <a:gd name="T10" fmla="*/ 0 w 869"/>
                <a:gd name="T11" fmla="*/ 396 h 602"/>
                <a:gd name="T12" fmla="*/ 206 w 869"/>
                <a:gd name="T13" fmla="*/ 602 h 602"/>
                <a:gd name="T14" fmla="*/ 400 w 869"/>
                <a:gd name="T15" fmla="*/ 467 h 602"/>
                <a:gd name="T16" fmla="*/ 441 w 869"/>
                <a:gd name="T17" fmla="*/ 470 h 602"/>
                <a:gd name="T18" fmla="*/ 588 w 869"/>
                <a:gd name="T19" fmla="*/ 419 h 602"/>
                <a:gd name="T20" fmla="*/ 708 w 869"/>
                <a:gd name="T21" fmla="*/ 472 h 602"/>
                <a:gd name="T22" fmla="*/ 869 w 869"/>
                <a:gd name="T23" fmla="*/ 311 h 602"/>
                <a:gd name="T24" fmla="*/ 708 w 869"/>
                <a:gd name="T25" fmla="*/ 150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69" h="602">
                  <a:moveTo>
                    <a:pt x="708" y="150"/>
                  </a:moveTo>
                  <a:cubicBezTo>
                    <a:pt x="692" y="150"/>
                    <a:pt x="677" y="152"/>
                    <a:pt x="663" y="156"/>
                  </a:cubicBezTo>
                  <a:cubicBezTo>
                    <a:pt x="630" y="65"/>
                    <a:pt x="543" y="0"/>
                    <a:pt x="441" y="0"/>
                  </a:cubicBezTo>
                  <a:cubicBezTo>
                    <a:pt x="327" y="0"/>
                    <a:pt x="232" y="82"/>
                    <a:pt x="210" y="190"/>
                  </a:cubicBezTo>
                  <a:cubicBezTo>
                    <a:pt x="209" y="190"/>
                    <a:pt x="208" y="190"/>
                    <a:pt x="206" y="190"/>
                  </a:cubicBezTo>
                  <a:cubicBezTo>
                    <a:pt x="92" y="190"/>
                    <a:pt x="0" y="282"/>
                    <a:pt x="0" y="396"/>
                  </a:cubicBezTo>
                  <a:cubicBezTo>
                    <a:pt x="0" y="510"/>
                    <a:pt x="92" y="602"/>
                    <a:pt x="206" y="602"/>
                  </a:cubicBezTo>
                  <a:cubicBezTo>
                    <a:pt x="295" y="602"/>
                    <a:pt x="371" y="546"/>
                    <a:pt x="400" y="467"/>
                  </a:cubicBezTo>
                  <a:cubicBezTo>
                    <a:pt x="413" y="469"/>
                    <a:pt x="427" y="470"/>
                    <a:pt x="441" y="470"/>
                  </a:cubicBezTo>
                  <a:cubicBezTo>
                    <a:pt x="497" y="470"/>
                    <a:pt x="548" y="451"/>
                    <a:pt x="588" y="419"/>
                  </a:cubicBezTo>
                  <a:cubicBezTo>
                    <a:pt x="617" y="452"/>
                    <a:pt x="660" y="472"/>
                    <a:pt x="708" y="472"/>
                  </a:cubicBezTo>
                  <a:cubicBezTo>
                    <a:pt x="797" y="472"/>
                    <a:pt x="869" y="400"/>
                    <a:pt x="869" y="311"/>
                  </a:cubicBezTo>
                  <a:cubicBezTo>
                    <a:pt x="869" y="222"/>
                    <a:pt x="797" y="150"/>
                    <a:pt x="708" y="150"/>
                  </a:cubicBezTo>
                  <a:close/>
                </a:path>
              </a:pathLst>
            </a:custGeom>
            <a:solidFill>
              <a:srgbClr val="F1F2F2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cxnSp>
          <p:nvCxnSpPr>
            <p:cNvPr id="46" name="直接连接符 45"/>
            <p:cNvCxnSpPr/>
            <p:nvPr/>
          </p:nvCxnSpPr>
          <p:spPr>
            <a:xfrm flipH="1">
              <a:off x="9373725" y="-3980329"/>
              <a:ext cx="39216" cy="5402594"/>
            </a:xfrm>
            <a:prstGeom prst="line">
              <a:avLst/>
            </a:prstGeom>
            <a:ln w="38100">
              <a:solidFill>
                <a:srgbClr val="F1F2F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7" name="组合 46"/>
          <p:cNvGrpSpPr/>
          <p:nvPr/>
        </p:nvGrpSpPr>
        <p:grpSpPr>
          <a:xfrm>
            <a:off x="868092" y="-1872343"/>
            <a:ext cx="1718189" cy="3757201"/>
            <a:chOff x="868092" y="-1872343"/>
            <a:chExt cx="1718189" cy="3757201"/>
          </a:xfrm>
        </p:grpSpPr>
        <p:sp>
          <p:nvSpPr>
            <p:cNvPr id="48" name="Freeform 27"/>
            <p:cNvSpPr>
              <a:spLocks/>
            </p:cNvSpPr>
            <p:nvPr/>
          </p:nvSpPr>
          <p:spPr bwMode="auto">
            <a:xfrm rot="630096">
              <a:off x="868092" y="697053"/>
              <a:ext cx="1718189" cy="1187805"/>
            </a:xfrm>
            <a:custGeom>
              <a:avLst/>
              <a:gdLst>
                <a:gd name="T0" fmla="*/ 708 w 869"/>
                <a:gd name="T1" fmla="*/ 150 h 602"/>
                <a:gd name="T2" fmla="*/ 663 w 869"/>
                <a:gd name="T3" fmla="*/ 156 h 602"/>
                <a:gd name="T4" fmla="*/ 441 w 869"/>
                <a:gd name="T5" fmla="*/ 0 h 602"/>
                <a:gd name="T6" fmla="*/ 210 w 869"/>
                <a:gd name="T7" fmla="*/ 190 h 602"/>
                <a:gd name="T8" fmla="*/ 206 w 869"/>
                <a:gd name="T9" fmla="*/ 190 h 602"/>
                <a:gd name="T10" fmla="*/ 0 w 869"/>
                <a:gd name="T11" fmla="*/ 396 h 602"/>
                <a:gd name="T12" fmla="*/ 206 w 869"/>
                <a:gd name="T13" fmla="*/ 602 h 602"/>
                <a:gd name="T14" fmla="*/ 400 w 869"/>
                <a:gd name="T15" fmla="*/ 467 h 602"/>
                <a:gd name="T16" fmla="*/ 441 w 869"/>
                <a:gd name="T17" fmla="*/ 470 h 602"/>
                <a:gd name="T18" fmla="*/ 588 w 869"/>
                <a:gd name="T19" fmla="*/ 419 h 602"/>
                <a:gd name="T20" fmla="*/ 708 w 869"/>
                <a:gd name="T21" fmla="*/ 472 h 602"/>
                <a:gd name="T22" fmla="*/ 869 w 869"/>
                <a:gd name="T23" fmla="*/ 311 h 602"/>
                <a:gd name="T24" fmla="*/ 708 w 869"/>
                <a:gd name="T25" fmla="*/ 150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69" h="602">
                  <a:moveTo>
                    <a:pt x="708" y="150"/>
                  </a:moveTo>
                  <a:cubicBezTo>
                    <a:pt x="692" y="150"/>
                    <a:pt x="677" y="152"/>
                    <a:pt x="663" y="156"/>
                  </a:cubicBezTo>
                  <a:cubicBezTo>
                    <a:pt x="630" y="65"/>
                    <a:pt x="543" y="0"/>
                    <a:pt x="441" y="0"/>
                  </a:cubicBezTo>
                  <a:cubicBezTo>
                    <a:pt x="327" y="0"/>
                    <a:pt x="232" y="82"/>
                    <a:pt x="210" y="190"/>
                  </a:cubicBezTo>
                  <a:cubicBezTo>
                    <a:pt x="209" y="190"/>
                    <a:pt x="208" y="190"/>
                    <a:pt x="206" y="190"/>
                  </a:cubicBezTo>
                  <a:cubicBezTo>
                    <a:pt x="92" y="190"/>
                    <a:pt x="0" y="282"/>
                    <a:pt x="0" y="396"/>
                  </a:cubicBezTo>
                  <a:cubicBezTo>
                    <a:pt x="0" y="510"/>
                    <a:pt x="92" y="602"/>
                    <a:pt x="206" y="602"/>
                  </a:cubicBezTo>
                  <a:cubicBezTo>
                    <a:pt x="295" y="602"/>
                    <a:pt x="371" y="546"/>
                    <a:pt x="400" y="467"/>
                  </a:cubicBezTo>
                  <a:cubicBezTo>
                    <a:pt x="413" y="469"/>
                    <a:pt x="427" y="470"/>
                    <a:pt x="441" y="470"/>
                  </a:cubicBezTo>
                  <a:cubicBezTo>
                    <a:pt x="497" y="470"/>
                    <a:pt x="548" y="451"/>
                    <a:pt x="588" y="419"/>
                  </a:cubicBezTo>
                  <a:cubicBezTo>
                    <a:pt x="617" y="452"/>
                    <a:pt x="660" y="472"/>
                    <a:pt x="708" y="472"/>
                  </a:cubicBezTo>
                  <a:cubicBezTo>
                    <a:pt x="797" y="472"/>
                    <a:pt x="869" y="400"/>
                    <a:pt x="869" y="311"/>
                  </a:cubicBezTo>
                  <a:cubicBezTo>
                    <a:pt x="869" y="222"/>
                    <a:pt x="797" y="150"/>
                    <a:pt x="708" y="150"/>
                  </a:cubicBezTo>
                  <a:close/>
                </a:path>
              </a:pathLst>
            </a:custGeom>
            <a:solidFill>
              <a:srgbClr val="F1F2F2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cxnSp>
          <p:nvCxnSpPr>
            <p:cNvPr id="49" name="直接连接符 48"/>
            <p:cNvCxnSpPr/>
            <p:nvPr/>
          </p:nvCxnSpPr>
          <p:spPr>
            <a:xfrm>
              <a:off x="1832810" y="-1872343"/>
              <a:ext cx="0" cy="2947200"/>
            </a:xfrm>
            <a:prstGeom prst="line">
              <a:avLst/>
            </a:prstGeom>
            <a:ln w="38100">
              <a:solidFill>
                <a:srgbClr val="F1F2F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0" name="组合 49"/>
          <p:cNvGrpSpPr/>
          <p:nvPr/>
        </p:nvGrpSpPr>
        <p:grpSpPr>
          <a:xfrm>
            <a:off x="3060729" y="-1326776"/>
            <a:ext cx="1120462" cy="3651681"/>
            <a:chOff x="3060729" y="-1326776"/>
            <a:chExt cx="1120462" cy="3651681"/>
          </a:xfrm>
        </p:grpSpPr>
        <p:sp>
          <p:nvSpPr>
            <p:cNvPr id="51" name="Freeform 27"/>
            <p:cNvSpPr>
              <a:spLocks/>
            </p:cNvSpPr>
            <p:nvPr/>
          </p:nvSpPr>
          <p:spPr bwMode="auto">
            <a:xfrm rot="630096">
              <a:off x="3060729" y="1550316"/>
              <a:ext cx="1120462" cy="774589"/>
            </a:xfrm>
            <a:custGeom>
              <a:avLst/>
              <a:gdLst>
                <a:gd name="T0" fmla="*/ 708 w 869"/>
                <a:gd name="T1" fmla="*/ 150 h 602"/>
                <a:gd name="T2" fmla="*/ 663 w 869"/>
                <a:gd name="T3" fmla="*/ 156 h 602"/>
                <a:gd name="T4" fmla="*/ 441 w 869"/>
                <a:gd name="T5" fmla="*/ 0 h 602"/>
                <a:gd name="T6" fmla="*/ 210 w 869"/>
                <a:gd name="T7" fmla="*/ 190 h 602"/>
                <a:gd name="T8" fmla="*/ 206 w 869"/>
                <a:gd name="T9" fmla="*/ 190 h 602"/>
                <a:gd name="T10" fmla="*/ 0 w 869"/>
                <a:gd name="T11" fmla="*/ 396 h 602"/>
                <a:gd name="T12" fmla="*/ 206 w 869"/>
                <a:gd name="T13" fmla="*/ 602 h 602"/>
                <a:gd name="T14" fmla="*/ 400 w 869"/>
                <a:gd name="T15" fmla="*/ 467 h 602"/>
                <a:gd name="T16" fmla="*/ 441 w 869"/>
                <a:gd name="T17" fmla="*/ 470 h 602"/>
                <a:gd name="T18" fmla="*/ 588 w 869"/>
                <a:gd name="T19" fmla="*/ 419 h 602"/>
                <a:gd name="T20" fmla="*/ 708 w 869"/>
                <a:gd name="T21" fmla="*/ 472 h 602"/>
                <a:gd name="T22" fmla="*/ 869 w 869"/>
                <a:gd name="T23" fmla="*/ 311 h 602"/>
                <a:gd name="T24" fmla="*/ 708 w 869"/>
                <a:gd name="T25" fmla="*/ 150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69" h="602">
                  <a:moveTo>
                    <a:pt x="708" y="150"/>
                  </a:moveTo>
                  <a:cubicBezTo>
                    <a:pt x="692" y="150"/>
                    <a:pt x="677" y="152"/>
                    <a:pt x="663" y="156"/>
                  </a:cubicBezTo>
                  <a:cubicBezTo>
                    <a:pt x="630" y="65"/>
                    <a:pt x="543" y="0"/>
                    <a:pt x="441" y="0"/>
                  </a:cubicBezTo>
                  <a:cubicBezTo>
                    <a:pt x="327" y="0"/>
                    <a:pt x="232" y="82"/>
                    <a:pt x="210" y="190"/>
                  </a:cubicBezTo>
                  <a:cubicBezTo>
                    <a:pt x="209" y="190"/>
                    <a:pt x="208" y="190"/>
                    <a:pt x="206" y="190"/>
                  </a:cubicBezTo>
                  <a:cubicBezTo>
                    <a:pt x="92" y="190"/>
                    <a:pt x="0" y="282"/>
                    <a:pt x="0" y="396"/>
                  </a:cubicBezTo>
                  <a:cubicBezTo>
                    <a:pt x="0" y="510"/>
                    <a:pt x="92" y="602"/>
                    <a:pt x="206" y="602"/>
                  </a:cubicBezTo>
                  <a:cubicBezTo>
                    <a:pt x="295" y="602"/>
                    <a:pt x="371" y="546"/>
                    <a:pt x="400" y="467"/>
                  </a:cubicBezTo>
                  <a:cubicBezTo>
                    <a:pt x="413" y="469"/>
                    <a:pt x="427" y="470"/>
                    <a:pt x="441" y="470"/>
                  </a:cubicBezTo>
                  <a:cubicBezTo>
                    <a:pt x="497" y="470"/>
                    <a:pt x="548" y="451"/>
                    <a:pt x="588" y="419"/>
                  </a:cubicBezTo>
                  <a:cubicBezTo>
                    <a:pt x="617" y="452"/>
                    <a:pt x="660" y="472"/>
                    <a:pt x="708" y="472"/>
                  </a:cubicBezTo>
                  <a:cubicBezTo>
                    <a:pt x="797" y="472"/>
                    <a:pt x="869" y="400"/>
                    <a:pt x="869" y="311"/>
                  </a:cubicBezTo>
                  <a:cubicBezTo>
                    <a:pt x="869" y="222"/>
                    <a:pt x="797" y="150"/>
                    <a:pt x="708" y="150"/>
                  </a:cubicBezTo>
                  <a:close/>
                </a:path>
              </a:pathLst>
            </a:custGeom>
            <a:solidFill>
              <a:srgbClr val="F1F2F2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cxnSp>
          <p:nvCxnSpPr>
            <p:cNvPr id="52" name="直接连接符 51"/>
            <p:cNvCxnSpPr/>
            <p:nvPr/>
          </p:nvCxnSpPr>
          <p:spPr>
            <a:xfrm>
              <a:off x="3603068" y="-1326776"/>
              <a:ext cx="0" cy="3358267"/>
            </a:xfrm>
            <a:prstGeom prst="line">
              <a:avLst/>
            </a:prstGeom>
            <a:ln w="38100">
              <a:solidFill>
                <a:srgbClr val="F1F2F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3" name="组合 52"/>
          <p:cNvGrpSpPr/>
          <p:nvPr/>
        </p:nvGrpSpPr>
        <p:grpSpPr>
          <a:xfrm>
            <a:off x="5969873" y="-3460376"/>
            <a:ext cx="1332112" cy="5124388"/>
            <a:chOff x="5969873" y="-3460376"/>
            <a:chExt cx="1332112" cy="5124388"/>
          </a:xfrm>
        </p:grpSpPr>
        <p:sp>
          <p:nvSpPr>
            <p:cNvPr id="54" name="Freeform 27"/>
            <p:cNvSpPr>
              <a:spLocks/>
            </p:cNvSpPr>
            <p:nvPr/>
          </p:nvSpPr>
          <p:spPr bwMode="auto">
            <a:xfrm rot="630096">
              <a:off x="5969873" y="743107"/>
              <a:ext cx="1332112" cy="920905"/>
            </a:xfrm>
            <a:custGeom>
              <a:avLst/>
              <a:gdLst>
                <a:gd name="T0" fmla="*/ 708 w 869"/>
                <a:gd name="T1" fmla="*/ 150 h 602"/>
                <a:gd name="T2" fmla="*/ 663 w 869"/>
                <a:gd name="T3" fmla="*/ 156 h 602"/>
                <a:gd name="T4" fmla="*/ 441 w 869"/>
                <a:gd name="T5" fmla="*/ 0 h 602"/>
                <a:gd name="T6" fmla="*/ 210 w 869"/>
                <a:gd name="T7" fmla="*/ 190 h 602"/>
                <a:gd name="T8" fmla="*/ 206 w 869"/>
                <a:gd name="T9" fmla="*/ 190 h 602"/>
                <a:gd name="T10" fmla="*/ 0 w 869"/>
                <a:gd name="T11" fmla="*/ 396 h 602"/>
                <a:gd name="T12" fmla="*/ 206 w 869"/>
                <a:gd name="T13" fmla="*/ 602 h 602"/>
                <a:gd name="T14" fmla="*/ 400 w 869"/>
                <a:gd name="T15" fmla="*/ 467 h 602"/>
                <a:gd name="T16" fmla="*/ 441 w 869"/>
                <a:gd name="T17" fmla="*/ 470 h 602"/>
                <a:gd name="T18" fmla="*/ 588 w 869"/>
                <a:gd name="T19" fmla="*/ 419 h 602"/>
                <a:gd name="T20" fmla="*/ 708 w 869"/>
                <a:gd name="T21" fmla="*/ 472 h 602"/>
                <a:gd name="T22" fmla="*/ 869 w 869"/>
                <a:gd name="T23" fmla="*/ 311 h 602"/>
                <a:gd name="T24" fmla="*/ 708 w 869"/>
                <a:gd name="T25" fmla="*/ 150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69" h="602">
                  <a:moveTo>
                    <a:pt x="708" y="150"/>
                  </a:moveTo>
                  <a:cubicBezTo>
                    <a:pt x="692" y="150"/>
                    <a:pt x="677" y="152"/>
                    <a:pt x="663" y="156"/>
                  </a:cubicBezTo>
                  <a:cubicBezTo>
                    <a:pt x="630" y="65"/>
                    <a:pt x="543" y="0"/>
                    <a:pt x="441" y="0"/>
                  </a:cubicBezTo>
                  <a:cubicBezTo>
                    <a:pt x="327" y="0"/>
                    <a:pt x="232" y="82"/>
                    <a:pt x="210" y="190"/>
                  </a:cubicBezTo>
                  <a:cubicBezTo>
                    <a:pt x="209" y="190"/>
                    <a:pt x="208" y="190"/>
                    <a:pt x="206" y="190"/>
                  </a:cubicBezTo>
                  <a:cubicBezTo>
                    <a:pt x="92" y="190"/>
                    <a:pt x="0" y="282"/>
                    <a:pt x="0" y="396"/>
                  </a:cubicBezTo>
                  <a:cubicBezTo>
                    <a:pt x="0" y="510"/>
                    <a:pt x="92" y="602"/>
                    <a:pt x="206" y="602"/>
                  </a:cubicBezTo>
                  <a:cubicBezTo>
                    <a:pt x="295" y="602"/>
                    <a:pt x="371" y="546"/>
                    <a:pt x="400" y="467"/>
                  </a:cubicBezTo>
                  <a:cubicBezTo>
                    <a:pt x="413" y="469"/>
                    <a:pt x="427" y="470"/>
                    <a:pt x="441" y="470"/>
                  </a:cubicBezTo>
                  <a:cubicBezTo>
                    <a:pt x="497" y="470"/>
                    <a:pt x="548" y="451"/>
                    <a:pt x="588" y="419"/>
                  </a:cubicBezTo>
                  <a:cubicBezTo>
                    <a:pt x="617" y="452"/>
                    <a:pt x="660" y="472"/>
                    <a:pt x="708" y="472"/>
                  </a:cubicBezTo>
                  <a:cubicBezTo>
                    <a:pt x="797" y="472"/>
                    <a:pt x="869" y="400"/>
                    <a:pt x="869" y="311"/>
                  </a:cubicBezTo>
                  <a:cubicBezTo>
                    <a:pt x="869" y="222"/>
                    <a:pt x="797" y="150"/>
                    <a:pt x="708" y="150"/>
                  </a:cubicBezTo>
                  <a:close/>
                </a:path>
              </a:pathLst>
            </a:custGeom>
            <a:solidFill>
              <a:srgbClr val="F1F2F2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cxnSp>
          <p:nvCxnSpPr>
            <p:cNvPr id="55" name="直接连接符 54"/>
            <p:cNvCxnSpPr/>
            <p:nvPr/>
          </p:nvCxnSpPr>
          <p:spPr>
            <a:xfrm flipH="1">
              <a:off x="6629091" y="-3460376"/>
              <a:ext cx="35208" cy="4826587"/>
            </a:xfrm>
            <a:prstGeom prst="line">
              <a:avLst/>
            </a:prstGeom>
            <a:ln w="38100">
              <a:solidFill>
                <a:srgbClr val="F1F2F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383841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25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250"/>
                                </p:stCondLst>
                                <p:childTnLst>
                                  <p:par>
                                    <p:cTn id="9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1" dur="250"/>
                                            <p:tgtEl>
                                              <p:spTgt spid="29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3" presetID="2" presetClass="entr" presetSubtype="4" fill="hold" grpId="0" nodeType="after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15" dur="5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16" dur="5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8" presetID="2" presetClass="entr" presetSubtype="4" fill="hold" grpId="0" nodeType="after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20" dur="5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21" dur="5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3" presetID="53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10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0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6.25E-7 1.85185E-6 L -6.25E-7 0.1243 " pathEditMode="relative" rAng="0" ptsTypes="AA">
                                          <p:cBhvr>
                                            <p:cTn id="29" dur="500" spd="-1000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620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0" presetID="8" presetClass="emph" presetSubtype="0" decel="50000" autoRev="1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-1800000">
                                          <p:cBhvr>
                                            <p:cTn id="31" dur="3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33" presetID="53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0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125E-6 -1.11111E-6 L -3.125E-6 0.12431 " pathEditMode="relative" rAng="0" ptsTypes="AA">
                                          <p:cBhvr>
                                            <p:cTn id="39" dur="500" spd="-1000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620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0" presetID="8" presetClass="emph" presetSubtype="0" decel="50000" autoRev="1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-1200000">
                                          <p:cBhvr>
                                            <p:cTn id="41" dur="3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2700"/>
                                </p:stCondLst>
                                <p:childTnLst>
                                  <p:par>
                                    <p:cTn id="43" presetID="53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15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15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150"/>
                                            <p:tgtEl>
                                              <p:spTgt spid="10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0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125E-6 2.22222E-6 L 3.125E-6 0.1243 " pathEditMode="relative" rAng="0" ptsTypes="AA">
                                          <p:cBhvr>
                                            <p:cTn id="49" dur="150" spd="-1000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620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0" presetID="8" presetClass="emph" presetSubtype="0" accel="10000" autoRev="1" fill="hold" grpId="2" nodeType="withEffect" p14:presetBounceEnd="23333">
                                      <p:stCondLst>
                                        <p:cond delay="0"/>
                                      </p:stCondLst>
                                      <p:childTnLst>
                                        <p:animRot by="-900000" p14:bounceEnd="23333">
                                          <p:cBhvr>
                                            <p:cTn id="51" dur="15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53" presetID="53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1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1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100"/>
                                            <p:tgtEl>
                                              <p:spTgt spid="10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0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29167E-6 1.85185E-6 L 2.29167E-6 0.1243 " pathEditMode="relative" rAng="0" ptsTypes="AA">
                                          <p:cBhvr>
                                            <p:cTn id="59" dur="100" spd="-1000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620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0" presetID="8" presetClass="emph" presetSubtype="0" decel="20000" autoRev="1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-3000000">
                                          <p:cBhvr>
                                            <p:cTn id="61" dur="1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3200"/>
                                </p:stCondLst>
                                <p:childTnLst>
                                  <p:par>
                                    <p:cTn id="63" presetID="2" presetClass="entr" presetSubtype="4" fill="hold" grpId="0" nodeType="after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65" dur="25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66" dur="25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3450"/>
                                </p:stCondLst>
                                <p:childTnLst>
                                  <p:par>
                                    <p:cTn id="68" presetID="2" presetClass="entr" presetSubtype="4" fill="hold" grpId="0" nodeType="after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70" dur="25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71" dur="25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2" presetID="2" presetClass="entr" presetSubtype="8" fill="hold" grpId="0" nodeType="with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74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75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3950"/>
                                </p:stCondLst>
                                <p:childTnLst>
                                  <p:par>
                                    <p:cTn id="77" presetID="21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79" dur="25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0" fill="hold">
                                <p:stCondLst>
                                  <p:cond delay="4200"/>
                                </p:stCondLst>
                                <p:childTnLst>
                                  <p:par>
                                    <p:cTn id="81" presetID="8" presetClass="emph" presetSubtype="0" decel="5000" autoRev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0">
                                          <p:cBhvr>
                                            <p:cTn id="82" dur="2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3" fill="hold">
                                <p:stCondLst>
                                  <p:cond delay="4700"/>
                                </p:stCondLst>
                                <p:childTnLst>
                                  <p:par>
                                    <p:cTn id="84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6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7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8" presetID="8" presetClass="emph" presetSubtype="0" autoRev="1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Rot by="1800000">
                                          <p:cBhvr>
                                            <p:cTn id="89" dur="25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0" presetID="8" presetClass="emph" presetSubtype="0" decel="50000" autoRev="1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Rot by="-600000">
                                          <p:cBhvr>
                                            <p:cTn id="91" dur="35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2" presetID="2" presetClass="entr" presetSubtype="1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4" dur="75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5" dur="75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6" presetID="8" presetClass="emph" presetSubtype="0" autoRev="1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Rot by="1800000">
                                          <p:cBhvr>
                                            <p:cTn id="97" dur="25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8" presetID="8" presetClass="emph" presetSubtype="0" decel="50000" autoRev="1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Rot by="-900000">
                                          <p:cBhvr>
                                            <p:cTn id="99" dur="35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00" presetID="2" presetClass="entr" presetSubtype="1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2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3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4" presetID="8" presetClass="emph" presetSubtype="0" autoRev="1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Rot by="1800000">
                                          <p:cBhvr>
                                            <p:cTn id="105" dur="25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06" presetID="8" presetClass="emph" presetSubtype="0" decel="50000" autoRev="1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Rot by="-300000">
                                          <p:cBhvr>
                                            <p:cTn id="107" dur="35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08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0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1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2" presetID="8" presetClass="emph" presetSubtype="0" autoRev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Rot by="600000">
                                          <p:cBhvr>
                                            <p:cTn id="113" dur="2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14" presetID="8" presetClass="emph" presetSubtype="0" decel="50000" autoRev="1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Rot by="-600000">
                                          <p:cBhvr>
                                            <p:cTn id="115" dur="3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99" grpId="0" animBg="1"/>
          <p:bldP spid="16" grpId="0" animBg="1"/>
          <p:bldP spid="99" grpId="0" animBg="1"/>
          <p:bldP spid="100" grpId="0" animBg="1"/>
          <p:bldP spid="101" grpId="0" animBg="1"/>
          <p:bldP spid="101" grpId="1" animBg="1"/>
          <p:bldP spid="101" grpId="2" animBg="1"/>
          <p:bldP spid="103" grpId="0" animBg="1"/>
          <p:bldP spid="103" grpId="1" animBg="1"/>
          <p:bldP spid="103" grpId="2" animBg="1"/>
          <p:bldP spid="104" grpId="0" animBg="1"/>
          <p:bldP spid="104" grpId="1" animBg="1"/>
          <p:bldP spid="104" grpId="2" animBg="1"/>
          <p:bldP spid="105" grpId="0" animBg="1"/>
          <p:bldP spid="105" grpId="1" animBg="1"/>
          <p:bldP spid="105" grpId="2" animBg="1"/>
          <p:bldP spid="106" grpId="0" animBg="1"/>
          <p:bldP spid="107" grpId="0" animBg="1"/>
          <p:bldP spid="3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25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250"/>
                                </p:stCondLst>
                                <p:childTnLst>
                                  <p:par>
                                    <p:cTn id="9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1" dur="250"/>
                                            <p:tgtEl>
                                              <p:spTgt spid="29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3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8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3" presetID="53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10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0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6.25E-7 1.85185E-6 L -6.25E-7 0.1243 " pathEditMode="relative" rAng="0" ptsTypes="AA">
                                          <p:cBhvr>
                                            <p:cTn id="29" dur="500" spd="-1000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620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0" presetID="8" presetClass="emph" presetSubtype="0" decel="50000" autoRev="1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-1800000">
                                          <p:cBhvr>
                                            <p:cTn id="31" dur="3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33" presetID="53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0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125E-6 -1.11111E-6 L -3.125E-6 0.12431 " pathEditMode="relative" rAng="0" ptsTypes="AA">
                                          <p:cBhvr>
                                            <p:cTn id="39" dur="500" spd="-1000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620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0" presetID="8" presetClass="emph" presetSubtype="0" decel="50000" autoRev="1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-1200000">
                                          <p:cBhvr>
                                            <p:cTn id="41" dur="3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2700"/>
                                </p:stCondLst>
                                <p:childTnLst>
                                  <p:par>
                                    <p:cTn id="43" presetID="53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15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15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150"/>
                                            <p:tgtEl>
                                              <p:spTgt spid="10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0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125E-6 2.22222E-6 L 3.125E-6 0.1243 " pathEditMode="relative" rAng="0" ptsTypes="AA">
                                          <p:cBhvr>
                                            <p:cTn id="49" dur="150" spd="-1000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620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0" presetID="8" presetClass="emph" presetSubtype="0" accel="10000" autoRev="1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-900000">
                                          <p:cBhvr>
                                            <p:cTn id="51" dur="15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53" presetID="53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1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1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100"/>
                                            <p:tgtEl>
                                              <p:spTgt spid="10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0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29167E-6 1.85185E-6 L 2.29167E-6 0.1243 " pathEditMode="relative" rAng="0" ptsTypes="AA">
                                          <p:cBhvr>
                                            <p:cTn id="59" dur="100" spd="-1000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620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0" presetID="8" presetClass="emph" presetSubtype="0" decel="20000" autoRev="1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-3000000">
                                          <p:cBhvr>
                                            <p:cTn id="61" dur="1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3200"/>
                                </p:stCondLst>
                                <p:childTnLst>
                                  <p:par>
                                    <p:cTn id="63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5" dur="25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6" dur="25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3450"/>
                                </p:stCondLst>
                                <p:childTnLst>
                                  <p:par>
                                    <p:cTn id="68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0" dur="25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1" dur="25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2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4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5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3950"/>
                                </p:stCondLst>
                                <p:childTnLst>
                                  <p:par>
                                    <p:cTn id="77" presetID="21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79" dur="25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0" fill="hold">
                                <p:stCondLst>
                                  <p:cond delay="4200"/>
                                </p:stCondLst>
                                <p:childTnLst>
                                  <p:par>
                                    <p:cTn id="81" presetID="8" presetClass="emph" presetSubtype="0" decel="5000" autoRev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0">
                                          <p:cBhvr>
                                            <p:cTn id="82" dur="2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3" fill="hold">
                                <p:stCondLst>
                                  <p:cond delay="4700"/>
                                </p:stCondLst>
                                <p:childTnLst>
                                  <p:par>
                                    <p:cTn id="84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6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7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8" presetID="8" presetClass="emph" presetSubtype="0" autoRev="1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Rot by="1800000">
                                          <p:cBhvr>
                                            <p:cTn id="89" dur="25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0" presetID="8" presetClass="emph" presetSubtype="0" decel="50000" autoRev="1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Rot by="-600000">
                                          <p:cBhvr>
                                            <p:cTn id="91" dur="35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2" presetID="2" presetClass="entr" presetSubtype="1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4" dur="75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5" dur="75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6" presetID="8" presetClass="emph" presetSubtype="0" autoRev="1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Rot by="1800000">
                                          <p:cBhvr>
                                            <p:cTn id="97" dur="25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8" presetID="8" presetClass="emph" presetSubtype="0" decel="50000" autoRev="1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Rot by="-900000">
                                          <p:cBhvr>
                                            <p:cTn id="99" dur="35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00" presetID="2" presetClass="entr" presetSubtype="1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2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3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4" presetID="8" presetClass="emph" presetSubtype="0" autoRev="1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Rot by="1800000">
                                          <p:cBhvr>
                                            <p:cTn id="105" dur="25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06" presetID="8" presetClass="emph" presetSubtype="0" decel="50000" autoRev="1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Rot by="-300000">
                                          <p:cBhvr>
                                            <p:cTn id="107" dur="35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08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0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1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2" presetID="8" presetClass="emph" presetSubtype="0" autoRev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Rot by="600000">
                                          <p:cBhvr>
                                            <p:cTn id="113" dur="2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14" presetID="8" presetClass="emph" presetSubtype="0" decel="50000" autoRev="1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Rot by="-600000">
                                          <p:cBhvr>
                                            <p:cTn id="115" dur="3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99" grpId="0" animBg="1"/>
          <p:bldP spid="16" grpId="0" animBg="1"/>
          <p:bldP spid="99" grpId="0" animBg="1"/>
          <p:bldP spid="100" grpId="0" animBg="1"/>
          <p:bldP spid="101" grpId="0" animBg="1"/>
          <p:bldP spid="101" grpId="1" animBg="1"/>
          <p:bldP spid="101" grpId="2" animBg="1"/>
          <p:bldP spid="103" grpId="0" animBg="1"/>
          <p:bldP spid="103" grpId="1" animBg="1"/>
          <p:bldP spid="103" grpId="2" animBg="1"/>
          <p:bldP spid="104" grpId="0" animBg="1"/>
          <p:bldP spid="104" grpId="1" animBg="1"/>
          <p:bldP spid="104" grpId="2" animBg="1"/>
          <p:bldP spid="105" grpId="0" animBg="1"/>
          <p:bldP spid="105" grpId="1" animBg="1"/>
          <p:bldP spid="105" grpId="2" animBg="1"/>
          <p:bldP spid="106" grpId="0" animBg="1"/>
          <p:bldP spid="107" grpId="0" animBg="1"/>
          <p:bldP spid="32" grpId="0"/>
        </p:bldLst>
      </p:timing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826" y="0"/>
            <a:ext cx="12193653" cy="5758009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8" name="图片 5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763" y="-7552"/>
            <a:ext cx="1171502" cy="1171502"/>
          </a:xfrm>
          <a:prstGeom prst="rect">
            <a:avLst/>
          </a:prstGeom>
          <a:ln w="12700">
            <a:solidFill>
              <a:srgbClr val="262626"/>
            </a:solidFill>
          </a:ln>
        </p:spPr>
      </p:pic>
      <p:pic>
        <p:nvPicPr>
          <p:cNvPr id="59" name="图片 5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3740" y="-7552"/>
            <a:ext cx="1171502" cy="1171502"/>
          </a:xfrm>
          <a:prstGeom prst="rect">
            <a:avLst/>
          </a:prstGeom>
          <a:ln w="12700">
            <a:solidFill>
              <a:srgbClr val="262626"/>
            </a:solidFill>
          </a:ln>
        </p:spPr>
      </p:pic>
      <p:pic>
        <p:nvPicPr>
          <p:cNvPr id="63" name="图片 6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0717" y="-7552"/>
            <a:ext cx="1171502" cy="1171502"/>
          </a:xfrm>
          <a:prstGeom prst="rect">
            <a:avLst/>
          </a:prstGeom>
          <a:ln w="12700">
            <a:solidFill>
              <a:srgbClr val="262626"/>
            </a:solidFill>
          </a:ln>
        </p:spPr>
      </p:pic>
      <p:pic>
        <p:nvPicPr>
          <p:cNvPr id="68" name="图片 6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7694" y="-7552"/>
            <a:ext cx="1171502" cy="1171502"/>
          </a:xfrm>
          <a:prstGeom prst="rect">
            <a:avLst/>
          </a:prstGeom>
          <a:ln w="12700">
            <a:solidFill>
              <a:srgbClr val="262626"/>
            </a:solidFill>
          </a:ln>
        </p:spPr>
      </p:pic>
      <p:pic>
        <p:nvPicPr>
          <p:cNvPr id="69" name="图片 6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4671" y="-7552"/>
            <a:ext cx="1171502" cy="1171502"/>
          </a:xfrm>
          <a:prstGeom prst="rect">
            <a:avLst/>
          </a:prstGeom>
          <a:ln w="12700">
            <a:solidFill>
              <a:srgbClr val="262626"/>
            </a:solidFill>
          </a:ln>
        </p:spPr>
      </p:pic>
      <p:pic>
        <p:nvPicPr>
          <p:cNvPr id="72" name="图片 7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9034" y="-7552"/>
            <a:ext cx="1171502" cy="1171502"/>
          </a:xfrm>
          <a:prstGeom prst="rect">
            <a:avLst/>
          </a:prstGeom>
          <a:ln w="12700">
            <a:solidFill>
              <a:srgbClr val="262626"/>
            </a:solidFill>
          </a:ln>
        </p:spPr>
      </p:pic>
      <p:pic>
        <p:nvPicPr>
          <p:cNvPr id="73" name="图片 7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648" y="-7552"/>
            <a:ext cx="1171502" cy="1171502"/>
          </a:xfrm>
          <a:prstGeom prst="rect">
            <a:avLst/>
          </a:prstGeom>
          <a:ln w="12700">
            <a:solidFill>
              <a:srgbClr val="262626"/>
            </a:solidFill>
          </a:ln>
        </p:spPr>
      </p:pic>
      <p:pic>
        <p:nvPicPr>
          <p:cNvPr id="94" name="图片 93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15832" y="-7552"/>
            <a:ext cx="1171502" cy="1171502"/>
          </a:xfrm>
          <a:prstGeom prst="rect">
            <a:avLst/>
          </a:prstGeom>
          <a:ln w="12700">
            <a:solidFill>
              <a:srgbClr val="262626"/>
            </a:solidFill>
          </a:ln>
        </p:spPr>
      </p:pic>
      <p:pic>
        <p:nvPicPr>
          <p:cNvPr id="90" name="图片 89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2809" y="-7552"/>
            <a:ext cx="1171502" cy="1171502"/>
          </a:xfrm>
          <a:prstGeom prst="rect">
            <a:avLst/>
          </a:prstGeom>
          <a:ln w="12700">
            <a:solidFill>
              <a:srgbClr val="262626"/>
            </a:solidFill>
          </a:ln>
        </p:spPr>
      </p:pic>
      <p:pic>
        <p:nvPicPr>
          <p:cNvPr id="98" name="图片 97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88851" y="-7552"/>
            <a:ext cx="1171502" cy="1171502"/>
          </a:xfrm>
          <a:prstGeom prst="rect">
            <a:avLst/>
          </a:prstGeom>
          <a:ln w="12700">
            <a:solidFill>
              <a:srgbClr val="262626"/>
            </a:solidFill>
          </a:ln>
        </p:spPr>
      </p:pic>
      <p:pic>
        <p:nvPicPr>
          <p:cNvPr id="57" name="图片 56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763" y="2341502"/>
            <a:ext cx="1171502" cy="1171502"/>
          </a:xfrm>
          <a:prstGeom prst="rect">
            <a:avLst/>
          </a:prstGeom>
          <a:ln w="12700">
            <a:solidFill>
              <a:srgbClr val="262626"/>
            </a:solidFill>
          </a:ln>
        </p:spPr>
      </p:pic>
      <p:pic>
        <p:nvPicPr>
          <p:cNvPr id="62" name="图片 61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88851" y="2341502"/>
            <a:ext cx="1171502" cy="1171502"/>
          </a:xfrm>
          <a:prstGeom prst="rect">
            <a:avLst/>
          </a:prstGeom>
          <a:ln w="12700">
            <a:solidFill>
              <a:srgbClr val="262626"/>
            </a:solidFill>
          </a:ln>
        </p:spPr>
      </p:pic>
      <p:pic>
        <p:nvPicPr>
          <p:cNvPr id="66" name="图片 65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4671" y="2341502"/>
            <a:ext cx="1171502" cy="1171502"/>
          </a:xfrm>
          <a:prstGeom prst="rect">
            <a:avLst/>
          </a:prstGeom>
          <a:ln w="12700">
            <a:solidFill>
              <a:srgbClr val="262626"/>
            </a:solidFill>
          </a:ln>
        </p:spPr>
      </p:pic>
      <p:pic>
        <p:nvPicPr>
          <p:cNvPr id="67" name="图片 66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7694" y="2341502"/>
            <a:ext cx="1171502" cy="1171502"/>
          </a:xfrm>
          <a:prstGeom prst="rect">
            <a:avLst/>
          </a:prstGeom>
          <a:ln w="12700">
            <a:solidFill>
              <a:srgbClr val="262626"/>
            </a:solidFill>
          </a:ln>
        </p:spPr>
      </p:pic>
      <p:pic>
        <p:nvPicPr>
          <p:cNvPr id="87" name="图片 86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9786" y="2341502"/>
            <a:ext cx="1171502" cy="1171502"/>
          </a:xfrm>
          <a:prstGeom prst="rect">
            <a:avLst/>
          </a:prstGeom>
          <a:ln w="12700">
            <a:solidFill>
              <a:srgbClr val="262626"/>
            </a:solidFill>
          </a:ln>
        </p:spPr>
      </p:pic>
      <p:pic>
        <p:nvPicPr>
          <p:cNvPr id="103" name="图片 102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648" y="2341502"/>
            <a:ext cx="1171502" cy="1171502"/>
          </a:xfrm>
          <a:prstGeom prst="rect">
            <a:avLst/>
          </a:prstGeom>
          <a:ln w="12700">
            <a:solidFill>
              <a:srgbClr val="262626"/>
            </a:solidFill>
          </a:ln>
        </p:spPr>
      </p:pic>
      <p:pic>
        <p:nvPicPr>
          <p:cNvPr id="104" name="图片 103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3740" y="2341502"/>
            <a:ext cx="1171502" cy="1171502"/>
          </a:xfrm>
          <a:prstGeom prst="rect">
            <a:avLst/>
          </a:prstGeom>
          <a:ln w="12700">
            <a:solidFill>
              <a:srgbClr val="262626"/>
            </a:solidFill>
          </a:ln>
        </p:spPr>
      </p:pic>
      <p:pic>
        <p:nvPicPr>
          <p:cNvPr id="106" name="图片 105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2809" y="2341502"/>
            <a:ext cx="1171502" cy="1171502"/>
          </a:xfrm>
          <a:prstGeom prst="rect">
            <a:avLst/>
          </a:prstGeom>
          <a:ln w="12700">
            <a:solidFill>
              <a:srgbClr val="262626"/>
            </a:solidFill>
          </a:ln>
        </p:spPr>
      </p:pic>
      <p:pic>
        <p:nvPicPr>
          <p:cNvPr id="109" name="图片 108"/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0717" y="2341502"/>
            <a:ext cx="1171502" cy="1171502"/>
          </a:xfrm>
          <a:prstGeom prst="rect">
            <a:avLst/>
          </a:prstGeom>
          <a:ln w="12700">
            <a:solidFill>
              <a:srgbClr val="262626"/>
            </a:solidFill>
          </a:ln>
        </p:spPr>
      </p:pic>
      <p:pic>
        <p:nvPicPr>
          <p:cNvPr id="53" name="图片 52"/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2115" y="4623352"/>
            <a:ext cx="1171502" cy="1171502"/>
          </a:xfrm>
          <a:prstGeom prst="rect">
            <a:avLst/>
          </a:prstGeom>
          <a:ln w="12700">
            <a:solidFill>
              <a:srgbClr val="262626"/>
            </a:solidFill>
          </a:ln>
        </p:spPr>
      </p:pic>
      <p:pic>
        <p:nvPicPr>
          <p:cNvPr id="51" name="图片 50"/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9811" y="4623352"/>
            <a:ext cx="1171502" cy="1171502"/>
          </a:xfrm>
          <a:prstGeom prst="rect">
            <a:avLst/>
          </a:prstGeom>
          <a:ln w="12700">
            <a:solidFill>
              <a:srgbClr val="262626"/>
            </a:solidFill>
          </a:ln>
        </p:spPr>
      </p:pic>
      <p:pic>
        <p:nvPicPr>
          <p:cNvPr id="56" name="图片 55"/>
          <p:cNvPicPr>
            <a:picLocks noChangeAspect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2887" y="4623352"/>
            <a:ext cx="1171502" cy="1171502"/>
          </a:xfrm>
          <a:prstGeom prst="rect">
            <a:avLst/>
          </a:prstGeom>
          <a:ln w="12700">
            <a:solidFill>
              <a:srgbClr val="262626"/>
            </a:solidFill>
          </a:ln>
        </p:spPr>
      </p:pic>
      <p:pic>
        <p:nvPicPr>
          <p:cNvPr id="80" name="图片 79"/>
          <p:cNvPicPr>
            <a:picLocks noChangeAspect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659" y="4623352"/>
            <a:ext cx="1171502" cy="1171502"/>
          </a:xfrm>
          <a:prstGeom prst="rect">
            <a:avLst/>
          </a:prstGeom>
          <a:ln w="12700">
            <a:solidFill>
              <a:srgbClr val="262626"/>
            </a:solidFill>
          </a:ln>
        </p:spPr>
      </p:pic>
      <p:pic>
        <p:nvPicPr>
          <p:cNvPr id="85" name="图片 84"/>
          <p:cNvPicPr>
            <a:picLocks noChangeAspect="1"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9039" y="4623352"/>
            <a:ext cx="1171502" cy="1171502"/>
          </a:xfrm>
          <a:prstGeom prst="rect">
            <a:avLst/>
          </a:prstGeom>
          <a:ln w="12700">
            <a:solidFill>
              <a:srgbClr val="262626"/>
            </a:solidFill>
          </a:ln>
        </p:spPr>
      </p:pic>
      <p:pic>
        <p:nvPicPr>
          <p:cNvPr id="86" name="图片 85"/>
          <p:cNvPicPr>
            <a:picLocks noChangeAspect="1"/>
          </p:cNvPicPr>
          <p:nvPr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6735" y="4623352"/>
            <a:ext cx="1171502" cy="1171502"/>
          </a:xfrm>
          <a:prstGeom prst="rect">
            <a:avLst/>
          </a:prstGeom>
          <a:ln w="12700">
            <a:solidFill>
              <a:srgbClr val="262626"/>
            </a:solidFill>
          </a:ln>
        </p:spPr>
      </p:pic>
      <p:pic>
        <p:nvPicPr>
          <p:cNvPr id="97" name="图片 96"/>
          <p:cNvPicPr>
            <a:picLocks noChangeAspect="1"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5963" y="4623352"/>
            <a:ext cx="1171502" cy="1171502"/>
          </a:xfrm>
          <a:prstGeom prst="rect">
            <a:avLst/>
          </a:prstGeom>
          <a:ln w="12700">
            <a:solidFill>
              <a:srgbClr val="262626"/>
            </a:solidFill>
          </a:ln>
        </p:spPr>
      </p:pic>
      <p:pic>
        <p:nvPicPr>
          <p:cNvPr id="1044" name="Picture 20" descr="D:\Users\zyf\Desktop\脸萌\myotee1404114442676.608B92FEE4400104F5F626606A82C43A.png"/>
          <p:cNvPicPr>
            <a:picLocks noChangeAspect="1" noChangeArrowheads="1"/>
          </p:cNvPicPr>
          <p:nvPr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16765" y="4623352"/>
            <a:ext cx="1170000" cy="1170000"/>
          </a:xfrm>
          <a:prstGeom prst="rect">
            <a:avLst/>
          </a:prstGeom>
          <a:ln w="12700">
            <a:solidFill>
              <a:srgbClr val="262626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6" name="Picture 22" descr="D:\Users\zyf\Desktop\脸萌\myotee1404115361028.B36B9647238EBDF927D0A9B89BC0F41A.png"/>
          <p:cNvPicPr>
            <a:picLocks noChangeAspect="1" noChangeArrowheads="1"/>
          </p:cNvPicPr>
          <p:nvPr/>
        </p:nvPicPr>
        <p:blipFill>
          <a:blip r:embed="rId2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88341" y="4623352"/>
            <a:ext cx="1170000" cy="1170000"/>
          </a:xfrm>
          <a:prstGeom prst="rect">
            <a:avLst/>
          </a:prstGeom>
          <a:ln w="12700">
            <a:solidFill>
              <a:srgbClr val="262626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5" name="图片 54"/>
          <p:cNvPicPr>
            <a:picLocks noChangeAspect="1"/>
          </p:cNvPicPr>
          <p:nvPr/>
        </p:nvPicPr>
        <p:blipFill>
          <a:blip r:embed="rId3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0804" y="1163950"/>
            <a:ext cx="1171502" cy="1171502"/>
          </a:xfrm>
          <a:prstGeom prst="rect">
            <a:avLst/>
          </a:prstGeom>
          <a:ln w="12700">
            <a:solidFill>
              <a:srgbClr val="262626"/>
            </a:solidFill>
          </a:ln>
        </p:spPr>
      </p:pic>
      <p:pic>
        <p:nvPicPr>
          <p:cNvPr id="64" name="图片 63"/>
          <p:cNvPicPr>
            <a:picLocks noChangeAspect="1"/>
          </p:cNvPicPr>
          <p:nvPr/>
        </p:nvPicPr>
        <p:blipFill>
          <a:blip r:embed="rId3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88851" y="1163950"/>
            <a:ext cx="1171502" cy="1171502"/>
          </a:xfrm>
          <a:prstGeom prst="rect">
            <a:avLst/>
          </a:prstGeom>
          <a:ln w="12700">
            <a:solidFill>
              <a:srgbClr val="262626"/>
            </a:solidFill>
          </a:ln>
        </p:spPr>
      </p:pic>
      <p:pic>
        <p:nvPicPr>
          <p:cNvPr id="65" name="图片 64"/>
          <p:cNvPicPr>
            <a:picLocks noChangeAspect="1"/>
          </p:cNvPicPr>
          <p:nvPr/>
        </p:nvPicPr>
        <p:blipFill>
          <a:blip r:embed="rId3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14828" y="1163950"/>
            <a:ext cx="1171502" cy="1171502"/>
          </a:xfrm>
          <a:prstGeom prst="rect">
            <a:avLst/>
          </a:prstGeom>
          <a:ln w="12700">
            <a:solidFill>
              <a:srgbClr val="262626"/>
            </a:solidFill>
          </a:ln>
        </p:spPr>
      </p:pic>
      <p:pic>
        <p:nvPicPr>
          <p:cNvPr id="79" name="图片 78"/>
          <p:cNvPicPr>
            <a:picLocks noChangeAspect="1"/>
          </p:cNvPicPr>
          <p:nvPr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1736" y="1163950"/>
            <a:ext cx="1171502" cy="1171502"/>
          </a:xfrm>
          <a:prstGeom prst="rect">
            <a:avLst/>
          </a:prstGeom>
          <a:ln w="12700">
            <a:solidFill>
              <a:srgbClr val="262626"/>
            </a:solidFill>
          </a:ln>
        </p:spPr>
      </p:pic>
      <p:pic>
        <p:nvPicPr>
          <p:cNvPr id="1039" name="Picture 15" descr="D:\Users\zyf\Desktop\脸萌\myotee1404113741555.9D4B2A5074A49CDC9CC0F5B2F8FE8F47.png"/>
          <p:cNvPicPr>
            <a:picLocks noChangeAspect="1" noChangeArrowheads="1"/>
          </p:cNvPicPr>
          <p:nvPr/>
        </p:nvPicPr>
        <p:blipFill>
          <a:blip r:embed="rId3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5760" y="1163950"/>
            <a:ext cx="1170000" cy="1170000"/>
          </a:xfrm>
          <a:prstGeom prst="rect">
            <a:avLst/>
          </a:prstGeom>
          <a:ln w="12700">
            <a:solidFill>
              <a:srgbClr val="262626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2" name="Picture 18" descr="D:\Users\zyf\Desktop\脸萌\myotee1404114096312.95D9324D3405EC49EF28861D9A5EB210.png"/>
          <p:cNvPicPr>
            <a:picLocks noChangeAspect="1" noChangeArrowheads="1"/>
          </p:cNvPicPr>
          <p:nvPr/>
        </p:nvPicPr>
        <p:blipFill>
          <a:blip r:embed="rId3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69785" y="1163950"/>
            <a:ext cx="1170000" cy="1170000"/>
          </a:xfrm>
          <a:prstGeom prst="rect">
            <a:avLst/>
          </a:prstGeom>
          <a:ln w="12700">
            <a:solidFill>
              <a:srgbClr val="262626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9" name="Picture 25" descr="D:\Users\zyf\Desktop\脸萌\myotee1404116344154.94308CF568E628D2618FE80990B813BF.png"/>
          <p:cNvPicPr>
            <a:picLocks noChangeAspect="1" noChangeArrowheads="1"/>
          </p:cNvPicPr>
          <p:nvPr/>
        </p:nvPicPr>
        <p:blipFill>
          <a:blip r:embed="rId3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6692" y="1163950"/>
            <a:ext cx="1170000" cy="1170000"/>
          </a:xfrm>
          <a:prstGeom prst="rect">
            <a:avLst/>
          </a:prstGeom>
          <a:ln w="12700">
            <a:solidFill>
              <a:srgbClr val="262626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3" name="Picture 29" descr="D:\Users\zyf\Desktop\脸萌\myotee1404116614882.1FFE703AC7F35A18828AB0EF38153B50.png"/>
          <p:cNvPicPr>
            <a:picLocks noChangeAspect="1" noChangeArrowheads="1"/>
          </p:cNvPicPr>
          <p:nvPr/>
        </p:nvPicPr>
        <p:blipFill>
          <a:blip r:embed="rId3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4170" y="1163950"/>
            <a:ext cx="1170000" cy="1170000"/>
          </a:xfrm>
          <a:prstGeom prst="rect">
            <a:avLst/>
          </a:prstGeom>
          <a:ln w="12700">
            <a:solidFill>
              <a:srgbClr val="262626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4" name="Picture 30" descr="D:\Users\zyf\Desktop\脸萌\myotee1404116773667.2901042DAD0D432C938CB2C5FB2C6EDF.png"/>
          <p:cNvPicPr>
            <a:picLocks noChangeAspect="1" noChangeArrowheads="1"/>
          </p:cNvPicPr>
          <p:nvPr/>
        </p:nvPicPr>
        <p:blipFill>
          <a:blip r:embed="rId3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9214" y="1163950"/>
            <a:ext cx="1170000" cy="1170000"/>
          </a:xfrm>
          <a:prstGeom prst="rect">
            <a:avLst/>
          </a:prstGeom>
          <a:ln w="12700">
            <a:solidFill>
              <a:srgbClr val="262626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" name="图片 80"/>
          <p:cNvPicPr>
            <a:picLocks noChangeAspect="1"/>
          </p:cNvPicPr>
          <p:nvPr/>
        </p:nvPicPr>
        <p:blipFill>
          <a:blip r:embed="rId3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8811" y="3521881"/>
            <a:ext cx="1171502" cy="1171502"/>
          </a:xfrm>
          <a:prstGeom prst="rect">
            <a:avLst/>
          </a:prstGeom>
          <a:ln w="12700">
            <a:solidFill>
              <a:srgbClr val="262626"/>
            </a:solidFill>
          </a:ln>
        </p:spPr>
      </p:pic>
      <p:pic>
        <p:nvPicPr>
          <p:cNvPr id="1033" name="Picture 9" descr="D:\Users\zyf\Desktop\脸萌\myotee1404111296122.221E6AAE3FE7CB6C6396F55AA9A4EBEE.png"/>
          <p:cNvPicPr>
            <a:picLocks noChangeAspect="1" noChangeArrowheads="1"/>
          </p:cNvPicPr>
          <p:nvPr/>
        </p:nvPicPr>
        <p:blipFill>
          <a:blip r:embed="rId4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8041" y="3521881"/>
            <a:ext cx="1170000" cy="1170000"/>
          </a:xfrm>
          <a:prstGeom prst="rect">
            <a:avLst/>
          </a:prstGeom>
          <a:ln w="12700">
            <a:solidFill>
              <a:srgbClr val="262626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5" name="Picture 11" descr="D:\Users\zyf\Desktop\脸萌\myotee1404112545000.75F9847CF7A2EA64CD1D59FF71A43921.png"/>
          <p:cNvPicPr>
            <a:picLocks noChangeAspect="1" noChangeArrowheads="1"/>
          </p:cNvPicPr>
          <p:nvPr/>
        </p:nvPicPr>
        <p:blipFill>
          <a:blip r:embed="rId4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2889" y="3521881"/>
            <a:ext cx="1170000" cy="1170000"/>
          </a:xfrm>
          <a:prstGeom prst="rect">
            <a:avLst/>
          </a:prstGeom>
          <a:ln w="12700">
            <a:solidFill>
              <a:srgbClr val="262626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5" name="Picture 21" descr="D:\Users\zyf\Desktop\脸萌\myotee1404115334991.D7E9C517FC20778466668F74DAE22027.png"/>
          <p:cNvPicPr>
            <a:picLocks noChangeAspect="1" noChangeArrowheads="1"/>
          </p:cNvPicPr>
          <p:nvPr/>
        </p:nvPicPr>
        <p:blipFill>
          <a:blip r:embed="rId4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15769" y="3521881"/>
            <a:ext cx="1170000" cy="1170000"/>
          </a:xfrm>
          <a:prstGeom prst="rect">
            <a:avLst/>
          </a:prstGeom>
          <a:ln w="12700">
            <a:solidFill>
              <a:srgbClr val="262626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8" name="Picture 24" descr="D:\Users\zyf\Desktop\脸萌\myotee1404116262704.8ACD213A96FF0DA899380482A99F5926.png"/>
          <p:cNvPicPr>
            <a:picLocks noChangeAspect="1" noChangeArrowheads="1"/>
          </p:cNvPicPr>
          <p:nvPr/>
        </p:nvPicPr>
        <p:blipFill>
          <a:blip r:embed="rId4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5465" y="3521881"/>
            <a:ext cx="1170000" cy="1170000"/>
          </a:xfrm>
          <a:prstGeom prst="rect">
            <a:avLst/>
          </a:prstGeom>
          <a:ln w="12700">
            <a:solidFill>
              <a:srgbClr val="262626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0" name="Picture 26" descr="D:\Users\zyf\Desktop\脸萌\myotee1404116468105.83CDD81A9AB80747C0DF85F44405CF08.png"/>
          <p:cNvPicPr>
            <a:picLocks noChangeAspect="1" noChangeArrowheads="1"/>
          </p:cNvPicPr>
          <p:nvPr/>
        </p:nvPicPr>
        <p:blipFill>
          <a:blip r:embed="rId4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43193" y="3521881"/>
            <a:ext cx="1170000" cy="1170000"/>
          </a:xfrm>
          <a:prstGeom prst="rect">
            <a:avLst/>
          </a:prstGeom>
          <a:ln w="12700">
            <a:solidFill>
              <a:srgbClr val="262626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1" name="Picture 27" descr="D:\Users\zyf\Desktop\脸萌\myotee1404116493540.344675D6980D64EB59C72F5846CADFA5.png"/>
          <p:cNvPicPr>
            <a:picLocks noChangeAspect="1" noChangeArrowheads="1"/>
          </p:cNvPicPr>
          <p:nvPr/>
        </p:nvPicPr>
        <p:blipFill>
          <a:blip r:embed="rId4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0617" y="3521881"/>
            <a:ext cx="1170000" cy="1170000"/>
          </a:xfrm>
          <a:prstGeom prst="rect">
            <a:avLst/>
          </a:prstGeom>
          <a:ln w="12700">
            <a:solidFill>
              <a:srgbClr val="262626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0" name="Rectangle 463"/>
          <p:cNvSpPr>
            <a:spLocks noChangeArrowheads="1"/>
          </p:cNvSpPr>
          <p:nvPr/>
        </p:nvSpPr>
        <p:spPr bwMode="auto">
          <a:xfrm>
            <a:off x="-826" y="5758009"/>
            <a:ext cx="12193653" cy="1099991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" name="文本框 59"/>
          <p:cNvSpPr txBox="1"/>
          <p:nvPr/>
        </p:nvSpPr>
        <p:spPr>
          <a:xfrm>
            <a:off x="964225" y="5932462"/>
            <a:ext cx="112286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迷你简汉真广标" panose="02010609000101010101" pitchFamily="49" charset="-122"/>
                <a:ea typeface="迷你简汉真广标" panose="02010609000101010101" pitchFamily="49" charset="-122"/>
              </a:rPr>
              <a:t>大学逝去我们怀念但不遗憾，未来等待我们去创造</a:t>
            </a:r>
            <a:endParaRPr lang="en-US" altLang="zh-CN" sz="36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迷你简汉真广标" panose="02010609000101010101" pitchFamily="49" charset="-122"/>
              <a:ea typeface="迷你简汉真广标" panose="02010609000101010101" pitchFamily="49" charset="-122"/>
            </a:endParaRPr>
          </a:p>
        </p:txBody>
      </p:sp>
      <p:pic>
        <p:nvPicPr>
          <p:cNvPr id="61" name="图片 60"/>
          <p:cNvPicPr>
            <a:picLocks noChangeAspect="1"/>
          </p:cNvPicPr>
          <p:nvPr/>
        </p:nvPicPr>
        <p:blipFill>
          <a:blip r:embed="rId4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85769" y="3521130"/>
            <a:ext cx="1171502" cy="1171502"/>
          </a:xfrm>
          <a:prstGeom prst="rect">
            <a:avLst/>
          </a:prstGeom>
          <a:ln w="12700">
            <a:solidFill>
              <a:srgbClr val="262626"/>
            </a:solidFill>
          </a:ln>
        </p:spPr>
      </p:pic>
      <p:pic>
        <p:nvPicPr>
          <p:cNvPr id="70" name="图片 69"/>
          <p:cNvPicPr>
            <a:picLocks noChangeAspect="1"/>
          </p:cNvPicPr>
          <p:nvPr/>
        </p:nvPicPr>
        <p:blipFill>
          <a:blip r:embed="rId4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7190" y="4699433"/>
            <a:ext cx="1162432" cy="1057074"/>
          </a:xfrm>
          <a:prstGeom prst="rect">
            <a:avLst/>
          </a:prstGeom>
          <a:ln w="12700">
            <a:solidFill>
              <a:srgbClr val="262626"/>
            </a:solidFill>
          </a:ln>
        </p:spPr>
      </p:pic>
      <p:pic>
        <p:nvPicPr>
          <p:cNvPr id="71" name="图片 70"/>
          <p:cNvPicPr>
            <a:picLocks noChangeAspect="1"/>
          </p:cNvPicPr>
          <p:nvPr/>
        </p:nvPicPr>
        <p:blipFill>
          <a:blip r:embed="rId4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984" y="3497900"/>
            <a:ext cx="1171502" cy="1171502"/>
          </a:xfrm>
          <a:prstGeom prst="rect">
            <a:avLst/>
          </a:prstGeom>
          <a:ln w="12700">
            <a:solidFill>
              <a:srgbClr val="262626"/>
            </a:solidFill>
          </a:ln>
        </p:spPr>
      </p:pic>
      <p:pic>
        <p:nvPicPr>
          <p:cNvPr id="74" name="图片 73"/>
          <p:cNvPicPr>
            <a:picLocks noChangeAspect="1"/>
          </p:cNvPicPr>
          <p:nvPr/>
        </p:nvPicPr>
        <p:blipFill>
          <a:blip r:embed="rId4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123" y="1162638"/>
            <a:ext cx="1171502" cy="1171502"/>
          </a:xfrm>
          <a:prstGeom prst="rect">
            <a:avLst/>
          </a:prstGeom>
          <a:ln w="12700">
            <a:solidFill>
              <a:srgbClr val="262626"/>
            </a:solidFill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18833" y="2350379"/>
            <a:ext cx="1166936" cy="115964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2650" y="3513004"/>
            <a:ext cx="1167984" cy="1167984"/>
          </a:xfrm>
          <a:prstGeom prst="rect">
            <a:avLst/>
          </a:prstGeom>
          <a:ln>
            <a:solidFill>
              <a:srgbClr val="262626"/>
            </a:solidFill>
          </a:ln>
        </p:spPr>
      </p:pic>
    </p:spTree>
    <p:extLst>
      <p:ext uri="{BB962C8B-B14F-4D97-AF65-F5344CB8AC3E}">
        <p14:creationId xmlns:p14="http://schemas.microsoft.com/office/powerpoint/2010/main" val="2299294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25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25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18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18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" dur="18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250"/>
                                </p:stCondLst>
                                <p:childTnLst>
                                  <p:par>
                                    <p:cTn id="1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2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2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2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450"/>
                                </p:stCondLst>
                                <p:childTnLst>
                                  <p:par>
                                    <p:cTn id="21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2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2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2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650"/>
                                </p:stCondLst>
                                <p:childTnLst>
                                  <p:par>
                                    <p:cTn id="27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2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2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2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850"/>
                                </p:stCondLst>
                                <p:childTnLst>
                                  <p:par>
                                    <p:cTn id="33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2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2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2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1050"/>
                                </p:stCondLst>
                                <p:childTnLst>
                                  <p:par>
                                    <p:cTn id="39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15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15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3" dur="15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1200"/>
                                </p:stCondLst>
                                <p:childTnLst>
                                  <p:par>
                                    <p:cTn id="4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15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15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15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1350"/>
                                </p:stCondLst>
                                <p:childTnLst>
                                  <p:par>
                                    <p:cTn id="51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15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15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15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57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15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15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15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1650"/>
                                </p:stCondLst>
                                <p:childTnLst>
                                  <p:par>
                                    <p:cTn id="63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5" dur="15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15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7" dur="150"/>
                                            <p:tgtEl>
                                              <p:spTgt spid="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1800"/>
                                </p:stCondLst>
                                <p:childTnLst>
                                  <p:par>
                                    <p:cTn id="69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1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1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3" dur="1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1900"/>
                                </p:stCondLst>
                                <p:childTnLst>
                                  <p:par>
                                    <p:cTn id="7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100" fill="hold"/>
                                            <p:tgtEl>
                                              <p:spTgt spid="10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100" fill="hold"/>
                                            <p:tgtEl>
                                              <p:spTgt spid="10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9" dur="100"/>
                                            <p:tgtEl>
                                              <p:spTgt spid="10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81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3" dur="100" fill="hold"/>
                                            <p:tgtEl>
                                              <p:spTgt spid="10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100" fill="hold"/>
                                            <p:tgtEl>
                                              <p:spTgt spid="10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5" dur="100"/>
                                            <p:tgtEl>
                                              <p:spTgt spid="10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6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87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9" dur="100" fill="hold"/>
                                            <p:tgtEl>
                                              <p:spTgt spid="10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0" dur="100" fill="hold"/>
                                            <p:tgtEl>
                                              <p:spTgt spid="10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1" dur="100"/>
                                            <p:tgtEl>
                                              <p:spTgt spid="10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2" fill="hold">
                                <p:stCondLst>
                                  <p:cond delay="2200"/>
                                </p:stCondLst>
                                <p:childTnLst>
                                  <p:par>
                                    <p:cTn id="93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5" dur="1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6" dur="1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7" dur="1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8" fill="hold">
                                <p:stCondLst>
                                  <p:cond delay="2300"/>
                                </p:stCondLst>
                                <p:childTnLst>
                                  <p:par>
                                    <p:cTn id="99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1" dur="100" fill="hold"/>
                                            <p:tgtEl>
                                              <p:spTgt spid="10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2" dur="100" fill="hold"/>
                                            <p:tgtEl>
                                              <p:spTgt spid="10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3" dur="100"/>
                                            <p:tgtEl>
                                              <p:spTgt spid="10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4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10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7" dur="100" fill="hold"/>
                                            <p:tgtEl>
                                              <p:spTgt spid="10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8" dur="100" fill="hold"/>
                                            <p:tgtEl>
                                              <p:spTgt spid="10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9" dur="100"/>
                                            <p:tgtEl>
                                              <p:spTgt spid="10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0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111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3" dur="5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4" dur="5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5" dur="5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6" fill="hold">
                                <p:stCondLst>
                                  <p:cond delay="2550"/>
                                </p:stCondLst>
                                <p:childTnLst>
                                  <p:par>
                                    <p:cTn id="117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9" dur="8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0" dur="8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1" dur="8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2" fill="hold">
                                <p:stCondLst>
                                  <p:cond delay="2630"/>
                                </p:stCondLst>
                                <p:childTnLst>
                                  <p:par>
                                    <p:cTn id="123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5" dur="8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6" dur="8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7" dur="8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8" fill="hold">
                                <p:stCondLst>
                                  <p:cond delay="2710"/>
                                </p:stCondLst>
                                <p:childTnLst>
                                  <p:par>
                                    <p:cTn id="129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1" dur="8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2" dur="8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3" dur="8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4" fill="hold">
                                <p:stCondLst>
                                  <p:cond delay="2790"/>
                                </p:stCondLst>
                                <p:childTnLst>
                                  <p:par>
                                    <p:cTn id="13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7" dur="8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8" dur="8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9" dur="8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0" fill="hold">
                                <p:stCondLst>
                                  <p:cond delay="2870"/>
                                </p:stCondLst>
                                <p:childTnLst>
                                  <p:par>
                                    <p:cTn id="141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3" dur="8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4" dur="8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5" dur="8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6" fill="hold">
                                <p:stCondLst>
                                  <p:cond delay="2950"/>
                                </p:stCondLst>
                                <p:childTnLst>
                                  <p:par>
                                    <p:cTn id="147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9" dur="8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0" dur="8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1" dur="80"/>
                                            <p:tgtEl>
                                              <p:spTgt spid="10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2" fill="hold">
                                <p:stCondLst>
                                  <p:cond delay="3030"/>
                                </p:stCondLst>
                                <p:childTnLst>
                                  <p:par>
                                    <p:cTn id="153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5" dur="8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6" dur="8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7" dur="80"/>
                                            <p:tgtEl>
                                              <p:spTgt spid="10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8" fill="hold">
                                <p:stCondLst>
                                  <p:cond delay="3110"/>
                                </p:stCondLst>
                                <p:childTnLst>
                                  <p:par>
                                    <p:cTn id="159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1" dur="8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2" dur="8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3" dur="8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4" fill="hold">
                                <p:stCondLst>
                                  <p:cond delay="3190"/>
                                </p:stCondLst>
                                <p:childTnLst>
                                  <p:par>
                                    <p:cTn id="16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7" dur="8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8" dur="8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9" dur="80"/>
                                            <p:tgtEl>
                                              <p:spTgt spid="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0" fill="hold">
                                <p:stCondLst>
                                  <p:cond delay="3270"/>
                                </p:stCondLst>
                                <p:childTnLst>
                                  <p:par>
                                    <p:cTn id="171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3" dur="8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4" dur="8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5" dur="80"/>
                                            <p:tgtEl>
                                              <p:spTgt spid="10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6" fill="hold">
                                <p:stCondLst>
                                  <p:cond delay="3350"/>
                                </p:stCondLst>
                                <p:childTnLst>
                                  <p:par>
                                    <p:cTn id="177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9" dur="8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0" dur="8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1" dur="8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2" fill="hold">
                                <p:stCondLst>
                                  <p:cond delay="3430"/>
                                </p:stCondLst>
                                <p:childTnLst>
                                  <p:par>
                                    <p:cTn id="183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5" dur="8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6" dur="8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7" dur="8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8" fill="hold">
                                <p:stCondLst>
                                  <p:cond delay="3510"/>
                                </p:stCondLst>
                                <p:childTnLst>
                                  <p:par>
                                    <p:cTn id="189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1" dur="8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2" dur="8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3" dur="8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4" fill="hold">
                                <p:stCondLst>
                                  <p:cond delay="3590"/>
                                </p:stCondLst>
                                <p:childTnLst>
                                  <p:par>
                                    <p:cTn id="19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7" dur="8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8" dur="8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9" dur="8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0" fill="hold">
                                <p:stCondLst>
                                  <p:cond delay="3670"/>
                                </p:stCondLst>
                                <p:childTnLst>
                                  <p:par>
                                    <p:cTn id="201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3" dur="8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4" dur="8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5" dur="8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6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207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9" dur="80" fill="hold"/>
                                            <p:tgtEl>
                                              <p:spTgt spid="10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0" dur="80" fill="hold"/>
                                            <p:tgtEl>
                                              <p:spTgt spid="10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1" dur="80"/>
                                            <p:tgtEl>
                                              <p:spTgt spid="10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2" fill="hold">
                                <p:stCondLst>
                                  <p:cond delay="3830"/>
                                </p:stCondLst>
                                <p:childTnLst>
                                  <p:par>
                                    <p:cTn id="213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5" dur="50" fill="hold"/>
                                            <p:tgtEl>
                                              <p:spTgt spid="10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6" dur="50" fill="hold"/>
                                            <p:tgtEl>
                                              <p:spTgt spid="10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7" dur="50"/>
                                            <p:tgtEl>
                                              <p:spTgt spid="10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8" fill="hold">
                                <p:stCondLst>
                                  <p:cond delay="3880"/>
                                </p:stCondLst>
                                <p:childTnLst>
                                  <p:par>
                                    <p:cTn id="219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1" dur="50" fill="hold"/>
                                            <p:tgtEl>
                                              <p:spTgt spid="10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2" dur="50" fill="hold"/>
                                            <p:tgtEl>
                                              <p:spTgt spid="10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3" dur="50"/>
                                            <p:tgtEl>
                                              <p:spTgt spid="10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4" fill="hold">
                                <p:stCondLst>
                                  <p:cond delay="3930"/>
                                </p:stCondLst>
                                <p:childTnLst>
                                  <p:par>
                                    <p:cTn id="22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7" dur="50" fill="hold"/>
                                            <p:tgtEl>
                                              <p:spTgt spid="10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8" dur="50" fill="hold"/>
                                            <p:tgtEl>
                                              <p:spTgt spid="10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9" dur="50"/>
                                            <p:tgtEl>
                                              <p:spTgt spid="10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0" fill="hold">
                                <p:stCondLst>
                                  <p:cond delay="3980"/>
                                </p:stCondLst>
                                <p:childTnLst>
                                  <p:par>
                                    <p:cTn id="231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3" dur="50" fill="hold"/>
                                            <p:tgtEl>
                                              <p:spTgt spid="10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4" dur="50" fill="hold"/>
                                            <p:tgtEl>
                                              <p:spTgt spid="10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5" dur="50"/>
                                            <p:tgtEl>
                                              <p:spTgt spid="10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6" fill="hold">
                                <p:stCondLst>
                                  <p:cond delay="4030"/>
                                </p:stCondLst>
                                <p:childTnLst>
                                  <p:par>
                                    <p:cTn id="237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9" dur="50" fill="hold"/>
                                            <p:tgtEl>
                                              <p:spTgt spid="10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0" dur="50" fill="hold"/>
                                            <p:tgtEl>
                                              <p:spTgt spid="10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1" dur="50"/>
                                            <p:tgtEl>
                                              <p:spTgt spid="10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2" fill="hold">
                                <p:stCondLst>
                                  <p:cond delay="4080"/>
                                </p:stCondLst>
                                <p:childTnLst>
                                  <p:par>
                                    <p:cTn id="243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5" dur="5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6" dur="5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7" dur="5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8" fill="hold">
                                <p:stCondLst>
                                  <p:cond delay="4130"/>
                                </p:stCondLst>
                                <p:childTnLst>
                                  <p:par>
                                    <p:cTn id="249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1" dur="5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2" dur="5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3" dur="5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4" fill="hold">
                                <p:stCondLst>
                                  <p:cond delay="4180"/>
                                </p:stCondLst>
                                <p:childTnLst>
                                  <p:par>
                                    <p:cTn id="25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7" dur="5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8" dur="5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9" dur="5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0" fill="hold">
                                <p:stCondLst>
                                  <p:cond delay="4230"/>
                                </p:stCondLst>
                                <p:childTnLst>
                                  <p:par>
                                    <p:cTn id="261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3" dur="5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4" dur="5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5" dur="5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6" fill="hold">
                                <p:stCondLst>
                                  <p:cond delay="4280"/>
                                </p:stCondLst>
                                <p:childTnLst>
                                  <p:par>
                                    <p:cTn id="267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9" dur="5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0" dur="5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1" dur="5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2" fill="hold">
                                <p:stCondLst>
                                  <p:cond delay="4330"/>
                                </p:stCondLst>
                                <p:childTnLst>
                                  <p:par>
                                    <p:cTn id="273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5" dur="5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6" dur="5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7" dur="5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8" fill="hold">
                                <p:stCondLst>
                                  <p:cond delay="4380"/>
                                </p:stCondLst>
                                <p:childTnLst>
                                  <p:par>
                                    <p:cTn id="279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1" dur="5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2" dur="5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3" dur="5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4" fill="hold">
                                <p:stCondLst>
                                  <p:cond delay="4430"/>
                                </p:stCondLst>
                                <p:childTnLst>
                                  <p:par>
                                    <p:cTn id="28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7" dur="5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8" dur="5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9" dur="5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0" fill="hold">
                                <p:stCondLst>
                                  <p:cond delay="4480"/>
                                </p:stCondLst>
                                <p:childTnLst>
                                  <p:par>
                                    <p:cTn id="291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3" dur="5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4" dur="5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5" dur="5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6" fill="hold">
                                <p:stCondLst>
                                  <p:cond delay="4530"/>
                                </p:stCondLst>
                                <p:childTnLst>
                                  <p:par>
                                    <p:cTn id="297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9" dur="50" fill="hold"/>
                                            <p:tgtEl>
                                              <p:spTgt spid="10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0" dur="50" fill="hold"/>
                                            <p:tgtEl>
                                              <p:spTgt spid="10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1" dur="50"/>
                                            <p:tgtEl>
                                              <p:spTgt spid="10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2" fill="hold">
                                <p:stCondLst>
                                  <p:cond delay="4580"/>
                                </p:stCondLst>
                                <p:childTnLst>
                                  <p:par>
                                    <p:cTn id="303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5" dur="50" fill="hold"/>
                                            <p:tgtEl>
                                              <p:spTgt spid="10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6" dur="50" fill="hold"/>
                                            <p:tgtEl>
                                              <p:spTgt spid="10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7" dur="50"/>
                                            <p:tgtEl>
                                              <p:spTgt spid="10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8" fill="hold">
                                <p:stCondLst>
                                  <p:cond delay="4630"/>
                                </p:stCondLst>
                                <p:childTnLst>
                                  <p:par>
                                    <p:cTn id="309" presetID="9" presetClass="emph" presetSubtype="0" nodeType="after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 rctx="PPT">
                                            <p:cTn id="310" dur="300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style.opacity</p:attrName>
                                            </p:attrNameLst>
                                          </p:cBhvr>
                                          <p:to>
                                            <p:strVal val="0.5"/>
                                          </p:to>
                                        </p:set>
                                        <p:animEffect filter="image" prLst="opacity: 0.5">
                                          <p:cBhvr rctx="IE">
                                            <p:cTn id="311" dur="3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2" presetID="9" presetClass="emph" presetSubtype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 rctx="PPT">
                                            <p:cTn id="313" dur="300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style.opacity</p:attrName>
                                            </p:attrNameLst>
                                          </p:cBhvr>
                                          <p:to>
                                            <p:strVal val="0.5"/>
                                          </p:to>
                                        </p:set>
                                        <p:animEffect filter="image" prLst="opacity: 0.5">
                                          <p:cBhvr rctx="IE">
                                            <p:cTn id="314" dur="3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5" presetID="9" presetClass="emph" presetSubtype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 rctx="PPT">
                                            <p:cTn id="316" dur="300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style.opacity</p:attrName>
                                            </p:attrNameLst>
                                          </p:cBhvr>
                                          <p:to>
                                            <p:strVal val="0.5"/>
                                          </p:to>
                                        </p:set>
                                        <p:animEffect filter="image" prLst="opacity: 0.5">
                                          <p:cBhvr rctx="IE">
                                            <p:cTn id="317" dur="3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8" presetID="9" presetClass="emph" presetSubtype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 rctx="PPT">
                                            <p:cTn id="319" dur="300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style.opacity</p:attrName>
                                            </p:attrNameLst>
                                          </p:cBhvr>
                                          <p:to>
                                            <p:strVal val="0.5"/>
                                          </p:to>
                                        </p:set>
                                        <p:animEffect filter="image" prLst="opacity: 0.5">
                                          <p:cBhvr rctx="IE">
                                            <p:cTn id="320" dur="3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1" presetID="9" presetClass="emph" presetSubtype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 rctx="PPT">
                                            <p:cTn id="322" dur="300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style.opacity</p:attrName>
                                            </p:attrNameLst>
                                          </p:cBhvr>
                                          <p:to>
                                            <p:strVal val="0.5"/>
                                          </p:to>
                                        </p:set>
                                        <p:animEffect filter="image" prLst="opacity: 0.5">
                                          <p:cBhvr rctx="IE">
                                            <p:cTn id="323" dur="3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4" presetID="9" presetClass="emph" presetSubtype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 rctx="PPT">
                                            <p:cTn id="325" dur="300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style.opacity</p:attrName>
                                            </p:attrNameLst>
                                          </p:cBhvr>
                                          <p:to>
                                            <p:strVal val="0.5"/>
                                          </p:to>
                                        </p:set>
                                        <p:animEffect filter="image" prLst="opacity: 0.5">
                                          <p:cBhvr rctx="IE">
                                            <p:cTn id="326" dur="3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7" presetID="9" presetClass="emph" presetSubtype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 rctx="PPT">
                                            <p:cTn id="328" dur="300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style.opacity</p:attrName>
                                            </p:attrNameLst>
                                          </p:cBhvr>
                                          <p:to>
                                            <p:strVal val="0.5"/>
                                          </p:to>
                                        </p:set>
                                        <p:animEffect filter="image" prLst="opacity: 0.5">
                                          <p:cBhvr rctx="IE">
                                            <p:cTn id="329" dur="3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0" presetID="9" presetClass="emph" presetSubtype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 rctx="PPT">
                                            <p:cTn id="331" dur="300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style.opacity</p:attrName>
                                            </p:attrNameLst>
                                          </p:cBhvr>
                                          <p:to>
                                            <p:strVal val="0.5"/>
                                          </p:to>
                                        </p:set>
                                        <p:animEffect filter="image" prLst="opacity: 0.5">
                                          <p:cBhvr rctx="IE">
                                            <p:cTn id="332" dur="30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3" presetID="9" presetClass="emph" presetSubtype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 rctx="PPT">
                                            <p:cTn id="334" dur="300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style.opacity</p:attrName>
                                            </p:attrNameLst>
                                          </p:cBhvr>
                                          <p:to>
                                            <p:strVal val="0.5"/>
                                          </p:to>
                                        </p:set>
                                        <p:animEffect filter="image" prLst="opacity: 0.5">
                                          <p:cBhvr rctx="IE">
                                            <p:cTn id="335" dur="3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6" presetID="9" presetClass="emph" presetSubtype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 rctx="PPT">
                                            <p:cTn id="337" dur="300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style.opacity</p:attrName>
                                            </p:attrNameLst>
                                          </p:cBhvr>
                                          <p:to>
                                            <p:strVal val="0.5"/>
                                          </p:to>
                                        </p:set>
                                        <p:animEffect filter="image" prLst="opacity: 0.5">
                                          <p:cBhvr rctx="IE">
                                            <p:cTn id="338" dur="300"/>
                                            <p:tgtEl>
                                              <p:spTgt spid="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9" presetID="9" presetClass="emph" presetSubtype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 rctx="PPT">
                                            <p:cTn id="340" dur="300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style.opacity</p:attrName>
                                            </p:attrNameLst>
                                          </p:cBhvr>
                                          <p:to>
                                            <p:strVal val="0.5"/>
                                          </p:to>
                                        </p:set>
                                        <p:animEffect filter="image" prLst="opacity: 0.5">
                                          <p:cBhvr rctx="IE">
                                            <p:cTn id="341" dur="3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2" presetID="9" presetClass="emph" presetSubtype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 rctx="PPT">
                                            <p:cTn id="343" dur="300"/>
                                            <p:tgtEl>
                                              <p:spTgt spid="1053"/>
                                            </p:tgtEl>
                                            <p:attrNameLst>
                                              <p:attrName>style.opacity</p:attrName>
                                            </p:attrNameLst>
                                          </p:cBhvr>
                                          <p:to>
                                            <p:strVal val="0.5"/>
                                          </p:to>
                                        </p:set>
                                        <p:animEffect filter="image" prLst="opacity: 0.5">
                                          <p:cBhvr rctx="IE">
                                            <p:cTn id="344" dur="300"/>
                                            <p:tgtEl>
                                              <p:spTgt spid="10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5" presetID="9" presetClass="emph" presetSubtype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 rctx="PPT">
                                            <p:cTn id="346" dur="300"/>
                                            <p:tgtEl>
                                              <p:spTgt spid="1049"/>
                                            </p:tgtEl>
                                            <p:attrNameLst>
                                              <p:attrName>style.opacity</p:attrName>
                                            </p:attrNameLst>
                                          </p:cBhvr>
                                          <p:to>
                                            <p:strVal val="0.5"/>
                                          </p:to>
                                        </p:set>
                                        <p:animEffect filter="image" prLst="opacity: 0.5">
                                          <p:cBhvr rctx="IE">
                                            <p:cTn id="347" dur="300"/>
                                            <p:tgtEl>
                                              <p:spTgt spid="10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8" presetID="9" presetClass="emph" presetSubtype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 rctx="PPT">
                                            <p:cTn id="349" dur="300"/>
                                            <p:tgtEl>
                                              <p:spTgt spid="1054"/>
                                            </p:tgtEl>
                                            <p:attrNameLst>
                                              <p:attrName>style.opacity</p:attrName>
                                            </p:attrNameLst>
                                          </p:cBhvr>
                                          <p:to>
                                            <p:strVal val="0.5"/>
                                          </p:to>
                                        </p:set>
                                        <p:animEffect filter="image" prLst="opacity: 0.5">
                                          <p:cBhvr rctx="IE">
                                            <p:cTn id="350" dur="300"/>
                                            <p:tgtEl>
                                              <p:spTgt spid="10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1" presetID="9" presetClass="emph" presetSubtype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 rctx="PPT">
                                            <p:cTn id="352" dur="300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style.opacity</p:attrName>
                                            </p:attrNameLst>
                                          </p:cBhvr>
                                          <p:to>
                                            <p:strVal val="0.5"/>
                                          </p:to>
                                        </p:set>
                                        <p:animEffect filter="image" prLst="opacity: 0.5">
                                          <p:cBhvr rctx="IE">
                                            <p:cTn id="353" dur="3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4" presetID="9" presetClass="emph" presetSubtype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 rctx="PPT">
                                            <p:cTn id="355" dur="300"/>
                                            <p:tgtEl>
                                              <p:spTgt spid="1039"/>
                                            </p:tgtEl>
                                            <p:attrNameLst>
                                              <p:attrName>style.opacity</p:attrName>
                                            </p:attrNameLst>
                                          </p:cBhvr>
                                          <p:to>
                                            <p:strVal val="0.5"/>
                                          </p:to>
                                        </p:set>
                                        <p:animEffect filter="image" prLst="opacity: 0.5">
                                          <p:cBhvr rctx="IE">
                                            <p:cTn id="356" dur="300"/>
                                            <p:tgtEl>
                                              <p:spTgt spid="10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7" presetID="9" presetClass="emph" presetSubtype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 rctx="PPT">
                                            <p:cTn id="358" dur="300"/>
                                            <p:tgtEl>
                                              <p:spTgt spid="1042"/>
                                            </p:tgtEl>
                                            <p:attrNameLst>
                                              <p:attrName>style.opacity</p:attrName>
                                            </p:attrNameLst>
                                          </p:cBhvr>
                                          <p:to>
                                            <p:strVal val="0.5"/>
                                          </p:to>
                                        </p:set>
                                        <p:animEffect filter="image" prLst="opacity: 0.5">
                                          <p:cBhvr rctx="IE">
                                            <p:cTn id="359" dur="300"/>
                                            <p:tgtEl>
                                              <p:spTgt spid="10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0" presetID="9" presetClass="emph" presetSubtype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 rctx="PPT">
                                            <p:cTn id="361" dur="300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style.opacity</p:attrName>
                                            </p:attrNameLst>
                                          </p:cBhvr>
                                          <p:to>
                                            <p:strVal val="0.5"/>
                                          </p:to>
                                        </p:set>
                                        <p:animEffect filter="image" prLst="opacity: 0.5">
                                          <p:cBhvr rctx="IE">
                                            <p:cTn id="362" dur="3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3" presetID="9" presetClass="emph" presetSubtype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 rctx="PPT">
                                            <p:cTn id="364" dur="300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style.opacity</p:attrName>
                                            </p:attrNameLst>
                                          </p:cBhvr>
                                          <p:to>
                                            <p:strVal val="0.5"/>
                                          </p:to>
                                        </p:set>
                                        <p:animEffect filter="image" prLst="opacity: 0.5">
                                          <p:cBhvr rctx="IE">
                                            <p:cTn id="365" dur="3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6" presetID="9" presetClass="emph" presetSubtype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 rctx="PPT">
                                            <p:cTn id="367" dur="300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style.opacity</p:attrName>
                                            </p:attrNameLst>
                                          </p:cBhvr>
                                          <p:to>
                                            <p:strVal val="0.5"/>
                                          </p:to>
                                        </p:set>
                                        <p:animEffect filter="image" prLst="opacity: 0.5">
                                          <p:cBhvr rctx="IE">
                                            <p:cTn id="368" dur="3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9" presetID="9" presetClass="emph" presetSubtype="0" nodeType="withEffect">
                                      <p:stCondLst>
                                        <p:cond delay="10"/>
                                      </p:stCondLst>
                                      <p:childTnLst>
                                        <p:set>
                                          <p:cBhvr rctx="PPT">
                                            <p:cTn id="370" dur="300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style.opacity</p:attrName>
                                            </p:attrNameLst>
                                          </p:cBhvr>
                                          <p:to>
                                            <p:strVal val="0.5"/>
                                          </p:to>
                                        </p:set>
                                        <p:animEffect filter="image" prLst="opacity: 0.5">
                                          <p:cBhvr rctx="IE">
                                            <p:cTn id="371" dur="3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2" presetID="9" presetClass="emph" presetSubtype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 rctx="PPT">
                                            <p:cTn id="373" dur="300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style.opacity</p:attrName>
                                            </p:attrNameLst>
                                          </p:cBhvr>
                                          <p:to>
                                            <p:strVal val="0.5"/>
                                          </p:to>
                                        </p:set>
                                        <p:animEffect filter="image" prLst="opacity: 0.5">
                                          <p:cBhvr rctx="IE">
                                            <p:cTn id="374" dur="3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5" presetID="9" presetClass="emph" presetSubtype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 rctx="PPT">
                                            <p:cTn id="376" dur="300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style.opacity</p:attrName>
                                            </p:attrNameLst>
                                          </p:cBhvr>
                                          <p:to>
                                            <p:strVal val="0.5"/>
                                          </p:to>
                                        </p:set>
                                        <p:animEffect filter="image" prLst="opacity: 0.5">
                                          <p:cBhvr rctx="IE">
                                            <p:cTn id="377" dur="3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8" presetID="9" presetClass="emph" presetSubtype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 rctx="PPT">
                                            <p:cTn id="379" dur="300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style.opacity</p:attrName>
                                            </p:attrNameLst>
                                          </p:cBhvr>
                                          <p:to>
                                            <p:strVal val="0.5"/>
                                          </p:to>
                                        </p:set>
                                        <p:animEffect filter="image" prLst="opacity: 0.5">
                                          <p:cBhvr rctx="IE">
                                            <p:cTn id="380" dur="300"/>
                                            <p:tgtEl>
                                              <p:spTgt spid="10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1" presetID="9" presetClass="emph" presetSubtype="0" nodeType="withEffect">
                                      <p:stCondLst>
                                        <p:cond delay="90"/>
                                      </p:stCondLst>
                                      <p:childTnLst>
                                        <p:set>
                                          <p:cBhvr rctx="PPT">
                                            <p:cTn id="382" dur="300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style.opacity</p:attrName>
                                            </p:attrNameLst>
                                          </p:cBhvr>
                                          <p:to>
                                            <p:strVal val="0.5"/>
                                          </p:to>
                                        </p:set>
                                        <p:animEffect filter="image" prLst="opacity: 0.5">
                                          <p:cBhvr rctx="IE">
                                            <p:cTn id="383" dur="300"/>
                                            <p:tgtEl>
                                              <p:spTgt spid="10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4" presetID="9" presetClass="emph" presetSubtype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 rctx="PPT">
                                            <p:cTn id="385" dur="300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style.opacity</p:attrName>
                                            </p:attrNameLst>
                                          </p:cBhvr>
                                          <p:to>
                                            <p:strVal val="0.5"/>
                                          </p:to>
                                        </p:set>
                                        <p:animEffect filter="image" prLst="opacity: 0.5">
                                          <p:cBhvr rctx="IE">
                                            <p:cTn id="386" dur="3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7" presetID="9" presetClass="emph" presetSubtype="0" nodeType="withEffect">
                                      <p:stCondLst>
                                        <p:cond delay="50"/>
                                      </p:stCondLst>
                                      <p:childTnLst>
                                        <p:set>
                                          <p:cBhvr rctx="PPT">
                                            <p:cTn id="388" dur="300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style.opacity</p:attrName>
                                            </p:attrNameLst>
                                          </p:cBhvr>
                                          <p:to>
                                            <p:strVal val="0.5"/>
                                          </p:to>
                                        </p:set>
                                        <p:animEffect filter="image" prLst="opacity: 0.5">
                                          <p:cBhvr rctx="IE">
                                            <p:cTn id="389" dur="300"/>
                                            <p:tgtEl>
                                              <p:spTgt spid="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0" presetID="9" presetClass="emph" presetSubtype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 rctx="PPT">
                                            <p:cTn id="391" dur="300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style.opacity</p:attrName>
                                            </p:attrNameLst>
                                          </p:cBhvr>
                                          <p:to>
                                            <p:strVal val="0.5"/>
                                          </p:to>
                                        </p:set>
                                        <p:animEffect filter="image" prLst="opacity: 0.5">
                                          <p:cBhvr rctx="IE">
                                            <p:cTn id="392" dur="300"/>
                                            <p:tgtEl>
                                              <p:spTgt spid="10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3" presetID="9" presetClass="emph" presetSubtype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 rctx="PPT">
                                            <p:cTn id="394" dur="3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style.opacity</p:attrName>
                                            </p:attrNameLst>
                                          </p:cBhvr>
                                          <p:to>
                                            <p:strVal val="0.5"/>
                                          </p:to>
                                        </p:set>
                                        <p:animEffect filter="image" prLst="opacity: 0.5">
                                          <p:cBhvr rctx="IE">
                                            <p:cTn id="395" dur="3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6" presetID="9" presetClass="emph" presetSubtype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 rctx="PPT">
                                            <p:cTn id="397" dur="300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style.opacity</p:attrName>
                                            </p:attrNameLst>
                                          </p:cBhvr>
                                          <p:to>
                                            <p:strVal val="0.5"/>
                                          </p:to>
                                        </p:set>
                                        <p:animEffect filter="image" prLst="opacity: 0.5">
                                          <p:cBhvr rctx="IE">
                                            <p:cTn id="398" dur="3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9" presetID="9" presetClass="emph" presetSubtype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 rctx="PPT">
                                            <p:cTn id="400" dur="300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style.opacity</p:attrName>
                                            </p:attrNameLst>
                                          </p:cBhvr>
                                          <p:to>
                                            <p:strVal val="0.5"/>
                                          </p:to>
                                        </p:set>
                                        <p:animEffect filter="image" prLst="opacity: 0.5">
                                          <p:cBhvr rctx="IE">
                                            <p:cTn id="401" dur="3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2" presetID="9" presetClass="emph" presetSubtype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 rctx="PPT">
                                            <p:cTn id="403" dur="3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style.opacity</p:attrName>
                                            </p:attrNameLst>
                                          </p:cBhvr>
                                          <p:to>
                                            <p:strVal val="0.5"/>
                                          </p:to>
                                        </p:set>
                                        <p:animEffect filter="image" prLst="opacity: 0.5">
                                          <p:cBhvr rctx="IE">
                                            <p:cTn id="404" dur="3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5" presetID="9" presetClass="emph" presetSubtype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 rctx="PPT">
                                            <p:cTn id="406" dur="300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style.opacity</p:attrName>
                                            </p:attrNameLst>
                                          </p:cBhvr>
                                          <p:to>
                                            <p:strVal val="0.5"/>
                                          </p:to>
                                        </p:set>
                                        <p:animEffect filter="image" prLst="opacity: 0.5">
                                          <p:cBhvr rctx="IE">
                                            <p:cTn id="407" dur="3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8" presetID="9" presetClass="emph" presetSubtype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 rctx="PPT">
                                            <p:cTn id="409" dur="300"/>
                                            <p:tgtEl>
                                              <p:spTgt spid="1035"/>
                                            </p:tgtEl>
                                            <p:attrNameLst>
                                              <p:attrName>style.opacity</p:attrName>
                                            </p:attrNameLst>
                                          </p:cBhvr>
                                          <p:to>
                                            <p:strVal val="0.5"/>
                                          </p:to>
                                        </p:set>
                                        <p:animEffect filter="image" prLst="opacity: 0.5">
                                          <p:cBhvr rctx="IE">
                                            <p:cTn id="410" dur="300"/>
                                            <p:tgtEl>
                                              <p:spTgt spid="10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1" presetID="9" presetClass="emph" presetSubtype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 rctx="PPT">
                                            <p:cTn id="412" dur="300"/>
                                            <p:tgtEl>
                                              <p:spTgt spid="1048"/>
                                            </p:tgtEl>
                                            <p:attrNameLst>
                                              <p:attrName>style.opacity</p:attrName>
                                            </p:attrNameLst>
                                          </p:cBhvr>
                                          <p:to>
                                            <p:strVal val="0.5"/>
                                          </p:to>
                                        </p:set>
                                        <p:animEffect filter="image" prLst="opacity: 0.5">
                                          <p:cBhvr rctx="IE">
                                            <p:cTn id="413" dur="300"/>
                                            <p:tgtEl>
                                              <p:spTgt spid="10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4" presetID="9" presetClass="emph" presetSubtype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 rctx="PPT">
                                            <p:cTn id="415" dur="300"/>
                                            <p:tgtEl>
                                              <p:spTgt spid="1033"/>
                                            </p:tgtEl>
                                            <p:attrNameLst>
                                              <p:attrName>style.opacity</p:attrName>
                                            </p:attrNameLst>
                                          </p:cBhvr>
                                          <p:to>
                                            <p:strVal val="0.5"/>
                                          </p:to>
                                        </p:set>
                                        <p:animEffect filter="image" prLst="opacity: 0.5">
                                          <p:cBhvr rctx="IE">
                                            <p:cTn id="416" dur="300"/>
                                            <p:tgtEl>
                                              <p:spTgt spid="10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7" presetID="9" presetClass="emph" presetSubtype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 rctx="PPT">
                                            <p:cTn id="418" dur="300"/>
                                            <p:tgtEl>
                                              <p:spTgt spid="1051"/>
                                            </p:tgtEl>
                                            <p:attrNameLst>
                                              <p:attrName>style.opacity</p:attrName>
                                            </p:attrNameLst>
                                          </p:cBhvr>
                                          <p:to>
                                            <p:strVal val="0.5"/>
                                          </p:to>
                                        </p:set>
                                        <p:animEffect filter="image" prLst="opacity: 0.5">
                                          <p:cBhvr rctx="IE">
                                            <p:cTn id="419" dur="300"/>
                                            <p:tgtEl>
                                              <p:spTgt spid="10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0" presetID="9" presetClass="emph" presetSubtype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 rctx="PPT">
                                            <p:cTn id="421" dur="300"/>
                                            <p:tgtEl>
                                              <p:spTgt spid="1050"/>
                                            </p:tgtEl>
                                            <p:attrNameLst>
                                              <p:attrName>style.opacity</p:attrName>
                                            </p:attrNameLst>
                                          </p:cBhvr>
                                          <p:to>
                                            <p:strVal val="0.5"/>
                                          </p:to>
                                        </p:set>
                                        <p:animEffect filter="image" prLst="opacity: 0.5">
                                          <p:cBhvr rctx="IE">
                                            <p:cTn id="422" dur="300"/>
                                            <p:tgtEl>
                                              <p:spTgt spid="10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3" presetID="9" presetClass="emph" presetSubtype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 rctx="PPT">
                                            <p:cTn id="424" dur="300"/>
                                            <p:tgtEl>
                                              <p:spTgt spid="1045"/>
                                            </p:tgtEl>
                                            <p:attrNameLst>
                                              <p:attrName>style.opacity</p:attrName>
                                            </p:attrNameLst>
                                          </p:cBhvr>
                                          <p:to>
                                            <p:strVal val="0.5"/>
                                          </p:to>
                                        </p:set>
                                        <p:animEffect filter="image" prLst="opacity: 0.5">
                                          <p:cBhvr rctx="IE">
                                            <p:cTn id="425" dur="300"/>
                                            <p:tgtEl>
                                              <p:spTgt spid="10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6" presetID="9" presetClass="emph" presetSubtype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 rctx="PPT">
                                            <p:cTn id="427" dur="300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style.opacity</p:attrName>
                                            </p:attrNameLst>
                                          </p:cBhvr>
                                          <p:to>
                                            <p:strVal val="0.5"/>
                                          </p:to>
                                        </p:set>
                                        <p:animEffect filter="image" prLst="opacity: 0.5">
                                          <p:cBhvr rctx="IE">
                                            <p:cTn id="428" dur="3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9" presetID="9" presetClass="emph" presetSubtype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 rctx="PPT">
                                            <p:cTn id="430" dur="300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style.opacity</p:attrName>
                                            </p:attrNameLst>
                                          </p:cBhvr>
                                          <p:to>
                                            <p:strVal val="0.5"/>
                                          </p:to>
                                        </p:set>
                                        <p:animEffect filter="image" prLst="opacity: 0.5">
                                          <p:cBhvr rctx="IE">
                                            <p:cTn id="431" dur="3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2" presetID="9" presetClass="emph" presetSubtype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 rctx="PPT">
                                            <p:cTn id="433" dur="300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style.opacity</p:attrName>
                                            </p:attrNameLst>
                                          </p:cBhvr>
                                          <p:to>
                                            <p:strVal val="0.5"/>
                                          </p:to>
                                        </p:set>
                                        <p:animEffect filter="image" prLst="opacity: 0.5">
                                          <p:cBhvr rctx="IE">
                                            <p:cTn id="434" dur="30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5" presetID="9" presetClass="emph" presetSubtype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 rctx="PPT">
                                            <p:cTn id="436" dur="300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style.opacity</p:attrName>
                                            </p:attrNameLst>
                                          </p:cBhvr>
                                          <p:to>
                                            <p:strVal val="0.5"/>
                                          </p:to>
                                        </p:set>
                                        <p:animEffect filter="image" prLst="opacity: 0.5">
                                          <p:cBhvr rctx="IE">
                                            <p:cTn id="437" dur="3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8" presetID="9" presetClass="emph" presetSubtype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 rctx="PPT">
                                            <p:cTn id="439" dur="300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style.opacity</p:attrName>
                                            </p:attrNameLst>
                                          </p:cBhvr>
                                          <p:to>
                                            <p:strVal val="0.5"/>
                                          </p:to>
                                        </p:set>
                                        <p:animEffect filter="image" prLst="opacity: 0.5">
                                          <p:cBhvr rctx="IE">
                                            <p:cTn id="440" dur="3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1" presetID="9" presetClass="emph" presetSubtype="0" nodeType="withEffect">
                                      <p:stCondLst>
                                        <p:cond delay="650"/>
                                      </p:stCondLst>
                                      <p:childTnLst>
                                        <p:set>
                                          <p:cBhvr rctx="PPT">
                                            <p:cTn id="442" dur="300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style.opacity</p:attrName>
                                            </p:attrNameLst>
                                          </p:cBhvr>
                                          <p:to>
                                            <p:strVal val="0.5"/>
                                          </p:to>
                                        </p:set>
                                        <p:animEffect filter="image" prLst="opacity: 0.5">
                                          <p:cBhvr rctx="IE">
                                            <p:cTn id="443" dur="30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4" presetID="9" presetClass="emph" presetSubtype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 rctx="PPT">
                                            <p:cTn id="445" dur="300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style.opacity</p:attrName>
                                            </p:attrNameLst>
                                          </p:cBhvr>
                                          <p:to>
                                            <p:strVal val="0.5"/>
                                          </p:to>
                                        </p:set>
                                        <p:animEffect filter="image" prLst="opacity: 0.5">
                                          <p:cBhvr rctx="IE">
                                            <p:cTn id="446" dur="3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7" presetID="9" presetClass="emph" presetSubtype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 rctx="PPT">
                                            <p:cTn id="448" dur="300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style.opacity</p:attrName>
                                            </p:attrNameLst>
                                          </p:cBhvr>
                                          <p:to>
                                            <p:strVal val="0.5"/>
                                          </p:to>
                                        </p:set>
                                        <p:animEffect filter="image" prLst="opacity: 0.5">
                                          <p:cBhvr rctx="IE">
                                            <p:cTn id="449" dur="3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0" presetID="9" presetClass="emph" presetSubtype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 rctx="PPT">
                                            <p:cTn id="451" dur="300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style.opacity</p:attrName>
                                            </p:attrNameLst>
                                          </p:cBhvr>
                                          <p:to>
                                            <p:strVal val="0.5"/>
                                          </p:to>
                                        </p:set>
                                        <p:animEffect filter="image" prLst="opacity: 0.5">
                                          <p:cBhvr rctx="IE">
                                            <p:cTn id="452" dur="3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3" presetID="9" presetClass="emph" presetSubtype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 rctx="PPT">
                                            <p:cTn id="454" dur="300"/>
                                            <p:tgtEl>
                                              <p:spTgt spid="1044"/>
                                            </p:tgtEl>
                                            <p:attrNameLst>
                                              <p:attrName>style.opacity</p:attrName>
                                            </p:attrNameLst>
                                          </p:cBhvr>
                                          <p:to>
                                            <p:strVal val="0.5"/>
                                          </p:to>
                                        </p:set>
                                        <p:animEffect filter="image" prLst="opacity: 0.5">
                                          <p:cBhvr rctx="IE">
                                            <p:cTn id="455" dur="300"/>
                                            <p:tgtEl>
                                              <p:spTgt spid="10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6" presetID="9" presetClass="emph" presetSubtype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 rctx="PPT">
                                            <p:cTn id="457" dur="300"/>
                                            <p:tgtEl>
                                              <p:spTgt spid="1046"/>
                                            </p:tgtEl>
                                            <p:attrNameLst>
                                              <p:attrName>style.opacity</p:attrName>
                                            </p:attrNameLst>
                                          </p:cBhvr>
                                          <p:to>
                                            <p:strVal val="0.5"/>
                                          </p:to>
                                        </p:set>
                                        <p:animEffect filter="image" prLst="opacity: 0.5">
                                          <p:cBhvr rctx="IE">
                                            <p:cTn id="458" dur="300"/>
                                            <p:tgtEl>
                                              <p:spTgt spid="10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5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5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18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18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" dur="18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250"/>
                                </p:stCondLst>
                                <p:childTnLst>
                                  <p:par>
                                    <p:cTn id="1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2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2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2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450"/>
                                </p:stCondLst>
                                <p:childTnLst>
                                  <p:par>
                                    <p:cTn id="21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2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2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2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650"/>
                                </p:stCondLst>
                                <p:childTnLst>
                                  <p:par>
                                    <p:cTn id="27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2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2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2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850"/>
                                </p:stCondLst>
                                <p:childTnLst>
                                  <p:par>
                                    <p:cTn id="33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2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2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2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1050"/>
                                </p:stCondLst>
                                <p:childTnLst>
                                  <p:par>
                                    <p:cTn id="39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15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15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3" dur="15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1200"/>
                                </p:stCondLst>
                                <p:childTnLst>
                                  <p:par>
                                    <p:cTn id="4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15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15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15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1350"/>
                                </p:stCondLst>
                                <p:childTnLst>
                                  <p:par>
                                    <p:cTn id="51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15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15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15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57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15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15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15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1650"/>
                                </p:stCondLst>
                                <p:childTnLst>
                                  <p:par>
                                    <p:cTn id="63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5" dur="15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15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7" dur="150"/>
                                            <p:tgtEl>
                                              <p:spTgt spid="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1800"/>
                                </p:stCondLst>
                                <p:childTnLst>
                                  <p:par>
                                    <p:cTn id="69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1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1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3" dur="1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1900"/>
                                </p:stCondLst>
                                <p:childTnLst>
                                  <p:par>
                                    <p:cTn id="7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100" fill="hold"/>
                                            <p:tgtEl>
                                              <p:spTgt spid="10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100" fill="hold"/>
                                            <p:tgtEl>
                                              <p:spTgt spid="10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9" dur="100"/>
                                            <p:tgtEl>
                                              <p:spTgt spid="10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81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3" dur="100" fill="hold"/>
                                            <p:tgtEl>
                                              <p:spTgt spid="10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100" fill="hold"/>
                                            <p:tgtEl>
                                              <p:spTgt spid="10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5" dur="100"/>
                                            <p:tgtEl>
                                              <p:spTgt spid="10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6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87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9" dur="100" fill="hold"/>
                                            <p:tgtEl>
                                              <p:spTgt spid="10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0" dur="100" fill="hold"/>
                                            <p:tgtEl>
                                              <p:spTgt spid="10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1" dur="100"/>
                                            <p:tgtEl>
                                              <p:spTgt spid="10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2" fill="hold">
                                <p:stCondLst>
                                  <p:cond delay="2200"/>
                                </p:stCondLst>
                                <p:childTnLst>
                                  <p:par>
                                    <p:cTn id="93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5" dur="1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6" dur="1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7" dur="1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8" fill="hold">
                                <p:stCondLst>
                                  <p:cond delay="2300"/>
                                </p:stCondLst>
                                <p:childTnLst>
                                  <p:par>
                                    <p:cTn id="99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1" dur="100" fill="hold"/>
                                            <p:tgtEl>
                                              <p:spTgt spid="10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2" dur="100" fill="hold"/>
                                            <p:tgtEl>
                                              <p:spTgt spid="10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3" dur="100"/>
                                            <p:tgtEl>
                                              <p:spTgt spid="10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4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10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7" dur="100" fill="hold"/>
                                            <p:tgtEl>
                                              <p:spTgt spid="10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8" dur="100" fill="hold"/>
                                            <p:tgtEl>
                                              <p:spTgt spid="10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9" dur="100"/>
                                            <p:tgtEl>
                                              <p:spTgt spid="10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0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111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3" dur="5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4" dur="5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5" dur="5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6" fill="hold">
                                <p:stCondLst>
                                  <p:cond delay="2550"/>
                                </p:stCondLst>
                                <p:childTnLst>
                                  <p:par>
                                    <p:cTn id="117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9" dur="8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0" dur="8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1" dur="8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2" fill="hold">
                                <p:stCondLst>
                                  <p:cond delay="2630"/>
                                </p:stCondLst>
                                <p:childTnLst>
                                  <p:par>
                                    <p:cTn id="123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5" dur="8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6" dur="8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7" dur="8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8" fill="hold">
                                <p:stCondLst>
                                  <p:cond delay="2710"/>
                                </p:stCondLst>
                                <p:childTnLst>
                                  <p:par>
                                    <p:cTn id="129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1" dur="8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2" dur="8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3" dur="8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4" fill="hold">
                                <p:stCondLst>
                                  <p:cond delay="2790"/>
                                </p:stCondLst>
                                <p:childTnLst>
                                  <p:par>
                                    <p:cTn id="13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7" dur="8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8" dur="8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9" dur="8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0" fill="hold">
                                <p:stCondLst>
                                  <p:cond delay="2870"/>
                                </p:stCondLst>
                                <p:childTnLst>
                                  <p:par>
                                    <p:cTn id="141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3" dur="8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4" dur="8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5" dur="8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6" fill="hold">
                                <p:stCondLst>
                                  <p:cond delay="2950"/>
                                </p:stCondLst>
                                <p:childTnLst>
                                  <p:par>
                                    <p:cTn id="147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9" dur="8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0" dur="8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1" dur="80"/>
                                            <p:tgtEl>
                                              <p:spTgt spid="10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2" fill="hold">
                                <p:stCondLst>
                                  <p:cond delay="3030"/>
                                </p:stCondLst>
                                <p:childTnLst>
                                  <p:par>
                                    <p:cTn id="153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5" dur="8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6" dur="8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7" dur="80"/>
                                            <p:tgtEl>
                                              <p:spTgt spid="10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8" fill="hold">
                                <p:stCondLst>
                                  <p:cond delay="3110"/>
                                </p:stCondLst>
                                <p:childTnLst>
                                  <p:par>
                                    <p:cTn id="159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1" dur="8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2" dur="8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3" dur="8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4" fill="hold">
                                <p:stCondLst>
                                  <p:cond delay="3190"/>
                                </p:stCondLst>
                                <p:childTnLst>
                                  <p:par>
                                    <p:cTn id="16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7" dur="8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8" dur="8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9" dur="80"/>
                                            <p:tgtEl>
                                              <p:spTgt spid="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0" fill="hold">
                                <p:stCondLst>
                                  <p:cond delay="3270"/>
                                </p:stCondLst>
                                <p:childTnLst>
                                  <p:par>
                                    <p:cTn id="171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3" dur="8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4" dur="8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5" dur="80"/>
                                            <p:tgtEl>
                                              <p:spTgt spid="10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6" fill="hold">
                                <p:stCondLst>
                                  <p:cond delay="3350"/>
                                </p:stCondLst>
                                <p:childTnLst>
                                  <p:par>
                                    <p:cTn id="177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9" dur="8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0" dur="8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1" dur="8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2" fill="hold">
                                <p:stCondLst>
                                  <p:cond delay="3430"/>
                                </p:stCondLst>
                                <p:childTnLst>
                                  <p:par>
                                    <p:cTn id="183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5" dur="8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6" dur="8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7" dur="8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8" fill="hold">
                                <p:stCondLst>
                                  <p:cond delay="3510"/>
                                </p:stCondLst>
                                <p:childTnLst>
                                  <p:par>
                                    <p:cTn id="189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1" dur="8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2" dur="8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3" dur="8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4" fill="hold">
                                <p:stCondLst>
                                  <p:cond delay="3590"/>
                                </p:stCondLst>
                                <p:childTnLst>
                                  <p:par>
                                    <p:cTn id="19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7" dur="8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8" dur="8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9" dur="8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0" fill="hold">
                                <p:stCondLst>
                                  <p:cond delay="3670"/>
                                </p:stCondLst>
                                <p:childTnLst>
                                  <p:par>
                                    <p:cTn id="201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3" dur="8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4" dur="8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5" dur="8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6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207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9" dur="80" fill="hold"/>
                                            <p:tgtEl>
                                              <p:spTgt spid="10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0" dur="80" fill="hold"/>
                                            <p:tgtEl>
                                              <p:spTgt spid="10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1" dur="80"/>
                                            <p:tgtEl>
                                              <p:spTgt spid="10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2" fill="hold">
                                <p:stCondLst>
                                  <p:cond delay="3830"/>
                                </p:stCondLst>
                                <p:childTnLst>
                                  <p:par>
                                    <p:cTn id="213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5" dur="50" fill="hold"/>
                                            <p:tgtEl>
                                              <p:spTgt spid="10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6" dur="50" fill="hold"/>
                                            <p:tgtEl>
                                              <p:spTgt spid="10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7" dur="50"/>
                                            <p:tgtEl>
                                              <p:spTgt spid="10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8" fill="hold">
                                <p:stCondLst>
                                  <p:cond delay="3880"/>
                                </p:stCondLst>
                                <p:childTnLst>
                                  <p:par>
                                    <p:cTn id="219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1" dur="50" fill="hold"/>
                                            <p:tgtEl>
                                              <p:spTgt spid="10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2" dur="50" fill="hold"/>
                                            <p:tgtEl>
                                              <p:spTgt spid="10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3" dur="50"/>
                                            <p:tgtEl>
                                              <p:spTgt spid="10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4" fill="hold">
                                <p:stCondLst>
                                  <p:cond delay="3930"/>
                                </p:stCondLst>
                                <p:childTnLst>
                                  <p:par>
                                    <p:cTn id="22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7" dur="50" fill="hold"/>
                                            <p:tgtEl>
                                              <p:spTgt spid="10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8" dur="50" fill="hold"/>
                                            <p:tgtEl>
                                              <p:spTgt spid="10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9" dur="50"/>
                                            <p:tgtEl>
                                              <p:spTgt spid="10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0" fill="hold">
                                <p:stCondLst>
                                  <p:cond delay="3980"/>
                                </p:stCondLst>
                                <p:childTnLst>
                                  <p:par>
                                    <p:cTn id="231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3" dur="50" fill="hold"/>
                                            <p:tgtEl>
                                              <p:spTgt spid="10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4" dur="50" fill="hold"/>
                                            <p:tgtEl>
                                              <p:spTgt spid="10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5" dur="50"/>
                                            <p:tgtEl>
                                              <p:spTgt spid="10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6" fill="hold">
                                <p:stCondLst>
                                  <p:cond delay="4030"/>
                                </p:stCondLst>
                                <p:childTnLst>
                                  <p:par>
                                    <p:cTn id="237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9" dur="50" fill="hold"/>
                                            <p:tgtEl>
                                              <p:spTgt spid="10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0" dur="50" fill="hold"/>
                                            <p:tgtEl>
                                              <p:spTgt spid="10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1" dur="50"/>
                                            <p:tgtEl>
                                              <p:spTgt spid="10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2" fill="hold">
                                <p:stCondLst>
                                  <p:cond delay="4080"/>
                                </p:stCondLst>
                                <p:childTnLst>
                                  <p:par>
                                    <p:cTn id="243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5" dur="5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6" dur="5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7" dur="5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8" fill="hold">
                                <p:stCondLst>
                                  <p:cond delay="4130"/>
                                </p:stCondLst>
                                <p:childTnLst>
                                  <p:par>
                                    <p:cTn id="249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1" dur="5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2" dur="5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3" dur="5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4" fill="hold">
                                <p:stCondLst>
                                  <p:cond delay="4180"/>
                                </p:stCondLst>
                                <p:childTnLst>
                                  <p:par>
                                    <p:cTn id="25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7" dur="5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8" dur="5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9" dur="5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0" fill="hold">
                                <p:stCondLst>
                                  <p:cond delay="4230"/>
                                </p:stCondLst>
                                <p:childTnLst>
                                  <p:par>
                                    <p:cTn id="261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3" dur="5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4" dur="5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5" dur="5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6" fill="hold">
                                <p:stCondLst>
                                  <p:cond delay="4280"/>
                                </p:stCondLst>
                                <p:childTnLst>
                                  <p:par>
                                    <p:cTn id="267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9" dur="5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0" dur="5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1" dur="5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2" fill="hold">
                                <p:stCondLst>
                                  <p:cond delay="4330"/>
                                </p:stCondLst>
                                <p:childTnLst>
                                  <p:par>
                                    <p:cTn id="273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5" dur="5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6" dur="5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7" dur="5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8" fill="hold">
                                <p:stCondLst>
                                  <p:cond delay="4380"/>
                                </p:stCondLst>
                                <p:childTnLst>
                                  <p:par>
                                    <p:cTn id="279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1" dur="5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2" dur="5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3" dur="5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4" fill="hold">
                                <p:stCondLst>
                                  <p:cond delay="4430"/>
                                </p:stCondLst>
                                <p:childTnLst>
                                  <p:par>
                                    <p:cTn id="28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7" dur="5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8" dur="5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9" dur="5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0" fill="hold">
                                <p:stCondLst>
                                  <p:cond delay="4480"/>
                                </p:stCondLst>
                                <p:childTnLst>
                                  <p:par>
                                    <p:cTn id="291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3" dur="5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4" dur="5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5" dur="5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6" fill="hold">
                                <p:stCondLst>
                                  <p:cond delay="4530"/>
                                </p:stCondLst>
                                <p:childTnLst>
                                  <p:par>
                                    <p:cTn id="297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9" dur="50" fill="hold"/>
                                            <p:tgtEl>
                                              <p:spTgt spid="10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0" dur="50" fill="hold"/>
                                            <p:tgtEl>
                                              <p:spTgt spid="10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1" dur="50"/>
                                            <p:tgtEl>
                                              <p:spTgt spid="10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2" fill="hold">
                                <p:stCondLst>
                                  <p:cond delay="4580"/>
                                </p:stCondLst>
                                <p:childTnLst>
                                  <p:par>
                                    <p:cTn id="303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5" dur="50" fill="hold"/>
                                            <p:tgtEl>
                                              <p:spTgt spid="10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6" dur="50" fill="hold"/>
                                            <p:tgtEl>
                                              <p:spTgt spid="10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7" dur="50"/>
                                            <p:tgtEl>
                                              <p:spTgt spid="10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8" fill="hold">
                                <p:stCondLst>
                                  <p:cond delay="4630"/>
                                </p:stCondLst>
                                <p:childTnLst>
                                  <p:par>
                                    <p:cTn id="309" presetID="9" presetClass="emph" presetSubtype="0" nodeType="after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 rctx="PPT">
                                            <p:cTn id="310" dur="300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style.opacity</p:attrName>
                                            </p:attrNameLst>
                                          </p:cBhvr>
                                          <p:to>
                                            <p:strVal val="0.5"/>
                                          </p:to>
                                        </p:set>
                                        <p:animEffect filter="image" prLst="opacity: 0.5">
                                          <p:cBhvr rctx="IE">
                                            <p:cTn id="311" dur="3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2" presetID="9" presetClass="emph" presetSubtype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 rctx="PPT">
                                            <p:cTn id="313" dur="300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style.opacity</p:attrName>
                                            </p:attrNameLst>
                                          </p:cBhvr>
                                          <p:to>
                                            <p:strVal val="0.5"/>
                                          </p:to>
                                        </p:set>
                                        <p:animEffect filter="image" prLst="opacity: 0.5">
                                          <p:cBhvr rctx="IE">
                                            <p:cTn id="314" dur="3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5" presetID="9" presetClass="emph" presetSubtype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 rctx="PPT">
                                            <p:cTn id="316" dur="300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style.opacity</p:attrName>
                                            </p:attrNameLst>
                                          </p:cBhvr>
                                          <p:to>
                                            <p:strVal val="0.5"/>
                                          </p:to>
                                        </p:set>
                                        <p:animEffect filter="image" prLst="opacity: 0.5">
                                          <p:cBhvr rctx="IE">
                                            <p:cTn id="317" dur="3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8" presetID="9" presetClass="emph" presetSubtype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 rctx="PPT">
                                            <p:cTn id="319" dur="300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style.opacity</p:attrName>
                                            </p:attrNameLst>
                                          </p:cBhvr>
                                          <p:to>
                                            <p:strVal val="0.5"/>
                                          </p:to>
                                        </p:set>
                                        <p:animEffect filter="image" prLst="opacity: 0.5">
                                          <p:cBhvr rctx="IE">
                                            <p:cTn id="320" dur="3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1" presetID="9" presetClass="emph" presetSubtype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 rctx="PPT">
                                            <p:cTn id="322" dur="300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style.opacity</p:attrName>
                                            </p:attrNameLst>
                                          </p:cBhvr>
                                          <p:to>
                                            <p:strVal val="0.5"/>
                                          </p:to>
                                        </p:set>
                                        <p:animEffect filter="image" prLst="opacity: 0.5">
                                          <p:cBhvr rctx="IE">
                                            <p:cTn id="323" dur="3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4" presetID="9" presetClass="emph" presetSubtype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 rctx="PPT">
                                            <p:cTn id="325" dur="300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style.opacity</p:attrName>
                                            </p:attrNameLst>
                                          </p:cBhvr>
                                          <p:to>
                                            <p:strVal val="0.5"/>
                                          </p:to>
                                        </p:set>
                                        <p:animEffect filter="image" prLst="opacity: 0.5">
                                          <p:cBhvr rctx="IE">
                                            <p:cTn id="326" dur="3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7" presetID="9" presetClass="emph" presetSubtype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 rctx="PPT">
                                            <p:cTn id="328" dur="300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style.opacity</p:attrName>
                                            </p:attrNameLst>
                                          </p:cBhvr>
                                          <p:to>
                                            <p:strVal val="0.5"/>
                                          </p:to>
                                        </p:set>
                                        <p:animEffect filter="image" prLst="opacity: 0.5">
                                          <p:cBhvr rctx="IE">
                                            <p:cTn id="329" dur="3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0" presetID="9" presetClass="emph" presetSubtype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 rctx="PPT">
                                            <p:cTn id="331" dur="300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style.opacity</p:attrName>
                                            </p:attrNameLst>
                                          </p:cBhvr>
                                          <p:to>
                                            <p:strVal val="0.5"/>
                                          </p:to>
                                        </p:set>
                                        <p:animEffect filter="image" prLst="opacity: 0.5">
                                          <p:cBhvr rctx="IE">
                                            <p:cTn id="332" dur="30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3" presetID="9" presetClass="emph" presetSubtype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 rctx="PPT">
                                            <p:cTn id="334" dur="300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style.opacity</p:attrName>
                                            </p:attrNameLst>
                                          </p:cBhvr>
                                          <p:to>
                                            <p:strVal val="0.5"/>
                                          </p:to>
                                        </p:set>
                                        <p:animEffect filter="image" prLst="opacity: 0.5">
                                          <p:cBhvr rctx="IE">
                                            <p:cTn id="335" dur="3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6" presetID="9" presetClass="emph" presetSubtype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 rctx="PPT">
                                            <p:cTn id="337" dur="300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style.opacity</p:attrName>
                                            </p:attrNameLst>
                                          </p:cBhvr>
                                          <p:to>
                                            <p:strVal val="0.5"/>
                                          </p:to>
                                        </p:set>
                                        <p:animEffect filter="image" prLst="opacity: 0.5">
                                          <p:cBhvr rctx="IE">
                                            <p:cTn id="338" dur="300"/>
                                            <p:tgtEl>
                                              <p:spTgt spid="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9" presetID="9" presetClass="emph" presetSubtype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 rctx="PPT">
                                            <p:cTn id="340" dur="300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style.opacity</p:attrName>
                                            </p:attrNameLst>
                                          </p:cBhvr>
                                          <p:to>
                                            <p:strVal val="0.5"/>
                                          </p:to>
                                        </p:set>
                                        <p:animEffect filter="image" prLst="opacity: 0.5">
                                          <p:cBhvr rctx="IE">
                                            <p:cTn id="341" dur="3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2" presetID="9" presetClass="emph" presetSubtype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 rctx="PPT">
                                            <p:cTn id="343" dur="300"/>
                                            <p:tgtEl>
                                              <p:spTgt spid="1053"/>
                                            </p:tgtEl>
                                            <p:attrNameLst>
                                              <p:attrName>style.opacity</p:attrName>
                                            </p:attrNameLst>
                                          </p:cBhvr>
                                          <p:to>
                                            <p:strVal val="0.5"/>
                                          </p:to>
                                        </p:set>
                                        <p:animEffect filter="image" prLst="opacity: 0.5">
                                          <p:cBhvr rctx="IE">
                                            <p:cTn id="344" dur="300"/>
                                            <p:tgtEl>
                                              <p:spTgt spid="10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5" presetID="9" presetClass="emph" presetSubtype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 rctx="PPT">
                                            <p:cTn id="346" dur="300"/>
                                            <p:tgtEl>
                                              <p:spTgt spid="1049"/>
                                            </p:tgtEl>
                                            <p:attrNameLst>
                                              <p:attrName>style.opacity</p:attrName>
                                            </p:attrNameLst>
                                          </p:cBhvr>
                                          <p:to>
                                            <p:strVal val="0.5"/>
                                          </p:to>
                                        </p:set>
                                        <p:animEffect filter="image" prLst="opacity: 0.5">
                                          <p:cBhvr rctx="IE">
                                            <p:cTn id="347" dur="300"/>
                                            <p:tgtEl>
                                              <p:spTgt spid="10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8" presetID="9" presetClass="emph" presetSubtype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 rctx="PPT">
                                            <p:cTn id="349" dur="300"/>
                                            <p:tgtEl>
                                              <p:spTgt spid="1054"/>
                                            </p:tgtEl>
                                            <p:attrNameLst>
                                              <p:attrName>style.opacity</p:attrName>
                                            </p:attrNameLst>
                                          </p:cBhvr>
                                          <p:to>
                                            <p:strVal val="0.5"/>
                                          </p:to>
                                        </p:set>
                                        <p:animEffect filter="image" prLst="opacity: 0.5">
                                          <p:cBhvr rctx="IE">
                                            <p:cTn id="350" dur="300"/>
                                            <p:tgtEl>
                                              <p:spTgt spid="10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1" presetID="9" presetClass="emph" presetSubtype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 rctx="PPT">
                                            <p:cTn id="352" dur="300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style.opacity</p:attrName>
                                            </p:attrNameLst>
                                          </p:cBhvr>
                                          <p:to>
                                            <p:strVal val="0.5"/>
                                          </p:to>
                                        </p:set>
                                        <p:animEffect filter="image" prLst="opacity: 0.5">
                                          <p:cBhvr rctx="IE">
                                            <p:cTn id="353" dur="3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4" presetID="9" presetClass="emph" presetSubtype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 rctx="PPT">
                                            <p:cTn id="355" dur="300"/>
                                            <p:tgtEl>
                                              <p:spTgt spid="1039"/>
                                            </p:tgtEl>
                                            <p:attrNameLst>
                                              <p:attrName>style.opacity</p:attrName>
                                            </p:attrNameLst>
                                          </p:cBhvr>
                                          <p:to>
                                            <p:strVal val="0.5"/>
                                          </p:to>
                                        </p:set>
                                        <p:animEffect filter="image" prLst="opacity: 0.5">
                                          <p:cBhvr rctx="IE">
                                            <p:cTn id="356" dur="300"/>
                                            <p:tgtEl>
                                              <p:spTgt spid="10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7" presetID="9" presetClass="emph" presetSubtype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 rctx="PPT">
                                            <p:cTn id="358" dur="300"/>
                                            <p:tgtEl>
                                              <p:spTgt spid="1042"/>
                                            </p:tgtEl>
                                            <p:attrNameLst>
                                              <p:attrName>style.opacity</p:attrName>
                                            </p:attrNameLst>
                                          </p:cBhvr>
                                          <p:to>
                                            <p:strVal val="0.5"/>
                                          </p:to>
                                        </p:set>
                                        <p:animEffect filter="image" prLst="opacity: 0.5">
                                          <p:cBhvr rctx="IE">
                                            <p:cTn id="359" dur="300"/>
                                            <p:tgtEl>
                                              <p:spTgt spid="10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0" presetID="9" presetClass="emph" presetSubtype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 rctx="PPT">
                                            <p:cTn id="361" dur="300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style.opacity</p:attrName>
                                            </p:attrNameLst>
                                          </p:cBhvr>
                                          <p:to>
                                            <p:strVal val="0.5"/>
                                          </p:to>
                                        </p:set>
                                        <p:animEffect filter="image" prLst="opacity: 0.5">
                                          <p:cBhvr rctx="IE">
                                            <p:cTn id="362" dur="3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3" presetID="9" presetClass="emph" presetSubtype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 rctx="PPT">
                                            <p:cTn id="364" dur="300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style.opacity</p:attrName>
                                            </p:attrNameLst>
                                          </p:cBhvr>
                                          <p:to>
                                            <p:strVal val="0.5"/>
                                          </p:to>
                                        </p:set>
                                        <p:animEffect filter="image" prLst="opacity: 0.5">
                                          <p:cBhvr rctx="IE">
                                            <p:cTn id="365" dur="3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6" presetID="9" presetClass="emph" presetSubtype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 rctx="PPT">
                                            <p:cTn id="367" dur="300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style.opacity</p:attrName>
                                            </p:attrNameLst>
                                          </p:cBhvr>
                                          <p:to>
                                            <p:strVal val="0.5"/>
                                          </p:to>
                                        </p:set>
                                        <p:animEffect filter="image" prLst="opacity: 0.5">
                                          <p:cBhvr rctx="IE">
                                            <p:cTn id="368" dur="3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9" presetID="9" presetClass="emph" presetSubtype="0" nodeType="withEffect">
                                      <p:stCondLst>
                                        <p:cond delay="10"/>
                                      </p:stCondLst>
                                      <p:childTnLst>
                                        <p:set>
                                          <p:cBhvr rctx="PPT">
                                            <p:cTn id="370" dur="300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style.opacity</p:attrName>
                                            </p:attrNameLst>
                                          </p:cBhvr>
                                          <p:to>
                                            <p:strVal val="0.5"/>
                                          </p:to>
                                        </p:set>
                                        <p:animEffect filter="image" prLst="opacity: 0.5">
                                          <p:cBhvr rctx="IE">
                                            <p:cTn id="371" dur="3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2" presetID="9" presetClass="emph" presetSubtype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 rctx="PPT">
                                            <p:cTn id="373" dur="300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style.opacity</p:attrName>
                                            </p:attrNameLst>
                                          </p:cBhvr>
                                          <p:to>
                                            <p:strVal val="0.5"/>
                                          </p:to>
                                        </p:set>
                                        <p:animEffect filter="image" prLst="opacity: 0.5">
                                          <p:cBhvr rctx="IE">
                                            <p:cTn id="374" dur="3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5" presetID="9" presetClass="emph" presetSubtype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 rctx="PPT">
                                            <p:cTn id="376" dur="300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style.opacity</p:attrName>
                                            </p:attrNameLst>
                                          </p:cBhvr>
                                          <p:to>
                                            <p:strVal val="0.5"/>
                                          </p:to>
                                        </p:set>
                                        <p:animEffect filter="image" prLst="opacity: 0.5">
                                          <p:cBhvr rctx="IE">
                                            <p:cTn id="377" dur="3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8" presetID="9" presetClass="emph" presetSubtype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 rctx="PPT">
                                            <p:cTn id="379" dur="300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style.opacity</p:attrName>
                                            </p:attrNameLst>
                                          </p:cBhvr>
                                          <p:to>
                                            <p:strVal val="0.5"/>
                                          </p:to>
                                        </p:set>
                                        <p:animEffect filter="image" prLst="opacity: 0.5">
                                          <p:cBhvr rctx="IE">
                                            <p:cTn id="380" dur="300"/>
                                            <p:tgtEl>
                                              <p:spTgt spid="10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1" presetID="9" presetClass="emph" presetSubtype="0" nodeType="withEffect">
                                      <p:stCondLst>
                                        <p:cond delay="90"/>
                                      </p:stCondLst>
                                      <p:childTnLst>
                                        <p:set>
                                          <p:cBhvr rctx="PPT">
                                            <p:cTn id="382" dur="300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style.opacity</p:attrName>
                                            </p:attrNameLst>
                                          </p:cBhvr>
                                          <p:to>
                                            <p:strVal val="0.5"/>
                                          </p:to>
                                        </p:set>
                                        <p:animEffect filter="image" prLst="opacity: 0.5">
                                          <p:cBhvr rctx="IE">
                                            <p:cTn id="383" dur="300"/>
                                            <p:tgtEl>
                                              <p:spTgt spid="10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4" presetID="9" presetClass="emph" presetSubtype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 rctx="PPT">
                                            <p:cTn id="385" dur="300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style.opacity</p:attrName>
                                            </p:attrNameLst>
                                          </p:cBhvr>
                                          <p:to>
                                            <p:strVal val="0.5"/>
                                          </p:to>
                                        </p:set>
                                        <p:animEffect filter="image" prLst="opacity: 0.5">
                                          <p:cBhvr rctx="IE">
                                            <p:cTn id="386" dur="3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7" presetID="9" presetClass="emph" presetSubtype="0" nodeType="withEffect">
                                      <p:stCondLst>
                                        <p:cond delay="50"/>
                                      </p:stCondLst>
                                      <p:childTnLst>
                                        <p:set>
                                          <p:cBhvr rctx="PPT">
                                            <p:cTn id="388" dur="300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style.opacity</p:attrName>
                                            </p:attrNameLst>
                                          </p:cBhvr>
                                          <p:to>
                                            <p:strVal val="0.5"/>
                                          </p:to>
                                        </p:set>
                                        <p:animEffect filter="image" prLst="opacity: 0.5">
                                          <p:cBhvr rctx="IE">
                                            <p:cTn id="389" dur="300"/>
                                            <p:tgtEl>
                                              <p:spTgt spid="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0" presetID="9" presetClass="emph" presetSubtype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 rctx="PPT">
                                            <p:cTn id="391" dur="300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style.opacity</p:attrName>
                                            </p:attrNameLst>
                                          </p:cBhvr>
                                          <p:to>
                                            <p:strVal val="0.5"/>
                                          </p:to>
                                        </p:set>
                                        <p:animEffect filter="image" prLst="opacity: 0.5">
                                          <p:cBhvr rctx="IE">
                                            <p:cTn id="392" dur="300"/>
                                            <p:tgtEl>
                                              <p:spTgt spid="10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3" presetID="9" presetClass="emph" presetSubtype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 rctx="PPT">
                                            <p:cTn id="394" dur="3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style.opacity</p:attrName>
                                            </p:attrNameLst>
                                          </p:cBhvr>
                                          <p:to>
                                            <p:strVal val="0.5"/>
                                          </p:to>
                                        </p:set>
                                        <p:animEffect filter="image" prLst="opacity: 0.5">
                                          <p:cBhvr rctx="IE">
                                            <p:cTn id="395" dur="3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6" presetID="9" presetClass="emph" presetSubtype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 rctx="PPT">
                                            <p:cTn id="397" dur="300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style.opacity</p:attrName>
                                            </p:attrNameLst>
                                          </p:cBhvr>
                                          <p:to>
                                            <p:strVal val="0.5"/>
                                          </p:to>
                                        </p:set>
                                        <p:animEffect filter="image" prLst="opacity: 0.5">
                                          <p:cBhvr rctx="IE">
                                            <p:cTn id="398" dur="3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9" presetID="9" presetClass="emph" presetSubtype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 rctx="PPT">
                                            <p:cTn id="400" dur="300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style.opacity</p:attrName>
                                            </p:attrNameLst>
                                          </p:cBhvr>
                                          <p:to>
                                            <p:strVal val="0.5"/>
                                          </p:to>
                                        </p:set>
                                        <p:animEffect filter="image" prLst="opacity: 0.5">
                                          <p:cBhvr rctx="IE">
                                            <p:cTn id="401" dur="3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2" presetID="9" presetClass="emph" presetSubtype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 rctx="PPT">
                                            <p:cTn id="403" dur="3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style.opacity</p:attrName>
                                            </p:attrNameLst>
                                          </p:cBhvr>
                                          <p:to>
                                            <p:strVal val="0.5"/>
                                          </p:to>
                                        </p:set>
                                        <p:animEffect filter="image" prLst="opacity: 0.5">
                                          <p:cBhvr rctx="IE">
                                            <p:cTn id="404" dur="3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5" presetID="9" presetClass="emph" presetSubtype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 rctx="PPT">
                                            <p:cTn id="406" dur="300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style.opacity</p:attrName>
                                            </p:attrNameLst>
                                          </p:cBhvr>
                                          <p:to>
                                            <p:strVal val="0.5"/>
                                          </p:to>
                                        </p:set>
                                        <p:animEffect filter="image" prLst="opacity: 0.5">
                                          <p:cBhvr rctx="IE">
                                            <p:cTn id="407" dur="3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8" presetID="9" presetClass="emph" presetSubtype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 rctx="PPT">
                                            <p:cTn id="409" dur="300"/>
                                            <p:tgtEl>
                                              <p:spTgt spid="1035"/>
                                            </p:tgtEl>
                                            <p:attrNameLst>
                                              <p:attrName>style.opacity</p:attrName>
                                            </p:attrNameLst>
                                          </p:cBhvr>
                                          <p:to>
                                            <p:strVal val="0.5"/>
                                          </p:to>
                                        </p:set>
                                        <p:animEffect filter="image" prLst="opacity: 0.5">
                                          <p:cBhvr rctx="IE">
                                            <p:cTn id="410" dur="300"/>
                                            <p:tgtEl>
                                              <p:spTgt spid="10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1" presetID="9" presetClass="emph" presetSubtype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 rctx="PPT">
                                            <p:cTn id="412" dur="300"/>
                                            <p:tgtEl>
                                              <p:spTgt spid="1048"/>
                                            </p:tgtEl>
                                            <p:attrNameLst>
                                              <p:attrName>style.opacity</p:attrName>
                                            </p:attrNameLst>
                                          </p:cBhvr>
                                          <p:to>
                                            <p:strVal val="0.5"/>
                                          </p:to>
                                        </p:set>
                                        <p:animEffect filter="image" prLst="opacity: 0.5">
                                          <p:cBhvr rctx="IE">
                                            <p:cTn id="413" dur="300"/>
                                            <p:tgtEl>
                                              <p:spTgt spid="10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4" presetID="9" presetClass="emph" presetSubtype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 rctx="PPT">
                                            <p:cTn id="415" dur="300"/>
                                            <p:tgtEl>
                                              <p:spTgt spid="1033"/>
                                            </p:tgtEl>
                                            <p:attrNameLst>
                                              <p:attrName>style.opacity</p:attrName>
                                            </p:attrNameLst>
                                          </p:cBhvr>
                                          <p:to>
                                            <p:strVal val="0.5"/>
                                          </p:to>
                                        </p:set>
                                        <p:animEffect filter="image" prLst="opacity: 0.5">
                                          <p:cBhvr rctx="IE">
                                            <p:cTn id="416" dur="300"/>
                                            <p:tgtEl>
                                              <p:spTgt spid="10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7" presetID="9" presetClass="emph" presetSubtype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 rctx="PPT">
                                            <p:cTn id="418" dur="300"/>
                                            <p:tgtEl>
                                              <p:spTgt spid="1051"/>
                                            </p:tgtEl>
                                            <p:attrNameLst>
                                              <p:attrName>style.opacity</p:attrName>
                                            </p:attrNameLst>
                                          </p:cBhvr>
                                          <p:to>
                                            <p:strVal val="0.5"/>
                                          </p:to>
                                        </p:set>
                                        <p:animEffect filter="image" prLst="opacity: 0.5">
                                          <p:cBhvr rctx="IE">
                                            <p:cTn id="419" dur="300"/>
                                            <p:tgtEl>
                                              <p:spTgt spid="10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0" presetID="9" presetClass="emph" presetSubtype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 rctx="PPT">
                                            <p:cTn id="421" dur="300"/>
                                            <p:tgtEl>
                                              <p:spTgt spid="1050"/>
                                            </p:tgtEl>
                                            <p:attrNameLst>
                                              <p:attrName>style.opacity</p:attrName>
                                            </p:attrNameLst>
                                          </p:cBhvr>
                                          <p:to>
                                            <p:strVal val="0.5"/>
                                          </p:to>
                                        </p:set>
                                        <p:animEffect filter="image" prLst="opacity: 0.5">
                                          <p:cBhvr rctx="IE">
                                            <p:cTn id="422" dur="300"/>
                                            <p:tgtEl>
                                              <p:spTgt spid="10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3" presetID="9" presetClass="emph" presetSubtype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 rctx="PPT">
                                            <p:cTn id="424" dur="300"/>
                                            <p:tgtEl>
                                              <p:spTgt spid="1045"/>
                                            </p:tgtEl>
                                            <p:attrNameLst>
                                              <p:attrName>style.opacity</p:attrName>
                                            </p:attrNameLst>
                                          </p:cBhvr>
                                          <p:to>
                                            <p:strVal val="0.5"/>
                                          </p:to>
                                        </p:set>
                                        <p:animEffect filter="image" prLst="opacity: 0.5">
                                          <p:cBhvr rctx="IE">
                                            <p:cTn id="425" dur="300"/>
                                            <p:tgtEl>
                                              <p:spTgt spid="10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6" presetID="9" presetClass="emph" presetSubtype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 rctx="PPT">
                                            <p:cTn id="427" dur="300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style.opacity</p:attrName>
                                            </p:attrNameLst>
                                          </p:cBhvr>
                                          <p:to>
                                            <p:strVal val="0.5"/>
                                          </p:to>
                                        </p:set>
                                        <p:animEffect filter="image" prLst="opacity: 0.5">
                                          <p:cBhvr rctx="IE">
                                            <p:cTn id="428" dur="3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9" presetID="9" presetClass="emph" presetSubtype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 rctx="PPT">
                                            <p:cTn id="430" dur="300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style.opacity</p:attrName>
                                            </p:attrNameLst>
                                          </p:cBhvr>
                                          <p:to>
                                            <p:strVal val="0.5"/>
                                          </p:to>
                                        </p:set>
                                        <p:animEffect filter="image" prLst="opacity: 0.5">
                                          <p:cBhvr rctx="IE">
                                            <p:cTn id="431" dur="3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2" presetID="9" presetClass="emph" presetSubtype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 rctx="PPT">
                                            <p:cTn id="433" dur="300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style.opacity</p:attrName>
                                            </p:attrNameLst>
                                          </p:cBhvr>
                                          <p:to>
                                            <p:strVal val="0.5"/>
                                          </p:to>
                                        </p:set>
                                        <p:animEffect filter="image" prLst="opacity: 0.5">
                                          <p:cBhvr rctx="IE">
                                            <p:cTn id="434" dur="30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5" presetID="9" presetClass="emph" presetSubtype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 rctx="PPT">
                                            <p:cTn id="436" dur="300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style.opacity</p:attrName>
                                            </p:attrNameLst>
                                          </p:cBhvr>
                                          <p:to>
                                            <p:strVal val="0.5"/>
                                          </p:to>
                                        </p:set>
                                        <p:animEffect filter="image" prLst="opacity: 0.5">
                                          <p:cBhvr rctx="IE">
                                            <p:cTn id="437" dur="3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8" presetID="9" presetClass="emph" presetSubtype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 rctx="PPT">
                                            <p:cTn id="439" dur="300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style.opacity</p:attrName>
                                            </p:attrNameLst>
                                          </p:cBhvr>
                                          <p:to>
                                            <p:strVal val="0.5"/>
                                          </p:to>
                                        </p:set>
                                        <p:animEffect filter="image" prLst="opacity: 0.5">
                                          <p:cBhvr rctx="IE">
                                            <p:cTn id="440" dur="3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1" presetID="9" presetClass="emph" presetSubtype="0" nodeType="withEffect">
                                      <p:stCondLst>
                                        <p:cond delay="650"/>
                                      </p:stCondLst>
                                      <p:childTnLst>
                                        <p:set>
                                          <p:cBhvr rctx="PPT">
                                            <p:cTn id="442" dur="300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style.opacity</p:attrName>
                                            </p:attrNameLst>
                                          </p:cBhvr>
                                          <p:to>
                                            <p:strVal val="0.5"/>
                                          </p:to>
                                        </p:set>
                                        <p:animEffect filter="image" prLst="opacity: 0.5">
                                          <p:cBhvr rctx="IE">
                                            <p:cTn id="443" dur="30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4" presetID="9" presetClass="emph" presetSubtype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 rctx="PPT">
                                            <p:cTn id="445" dur="300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style.opacity</p:attrName>
                                            </p:attrNameLst>
                                          </p:cBhvr>
                                          <p:to>
                                            <p:strVal val="0.5"/>
                                          </p:to>
                                        </p:set>
                                        <p:animEffect filter="image" prLst="opacity: 0.5">
                                          <p:cBhvr rctx="IE">
                                            <p:cTn id="446" dur="3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7" presetID="9" presetClass="emph" presetSubtype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 rctx="PPT">
                                            <p:cTn id="448" dur="300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style.opacity</p:attrName>
                                            </p:attrNameLst>
                                          </p:cBhvr>
                                          <p:to>
                                            <p:strVal val="0.5"/>
                                          </p:to>
                                        </p:set>
                                        <p:animEffect filter="image" prLst="opacity: 0.5">
                                          <p:cBhvr rctx="IE">
                                            <p:cTn id="449" dur="3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0" presetID="9" presetClass="emph" presetSubtype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 rctx="PPT">
                                            <p:cTn id="451" dur="300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style.opacity</p:attrName>
                                            </p:attrNameLst>
                                          </p:cBhvr>
                                          <p:to>
                                            <p:strVal val="0.5"/>
                                          </p:to>
                                        </p:set>
                                        <p:animEffect filter="image" prLst="opacity: 0.5">
                                          <p:cBhvr rctx="IE">
                                            <p:cTn id="452" dur="3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3" presetID="9" presetClass="emph" presetSubtype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 rctx="PPT">
                                            <p:cTn id="454" dur="300"/>
                                            <p:tgtEl>
                                              <p:spTgt spid="1044"/>
                                            </p:tgtEl>
                                            <p:attrNameLst>
                                              <p:attrName>style.opacity</p:attrName>
                                            </p:attrNameLst>
                                          </p:cBhvr>
                                          <p:to>
                                            <p:strVal val="0.5"/>
                                          </p:to>
                                        </p:set>
                                        <p:animEffect filter="image" prLst="opacity: 0.5">
                                          <p:cBhvr rctx="IE">
                                            <p:cTn id="455" dur="300"/>
                                            <p:tgtEl>
                                              <p:spTgt spid="10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6" presetID="9" presetClass="emph" presetSubtype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 rctx="PPT">
                                            <p:cTn id="457" dur="300"/>
                                            <p:tgtEl>
                                              <p:spTgt spid="1046"/>
                                            </p:tgtEl>
                                            <p:attrNameLst>
                                              <p:attrName>style.opacity</p:attrName>
                                            </p:attrNameLst>
                                          </p:cBhvr>
                                          <p:to>
                                            <p:strVal val="0.5"/>
                                          </p:to>
                                        </p:set>
                                        <p:animEffect filter="image" prLst="opacity: 0.5">
                                          <p:cBhvr rctx="IE">
                                            <p:cTn id="458" dur="300"/>
                                            <p:tgtEl>
                                              <p:spTgt spid="10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0" grpId="0"/>
        </p:bldLst>
      </p:timing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" name="组合 52"/>
          <p:cNvGrpSpPr/>
          <p:nvPr/>
        </p:nvGrpSpPr>
        <p:grpSpPr>
          <a:xfrm>
            <a:off x="-826" y="-7552"/>
            <a:ext cx="12193653" cy="5802406"/>
            <a:chOff x="-826" y="-7552"/>
            <a:chExt cx="12193653" cy="5802406"/>
          </a:xfrm>
        </p:grpSpPr>
        <p:sp>
          <p:nvSpPr>
            <p:cNvPr id="2" name="矩形 1"/>
            <p:cNvSpPr/>
            <p:nvPr/>
          </p:nvSpPr>
          <p:spPr>
            <a:xfrm>
              <a:off x="-826" y="0"/>
              <a:ext cx="12193653" cy="5758009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96763" y="-7552"/>
              <a:ext cx="1171502" cy="1171502"/>
            </a:xfrm>
            <a:prstGeom prst="rect">
              <a:avLst/>
            </a:prstGeom>
            <a:ln w="12700">
              <a:solidFill>
                <a:srgbClr val="262626"/>
              </a:solidFill>
            </a:ln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23740" y="-7552"/>
              <a:ext cx="1171502" cy="1171502"/>
            </a:xfrm>
            <a:prstGeom prst="rect">
              <a:avLst/>
            </a:prstGeom>
            <a:ln w="12700">
              <a:solidFill>
                <a:srgbClr val="262626"/>
              </a:solidFill>
            </a:ln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50717" y="-7552"/>
              <a:ext cx="1171502" cy="1171502"/>
            </a:xfrm>
            <a:prstGeom prst="rect">
              <a:avLst/>
            </a:prstGeom>
            <a:ln w="12700">
              <a:solidFill>
                <a:srgbClr val="262626"/>
              </a:solidFill>
            </a:ln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77694" y="-7552"/>
              <a:ext cx="1171502" cy="1171502"/>
            </a:xfrm>
            <a:prstGeom prst="rect">
              <a:avLst/>
            </a:prstGeom>
            <a:ln w="12700">
              <a:solidFill>
                <a:srgbClr val="262626"/>
              </a:solidFill>
            </a:ln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04671" y="-7552"/>
              <a:ext cx="1171502" cy="1171502"/>
            </a:xfrm>
            <a:prstGeom prst="rect">
              <a:avLst/>
            </a:prstGeom>
            <a:ln w="12700">
              <a:solidFill>
                <a:srgbClr val="262626"/>
              </a:solidFill>
            </a:ln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69034" y="-7552"/>
              <a:ext cx="1171502" cy="1171502"/>
            </a:xfrm>
            <a:prstGeom prst="rect">
              <a:avLst/>
            </a:prstGeom>
            <a:ln w="12700">
              <a:solidFill>
                <a:srgbClr val="262626"/>
              </a:solidFill>
            </a:ln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1648" y="-7552"/>
              <a:ext cx="1171502" cy="1171502"/>
            </a:xfrm>
            <a:prstGeom prst="rect">
              <a:avLst/>
            </a:prstGeom>
            <a:ln w="12700">
              <a:solidFill>
                <a:srgbClr val="262626"/>
              </a:solidFill>
            </a:ln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615832" y="-7552"/>
              <a:ext cx="1171502" cy="1171502"/>
            </a:xfrm>
            <a:prstGeom prst="rect">
              <a:avLst/>
            </a:prstGeom>
            <a:ln w="12700">
              <a:solidFill>
                <a:srgbClr val="262626"/>
              </a:solidFill>
            </a:ln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442809" y="-7552"/>
              <a:ext cx="1171502" cy="1171502"/>
            </a:xfrm>
            <a:prstGeom prst="rect">
              <a:avLst/>
            </a:prstGeom>
            <a:ln w="12700">
              <a:solidFill>
                <a:srgbClr val="262626"/>
              </a:solidFill>
            </a:ln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88851" y="-7552"/>
              <a:ext cx="1171502" cy="1171502"/>
            </a:xfrm>
            <a:prstGeom prst="rect">
              <a:avLst/>
            </a:prstGeom>
            <a:ln w="12700">
              <a:solidFill>
                <a:srgbClr val="262626"/>
              </a:solidFill>
            </a:ln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96763" y="2341502"/>
              <a:ext cx="1171502" cy="1171502"/>
            </a:xfrm>
            <a:prstGeom prst="rect">
              <a:avLst/>
            </a:prstGeom>
            <a:ln w="12700">
              <a:solidFill>
                <a:srgbClr val="262626"/>
              </a:solidFill>
            </a:ln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88851" y="2341502"/>
              <a:ext cx="1171502" cy="1171502"/>
            </a:xfrm>
            <a:prstGeom prst="rect">
              <a:avLst/>
            </a:prstGeom>
            <a:ln w="12700">
              <a:solidFill>
                <a:srgbClr val="262626"/>
              </a:solidFill>
            </a:ln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04671" y="2341502"/>
              <a:ext cx="1171502" cy="1171502"/>
            </a:xfrm>
            <a:prstGeom prst="rect">
              <a:avLst/>
            </a:prstGeom>
            <a:ln w="12700">
              <a:solidFill>
                <a:srgbClr val="262626"/>
              </a:solidFill>
            </a:ln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77694" y="2341502"/>
              <a:ext cx="1171502" cy="1171502"/>
            </a:xfrm>
            <a:prstGeom prst="rect">
              <a:avLst/>
            </a:prstGeom>
            <a:ln w="12700">
              <a:solidFill>
                <a:srgbClr val="262626"/>
              </a:solidFill>
            </a:ln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69786" y="2341502"/>
              <a:ext cx="1171502" cy="1171502"/>
            </a:xfrm>
            <a:prstGeom prst="rect">
              <a:avLst/>
            </a:prstGeom>
            <a:ln w="12700">
              <a:solidFill>
                <a:srgbClr val="262626"/>
              </a:solidFill>
            </a:ln>
          </p:spPr>
        </p:pic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1648" y="2341502"/>
              <a:ext cx="1171502" cy="1171502"/>
            </a:xfrm>
            <a:prstGeom prst="rect">
              <a:avLst/>
            </a:prstGeom>
            <a:ln w="12700">
              <a:solidFill>
                <a:srgbClr val="262626"/>
              </a:solidFill>
            </a:ln>
          </p:spPr>
        </p:pic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23740" y="2341502"/>
              <a:ext cx="1171502" cy="1171502"/>
            </a:xfrm>
            <a:prstGeom prst="rect">
              <a:avLst/>
            </a:prstGeom>
            <a:ln w="12700">
              <a:solidFill>
                <a:srgbClr val="262626"/>
              </a:solidFill>
            </a:ln>
          </p:spPr>
        </p:pic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1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442809" y="2341502"/>
              <a:ext cx="1171502" cy="1171502"/>
            </a:xfrm>
            <a:prstGeom prst="rect">
              <a:avLst/>
            </a:prstGeom>
            <a:ln w="12700">
              <a:solidFill>
                <a:srgbClr val="262626"/>
              </a:solidFill>
            </a:ln>
          </p:spPr>
        </p:pic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2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50717" y="2341502"/>
              <a:ext cx="1171502" cy="1171502"/>
            </a:xfrm>
            <a:prstGeom prst="rect">
              <a:avLst/>
            </a:prstGeom>
            <a:ln w="12700">
              <a:solidFill>
                <a:srgbClr val="262626"/>
              </a:solidFill>
            </a:ln>
          </p:spPr>
        </p:pic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2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72115" y="4623352"/>
              <a:ext cx="1171502" cy="1171502"/>
            </a:xfrm>
            <a:prstGeom prst="rect">
              <a:avLst/>
            </a:prstGeom>
            <a:ln w="12700">
              <a:solidFill>
                <a:srgbClr val="262626"/>
              </a:solidFill>
            </a:ln>
          </p:spPr>
        </p:pic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2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79811" y="4623352"/>
              <a:ext cx="1171502" cy="1171502"/>
            </a:xfrm>
            <a:prstGeom prst="rect">
              <a:avLst/>
            </a:prstGeom>
            <a:ln w="12700">
              <a:solidFill>
                <a:srgbClr val="262626"/>
              </a:solidFill>
            </a:ln>
          </p:spPr>
        </p:pic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2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52887" y="4623352"/>
              <a:ext cx="1171502" cy="1171502"/>
            </a:xfrm>
            <a:prstGeom prst="rect">
              <a:avLst/>
            </a:prstGeom>
            <a:ln w="12700">
              <a:solidFill>
                <a:srgbClr val="262626"/>
              </a:solidFill>
            </a:ln>
          </p:spPr>
        </p:pic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2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3659" y="4623352"/>
              <a:ext cx="1171502" cy="1171502"/>
            </a:xfrm>
            <a:prstGeom prst="rect">
              <a:avLst/>
            </a:prstGeom>
            <a:ln w="12700">
              <a:solidFill>
                <a:srgbClr val="262626"/>
              </a:solidFill>
            </a:ln>
          </p:spPr>
        </p:pic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2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99039" y="4623352"/>
              <a:ext cx="1171502" cy="1171502"/>
            </a:xfrm>
            <a:prstGeom prst="rect">
              <a:avLst/>
            </a:prstGeom>
            <a:ln w="12700">
              <a:solidFill>
                <a:srgbClr val="262626"/>
              </a:solidFill>
            </a:ln>
          </p:spPr>
        </p:pic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2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06735" y="4623352"/>
              <a:ext cx="1171502" cy="1171502"/>
            </a:xfrm>
            <a:prstGeom prst="rect">
              <a:avLst/>
            </a:prstGeom>
            <a:ln w="12700">
              <a:solidFill>
                <a:srgbClr val="262626"/>
              </a:solidFill>
            </a:ln>
          </p:spPr>
        </p:pic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2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25963" y="4623352"/>
              <a:ext cx="1171502" cy="1171502"/>
            </a:xfrm>
            <a:prstGeom prst="rect">
              <a:avLst/>
            </a:prstGeom>
            <a:ln w="12700">
              <a:solidFill>
                <a:srgbClr val="262626"/>
              </a:solidFill>
            </a:ln>
          </p:spPr>
        </p:pic>
        <p:pic>
          <p:nvPicPr>
            <p:cNvPr id="29" name="Picture 20" descr="D:\Users\zyf\Desktop\脸萌\myotee1404114442676.608B92FEE4400104F5F626606A82C43A.png"/>
            <p:cNvPicPr>
              <a:picLocks noChangeAspect="1" noChangeArrowheads="1"/>
            </p:cNvPicPr>
            <p:nvPr/>
          </p:nvPicPr>
          <p:blipFill>
            <a:blip r:embed="rId2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616765" y="4623352"/>
              <a:ext cx="1170000" cy="1170000"/>
            </a:xfrm>
            <a:prstGeom prst="rect">
              <a:avLst/>
            </a:prstGeom>
            <a:ln w="12700">
              <a:solidFill>
                <a:srgbClr val="262626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0" name="Picture 22" descr="D:\Users\zyf\Desktop\脸萌\myotee1404115361028.B36B9647238EBDF927D0A9B89BC0F41A.png"/>
            <p:cNvPicPr>
              <a:picLocks noChangeAspect="1" noChangeArrowheads="1"/>
            </p:cNvPicPr>
            <p:nvPr/>
          </p:nvPicPr>
          <p:blipFill>
            <a:blip r:embed="rId2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788341" y="4623352"/>
              <a:ext cx="1170000" cy="1170000"/>
            </a:xfrm>
            <a:prstGeom prst="rect">
              <a:avLst/>
            </a:prstGeom>
            <a:ln w="12700">
              <a:solidFill>
                <a:srgbClr val="262626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3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440804" y="1163950"/>
              <a:ext cx="1171502" cy="1171502"/>
            </a:xfrm>
            <a:prstGeom prst="rect">
              <a:avLst/>
            </a:prstGeom>
            <a:ln w="12700">
              <a:solidFill>
                <a:srgbClr val="262626"/>
              </a:solidFill>
            </a:ln>
          </p:spPr>
        </p:pic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3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88851" y="1163950"/>
              <a:ext cx="1171502" cy="1171502"/>
            </a:xfrm>
            <a:prstGeom prst="rect">
              <a:avLst/>
            </a:prstGeom>
            <a:ln w="12700">
              <a:solidFill>
                <a:srgbClr val="262626"/>
              </a:solidFill>
            </a:ln>
          </p:spPr>
        </p:pic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3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614828" y="1163950"/>
              <a:ext cx="1171502" cy="1171502"/>
            </a:xfrm>
            <a:prstGeom prst="rect">
              <a:avLst/>
            </a:prstGeom>
            <a:ln w="12700">
              <a:solidFill>
                <a:srgbClr val="262626"/>
              </a:solidFill>
            </a:ln>
          </p:spPr>
        </p:pic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3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21736" y="1163950"/>
              <a:ext cx="1171502" cy="1171502"/>
            </a:xfrm>
            <a:prstGeom prst="rect">
              <a:avLst/>
            </a:prstGeom>
            <a:ln w="12700">
              <a:solidFill>
                <a:srgbClr val="262626"/>
              </a:solidFill>
            </a:ln>
          </p:spPr>
        </p:pic>
        <p:pic>
          <p:nvPicPr>
            <p:cNvPr id="35" name="Picture 15" descr="D:\Users\zyf\Desktop\脸萌\myotee1404113741555.9D4B2A5074A49CDC9CC0F5B2F8FE8F47.png"/>
            <p:cNvPicPr>
              <a:picLocks noChangeAspect="1" noChangeArrowheads="1"/>
            </p:cNvPicPr>
            <p:nvPr/>
          </p:nvPicPr>
          <p:blipFill>
            <a:blip r:embed="rId3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95760" y="1163950"/>
              <a:ext cx="1170000" cy="1170000"/>
            </a:xfrm>
            <a:prstGeom prst="rect">
              <a:avLst/>
            </a:prstGeom>
            <a:ln w="12700">
              <a:solidFill>
                <a:srgbClr val="262626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6" name="Picture 18" descr="D:\Users\zyf\Desktop\脸萌\myotee1404114096312.95D9324D3405EC49EF28861D9A5EB210.png"/>
            <p:cNvPicPr>
              <a:picLocks noChangeAspect="1" noChangeArrowheads="1"/>
            </p:cNvPicPr>
            <p:nvPr/>
          </p:nvPicPr>
          <p:blipFill>
            <a:blip r:embed="rId3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69785" y="1163950"/>
              <a:ext cx="1170000" cy="1170000"/>
            </a:xfrm>
            <a:prstGeom prst="rect">
              <a:avLst/>
            </a:prstGeom>
            <a:ln w="12700">
              <a:solidFill>
                <a:srgbClr val="262626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7" name="Picture 25" descr="D:\Users\zyf\Desktop\脸萌\myotee1404116344154.94308CF568E628D2618FE80990B813BF.png"/>
            <p:cNvPicPr>
              <a:picLocks noChangeAspect="1" noChangeArrowheads="1"/>
            </p:cNvPicPr>
            <p:nvPr/>
          </p:nvPicPr>
          <p:blipFill>
            <a:blip r:embed="rId3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76692" y="1163950"/>
              <a:ext cx="1170000" cy="1170000"/>
            </a:xfrm>
            <a:prstGeom prst="rect">
              <a:avLst/>
            </a:prstGeom>
            <a:ln w="12700">
              <a:solidFill>
                <a:srgbClr val="262626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8" name="Picture 29" descr="D:\Users\zyf\Desktop\脸萌\myotee1404116614882.1FFE703AC7F35A18828AB0EF38153B50.png"/>
            <p:cNvPicPr>
              <a:picLocks noChangeAspect="1" noChangeArrowheads="1"/>
            </p:cNvPicPr>
            <p:nvPr/>
          </p:nvPicPr>
          <p:blipFill>
            <a:blip r:embed="rId3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04170" y="1163950"/>
              <a:ext cx="1170000" cy="1170000"/>
            </a:xfrm>
            <a:prstGeom prst="rect">
              <a:avLst/>
            </a:prstGeom>
            <a:ln w="12700">
              <a:solidFill>
                <a:srgbClr val="262626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9" name="Picture 30" descr="D:\Users\zyf\Desktop\脸萌\myotee1404116773667.2901042DAD0D432C938CB2C5FB2C6EDF.png"/>
            <p:cNvPicPr>
              <a:picLocks noChangeAspect="1" noChangeArrowheads="1"/>
            </p:cNvPicPr>
            <p:nvPr/>
          </p:nvPicPr>
          <p:blipFill>
            <a:blip r:embed="rId3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49214" y="1163950"/>
              <a:ext cx="1170000" cy="1170000"/>
            </a:xfrm>
            <a:prstGeom prst="rect">
              <a:avLst/>
            </a:prstGeom>
            <a:ln w="12700">
              <a:solidFill>
                <a:srgbClr val="262626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0" name="图片 39"/>
            <p:cNvPicPr>
              <a:picLocks noChangeAspect="1"/>
            </p:cNvPicPr>
            <p:nvPr/>
          </p:nvPicPr>
          <p:blipFill>
            <a:blip r:embed="rId3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78811" y="3521881"/>
              <a:ext cx="1171502" cy="1171502"/>
            </a:xfrm>
            <a:prstGeom prst="rect">
              <a:avLst/>
            </a:prstGeom>
            <a:ln w="12700">
              <a:solidFill>
                <a:srgbClr val="262626"/>
              </a:solidFill>
            </a:ln>
          </p:spPr>
        </p:pic>
        <p:pic>
          <p:nvPicPr>
            <p:cNvPr id="41" name="Picture 9" descr="D:\Users\zyf\Desktop\脸萌\myotee1404111296122.221E6AAE3FE7CB6C6396F55AA9A4EBEE.png"/>
            <p:cNvPicPr>
              <a:picLocks noChangeAspect="1" noChangeArrowheads="1"/>
            </p:cNvPicPr>
            <p:nvPr/>
          </p:nvPicPr>
          <p:blipFill>
            <a:blip r:embed="rId4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98041" y="3521881"/>
              <a:ext cx="1170000" cy="1170000"/>
            </a:xfrm>
            <a:prstGeom prst="rect">
              <a:avLst/>
            </a:prstGeom>
            <a:ln w="12700">
              <a:solidFill>
                <a:srgbClr val="262626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2" name="Picture 11" descr="D:\Users\zyf\Desktop\脸萌\myotee1404112545000.75F9847CF7A2EA64CD1D59FF71A43921.png"/>
            <p:cNvPicPr>
              <a:picLocks noChangeAspect="1" noChangeArrowheads="1"/>
            </p:cNvPicPr>
            <p:nvPr/>
          </p:nvPicPr>
          <p:blipFill>
            <a:blip r:embed="rId4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52889" y="3521881"/>
              <a:ext cx="1170000" cy="1170000"/>
            </a:xfrm>
            <a:prstGeom prst="rect">
              <a:avLst/>
            </a:prstGeom>
            <a:ln w="12700">
              <a:solidFill>
                <a:srgbClr val="262626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3" name="Picture 21" descr="D:\Users\zyf\Desktop\脸萌\myotee1404115334991.D7E9C517FC20778466668F74DAE22027.png"/>
            <p:cNvPicPr>
              <a:picLocks noChangeAspect="1" noChangeArrowheads="1"/>
            </p:cNvPicPr>
            <p:nvPr/>
          </p:nvPicPr>
          <p:blipFill>
            <a:blip r:embed="rId4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615769" y="3521881"/>
              <a:ext cx="1170000" cy="1170000"/>
            </a:xfrm>
            <a:prstGeom prst="rect">
              <a:avLst/>
            </a:prstGeom>
            <a:ln w="12700">
              <a:solidFill>
                <a:srgbClr val="262626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4" name="Picture 24" descr="D:\Users\zyf\Desktop\脸萌\myotee1404116262704.8ACD213A96FF0DA899380482A99F5926.png"/>
            <p:cNvPicPr>
              <a:picLocks noChangeAspect="1" noChangeArrowheads="1"/>
            </p:cNvPicPr>
            <p:nvPr/>
          </p:nvPicPr>
          <p:blipFill>
            <a:blip r:embed="rId4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25465" y="3521881"/>
              <a:ext cx="1170000" cy="1170000"/>
            </a:xfrm>
            <a:prstGeom prst="rect">
              <a:avLst/>
            </a:prstGeom>
            <a:ln w="12700">
              <a:solidFill>
                <a:srgbClr val="262626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5" name="Picture 26" descr="D:\Users\zyf\Desktop\脸萌\myotee1404116468105.83CDD81A9AB80747C0DF85F44405CF08.png"/>
            <p:cNvPicPr>
              <a:picLocks noChangeAspect="1" noChangeArrowheads="1"/>
            </p:cNvPicPr>
            <p:nvPr/>
          </p:nvPicPr>
          <p:blipFill>
            <a:blip r:embed="rId4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443193" y="3521881"/>
              <a:ext cx="1170000" cy="1170000"/>
            </a:xfrm>
            <a:prstGeom prst="rect">
              <a:avLst/>
            </a:prstGeom>
            <a:ln w="12700">
              <a:solidFill>
                <a:srgbClr val="262626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6" name="Picture 27" descr="D:\Users\zyf\Desktop\脸萌\myotee1404116493540.344675D6980D64EB59C72F5846CADFA5.png"/>
            <p:cNvPicPr>
              <a:picLocks noChangeAspect="1" noChangeArrowheads="1"/>
            </p:cNvPicPr>
            <p:nvPr/>
          </p:nvPicPr>
          <p:blipFill>
            <a:blip r:embed="rId4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70617" y="3521881"/>
              <a:ext cx="1170000" cy="1170000"/>
            </a:xfrm>
            <a:prstGeom prst="rect">
              <a:avLst/>
            </a:prstGeom>
            <a:ln w="12700">
              <a:solidFill>
                <a:srgbClr val="262626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7" name="图片 46"/>
            <p:cNvPicPr>
              <a:picLocks noChangeAspect="1"/>
            </p:cNvPicPr>
            <p:nvPr/>
          </p:nvPicPr>
          <p:blipFill>
            <a:blip r:embed="rId4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85769" y="3521130"/>
              <a:ext cx="1171502" cy="1171502"/>
            </a:xfrm>
            <a:prstGeom prst="rect">
              <a:avLst/>
            </a:prstGeom>
            <a:ln w="12700">
              <a:solidFill>
                <a:srgbClr val="262626"/>
              </a:solidFill>
            </a:ln>
          </p:spPr>
        </p:pic>
        <p:pic>
          <p:nvPicPr>
            <p:cNvPr id="48" name="图片 47"/>
            <p:cNvPicPr>
              <a:picLocks noChangeAspect="1"/>
            </p:cNvPicPr>
            <p:nvPr/>
          </p:nvPicPr>
          <p:blipFill>
            <a:blip r:embed="rId4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447190" y="4699433"/>
              <a:ext cx="1162432" cy="1057074"/>
            </a:xfrm>
            <a:prstGeom prst="rect">
              <a:avLst/>
            </a:prstGeom>
            <a:ln w="12700">
              <a:solidFill>
                <a:srgbClr val="262626"/>
              </a:solidFill>
            </a:ln>
          </p:spPr>
        </p:pic>
        <p:pic>
          <p:nvPicPr>
            <p:cNvPr id="49" name="图片 48"/>
            <p:cNvPicPr>
              <a:picLocks noChangeAspect="1"/>
            </p:cNvPicPr>
            <p:nvPr/>
          </p:nvPicPr>
          <p:blipFill>
            <a:blip r:embed="rId4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5984" y="3497900"/>
              <a:ext cx="1171502" cy="1171502"/>
            </a:xfrm>
            <a:prstGeom prst="rect">
              <a:avLst/>
            </a:prstGeom>
            <a:ln w="12700">
              <a:solidFill>
                <a:srgbClr val="262626"/>
              </a:solidFill>
            </a:ln>
          </p:spPr>
        </p:pic>
        <p:pic>
          <p:nvPicPr>
            <p:cNvPr id="50" name="图片 49"/>
            <p:cNvPicPr>
              <a:picLocks noChangeAspect="1"/>
            </p:cNvPicPr>
            <p:nvPr/>
          </p:nvPicPr>
          <p:blipFill>
            <a:blip r:embed="rId4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6123" y="1162638"/>
              <a:ext cx="1171502" cy="1171502"/>
            </a:xfrm>
            <a:prstGeom prst="rect">
              <a:avLst/>
            </a:prstGeom>
            <a:ln w="12700">
              <a:solidFill>
                <a:srgbClr val="262626"/>
              </a:solidFill>
            </a:ln>
          </p:spPr>
        </p:pic>
        <p:pic>
          <p:nvPicPr>
            <p:cNvPr id="51" name="图片 50"/>
            <p:cNvPicPr>
              <a:picLocks noChangeAspect="1"/>
            </p:cNvPicPr>
            <p:nvPr/>
          </p:nvPicPr>
          <p:blipFill>
            <a:blip r:embed="rId5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618833" y="2350379"/>
              <a:ext cx="1166936" cy="1159644"/>
            </a:xfrm>
            <a:prstGeom prst="rect">
              <a:avLst/>
            </a:prstGeom>
          </p:spPr>
        </p:pic>
        <p:pic>
          <p:nvPicPr>
            <p:cNvPr id="52" name="图片 51"/>
            <p:cNvPicPr>
              <a:picLocks noChangeAspect="1"/>
            </p:cNvPicPr>
            <p:nvPr/>
          </p:nvPicPr>
          <p:blipFill>
            <a:blip r:embed="rId5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12650" y="3513004"/>
              <a:ext cx="1167984" cy="1167984"/>
            </a:xfrm>
            <a:prstGeom prst="rect">
              <a:avLst/>
            </a:prstGeom>
            <a:ln>
              <a:solidFill>
                <a:srgbClr val="262626"/>
              </a:solidFill>
            </a:ln>
          </p:spPr>
        </p:pic>
      </p:grpSp>
      <p:sp>
        <p:nvSpPr>
          <p:cNvPr id="105" name="Rectangle 463"/>
          <p:cNvSpPr>
            <a:spLocks noChangeArrowheads="1"/>
          </p:cNvSpPr>
          <p:nvPr/>
        </p:nvSpPr>
        <p:spPr bwMode="auto">
          <a:xfrm>
            <a:off x="-826" y="5758009"/>
            <a:ext cx="12193653" cy="1099991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6" name="文本框 105"/>
          <p:cNvSpPr txBox="1"/>
          <p:nvPr/>
        </p:nvSpPr>
        <p:spPr>
          <a:xfrm>
            <a:off x="964225" y="5932462"/>
            <a:ext cx="112286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迷你简汉真广标" panose="02010609000101010101" pitchFamily="49" charset="-122"/>
                <a:ea typeface="迷你简汉真广标" panose="02010609000101010101" pitchFamily="49" charset="-122"/>
              </a:rPr>
              <a:t>大学逝去我们怀念但不遗憾，未来等待我们去创造</a:t>
            </a:r>
            <a:endParaRPr lang="en-US" altLang="zh-CN" sz="36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迷你简汉真广标" panose="02010609000101010101" pitchFamily="49" charset="-122"/>
              <a:ea typeface="迷你简汉真广标" panose="02010609000101010101" pitchFamily="49" charset="-122"/>
            </a:endParaRPr>
          </a:p>
        </p:txBody>
      </p:sp>
      <p:sp>
        <p:nvSpPr>
          <p:cNvPr id="107" name="十字星 106"/>
          <p:cNvSpPr/>
          <p:nvPr/>
        </p:nvSpPr>
        <p:spPr>
          <a:xfrm>
            <a:off x="7799040" y="2155345"/>
            <a:ext cx="755978" cy="755978"/>
          </a:xfrm>
          <a:prstGeom prst="star4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0505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500" fill="hold"/>
                                        <p:tgtEl>
                                          <p:spTgt spid="53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7.40741E-7 L 0.1737 -0.05602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685" y="-2801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" presetClass="exit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250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250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35" presetClass="exit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2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50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5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5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8" presetClass="emph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5400000">
                                      <p:cBhvr>
                                        <p:cTn id="27" dur="2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6"/>
                                            </p:cond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" grpId="0"/>
      <p:bldP spid="107" grpId="0" animBg="1"/>
      <p:bldP spid="107" grpId="1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555" name="组合 5554"/>
          <p:cNvGrpSpPr/>
          <p:nvPr/>
        </p:nvGrpSpPr>
        <p:grpSpPr>
          <a:xfrm>
            <a:off x="3134830" y="762000"/>
            <a:ext cx="906000" cy="525000"/>
            <a:chOff x="3134830" y="762000"/>
            <a:chExt cx="906000" cy="525000"/>
          </a:xfrm>
        </p:grpSpPr>
        <p:sp>
          <p:nvSpPr>
            <p:cNvPr id="4288" name="矩形 4287"/>
            <p:cNvSpPr/>
            <p:nvPr/>
          </p:nvSpPr>
          <p:spPr>
            <a:xfrm rot="5400000">
              <a:off x="3706330" y="762000"/>
              <a:ext cx="144000" cy="144000"/>
            </a:xfrm>
            <a:prstGeom prst="rect">
              <a:avLst/>
            </a:prstGeom>
            <a:solidFill>
              <a:srgbClr val="5CBDD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289" name="矩形 4288"/>
            <p:cNvSpPr/>
            <p:nvPr/>
          </p:nvSpPr>
          <p:spPr>
            <a:xfrm rot="5400000">
              <a:off x="3896830" y="762000"/>
              <a:ext cx="144000" cy="144000"/>
            </a:xfrm>
            <a:prstGeom prst="rect">
              <a:avLst/>
            </a:prstGeom>
            <a:solidFill>
              <a:srgbClr val="E8707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318" name="矩形 4317"/>
            <p:cNvSpPr/>
            <p:nvPr/>
          </p:nvSpPr>
          <p:spPr>
            <a:xfrm rot="5400000">
              <a:off x="3706330" y="952500"/>
              <a:ext cx="144000" cy="144000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319" name="矩形 4318"/>
            <p:cNvSpPr/>
            <p:nvPr/>
          </p:nvSpPr>
          <p:spPr>
            <a:xfrm rot="5400000">
              <a:off x="3896830" y="952500"/>
              <a:ext cx="144000" cy="144000"/>
            </a:xfrm>
            <a:prstGeom prst="rect">
              <a:avLst/>
            </a:prstGeom>
            <a:solidFill>
              <a:srgbClr val="7AC8D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345" name="矩形 4344"/>
            <p:cNvSpPr/>
            <p:nvPr/>
          </p:nvSpPr>
          <p:spPr>
            <a:xfrm rot="5400000">
              <a:off x="3134830" y="1143000"/>
              <a:ext cx="144000" cy="144000"/>
            </a:xfrm>
            <a:prstGeom prst="rect">
              <a:avLst/>
            </a:prstGeom>
            <a:solidFill>
              <a:srgbClr val="E8707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346" name="矩形 4345"/>
            <p:cNvSpPr/>
            <p:nvPr/>
          </p:nvSpPr>
          <p:spPr>
            <a:xfrm rot="5400000">
              <a:off x="3325330" y="1143000"/>
              <a:ext cx="144000" cy="144000"/>
            </a:xfrm>
            <a:prstGeom prst="rect">
              <a:avLst/>
            </a:prstGeom>
            <a:solidFill>
              <a:srgbClr val="68A3D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347" name="矩形 4346"/>
            <p:cNvSpPr/>
            <p:nvPr/>
          </p:nvSpPr>
          <p:spPr>
            <a:xfrm rot="5400000">
              <a:off x="3515830" y="1143000"/>
              <a:ext cx="144000" cy="144000"/>
            </a:xfrm>
            <a:prstGeom prst="rect">
              <a:avLst/>
            </a:prstGeom>
            <a:solidFill>
              <a:srgbClr val="68A3D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348" name="矩形 4347"/>
            <p:cNvSpPr/>
            <p:nvPr/>
          </p:nvSpPr>
          <p:spPr>
            <a:xfrm rot="5400000">
              <a:off x="3706330" y="1143000"/>
              <a:ext cx="144000" cy="144000"/>
            </a:xfrm>
            <a:prstGeom prst="rect">
              <a:avLst/>
            </a:prstGeom>
            <a:solidFill>
              <a:srgbClr val="7AC8D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349" name="矩形 4348"/>
            <p:cNvSpPr/>
            <p:nvPr/>
          </p:nvSpPr>
          <p:spPr>
            <a:xfrm rot="5400000">
              <a:off x="3896830" y="1143000"/>
              <a:ext cx="144000" cy="144000"/>
            </a:xfrm>
            <a:prstGeom prst="rect">
              <a:avLst/>
            </a:prstGeom>
            <a:solidFill>
              <a:srgbClr val="E8707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5554" name="组合 5553"/>
          <p:cNvGrpSpPr/>
          <p:nvPr/>
        </p:nvGrpSpPr>
        <p:grpSpPr>
          <a:xfrm>
            <a:off x="4087330" y="762000"/>
            <a:ext cx="525000" cy="525000"/>
            <a:chOff x="4087330" y="762000"/>
            <a:chExt cx="525000" cy="525000"/>
          </a:xfrm>
        </p:grpSpPr>
        <p:sp>
          <p:nvSpPr>
            <p:cNvPr id="4290" name="矩形 4289"/>
            <p:cNvSpPr/>
            <p:nvPr/>
          </p:nvSpPr>
          <p:spPr>
            <a:xfrm rot="5400000">
              <a:off x="4087330" y="762000"/>
              <a:ext cx="144000" cy="144000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291" name="矩形 4290"/>
            <p:cNvSpPr/>
            <p:nvPr/>
          </p:nvSpPr>
          <p:spPr>
            <a:xfrm rot="5400000">
              <a:off x="4277830" y="762000"/>
              <a:ext cx="144000" cy="144000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320" name="矩形 4319"/>
            <p:cNvSpPr/>
            <p:nvPr/>
          </p:nvSpPr>
          <p:spPr>
            <a:xfrm rot="5400000">
              <a:off x="4087330" y="952500"/>
              <a:ext cx="144000" cy="144000"/>
            </a:xfrm>
            <a:prstGeom prst="rect">
              <a:avLst/>
            </a:prstGeom>
            <a:solidFill>
              <a:srgbClr val="7AC8D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321" name="矩形 4320"/>
            <p:cNvSpPr/>
            <p:nvPr/>
          </p:nvSpPr>
          <p:spPr>
            <a:xfrm rot="5400000">
              <a:off x="4277830" y="952500"/>
              <a:ext cx="144000" cy="144000"/>
            </a:xfrm>
            <a:prstGeom prst="rect">
              <a:avLst/>
            </a:prstGeom>
            <a:solidFill>
              <a:srgbClr val="68A3D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350" name="矩形 4349"/>
            <p:cNvSpPr/>
            <p:nvPr/>
          </p:nvSpPr>
          <p:spPr>
            <a:xfrm rot="5400000">
              <a:off x="4087330" y="1143000"/>
              <a:ext cx="144000" cy="144000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351" name="矩形 4350"/>
            <p:cNvSpPr/>
            <p:nvPr/>
          </p:nvSpPr>
          <p:spPr>
            <a:xfrm rot="5400000">
              <a:off x="4277830" y="1143000"/>
              <a:ext cx="144000" cy="144000"/>
            </a:xfrm>
            <a:prstGeom prst="rect">
              <a:avLst/>
            </a:prstGeom>
            <a:solidFill>
              <a:srgbClr val="7AC8D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292" name="矩形 4291"/>
            <p:cNvSpPr/>
            <p:nvPr/>
          </p:nvSpPr>
          <p:spPr>
            <a:xfrm rot="5400000">
              <a:off x="4468330" y="762000"/>
              <a:ext cx="144000" cy="144000"/>
            </a:xfrm>
            <a:prstGeom prst="rect">
              <a:avLst/>
            </a:prstGeom>
            <a:solidFill>
              <a:srgbClr val="E8707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322" name="矩形 4321"/>
            <p:cNvSpPr/>
            <p:nvPr/>
          </p:nvSpPr>
          <p:spPr>
            <a:xfrm rot="5400000">
              <a:off x="4468330" y="952500"/>
              <a:ext cx="144000" cy="144000"/>
            </a:xfrm>
            <a:prstGeom prst="rect">
              <a:avLst/>
            </a:prstGeom>
            <a:solidFill>
              <a:srgbClr val="7AC8D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352" name="矩形 4351"/>
            <p:cNvSpPr/>
            <p:nvPr/>
          </p:nvSpPr>
          <p:spPr>
            <a:xfrm rot="5400000">
              <a:off x="4468330" y="1143000"/>
              <a:ext cx="144000" cy="144000"/>
            </a:xfrm>
            <a:prstGeom prst="rect">
              <a:avLst/>
            </a:prstGeom>
            <a:solidFill>
              <a:srgbClr val="E8707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5553" name="组合 5552"/>
          <p:cNvGrpSpPr/>
          <p:nvPr/>
        </p:nvGrpSpPr>
        <p:grpSpPr>
          <a:xfrm>
            <a:off x="4658830" y="952500"/>
            <a:ext cx="144000" cy="334500"/>
            <a:chOff x="4658830" y="952500"/>
            <a:chExt cx="144000" cy="334500"/>
          </a:xfrm>
        </p:grpSpPr>
        <p:sp>
          <p:nvSpPr>
            <p:cNvPr id="4323" name="矩形 4322"/>
            <p:cNvSpPr/>
            <p:nvPr/>
          </p:nvSpPr>
          <p:spPr>
            <a:xfrm rot="5400000">
              <a:off x="4658830" y="952500"/>
              <a:ext cx="144000" cy="144000"/>
            </a:xfrm>
            <a:prstGeom prst="rect">
              <a:avLst/>
            </a:prstGeom>
            <a:solidFill>
              <a:srgbClr val="68A3D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353" name="矩形 4352"/>
            <p:cNvSpPr/>
            <p:nvPr/>
          </p:nvSpPr>
          <p:spPr>
            <a:xfrm rot="5400000">
              <a:off x="4658830" y="1143000"/>
              <a:ext cx="144000" cy="144000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5551" name="组合 5550"/>
          <p:cNvGrpSpPr/>
          <p:nvPr/>
        </p:nvGrpSpPr>
        <p:grpSpPr>
          <a:xfrm>
            <a:off x="2372830" y="1333500"/>
            <a:ext cx="1096500" cy="525000"/>
            <a:chOff x="2372830" y="1333500"/>
            <a:chExt cx="1096500" cy="525000"/>
          </a:xfrm>
        </p:grpSpPr>
        <p:sp>
          <p:nvSpPr>
            <p:cNvPr id="4375" name="矩形 4374"/>
            <p:cNvSpPr/>
            <p:nvPr/>
          </p:nvSpPr>
          <p:spPr>
            <a:xfrm rot="5400000">
              <a:off x="3134830" y="1333500"/>
              <a:ext cx="144000" cy="144000"/>
            </a:xfrm>
            <a:prstGeom prst="rect">
              <a:avLst/>
            </a:prstGeom>
            <a:solidFill>
              <a:srgbClr val="7AC8D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376" name="矩形 4375"/>
            <p:cNvSpPr/>
            <p:nvPr/>
          </p:nvSpPr>
          <p:spPr>
            <a:xfrm rot="5400000">
              <a:off x="3325330" y="1333500"/>
              <a:ext cx="144000" cy="144000"/>
            </a:xfrm>
            <a:prstGeom prst="rect">
              <a:avLst/>
            </a:prstGeom>
            <a:solidFill>
              <a:srgbClr val="E8707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405" name="矩形 4404"/>
            <p:cNvSpPr/>
            <p:nvPr/>
          </p:nvSpPr>
          <p:spPr>
            <a:xfrm rot="5400000">
              <a:off x="3134830" y="1524000"/>
              <a:ext cx="144000" cy="144000"/>
            </a:xfrm>
            <a:prstGeom prst="rect">
              <a:avLst/>
            </a:prstGeom>
            <a:solidFill>
              <a:srgbClr val="E8707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406" name="矩形 4405"/>
            <p:cNvSpPr/>
            <p:nvPr/>
          </p:nvSpPr>
          <p:spPr>
            <a:xfrm rot="5400000">
              <a:off x="3325330" y="1524000"/>
              <a:ext cx="144000" cy="144000"/>
            </a:xfrm>
            <a:prstGeom prst="rect">
              <a:avLst/>
            </a:prstGeom>
            <a:solidFill>
              <a:srgbClr val="5CBDD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431" name="矩形 4430"/>
            <p:cNvSpPr/>
            <p:nvPr/>
          </p:nvSpPr>
          <p:spPr>
            <a:xfrm rot="5400000">
              <a:off x="2372830" y="1714500"/>
              <a:ext cx="144000" cy="144000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432" name="矩形 4431"/>
            <p:cNvSpPr/>
            <p:nvPr/>
          </p:nvSpPr>
          <p:spPr>
            <a:xfrm rot="5400000">
              <a:off x="2563330" y="1714500"/>
              <a:ext cx="144000" cy="144000"/>
            </a:xfrm>
            <a:prstGeom prst="rect">
              <a:avLst/>
            </a:prstGeom>
            <a:solidFill>
              <a:srgbClr val="7AC8D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433" name="矩形 4432"/>
            <p:cNvSpPr/>
            <p:nvPr/>
          </p:nvSpPr>
          <p:spPr>
            <a:xfrm rot="5400000">
              <a:off x="2753830" y="1714500"/>
              <a:ext cx="144000" cy="144000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434" name="矩形 4433"/>
            <p:cNvSpPr/>
            <p:nvPr/>
          </p:nvSpPr>
          <p:spPr>
            <a:xfrm rot="5400000">
              <a:off x="2944330" y="1714500"/>
              <a:ext cx="144000" cy="144000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435" name="矩形 4434"/>
            <p:cNvSpPr/>
            <p:nvPr/>
          </p:nvSpPr>
          <p:spPr>
            <a:xfrm rot="5400000">
              <a:off x="3134830" y="1714500"/>
              <a:ext cx="144000" cy="144000"/>
            </a:xfrm>
            <a:prstGeom prst="rect">
              <a:avLst/>
            </a:prstGeom>
            <a:solidFill>
              <a:srgbClr val="21A79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436" name="矩形 4435"/>
            <p:cNvSpPr/>
            <p:nvPr/>
          </p:nvSpPr>
          <p:spPr>
            <a:xfrm rot="5400000">
              <a:off x="3325330" y="1714500"/>
              <a:ext cx="144000" cy="144000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5550" name="组合 5549"/>
          <p:cNvGrpSpPr/>
          <p:nvPr/>
        </p:nvGrpSpPr>
        <p:grpSpPr>
          <a:xfrm>
            <a:off x="3515830" y="1333500"/>
            <a:ext cx="525000" cy="525000"/>
            <a:chOff x="3515830" y="1333500"/>
            <a:chExt cx="525000" cy="525000"/>
          </a:xfrm>
        </p:grpSpPr>
        <p:sp>
          <p:nvSpPr>
            <p:cNvPr id="4377" name="矩形 4376"/>
            <p:cNvSpPr/>
            <p:nvPr/>
          </p:nvSpPr>
          <p:spPr>
            <a:xfrm rot="5400000">
              <a:off x="3515830" y="1333500"/>
              <a:ext cx="144000" cy="144000"/>
            </a:xfrm>
            <a:prstGeom prst="rect">
              <a:avLst/>
            </a:prstGeom>
            <a:solidFill>
              <a:srgbClr val="7AC8D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378" name="矩形 4377"/>
            <p:cNvSpPr/>
            <p:nvPr/>
          </p:nvSpPr>
          <p:spPr>
            <a:xfrm rot="5400000">
              <a:off x="3706330" y="1333500"/>
              <a:ext cx="144000" cy="144000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379" name="矩形 4378"/>
            <p:cNvSpPr/>
            <p:nvPr/>
          </p:nvSpPr>
          <p:spPr>
            <a:xfrm rot="5400000">
              <a:off x="3896830" y="1333500"/>
              <a:ext cx="144000" cy="144000"/>
            </a:xfrm>
            <a:prstGeom prst="rect">
              <a:avLst/>
            </a:prstGeom>
            <a:solidFill>
              <a:srgbClr val="E8707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407" name="矩形 4406"/>
            <p:cNvSpPr/>
            <p:nvPr/>
          </p:nvSpPr>
          <p:spPr>
            <a:xfrm rot="5400000">
              <a:off x="3515830" y="1524000"/>
              <a:ext cx="144000" cy="144000"/>
            </a:xfrm>
            <a:prstGeom prst="rect">
              <a:avLst/>
            </a:prstGeom>
            <a:solidFill>
              <a:srgbClr val="68A3D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408" name="矩形 4407"/>
            <p:cNvSpPr/>
            <p:nvPr/>
          </p:nvSpPr>
          <p:spPr>
            <a:xfrm rot="5400000">
              <a:off x="3706330" y="1524000"/>
              <a:ext cx="144000" cy="144000"/>
            </a:xfrm>
            <a:prstGeom prst="rect">
              <a:avLst/>
            </a:prstGeom>
            <a:solidFill>
              <a:srgbClr val="E8707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409" name="矩形 4408"/>
            <p:cNvSpPr/>
            <p:nvPr/>
          </p:nvSpPr>
          <p:spPr>
            <a:xfrm rot="5400000">
              <a:off x="3896830" y="1524000"/>
              <a:ext cx="144000" cy="144000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437" name="矩形 4436"/>
            <p:cNvSpPr/>
            <p:nvPr/>
          </p:nvSpPr>
          <p:spPr>
            <a:xfrm rot="5400000">
              <a:off x="3515830" y="1714500"/>
              <a:ext cx="144000" cy="144000"/>
            </a:xfrm>
            <a:prstGeom prst="rect">
              <a:avLst/>
            </a:prstGeom>
            <a:solidFill>
              <a:srgbClr val="5CBDD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438" name="矩形 4437"/>
            <p:cNvSpPr/>
            <p:nvPr/>
          </p:nvSpPr>
          <p:spPr>
            <a:xfrm rot="5400000">
              <a:off x="3706330" y="1714500"/>
              <a:ext cx="144000" cy="144000"/>
            </a:xfrm>
            <a:prstGeom prst="rect">
              <a:avLst/>
            </a:prstGeom>
            <a:solidFill>
              <a:srgbClr val="68A3D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439" name="矩形 4438"/>
            <p:cNvSpPr/>
            <p:nvPr/>
          </p:nvSpPr>
          <p:spPr>
            <a:xfrm rot="5400000">
              <a:off x="3896830" y="1714500"/>
              <a:ext cx="144000" cy="144000"/>
            </a:xfrm>
            <a:prstGeom prst="rect">
              <a:avLst/>
            </a:prstGeom>
            <a:solidFill>
              <a:srgbClr val="68A3D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5549" name="组合 5548"/>
          <p:cNvGrpSpPr/>
          <p:nvPr/>
        </p:nvGrpSpPr>
        <p:grpSpPr>
          <a:xfrm>
            <a:off x="4087330" y="1333500"/>
            <a:ext cx="525000" cy="525000"/>
            <a:chOff x="4087330" y="1333500"/>
            <a:chExt cx="525000" cy="525000"/>
          </a:xfrm>
        </p:grpSpPr>
        <p:sp>
          <p:nvSpPr>
            <p:cNvPr id="4380" name="矩形 4379"/>
            <p:cNvSpPr/>
            <p:nvPr/>
          </p:nvSpPr>
          <p:spPr>
            <a:xfrm rot="5400000">
              <a:off x="4087330" y="1333500"/>
              <a:ext cx="144000" cy="144000"/>
            </a:xfrm>
            <a:prstGeom prst="rect">
              <a:avLst/>
            </a:prstGeom>
            <a:solidFill>
              <a:srgbClr val="E8707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381" name="矩形 4380"/>
            <p:cNvSpPr/>
            <p:nvPr/>
          </p:nvSpPr>
          <p:spPr>
            <a:xfrm rot="5400000">
              <a:off x="4277830" y="1333500"/>
              <a:ext cx="144000" cy="144000"/>
            </a:xfrm>
            <a:prstGeom prst="rect">
              <a:avLst/>
            </a:prstGeom>
            <a:solidFill>
              <a:srgbClr val="68A3D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382" name="矩形 4381"/>
            <p:cNvSpPr/>
            <p:nvPr/>
          </p:nvSpPr>
          <p:spPr>
            <a:xfrm rot="5400000">
              <a:off x="4468330" y="1333500"/>
              <a:ext cx="144000" cy="144000"/>
            </a:xfrm>
            <a:prstGeom prst="rect">
              <a:avLst/>
            </a:prstGeom>
            <a:solidFill>
              <a:srgbClr val="5CBDD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410" name="矩形 4409"/>
            <p:cNvSpPr/>
            <p:nvPr/>
          </p:nvSpPr>
          <p:spPr>
            <a:xfrm rot="5400000">
              <a:off x="4087330" y="1524000"/>
              <a:ext cx="144000" cy="144000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411" name="矩形 4410"/>
            <p:cNvSpPr/>
            <p:nvPr/>
          </p:nvSpPr>
          <p:spPr>
            <a:xfrm rot="5400000">
              <a:off x="4277830" y="1524000"/>
              <a:ext cx="144000" cy="144000"/>
            </a:xfrm>
            <a:prstGeom prst="rect">
              <a:avLst/>
            </a:prstGeom>
            <a:solidFill>
              <a:srgbClr val="7AC8D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412" name="矩形 4411"/>
            <p:cNvSpPr/>
            <p:nvPr/>
          </p:nvSpPr>
          <p:spPr>
            <a:xfrm rot="5400000">
              <a:off x="4468330" y="1524000"/>
              <a:ext cx="144000" cy="144000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440" name="矩形 4439"/>
            <p:cNvSpPr/>
            <p:nvPr/>
          </p:nvSpPr>
          <p:spPr>
            <a:xfrm rot="5400000">
              <a:off x="4087330" y="1714500"/>
              <a:ext cx="144000" cy="144000"/>
            </a:xfrm>
            <a:prstGeom prst="rect">
              <a:avLst/>
            </a:prstGeom>
            <a:solidFill>
              <a:srgbClr val="5CBDD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441" name="矩形 4440"/>
            <p:cNvSpPr/>
            <p:nvPr/>
          </p:nvSpPr>
          <p:spPr>
            <a:xfrm rot="5400000">
              <a:off x="4277830" y="1714500"/>
              <a:ext cx="144000" cy="144000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442" name="矩形 4441"/>
            <p:cNvSpPr/>
            <p:nvPr/>
          </p:nvSpPr>
          <p:spPr>
            <a:xfrm rot="5400000">
              <a:off x="4468330" y="1714500"/>
              <a:ext cx="144000" cy="144000"/>
            </a:xfrm>
            <a:prstGeom prst="rect">
              <a:avLst/>
            </a:prstGeom>
            <a:solidFill>
              <a:srgbClr val="5CBDD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5548" name="组合 5547"/>
          <p:cNvGrpSpPr/>
          <p:nvPr/>
        </p:nvGrpSpPr>
        <p:grpSpPr>
          <a:xfrm>
            <a:off x="4658830" y="1333500"/>
            <a:ext cx="525000" cy="525000"/>
            <a:chOff x="4658830" y="1333500"/>
            <a:chExt cx="525000" cy="525000"/>
          </a:xfrm>
        </p:grpSpPr>
        <p:sp>
          <p:nvSpPr>
            <p:cNvPr id="4383" name="矩形 4382"/>
            <p:cNvSpPr/>
            <p:nvPr/>
          </p:nvSpPr>
          <p:spPr>
            <a:xfrm rot="5400000">
              <a:off x="4658830" y="1333500"/>
              <a:ext cx="144000" cy="144000"/>
            </a:xfrm>
            <a:prstGeom prst="rect">
              <a:avLst/>
            </a:prstGeom>
            <a:solidFill>
              <a:srgbClr val="5CBDD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413" name="矩形 4412"/>
            <p:cNvSpPr/>
            <p:nvPr/>
          </p:nvSpPr>
          <p:spPr>
            <a:xfrm rot="5400000">
              <a:off x="4658830" y="1524000"/>
              <a:ext cx="144000" cy="144000"/>
            </a:xfrm>
            <a:prstGeom prst="rect">
              <a:avLst/>
            </a:prstGeom>
            <a:solidFill>
              <a:srgbClr val="7AC8D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414" name="矩形 4413"/>
            <p:cNvSpPr/>
            <p:nvPr/>
          </p:nvSpPr>
          <p:spPr>
            <a:xfrm rot="5400000">
              <a:off x="4849330" y="1524000"/>
              <a:ext cx="144000" cy="144000"/>
            </a:xfrm>
            <a:prstGeom prst="rect">
              <a:avLst/>
            </a:prstGeom>
            <a:solidFill>
              <a:srgbClr val="68A3D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443" name="矩形 4442"/>
            <p:cNvSpPr/>
            <p:nvPr/>
          </p:nvSpPr>
          <p:spPr>
            <a:xfrm rot="5400000">
              <a:off x="4658830" y="1714500"/>
              <a:ext cx="144000" cy="144000"/>
            </a:xfrm>
            <a:prstGeom prst="rect">
              <a:avLst/>
            </a:prstGeom>
            <a:solidFill>
              <a:srgbClr val="68A3D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444" name="矩形 4443"/>
            <p:cNvSpPr/>
            <p:nvPr/>
          </p:nvSpPr>
          <p:spPr>
            <a:xfrm rot="5400000">
              <a:off x="4849330" y="1714500"/>
              <a:ext cx="144000" cy="144000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445" name="矩形 4444"/>
            <p:cNvSpPr/>
            <p:nvPr/>
          </p:nvSpPr>
          <p:spPr>
            <a:xfrm rot="5400000">
              <a:off x="5039830" y="1714500"/>
              <a:ext cx="144000" cy="144000"/>
            </a:xfrm>
            <a:prstGeom prst="rect">
              <a:avLst/>
            </a:prstGeom>
            <a:solidFill>
              <a:srgbClr val="68A3D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5542" name="组合 5541"/>
          <p:cNvGrpSpPr/>
          <p:nvPr/>
        </p:nvGrpSpPr>
        <p:grpSpPr>
          <a:xfrm>
            <a:off x="2372830" y="1905000"/>
            <a:ext cx="525000" cy="525000"/>
            <a:chOff x="2372830" y="1905000"/>
            <a:chExt cx="525000" cy="525000"/>
          </a:xfrm>
        </p:grpSpPr>
        <p:sp>
          <p:nvSpPr>
            <p:cNvPr id="4461" name="矩形 4460"/>
            <p:cNvSpPr/>
            <p:nvPr/>
          </p:nvSpPr>
          <p:spPr>
            <a:xfrm rot="5400000">
              <a:off x="2372830" y="1905000"/>
              <a:ext cx="144000" cy="144000"/>
            </a:xfrm>
            <a:prstGeom prst="rect">
              <a:avLst/>
            </a:prstGeom>
            <a:solidFill>
              <a:srgbClr val="E8707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462" name="矩形 4461"/>
            <p:cNvSpPr/>
            <p:nvPr/>
          </p:nvSpPr>
          <p:spPr>
            <a:xfrm rot="5400000">
              <a:off x="2563330" y="1905000"/>
              <a:ext cx="144000" cy="144000"/>
            </a:xfrm>
            <a:prstGeom prst="rect">
              <a:avLst/>
            </a:prstGeom>
            <a:solidFill>
              <a:srgbClr val="68A3D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463" name="矩形 4462"/>
            <p:cNvSpPr/>
            <p:nvPr/>
          </p:nvSpPr>
          <p:spPr>
            <a:xfrm rot="5400000">
              <a:off x="2753830" y="1905000"/>
              <a:ext cx="144000" cy="144000"/>
            </a:xfrm>
            <a:prstGeom prst="rect">
              <a:avLst/>
            </a:prstGeom>
            <a:solidFill>
              <a:srgbClr val="E8707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491" name="矩形 4490"/>
            <p:cNvSpPr/>
            <p:nvPr/>
          </p:nvSpPr>
          <p:spPr>
            <a:xfrm rot="5400000">
              <a:off x="2372830" y="2095500"/>
              <a:ext cx="144000" cy="144000"/>
            </a:xfrm>
            <a:prstGeom prst="rect">
              <a:avLst/>
            </a:prstGeom>
            <a:solidFill>
              <a:srgbClr val="7AC8D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492" name="矩形 4491"/>
            <p:cNvSpPr/>
            <p:nvPr/>
          </p:nvSpPr>
          <p:spPr>
            <a:xfrm rot="5400000">
              <a:off x="2563330" y="2095500"/>
              <a:ext cx="144000" cy="144000"/>
            </a:xfrm>
            <a:prstGeom prst="rect">
              <a:avLst/>
            </a:prstGeom>
            <a:solidFill>
              <a:srgbClr val="E8707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493" name="矩形 4492"/>
            <p:cNvSpPr/>
            <p:nvPr/>
          </p:nvSpPr>
          <p:spPr>
            <a:xfrm rot="5400000">
              <a:off x="2753830" y="2095500"/>
              <a:ext cx="144000" cy="144000"/>
            </a:xfrm>
            <a:prstGeom prst="rect">
              <a:avLst/>
            </a:prstGeom>
            <a:solidFill>
              <a:srgbClr val="5CBDD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521" name="矩形 4520"/>
            <p:cNvSpPr/>
            <p:nvPr/>
          </p:nvSpPr>
          <p:spPr>
            <a:xfrm rot="5400000">
              <a:off x="2372830" y="2286000"/>
              <a:ext cx="144000" cy="144000"/>
            </a:xfrm>
            <a:prstGeom prst="rect">
              <a:avLst/>
            </a:prstGeom>
            <a:solidFill>
              <a:srgbClr val="68A3D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522" name="矩形 4521"/>
            <p:cNvSpPr/>
            <p:nvPr/>
          </p:nvSpPr>
          <p:spPr>
            <a:xfrm rot="5400000">
              <a:off x="2563330" y="2286000"/>
              <a:ext cx="144000" cy="144000"/>
            </a:xfrm>
            <a:prstGeom prst="rect">
              <a:avLst/>
            </a:prstGeom>
            <a:solidFill>
              <a:srgbClr val="7AC8D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523" name="矩形 4522"/>
            <p:cNvSpPr/>
            <p:nvPr/>
          </p:nvSpPr>
          <p:spPr>
            <a:xfrm rot="5400000">
              <a:off x="2753830" y="2286000"/>
              <a:ext cx="144000" cy="144000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5531" name="组合 5530"/>
          <p:cNvGrpSpPr/>
          <p:nvPr/>
        </p:nvGrpSpPr>
        <p:grpSpPr>
          <a:xfrm>
            <a:off x="2944330" y="1905000"/>
            <a:ext cx="525000" cy="525000"/>
            <a:chOff x="2944330" y="1905000"/>
            <a:chExt cx="525000" cy="525000"/>
          </a:xfrm>
        </p:grpSpPr>
        <p:sp>
          <p:nvSpPr>
            <p:cNvPr id="4464" name="矩形 4463"/>
            <p:cNvSpPr/>
            <p:nvPr/>
          </p:nvSpPr>
          <p:spPr>
            <a:xfrm rot="5400000">
              <a:off x="2944330" y="1905000"/>
              <a:ext cx="144000" cy="144000"/>
            </a:xfrm>
            <a:prstGeom prst="rect">
              <a:avLst/>
            </a:prstGeom>
            <a:solidFill>
              <a:srgbClr val="E8707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465" name="矩形 4464"/>
            <p:cNvSpPr/>
            <p:nvPr/>
          </p:nvSpPr>
          <p:spPr>
            <a:xfrm rot="5400000">
              <a:off x="3134830" y="1905000"/>
              <a:ext cx="144000" cy="144000"/>
            </a:xfrm>
            <a:prstGeom prst="rect">
              <a:avLst/>
            </a:prstGeom>
            <a:solidFill>
              <a:srgbClr val="5CBDD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466" name="矩形 4465"/>
            <p:cNvSpPr/>
            <p:nvPr/>
          </p:nvSpPr>
          <p:spPr>
            <a:xfrm rot="5400000">
              <a:off x="3325330" y="1905000"/>
              <a:ext cx="144000" cy="144000"/>
            </a:xfrm>
            <a:prstGeom prst="rect">
              <a:avLst/>
            </a:prstGeom>
            <a:solidFill>
              <a:srgbClr val="5CBDD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494" name="矩形 4493"/>
            <p:cNvSpPr/>
            <p:nvPr/>
          </p:nvSpPr>
          <p:spPr>
            <a:xfrm rot="5400000">
              <a:off x="2944330" y="2095500"/>
              <a:ext cx="144000" cy="144000"/>
            </a:xfrm>
            <a:prstGeom prst="rect">
              <a:avLst/>
            </a:prstGeom>
            <a:solidFill>
              <a:srgbClr val="7AC8D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495" name="矩形 4494"/>
            <p:cNvSpPr/>
            <p:nvPr/>
          </p:nvSpPr>
          <p:spPr>
            <a:xfrm rot="5400000">
              <a:off x="3134830" y="2095500"/>
              <a:ext cx="144000" cy="144000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496" name="矩形 4495"/>
            <p:cNvSpPr/>
            <p:nvPr/>
          </p:nvSpPr>
          <p:spPr>
            <a:xfrm rot="5400000">
              <a:off x="3325330" y="2095500"/>
              <a:ext cx="144000" cy="144000"/>
            </a:xfrm>
            <a:prstGeom prst="rect">
              <a:avLst/>
            </a:prstGeom>
            <a:solidFill>
              <a:srgbClr val="E8707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524" name="矩形 4523"/>
            <p:cNvSpPr/>
            <p:nvPr/>
          </p:nvSpPr>
          <p:spPr>
            <a:xfrm rot="5400000">
              <a:off x="2944330" y="2286000"/>
              <a:ext cx="144000" cy="144000"/>
            </a:xfrm>
            <a:prstGeom prst="rect">
              <a:avLst/>
            </a:prstGeom>
            <a:solidFill>
              <a:srgbClr val="68A3D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525" name="矩形 4524"/>
            <p:cNvSpPr/>
            <p:nvPr/>
          </p:nvSpPr>
          <p:spPr>
            <a:xfrm rot="5400000">
              <a:off x="3134830" y="2286000"/>
              <a:ext cx="144000" cy="144000"/>
            </a:xfrm>
            <a:prstGeom prst="rect">
              <a:avLst/>
            </a:prstGeom>
            <a:solidFill>
              <a:srgbClr val="7AC8D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526" name="矩形 4525"/>
            <p:cNvSpPr/>
            <p:nvPr/>
          </p:nvSpPr>
          <p:spPr>
            <a:xfrm rot="5400000">
              <a:off x="3325330" y="2286000"/>
              <a:ext cx="144000" cy="144000"/>
            </a:xfrm>
            <a:prstGeom prst="rect">
              <a:avLst/>
            </a:prstGeom>
            <a:solidFill>
              <a:srgbClr val="5CBDD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5530" name="组合 5529"/>
          <p:cNvGrpSpPr/>
          <p:nvPr/>
        </p:nvGrpSpPr>
        <p:grpSpPr>
          <a:xfrm>
            <a:off x="3515830" y="1905000"/>
            <a:ext cx="525000" cy="525000"/>
            <a:chOff x="3515830" y="1905000"/>
            <a:chExt cx="525000" cy="525000"/>
          </a:xfrm>
        </p:grpSpPr>
        <p:sp>
          <p:nvSpPr>
            <p:cNvPr id="4467" name="矩形 4466"/>
            <p:cNvSpPr/>
            <p:nvPr/>
          </p:nvSpPr>
          <p:spPr>
            <a:xfrm rot="5400000">
              <a:off x="3515830" y="1905000"/>
              <a:ext cx="144000" cy="144000"/>
            </a:xfrm>
            <a:prstGeom prst="rect">
              <a:avLst/>
            </a:prstGeom>
            <a:solidFill>
              <a:srgbClr val="68A3D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468" name="矩形 4467"/>
            <p:cNvSpPr/>
            <p:nvPr/>
          </p:nvSpPr>
          <p:spPr>
            <a:xfrm rot="5400000">
              <a:off x="3706330" y="1905000"/>
              <a:ext cx="144000" cy="144000"/>
            </a:xfrm>
            <a:prstGeom prst="rect">
              <a:avLst/>
            </a:prstGeom>
            <a:solidFill>
              <a:srgbClr val="5CBDD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469" name="矩形 4468"/>
            <p:cNvSpPr/>
            <p:nvPr/>
          </p:nvSpPr>
          <p:spPr>
            <a:xfrm rot="5400000">
              <a:off x="3896830" y="1905000"/>
              <a:ext cx="144000" cy="144000"/>
            </a:xfrm>
            <a:prstGeom prst="rect">
              <a:avLst/>
            </a:prstGeom>
            <a:solidFill>
              <a:srgbClr val="E8707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497" name="矩形 4496"/>
            <p:cNvSpPr/>
            <p:nvPr/>
          </p:nvSpPr>
          <p:spPr>
            <a:xfrm rot="5400000">
              <a:off x="3515830" y="2095500"/>
              <a:ext cx="144000" cy="144000"/>
            </a:xfrm>
            <a:prstGeom prst="rect">
              <a:avLst/>
            </a:prstGeom>
            <a:solidFill>
              <a:srgbClr val="E8707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498" name="矩形 4497"/>
            <p:cNvSpPr/>
            <p:nvPr/>
          </p:nvSpPr>
          <p:spPr>
            <a:xfrm rot="5400000">
              <a:off x="3706330" y="2095500"/>
              <a:ext cx="144000" cy="144000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499" name="矩形 4498"/>
            <p:cNvSpPr/>
            <p:nvPr/>
          </p:nvSpPr>
          <p:spPr>
            <a:xfrm rot="5400000">
              <a:off x="3896830" y="2095500"/>
              <a:ext cx="144000" cy="144000"/>
            </a:xfrm>
            <a:prstGeom prst="rect">
              <a:avLst/>
            </a:prstGeom>
            <a:solidFill>
              <a:srgbClr val="5CBDD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527" name="矩形 4526"/>
            <p:cNvSpPr/>
            <p:nvPr/>
          </p:nvSpPr>
          <p:spPr>
            <a:xfrm rot="5400000">
              <a:off x="3515830" y="2286000"/>
              <a:ext cx="144000" cy="144000"/>
            </a:xfrm>
            <a:prstGeom prst="rect">
              <a:avLst/>
            </a:prstGeom>
            <a:solidFill>
              <a:srgbClr val="68A3D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528" name="矩形 4527"/>
            <p:cNvSpPr/>
            <p:nvPr/>
          </p:nvSpPr>
          <p:spPr>
            <a:xfrm rot="5400000">
              <a:off x="3706330" y="2286000"/>
              <a:ext cx="144000" cy="144000"/>
            </a:xfrm>
            <a:prstGeom prst="rect">
              <a:avLst/>
            </a:prstGeom>
            <a:solidFill>
              <a:srgbClr val="5CBDD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529" name="矩形 4528"/>
            <p:cNvSpPr/>
            <p:nvPr/>
          </p:nvSpPr>
          <p:spPr>
            <a:xfrm rot="5400000">
              <a:off x="3896830" y="2286000"/>
              <a:ext cx="144000" cy="144000"/>
            </a:xfrm>
            <a:prstGeom prst="rect">
              <a:avLst/>
            </a:prstGeom>
            <a:solidFill>
              <a:srgbClr val="68A3D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5529" name="组合 5528"/>
          <p:cNvGrpSpPr/>
          <p:nvPr/>
        </p:nvGrpSpPr>
        <p:grpSpPr>
          <a:xfrm>
            <a:off x="4087330" y="1905000"/>
            <a:ext cx="525000" cy="525000"/>
            <a:chOff x="4087330" y="1905000"/>
            <a:chExt cx="525000" cy="525000"/>
          </a:xfrm>
        </p:grpSpPr>
        <p:sp>
          <p:nvSpPr>
            <p:cNvPr id="4470" name="矩形 4469"/>
            <p:cNvSpPr/>
            <p:nvPr/>
          </p:nvSpPr>
          <p:spPr>
            <a:xfrm rot="5400000">
              <a:off x="4087330" y="1905000"/>
              <a:ext cx="144000" cy="144000"/>
            </a:xfrm>
            <a:prstGeom prst="rect">
              <a:avLst/>
            </a:prstGeom>
            <a:solidFill>
              <a:srgbClr val="5CBDD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471" name="矩形 4470"/>
            <p:cNvSpPr/>
            <p:nvPr/>
          </p:nvSpPr>
          <p:spPr>
            <a:xfrm rot="5400000">
              <a:off x="4277830" y="1905000"/>
              <a:ext cx="144000" cy="144000"/>
            </a:xfrm>
            <a:prstGeom prst="rect">
              <a:avLst/>
            </a:prstGeom>
            <a:solidFill>
              <a:srgbClr val="68A3D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472" name="矩形 4471"/>
            <p:cNvSpPr/>
            <p:nvPr/>
          </p:nvSpPr>
          <p:spPr>
            <a:xfrm rot="5400000">
              <a:off x="4468330" y="1905000"/>
              <a:ext cx="144000" cy="144000"/>
            </a:xfrm>
            <a:prstGeom prst="rect">
              <a:avLst/>
            </a:prstGeom>
            <a:solidFill>
              <a:srgbClr val="5CBDD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500" name="矩形 4499"/>
            <p:cNvSpPr/>
            <p:nvPr/>
          </p:nvSpPr>
          <p:spPr>
            <a:xfrm rot="5400000">
              <a:off x="4087330" y="2095500"/>
              <a:ext cx="144000" cy="144000"/>
            </a:xfrm>
            <a:prstGeom prst="rect">
              <a:avLst/>
            </a:prstGeom>
            <a:solidFill>
              <a:srgbClr val="E8707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501" name="矩形 4500"/>
            <p:cNvSpPr/>
            <p:nvPr/>
          </p:nvSpPr>
          <p:spPr>
            <a:xfrm rot="5400000">
              <a:off x="4277830" y="2095500"/>
              <a:ext cx="144000" cy="144000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502" name="矩形 4501"/>
            <p:cNvSpPr/>
            <p:nvPr/>
          </p:nvSpPr>
          <p:spPr>
            <a:xfrm rot="5400000">
              <a:off x="4468330" y="2095500"/>
              <a:ext cx="144000" cy="144000"/>
            </a:xfrm>
            <a:prstGeom prst="rect">
              <a:avLst/>
            </a:prstGeom>
            <a:solidFill>
              <a:srgbClr val="68A3D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530" name="矩形 4529"/>
            <p:cNvSpPr/>
            <p:nvPr/>
          </p:nvSpPr>
          <p:spPr>
            <a:xfrm rot="5400000">
              <a:off x="4087330" y="2286000"/>
              <a:ext cx="144000" cy="144000"/>
            </a:xfrm>
            <a:prstGeom prst="rect">
              <a:avLst/>
            </a:prstGeom>
            <a:solidFill>
              <a:srgbClr val="5CBDD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531" name="矩形 4530"/>
            <p:cNvSpPr/>
            <p:nvPr/>
          </p:nvSpPr>
          <p:spPr>
            <a:xfrm rot="5400000">
              <a:off x="4277830" y="2286000"/>
              <a:ext cx="144000" cy="144000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532" name="矩形 4531"/>
            <p:cNvSpPr/>
            <p:nvPr/>
          </p:nvSpPr>
          <p:spPr>
            <a:xfrm rot="5400000">
              <a:off x="4468330" y="2286000"/>
              <a:ext cx="144000" cy="144000"/>
            </a:xfrm>
            <a:prstGeom prst="rect">
              <a:avLst/>
            </a:prstGeom>
            <a:solidFill>
              <a:srgbClr val="5CBDD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5528" name="组合 5527"/>
          <p:cNvGrpSpPr/>
          <p:nvPr/>
        </p:nvGrpSpPr>
        <p:grpSpPr>
          <a:xfrm>
            <a:off x="4658830" y="1905000"/>
            <a:ext cx="525000" cy="525000"/>
            <a:chOff x="4658830" y="1905000"/>
            <a:chExt cx="525000" cy="525000"/>
          </a:xfrm>
        </p:grpSpPr>
        <p:sp>
          <p:nvSpPr>
            <p:cNvPr id="4473" name="矩形 4472"/>
            <p:cNvSpPr/>
            <p:nvPr/>
          </p:nvSpPr>
          <p:spPr>
            <a:xfrm rot="5400000">
              <a:off x="4658830" y="1905000"/>
              <a:ext cx="144000" cy="144000"/>
            </a:xfrm>
            <a:prstGeom prst="rect">
              <a:avLst/>
            </a:prstGeom>
            <a:solidFill>
              <a:srgbClr val="E8707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474" name="矩形 4473"/>
            <p:cNvSpPr/>
            <p:nvPr/>
          </p:nvSpPr>
          <p:spPr>
            <a:xfrm rot="5400000">
              <a:off x="4849330" y="1905000"/>
              <a:ext cx="144000" cy="144000"/>
            </a:xfrm>
            <a:prstGeom prst="rect">
              <a:avLst/>
            </a:prstGeom>
            <a:solidFill>
              <a:srgbClr val="E8707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475" name="矩形 4474"/>
            <p:cNvSpPr/>
            <p:nvPr/>
          </p:nvSpPr>
          <p:spPr>
            <a:xfrm rot="5400000">
              <a:off x="5039830" y="1905000"/>
              <a:ext cx="144000" cy="144000"/>
            </a:xfrm>
            <a:prstGeom prst="rect">
              <a:avLst/>
            </a:prstGeom>
            <a:solidFill>
              <a:srgbClr val="5CBDD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503" name="矩形 4502"/>
            <p:cNvSpPr/>
            <p:nvPr/>
          </p:nvSpPr>
          <p:spPr>
            <a:xfrm rot="5400000">
              <a:off x="4658830" y="2095500"/>
              <a:ext cx="144000" cy="144000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504" name="矩形 4503"/>
            <p:cNvSpPr/>
            <p:nvPr/>
          </p:nvSpPr>
          <p:spPr>
            <a:xfrm rot="5400000">
              <a:off x="4849330" y="2095500"/>
              <a:ext cx="144000" cy="144000"/>
            </a:xfrm>
            <a:prstGeom prst="rect">
              <a:avLst/>
            </a:prstGeom>
            <a:solidFill>
              <a:srgbClr val="5CBDD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505" name="矩形 4504"/>
            <p:cNvSpPr/>
            <p:nvPr/>
          </p:nvSpPr>
          <p:spPr>
            <a:xfrm rot="5400000">
              <a:off x="5039830" y="2095500"/>
              <a:ext cx="144000" cy="144000"/>
            </a:xfrm>
            <a:prstGeom prst="rect">
              <a:avLst/>
            </a:prstGeom>
            <a:solidFill>
              <a:srgbClr val="68A3D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533" name="矩形 4532"/>
            <p:cNvSpPr/>
            <p:nvPr/>
          </p:nvSpPr>
          <p:spPr>
            <a:xfrm rot="5400000">
              <a:off x="4658830" y="2286000"/>
              <a:ext cx="144000" cy="144000"/>
            </a:xfrm>
            <a:prstGeom prst="rect">
              <a:avLst/>
            </a:prstGeom>
            <a:solidFill>
              <a:srgbClr val="E8707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534" name="矩形 4533"/>
            <p:cNvSpPr/>
            <p:nvPr/>
          </p:nvSpPr>
          <p:spPr>
            <a:xfrm rot="5400000">
              <a:off x="4849330" y="2286000"/>
              <a:ext cx="144000" cy="144000"/>
            </a:xfrm>
            <a:prstGeom prst="rect">
              <a:avLst/>
            </a:prstGeom>
            <a:solidFill>
              <a:srgbClr val="E8707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535" name="矩形 4534"/>
            <p:cNvSpPr/>
            <p:nvPr/>
          </p:nvSpPr>
          <p:spPr>
            <a:xfrm rot="5400000">
              <a:off x="5039830" y="2286000"/>
              <a:ext cx="144000" cy="144000"/>
            </a:xfrm>
            <a:prstGeom prst="rect">
              <a:avLst/>
            </a:prstGeom>
            <a:solidFill>
              <a:srgbClr val="5CBDD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5527" name="组合 5526"/>
          <p:cNvGrpSpPr/>
          <p:nvPr/>
        </p:nvGrpSpPr>
        <p:grpSpPr>
          <a:xfrm>
            <a:off x="5230330" y="1905000"/>
            <a:ext cx="525000" cy="525000"/>
            <a:chOff x="5230330" y="1905000"/>
            <a:chExt cx="525000" cy="525000"/>
          </a:xfrm>
        </p:grpSpPr>
        <p:sp>
          <p:nvSpPr>
            <p:cNvPr id="4476" name="矩形 4475"/>
            <p:cNvSpPr/>
            <p:nvPr/>
          </p:nvSpPr>
          <p:spPr>
            <a:xfrm rot="5400000">
              <a:off x="5230330" y="1905000"/>
              <a:ext cx="144000" cy="14400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77" name="矩形 4476"/>
            <p:cNvSpPr/>
            <p:nvPr/>
          </p:nvSpPr>
          <p:spPr>
            <a:xfrm rot="5400000">
              <a:off x="5420830" y="1905000"/>
              <a:ext cx="144000" cy="144000"/>
            </a:xfrm>
            <a:prstGeom prst="rect">
              <a:avLst/>
            </a:prstGeom>
            <a:solidFill>
              <a:srgbClr val="68A3D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478" name="矩形 4477"/>
            <p:cNvSpPr/>
            <p:nvPr/>
          </p:nvSpPr>
          <p:spPr>
            <a:xfrm rot="5400000">
              <a:off x="5611330" y="1905000"/>
              <a:ext cx="144000" cy="144000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506" name="矩形 4505"/>
            <p:cNvSpPr/>
            <p:nvPr/>
          </p:nvSpPr>
          <p:spPr>
            <a:xfrm rot="5400000">
              <a:off x="5230330" y="2095500"/>
              <a:ext cx="144000" cy="144000"/>
            </a:xfrm>
            <a:prstGeom prst="rect">
              <a:avLst/>
            </a:prstGeom>
            <a:solidFill>
              <a:srgbClr val="E8707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507" name="矩形 4506"/>
            <p:cNvSpPr/>
            <p:nvPr/>
          </p:nvSpPr>
          <p:spPr>
            <a:xfrm rot="5400000">
              <a:off x="5420830" y="2095500"/>
              <a:ext cx="144000" cy="144000"/>
            </a:xfrm>
            <a:prstGeom prst="rect">
              <a:avLst/>
            </a:prstGeom>
            <a:solidFill>
              <a:srgbClr val="68A3D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508" name="矩形 4507"/>
            <p:cNvSpPr/>
            <p:nvPr/>
          </p:nvSpPr>
          <p:spPr>
            <a:xfrm rot="5400000">
              <a:off x="5611330" y="2095500"/>
              <a:ext cx="144000" cy="144000"/>
            </a:xfrm>
            <a:prstGeom prst="rect">
              <a:avLst/>
            </a:prstGeom>
            <a:solidFill>
              <a:srgbClr val="E8707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536" name="矩形 4535"/>
            <p:cNvSpPr/>
            <p:nvPr/>
          </p:nvSpPr>
          <p:spPr>
            <a:xfrm rot="5400000">
              <a:off x="5230330" y="2286000"/>
              <a:ext cx="144000" cy="144000"/>
            </a:xfrm>
            <a:prstGeom prst="rect">
              <a:avLst/>
            </a:prstGeom>
            <a:solidFill>
              <a:srgbClr val="E8707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537" name="矩形 4536"/>
            <p:cNvSpPr/>
            <p:nvPr/>
          </p:nvSpPr>
          <p:spPr>
            <a:xfrm rot="5400000">
              <a:off x="5420830" y="2286000"/>
              <a:ext cx="144000" cy="144000"/>
            </a:xfrm>
            <a:prstGeom prst="rect">
              <a:avLst/>
            </a:prstGeom>
            <a:solidFill>
              <a:srgbClr val="68A3D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538" name="矩形 4537"/>
            <p:cNvSpPr/>
            <p:nvPr/>
          </p:nvSpPr>
          <p:spPr>
            <a:xfrm rot="5400000">
              <a:off x="5611330" y="2286000"/>
              <a:ext cx="144000" cy="144000"/>
            </a:xfrm>
            <a:prstGeom prst="rect">
              <a:avLst/>
            </a:prstGeom>
            <a:solidFill>
              <a:srgbClr val="5CBDD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2563330" y="2476500"/>
            <a:ext cx="334500" cy="525000"/>
            <a:chOff x="2563330" y="2476500"/>
            <a:chExt cx="334500" cy="525000"/>
          </a:xfrm>
        </p:grpSpPr>
        <p:sp>
          <p:nvSpPr>
            <p:cNvPr id="4552" name="矩形 4551"/>
            <p:cNvSpPr/>
            <p:nvPr/>
          </p:nvSpPr>
          <p:spPr>
            <a:xfrm rot="5400000">
              <a:off x="2563330" y="2476500"/>
              <a:ext cx="144000" cy="144000"/>
            </a:xfrm>
            <a:prstGeom prst="rect">
              <a:avLst/>
            </a:prstGeom>
            <a:solidFill>
              <a:srgbClr val="7AC8D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553" name="矩形 4552"/>
            <p:cNvSpPr/>
            <p:nvPr/>
          </p:nvSpPr>
          <p:spPr>
            <a:xfrm rot="5400000">
              <a:off x="2753830" y="2476500"/>
              <a:ext cx="144000" cy="144000"/>
            </a:xfrm>
            <a:prstGeom prst="rect">
              <a:avLst/>
            </a:prstGeom>
            <a:solidFill>
              <a:srgbClr val="E8707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582" name="矩形 4581"/>
            <p:cNvSpPr/>
            <p:nvPr/>
          </p:nvSpPr>
          <p:spPr>
            <a:xfrm rot="5400000">
              <a:off x="2563330" y="2667000"/>
              <a:ext cx="144000" cy="144000"/>
            </a:xfrm>
            <a:prstGeom prst="rect">
              <a:avLst/>
            </a:prstGeom>
            <a:solidFill>
              <a:srgbClr val="68A3D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583" name="矩形 4582"/>
            <p:cNvSpPr/>
            <p:nvPr/>
          </p:nvSpPr>
          <p:spPr>
            <a:xfrm rot="5400000">
              <a:off x="2753830" y="2667000"/>
              <a:ext cx="144000" cy="144000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12" name="矩形 4611"/>
            <p:cNvSpPr/>
            <p:nvPr/>
          </p:nvSpPr>
          <p:spPr>
            <a:xfrm rot="5400000">
              <a:off x="2563330" y="2857500"/>
              <a:ext cx="144000" cy="144000"/>
            </a:xfrm>
            <a:prstGeom prst="rect">
              <a:avLst/>
            </a:prstGeom>
            <a:solidFill>
              <a:srgbClr val="E8707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13" name="矩形 4612"/>
            <p:cNvSpPr/>
            <p:nvPr/>
          </p:nvSpPr>
          <p:spPr>
            <a:xfrm rot="5400000">
              <a:off x="2753830" y="2857500"/>
              <a:ext cx="144000" cy="144000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2944330" y="2476500"/>
            <a:ext cx="525000" cy="525000"/>
            <a:chOff x="2944330" y="2476500"/>
            <a:chExt cx="525000" cy="525000"/>
          </a:xfrm>
        </p:grpSpPr>
        <p:sp>
          <p:nvSpPr>
            <p:cNvPr id="4554" name="矩形 4553"/>
            <p:cNvSpPr/>
            <p:nvPr/>
          </p:nvSpPr>
          <p:spPr>
            <a:xfrm rot="5400000">
              <a:off x="2944330" y="2476500"/>
              <a:ext cx="144000" cy="144000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555" name="矩形 4554"/>
            <p:cNvSpPr/>
            <p:nvPr/>
          </p:nvSpPr>
          <p:spPr>
            <a:xfrm rot="5400000">
              <a:off x="3134830" y="2476500"/>
              <a:ext cx="144000" cy="144000"/>
            </a:xfrm>
            <a:prstGeom prst="rect">
              <a:avLst/>
            </a:prstGeom>
            <a:solidFill>
              <a:srgbClr val="7AC8D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556" name="矩形 4555"/>
            <p:cNvSpPr/>
            <p:nvPr/>
          </p:nvSpPr>
          <p:spPr>
            <a:xfrm rot="5400000">
              <a:off x="3325330" y="2476500"/>
              <a:ext cx="144000" cy="144000"/>
            </a:xfrm>
            <a:prstGeom prst="rect">
              <a:avLst/>
            </a:prstGeom>
            <a:solidFill>
              <a:srgbClr val="E8707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584" name="矩形 4583"/>
            <p:cNvSpPr/>
            <p:nvPr/>
          </p:nvSpPr>
          <p:spPr>
            <a:xfrm rot="5400000">
              <a:off x="2944330" y="2667000"/>
              <a:ext cx="144000" cy="144000"/>
            </a:xfrm>
            <a:prstGeom prst="rect">
              <a:avLst/>
            </a:prstGeom>
            <a:solidFill>
              <a:srgbClr val="7AC8D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585" name="矩形 4584"/>
            <p:cNvSpPr/>
            <p:nvPr/>
          </p:nvSpPr>
          <p:spPr>
            <a:xfrm rot="5400000">
              <a:off x="3134830" y="2667000"/>
              <a:ext cx="144000" cy="144000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586" name="矩形 4585"/>
            <p:cNvSpPr/>
            <p:nvPr/>
          </p:nvSpPr>
          <p:spPr>
            <a:xfrm rot="5400000">
              <a:off x="3325330" y="2667000"/>
              <a:ext cx="144000" cy="144000"/>
            </a:xfrm>
            <a:prstGeom prst="rect">
              <a:avLst/>
            </a:prstGeom>
            <a:solidFill>
              <a:srgbClr val="5CBDD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14" name="矩形 4613"/>
            <p:cNvSpPr/>
            <p:nvPr/>
          </p:nvSpPr>
          <p:spPr>
            <a:xfrm rot="5400000">
              <a:off x="2944330" y="2857500"/>
              <a:ext cx="144000" cy="144000"/>
            </a:xfrm>
            <a:prstGeom prst="rect">
              <a:avLst/>
            </a:prstGeom>
            <a:solidFill>
              <a:srgbClr val="7AC8D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15" name="矩形 4614"/>
            <p:cNvSpPr/>
            <p:nvPr/>
          </p:nvSpPr>
          <p:spPr>
            <a:xfrm rot="5400000">
              <a:off x="3134830" y="2857500"/>
              <a:ext cx="144000" cy="144000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16" name="矩形 4615"/>
            <p:cNvSpPr/>
            <p:nvPr/>
          </p:nvSpPr>
          <p:spPr>
            <a:xfrm rot="5400000">
              <a:off x="3325330" y="2857500"/>
              <a:ext cx="144000" cy="144000"/>
            </a:xfrm>
            <a:prstGeom prst="rect">
              <a:avLst/>
            </a:prstGeom>
            <a:solidFill>
              <a:srgbClr val="5CBDD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3515830" y="2476500"/>
            <a:ext cx="525000" cy="525000"/>
            <a:chOff x="3515830" y="2476500"/>
            <a:chExt cx="525000" cy="525000"/>
          </a:xfrm>
        </p:grpSpPr>
        <p:sp>
          <p:nvSpPr>
            <p:cNvPr id="4557" name="矩形 4556"/>
            <p:cNvSpPr/>
            <p:nvPr/>
          </p:nvSpPr>
          <p:spPr>
            <a:xfrm rot="5400000">
              <a:off x="3515830" y="2476500"/>
              <a:ext cx="144000" cy="144000"/>
            </a:xfrm>
            <a:prstGeom prst="rect">
              <a:avLst/>
            </a:prstGeom>
            <a:solidFill>
              <a:srgbClr val="5CBDD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558" name="矩形 4557"/>
            <p:cNvSpPr/>
            <p:nvPr/>
          </p:nvSpPr>
          <p:spPr>
            <a:xfrm rot="5400000">
              <a:off x="3706330" y="2476500"/>
              <a:ext cx="144000" cy="144000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559" name="矩形 4558"/>
            <p:cNvSpPr/>
            <p:nvPr/>
          </p:nvSpPr>
          <p:spPr>
            <a:xfrm rot="5400000">
              <a:off x="3896830" y="2476500"/>
              <a:ext cx="144000" cy="144000"/>
            </a:xfrm>
            <a:prstGeom prst="rect">
              <a:avLst/>
            </a:prstGeom>
            <a:solidFill>
              <a:srgbClr val="5CBDD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587" name="矩形 4586"/>
            <p:cNvSpPr/>
            <p:nvPr/>
          </p:nvSpPr>
          <p:spPr>
            <a:xfrm rot="5400000">
              <a:off x="3515830" y="2667000"/>
              <a:ext cx="144000" cy="144000"/>
            </a:xfrm>
            <a:prstGeom prst="rect">
              <a:avLst/>
            </a:prstGeom>
            <a:solidFill>
              <a:srgbClr val="68A3D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588" name="矩形 4587"/>
            <p:cNvSpPr/>
            <p:nvPr/>
          </p:nvSpPr>
          <p:spPr>
            <a:xfrm rot="5400000">
              <a:off x="3706330" y="2667000"/>
              <a:ext cx="144000" cy="144000"/>
            </a:xfrm>
            <a:prstGeom prst="rect">
              <a:avLst/>
            </a:prstGeom>
            <a:solidFill>
              <a:srgbClr val="68A3D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589" name="矩形 4588"/>
            <p:cNvSpPr/>
            <p:nvPr/>
          </p:nvSpPr>
          <p:spPr>
            <a:xfrm rot="5400000">
              <a:off x="3896830" y="2667000"/>
              <a:ext cx="144000" cy="144000"/>
            </a:xfrm>
            <a:prstGeom prst="rect">
              <a:avLst/>
            </a:prstGeom>
            <a:solidFill>
              <a:srgbClr val="E8707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17" name="矩形 4616"/>
            <p:cNvSpPr/>
            <p:nvPr/>
          </p:nvSpPr>
          <p:spPr>
            <a:xfrm rot="5400000">
              <a:off x="3515830" y="2857500"/>
              <a:ext cx="144000" cy="144000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18" name="矩形 4617"/>
            <p:cNvSpPr/>
            <p:nvPr/>
          </p:nvSpPr>
          <p:spPr>
            <a:xfrm rot="5400000">
              <a:off x="3706330" y="2857500"/>
              <a:ext cx="144000" cy="144000"/>
            </a:xfrm>
            <a:prstGeom prst="rect">
              <a:avLst/>
            </a:prstGeom>
            <a:solidFill>
              <a:srgbClr val="5CBDD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19" name="矩形 4618"/>
            <p:cNvSpPr/>
            <p:nvPr/>
          </p:nvSpPr>
          <p:spPr>
            <a:xfrm rot="5400000">
              <a:off x="3896830" y="2857500"/>
              <a:ext cx="144000" cy="144000"/>
            </a:xfrm>
            <a:prstGeom prst="rect">
              <a:avLst/>
            </a:prstGeom>
            <a:solidFill>
              <a:srgbClr val="E8707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4087330" y="2476500"/>
            <a:ext cx="525000" cy="525000"/>
            <a:chOff x="4087330" y="2476500"/>
            <a:chExt cx="525000" cy="525000"/>
          </a:xfrm>
        </p:grpSpPr>
        <p:sp>
          <p:nvSpPr>
            <p:cNvPr id="4560" name="矩形 4559"/>
            <p:cNvSpPr/>
            <p:nvPr/>
          </p:nvSpPr>
          <p:spPr>
            <a:xfrm rot="5400000">
              <a:off x="4087330" y="2476500"/>
              <a:ext cx="144000" cy="144000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561" name="矩形 4560"/>
            <p:cNvSpPr/>
            <p:nvPr/>
          </p:nvSpPr>
          <p:spPr>
            <a:xfrm rot="5400000">
              <a:off x="4277830" y="2476500"/>
              <a:ext cx="144000" cy="144000"/>
            </a:xfrm>
            <a:prstGeom prst="rect">
              <a:avLst/>
            </a:prstGeom>
            <a:solidFill>
              <a:srgbClr val="5CBDD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562" name="矩形 4561"/>
            <p:cNvSpPr/>
            <p:nvPr/>
          </p:nvSpPr>
          <p:spPr>
            <a:xfrm rot="5400000">
              <a:off x="4468330" y="2476500"/>
              <a:ext cx="144000" cy="144000"/>
            </a:xfrm>
            <a:prstGeom prst="rect">
              <a:avLst/>
            </a:prstGeom>
            <a:solidFill>
              <a:srgbClr val="5CBDD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590" name="矩形 4589"/>
            <p:cNvSpPr/>
            <p:nvPr/>
          </p:nvSpPr>
          <p:spPr>
            <a:xfrm rot="5400000">
              <a:off x="4087330" y="2667000"/>
              <a:ext cx="144000" cy="144000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591" name="矩形 4590"/>
            <p:cNvSpPr/>
            <p:nvPr/>
          </p:nvSpPr>
          <p:spPr>
            <a:xfrm rot="5400000">
              <a:off x="4277830" y="2667000"/>
              <a:ext cx="144000" cy="144000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592" name="矩形 4591"/>
            <p:cNvSpPr/>
            <p:nvPr/>
          </p:nvSpPr>
          <p:spPr>
            <a:xfrm rot="5400000">
              <a:off x="4468330" y="2667000"/>
              <a:ext cx="144000" cy="144000"/>
            </a:xfrm>
            <a:prstGeom prst="rect">
              <a:avLst/>
            </a:prstGeom>
            <a:solidFill>
              <a:srgbClr val="E8707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20" name="矩形 4619"/>
            <p:cNvSpPr/>
            <p:nvPr/>
          </p:nvSpPr>
          <p:spPr>
            <a:xfrm rot="5400000">
              <a:off x="4087330" y="2857500"/>
              <a:ext cx="144000" cy="144000"/>
            </a:xfrm>
            <a:prstGeom prst="rect">
              <a:avLst/>
            </a:prstGeom>
            <a:solidFill>
              <a:srgbClr val="5CBDD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21" name="矩形 4620"/>
            <p:cNvSpPr/>
            <p:nvPr/>
          </p:nvSpPr>
          <p:spPr>
            <a:xfrm rot="5400000">
              <a:off x="4277830" y="2857500"/>
              <a:ext cx="144000" cy="144000"/>
            </a:xfrm>
            <a:prstGeom prst="rect">
              <a:avLst/>
            </a:prstGeom>
            <a:solidFill>
              <a:srgbClr val="68A3D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22" name="矩形 4621"/>
            <p:cNvSpPr/>
            <p:nvPr/>
          </p:nvSpPr>
          <p:spPr>
            <a:xfrm rot="5400000">
              <a:off x="4468330" y="2857500"/>
              <a:ext cx="144000" cy="144000"/>
            </a:xfrm>
            <a:prstGeom prst="rect">
              <a:avLst/>
            </a:prstGeom>
            <a:solidFill>
              <a:srgbClr val="21A79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4624" name="矩形 4623"/>
          <p:cNvSpPr/>
          <p:nvPr/>
        </p:nvSpPr>
        <p:spPr>
          <a:xfrm rot="5400000">
            <a:off x="4849330" y="2857500"/>
            <a:ext cx="144000" cy="144000"/>
          </a:xfrm>
          <a:prstGeom prst="rect">
            <a:avLst/>
          </a:prstGeom>
          <a:solidFill>
            <a:srgbClr val="E8707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4658830" y="2476500"/>
            <a:ext cx="525000" cy="525000"/>
            <a:chOff x="4658830" y="2476500"/>
            <a:chExt cx="525000" cy="525000"/>
          </a:xfrm>
        </p:grpSpPr>
        <p:sp>
          <p:nvSpPr>
            <p:cNvPr id="4563" name="矩形 4562"/>
            <p:cNvSpPr/>
            <p:nvPr/>
          </p:nvSpPr>
          <p:spPr>
            <a:xfrm rot="5400000">
              <a:off x="4658830" y="2476500"/>
              <a:ext cx="144000" cy="144000"/>
            </a:xfrm>
            <a:prstGeom prst="rect">
              <a:avLst/>
            </a:prstGeom>
            <a:solidFill>
              <a:srgbClr val="68A3D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564" name="矩形 4563"/>
            <p:cNvSpPr/>
            <p:nvPr/>
          </p:nvSpPr>
          <p:spPr>
            <a:xfrm rot="5400000">
              <a:off x="4849330" y="2476500"/>
              <a:ext cx="144000" cy="144000"/>
            </a:xfrm>
            <a:prstGeom prst="rect">
              <a:avLst/>
            </a:prstGeom>
            <a:solidFill>
              <a:srgbClr val="5CBDD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565" name="矩形 4564"/>
            <p:cNvSpPr/>
            <p:nvPr/>
          </p:nvSpPr>
          <p:spPr>
            <a:xfrm rot="5400000">
              <a:off x="5039830" y="2476500"/>
              <a:ext cx="144000" cy="144000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593" name="矩形 4592"/>
            <p:cNvSpPr/>
            <p:nvPr/>
          </p:nvSpPr>
          <p:spPr>
            <a:xfrm rot="5400000">
              <a:off x="4658830" y="2667000"/>
              <a:ext cx="144000" cy="144000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594" name="矩形 4593"/>
            <p:cNvSpPr/>
            <p:nvPr/>
          </p:nvSpPr>
          <p:spPr>
            <a:xfrm rot="5400000">
              <a:off x="4849330" y="2667000"/>
              <a:ext cx="144000" cy="144000"/>
            </a:xfrm>
            <a:prstGeom prst="rect">
              <a:avLst/>
            </a:prstGeom>
            <a:solidFill>
              <a:srgbClr val="5CBDD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595" name="矩形 4594"/>
            <p:cNvSpPr/>
            <p:nvPr/>
          </p:nvSpPr>
          <p:spPr>
            <a:xfrm rot="5400000">
              <a:off x="5039830" y="2667000"/>
              <a:ext cx="144000" cy="144000"/>
            </a:xfrm>
            <a:prstGeom prst="rect">
              <a:avLst/>
            </a:prstGeom>
            <a:solidFill>
              <a:srgbClr val="68A3D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23" name="矩形 4622"/>
            <p:cNvSpPr/>
            <p:nvPr/>
          </p:nvSpPr>
          <p:spPr>
            <a:xfrm rot="5400000">
              <a:off x="4658830" y="2857500"/>
              <a:ext cx="144000" cy="144000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25" name="矩形 4624"/>
            <p:cNvSpPr/>
            <p:nvPr/>
          </p:nvSpPr>
          <p:spPr>
            <a:xfrm rot="5400000">
              <a:off x="5039830" y="2857500"/>
              <a:ext cx="144000" cy="144000"/>
            </a:xfrm>
            <a:prstGeom prst="rect">
              <a:avLst/>
            </a:prstGeom>
            <a:solidFill>
              <a:srgbClr val="5CBDD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5230330" y="2476500"/>
            <a:ext cx="525000" cy="525000"/>
            <a:chOff x="5230330" y="2476500"/>
            <a:chExt cx="525000" cy="525000"/>
          </a:xfrm>
        </p:grpSpPr>
        <p:sp>
          <p:nvSpPr>
            <p:cNvPr id="4566" name="矩形 4565"/>
            <p:cNvSpPr/>
            <p:nvPr/>
          </p:nvSpPr>
          <p:spPr>
            <a:xfrm rot="5400000">
              <a:off x="5230330" y="2476500"/>
              <a:ext cx="144000" cy="144000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567" name="矩形 4566"/>
            <p:cNvSpPr/>
            <p:nvPr/>
          </p:nvSpPr>
          <p:spPr>
            <a:xfrm rot="5400000">
              <a:off x="5420830" y="2476500"/>
              <a:ext cx="144000" cy="144000"/>
            </a:xfrm>
            <a:prstGeom prst="rect">
              <a:avLst/>
            </a:prstGeom>
            <a:solidFill>
              <a:srgbClr val="5CBDD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568" name="矩形 4567"/>
            <p:cNvSpPr/>
            <p:nvPr/>
          </p:nvSpPr>
          <p:spPr>
            <a:xfrm rot="5400000">
              <a:off x="5611330" y="2476500"/>
              <a:ext cx="144000" cy="144000"/>
            </a:xfrm>
            <a:prstGeom prst="rect">
              <a:avLst/>
            </a:prstGeom>
            <a:solidFill>
              <a:srgbClr val="E8707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596" name="矩形 4595"/>
            <p:cNvSpPr/>
            <p:nvPr/>
          </p:nvSpPr>
          <p:spPr>
            <a:xfrm rot="5400000">
              <a:off x="5230330" y="2667000"/>
              <a:ext cx="144000" cy="144000"/>
            </a:xfrm>
            <a:prstGeom prst="rect">
              <a:avLst/>
            </a:prstGeom>
            <a:solidFill>
              <a:srgbClr val="5CBDD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597" name="矩形 4596"/>
            <p:cNvSpPr/>
            <p:nvPr/>
          </p:nvSpPr>
          <p:spPr>
            <a:xfrm rot="5400000">
              <a:off x="5420830" y="2667000"/>
              <a:ext cx="144000" cy="144000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598" name="矩形 4597"/>
            <p:cNvSpPr/>
            <p:nvPr/>
          </p:nvSpPr>
          <p:spPr>
            <a:xfrm rot="5400000">
              <a:off x="5611330" y="2667000"/>
              <a:ext cx="144000" cy="144000"/>
            </a:xfrm>
            <a:prstGeom prst="rect">
              <a:avLst/>
            </a:prstGeom>
            <a:solidFill>
              <a:srgbClr val="5CBDD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26" name="矩形 4625"/>
            <p:cNvSpPr/>
            <p:nvPr/>
          </p:nvSpPr>
          <p:spPr>
            <a:xfrm rot="5400000">
              <a:off x="5230330" y="2857500"/>
              <a:ext cx="144000" cy="144000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27" name="矩形 4626"/>
            <p:cNvSpPr/>
            <p:nvPr/>
          </p:nvSpPr>
          <p:spPr>
            <a:xfrm rot="5400000">
              <a:off x="5420830" y="2857500"/>
              <a:ext cx="144000" cy="144000"/>
            </a:xfrm>
            <a:prstGeom prst="rect">
              <a:avLst/>
            </a:prstGeom>
            <a:solidFill>
              <a:srgbClr val="5CBDD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28" name="矩形 4627"/>
            <p:cNvSpPr/>
            <p:nvPr/>
          </p:nvSpPr>
          <p:spPr>
            <a:xfrm rot="5400000">
              <a:off x="5611330" y="2857500"/>
              <a:ext cx="144000" cy="144000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2563330" y="3048000"/>
            <a:ext cx="334500" cy="525000"/>
            <a:chOff x="2563330" y="3048000"/>
            <a:chExt cx="334500" cy="525000"/>
          </a:xfrm>
        </p:grpSpPr>
        <p:sp>
          <p:nvSpPr>
            <p:cNvPr id="4642" name="矩形 4641"/>
            <p:cNvSpPr/>
            <p:nvPr/>
          </p:nvSpPr>
          <p:spPr>
            <a:xfrm rot="5400000">
              <a:off x="2563330" y="3048000"/>
              <a:ext cx="144000" cy="144000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43" name="矩形 4642"/>
            <p:cNvSpPr/>
            <p:nvPr/>
          </p:nvSpPr>
          <p:spPr>
            <a:xfrm rot="5400000">
              <a:off x="2753830" y="3048000"/>
              <a:ext cx="144000" cy="144000"/>
            </a:xfrm>
            <a:prstGeom prst="rect">
              <a:avLst/>
            </a:prstGeom>
            <a:solidFill>
              <a:srgbClr val="21A79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73" name="矩形 4672"/>
            <p:cNvSpPr/>
            <p:nvPr/>
          </p:nvSpPr>
          <p:spPr>
            <a:xfrm rot="5400000">
              <a:off x="2753830" y="3238500"/>
              <a:ext cx="144000" cy="144000"/>
            </a:xfrm>
            <a:prstGeom prst="rect">
              <a:avLst/>
            </a:prstGeom>
            <a:solidFill>
              <a:srgbClr val="E8707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703" name="矩形 4702"/>
            <p:cNvSpPr/>
            <p:nvPr/>
          </p:nvSpPr>
          <p:spPr>
            <a:xfrm rot="5400000">
              <a:off x="2753830" y="3429000"/>
              <a:ext cx="144000" cy="144000"/>
            </a:xfrm>
            <a:prstGeom prst="rect">
              <a:avLst/>
            </a:prstGeom>
            <a:solidFill>
              <a:srgbClr val="E8707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2944330" y="3048000"/>
            <a:ext cx="525000" cy="525000"/>
            <a:chOff x="2944330" y="3048000"/>
            <a:chExt cx="525000" cy="525000"/>
          </a:xfrm>
        </p:grpSpPr>
        <p:sp>
          <p:nvSpPr>
            <p:cNvPr id="4644" name="矩形 4643"/>
            <p:cNvSpPr/>
            <p:nvPr/>
          </p:nvSpPr>
          <p:spPr>
            <a:xfrm rot="5400000">
              <a:off x="2944330" y="3048000"/>
              <a:ext cx="144000" cy="144000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45" name="矩形 4644"/>
            <p:cNvSpPr/>
            <p:nvPr/>
          </p:nvSpPr>
          <p:spPr>
            <a:xfrm rot="5400000">
              <a:off x="3134830" y="3048000"/>
              <a:ext cx="144000" cy="144000"/>
            </a:xfrm>
            <a:prstGeom prst="rect">
              <a:avLst/>
            </a:prstGeom>
            <a:solidFill>
              <a:srgbClr val="5CBDD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46" name="矩形 4645"/>
            <p:cNvSpPr/>
            <p:nvPr/>
          </p:nvSpPr>
          <p:spPr>
            <a:xfrm rot="5400000">
              <a:off x="3325330" y="3048000"/>
              <a:ext cx="144000" cy="144000"/>
            </a:xfrm>
            <a:prstGeom prst="rect">
              <a:avLst/>
            </a:prstGeom>
            <a:solidFill>
              <a:srgbClr val="68A3D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74" name="矩形 4673"/>
            <p:cNvSpPr/>
            <p:nvPr/>
          </p:nvSpPr>
          <p:spPr>
            <a:xfrm rot="5400000">
              <a:off x="2944330" y="3238500"/>
              <a:ext cx="144000" cy="144000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75" name="矩形 4674"/>
            <p:cNvSpPr/>
            <p:nvPr/>
          </p:nvSpPr>
          <p:spPr>
            <a:xfrm rot="5400000">
              <a:off x="3134830" y="3238500"/>
              <a:ext cx="144000" cy="144000"/>
            </a:xfrm>
            <a:prstGeom prst="rect">
              <a:avLst/>
            </a:prstGeom>
            <a:solidFill>
              <a:srgbClr val="5CBDD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76" name="矩形 4675"/>
            <p:cNvSpPr/>
            <p:nvPr/>
          </p:nvSpPr>
          <p:spPr>
            <a:xfrm rot="5400000">
              <a:off x="3325330" y="3238500"/>
              <a:ext cx="144000" cy="144000"/>
            </a:xfrm>
            <a:prstGeom prst="rect">
              <a:avLst/>
            </a:prstGeom>
            <a:solidFill>
              <a:srgbClr val="5CBDD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704" name="矩形 4703"/>
            <p:cNvSpPr/>
            <p:nvPr/>
          </p:nvSpPr>
          <p:spPr>
            <a:xfrm rot="5400000">
              <a:off x="2944330" y="3429000"/>
              <a:ext cx="144000" cy="14400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05" name="矩形 4704"/>
            <p:cNvSpPr/>
            <p:nvPr/>
          </p:nvSpPr>
          <p:spPr>
            <a:xfrm rot="5400000">
              <a:off x="3134830" y="3429000"/>
              <a:ext cx="144000" cy="144000"/>
            </a:xfrm>
            <a:prstGeom prst="rect">
              <a:avLst/>
            </a:prstGeom>
            <a:solidFill>
              <a:srgbClr val="E8707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706" name="矩形 4705"/>
            <p:cNvSpPr/>
            <p:nvPr/>
          </p:nvSpPr>
          <p:spPr>
            <a:xfrm rot="5400000">
              <a:off x="3325330" y="3429000"/>
              <a:ext cx="144000" cy="144000"/>
            </a:xfrm>
            <a:prstGeom prst="rect">
              <a:avLst/>
            </a:prstGeom>
            <a:solidFill>
              <a:srgbClr val="68A3D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3515830" y="3048000"/>
            <a:ext cx="525000" cy="525000"/>
            <a:chOff x="3515830" y="3048000"/>
            <a:chExt cx="525000" cy="525000"/>
          </a:xfrm>
        </p:grpSpPr>
        <p:sp>
          <p:nvSpPr>
            <p:cNvPr id="4647" name="矩形 4646"/>
            <p:cNvSpPr/>
            <p:nvPr/>
          </p:nvSpPr>
          <p:spPr>
            <a:xfrm rot="5400000">
              <a:off x="3515830" y="3048000"/>
              <a:ext cx="144000" cy="144000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48" name="矩形 4647"/>
            <p:cNvSpPr/>
            <p:nvPr/>
          </p:nvSpPr>
          <p:spPr>
            <a:xfrm rot="5400000">
              <a:off x="3706330" y="3048000"/>
              <a:ext cx="144000" cy="144000"/>
            </a:xfrm>
            <a:prstGeom prst="rect">
              <a:avLst/>
            </a:prstGeom>
            <a:solidFill>
              <a:srgbClr val="5CBDD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49" name="矩形 4648"/>
            <p:cNvSpPr/>
            <p:nvPr/>
          </p:nvSpPr>
          <p:spPr>
            <a:xfrm rot="5400000">
              <a:off x="3896830" y="3048000"/>
              <a:ext cx="144000" cy="144000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77" name="矩形 4676"/>
            <p:cNvSpPr/>
            <p:nvPr/>
          </p:nvSpPr>
          <p:spPr>
            <a:xfrm rot="5400000">
              <a:off x="3515830" y="3238500"/>
              <a:ext cx="144000" cy="144000"/>
            </a:xfrm>
            <a:prstGeom prst="rect">
              <a:avLst/>
            </a:prstGeom>
            <a:solidFill>
              <a:srgbClr val="5CBDD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78" name="矩形 4677"/>
            <p:cNvSpPr/>
            <p:nvPr/>
          </p:nvSpPr>
          <p:spPr>
            <a:xfrm rot="5400000">
              <a:off x="3706330" y="3238500"/>
              <a:ext cx="144000" cy="144000"/>
            </a:xfrm>
            <a:prstGeom prst="rect">
              <a:avLst/>
            </a:prstGeom>
            <a:solidFill>
              <a:srgbClr val="68A3D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79" name="矩形 4678"/>
            <p:cNvSpPr/>
            <p:nvPr/>
          </p:nvSpPr>
          <p:spPr>
            <a:xfrm rot="5400000">
              <a:off x="3896830" y="3238500"/>
              <a:ext cx="144000" cy="144000"/>
            </a:xfrm>
            <a:prstGeom prst="rect">
              <a:avLst/>
            </a:prstGeom>
            <a:solidFill>
              <a:srgbClr val="21A79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707" name="矩形 4706"/>
            <p:cNvSpPr/>
            <p:nvPr/>
          </p:nvSpPr>
          <p:spPr>
            <a:xfrm rot="5400000">
              <a:off x="3515830" y="3429000"/>
              <a:ext cx="144000" cy="144000"/>
            </a:xfrm>
            <a:prstGeom prst="rect">
              <a:avLst/>
            </a:prstGeom>
            <a:solidFill>
              <a:srgbClr val="21A79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708" name="矩形 4707"/>
            <p:cNvSpPr/>
            <p:nvPr/>
          </p:nvSpPr>
          <p:spPr>
            <a:xfrm rot="5400000">
              <a:off x="3706330" y="3429000"/>
              <a:ext cx="144000" cy="144000"/>
            </a:xfrm>
            <a:prstGeom prst="rect">
              <a:avLst/>
            </a:prstGeom>
            <a:solidFill>
              <a:srgbClr val="E8707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709" name="矩形 4708"/>
            <p:cNvSpPr/>
            <p:nvPr/>
          </p:nvSpPr>
          <p:spPr>
            <a:xfrm rot="5400000">
              <a:off x="3896830" y="3429000"/>
              <a:ext cx="144000" cy="144000"/>
            </a:xfrm>
            <a:prstGeom prst="rect">
              <a:avLst/>
            </a:prstGeom>
            <a:solidFill>
              <a:srgbClr val="68A3D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4087330" y="3048000"/>
            <a:ext cx="525000" cy="525000"/>
            <a:chOff x="4087330" y="3048000"/>
            <a:chExt cx="525000" cy="525000"/>
          </a:xfrm>
        </p:grpSpPr>
        <p:sp>
          <p:nvSpPr>
            <p:cNvPr id="4650" name="矩形 4649"/>
            <p:cNvSpPr/>
            <p:nvPr/>
          </p:nvSpPr>
          <p:spPr>
            <a:xfrm rot="5400000">
              <a:off x="4087330" y="3048000"/>
              <a:ext cx="144000" cy="144000"/>
            </a:xfrm>
            <a:prstGeom prst="rect">
              <a:avLst/>
            </a:prstGeom>
            <a:solidFill>
              <a:srgbClr val="21A79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51" name="矩形 4650"/>
            <p:cNvSpPr/>
            <p:nvPr/>
          </p:nvSpPr>
          <p:spPr>
            <a:xfrm rot="5400000">
              <a:off x="4277830" y="3048000"/>
              <a:ext cx="144000" cy="144000"/>
            </a:xfrm>
            <a:prstGeom prst="rect">
              <a:avLst/>
            </a:prstGeom>
            <a:solidFill>
              <a:srgbClr val="E8707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52" name="矩形 4651"/>
            <p:cNvSpPr/>
            <p:nvPr/>
          </p:nvSpPr>
          <p:spPr>
            <a:xfrm rot="5400000">
              <a:off x="4468330" y="3048000"/>
              <a:ext cx="144000" cy="144000"/>
            </a:xfrm>
            <a:prstGeom prst="rect">
              <a:avLst/>
            </a:prstGeom>
            <a:solidFill>
              <a:srgbClr val="5CBDD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80" name="矩形 4679"/>
            <p:cNvSpPr/>
            <p:nvPr/>
          </p:nvSpPr>
          <p:spPr>
            <a:xfrm rot="5400000">
              <a:off x="4087330" y="3238500"/>
              <a:ext cx="144000" cy="144000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81" name="矩形 4680"/>
            <p:cNvSpPr/>
            <p:nvPr/>
          </p:nvSpPr>
          <p:spPr>
            <a:xfrm rot="5400000">
              <a:off x="4277830" y="3238500"/>
              <a:ext cx="144000" cy="144000"/>
            </a:xfrm>
            <a:prstGeom prst="rect">
              <a:avLst/>
            </a:prstGeom>
            <a:solidFill>
              <a:srgbClr val="68A3D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82" name="矩形 4681"/>
            <p:cNvSpPr/>
            <p:nvPr/>
          </p:nvSpPr>
          <p:spPr>
            <a:xfrm rot="5400000">
              <a:off x="4468330" y="3238500"/>
              <a:ext cx="144000" cy="144000"/>
            </a:xfrm>
            <a:prstGeom prst="rect">
              <a:avLst/>
            </a:prstGeom>
            <a:solidFill>
              <a:srgbClr val="E8707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710" name="矩形 4709"/>
            <p:cNvSpPr/>
            <p:nvPr/>
          </p:nvSpPr>
          <p:spPr>
            <a:xfrm rot="5400000">
              <a:off x="4087330" y="3429000"/>
              <a:ext cx="144000" cy="144000"/>
            </a:xfrm>
            <a:prstGeom prst="rect">
              <a:avLst/>
            </a:prstGeom>
            <a:solidFill>
              <a:srgbClr val="21A79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711" name="矩形 4710"/>
            <p:cNvSpPr/>
            <p:nvPr/>
          </p:nvSpPr>
          <p:spPr>
            <a:xfrm rot="5400000">
              <a:off x="4277830" y="3429000"/>
              <a:ext cx="144000" cy="144000"/>
            </a:xfrm>
            <a:prstGeom prst="rect">
              <a:avLst/>
            </a:prstGeom>
            <a:solidFill>
              <a:srgbClr val="5CBDD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712" name="矩形 4711"/>
            <p:cNvSpPr/>
            <p:nvPr/>
          </p:nvSpPr>
          <p:spPr>
            <a:xfrm rot="5400000">
              <a:off x="4468330" y="3429000"/>
              <a:ext cx="144000" cy="144000"/>
            </a:xfrm>
            <a:prstGeom prst="rect">
              <a:avLst/>
            </a:prstGeom>
            <a:solidFill>
              <a:srgbClr val="21A79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4658830" y="3048000"/>
            <a:ext cx="525000" cy="525000"/>
            <a:chOff x="4658830" y="3048000"/>
            <a:chExt cx="525000" cy="525000"/>
          </a:xfrm>
        </p:grpSpPr>
        <p:sp>
          <p:nvSpPr>
            <p:cNvPr id="4653" name="矩形 4652"/>
            <p:cNvSpPr/>
            <p:nvPr/>
          </p:nvSpPr>
          <p:spPr>
            <a:xfrm rot="5400000">
              <a:off x="4658830" y="3048000"/>
              <a:ext cx="144000" cy="144000"/>
            </a:xfrm>
            <a:prstGeom prst="rect">
              <a:avLst/>
            </a:prstGeom>
            <a:solidFill>
              <a:srgbClr val="5CBDD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54" name="矩形 4653"/>
            <p:cNvSpPr/>
            <p:nvPr/>
          </p:nvSpPr>
          <p:spPr>
            <a:xfrm rot="5400000">
              <a:off x="4849330" y="3048000"/>
              <a:ext cx="144000" cy="144000"/>
            </a:xfrm>
            <a:prstGeom prst="rect">
              <a:avLst/>
            </a:prstGeom>
            <a:solidFill>
              <a:srgbClr val="E8707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55" name="矩形 4654"/>
            <p:cNvSpPr/>
            <p:nvPr/>
          </p:nvSpPr>
          <p:spPr>
            <a:xfrm rot="5400000">
              <a:off x="5039830" y="3048000"/>
              <a:ext cx="144000" cy="144000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83" name="矩形 4682"/>
            <p:cNvSpPr/>
            <p:nvPr/>
          </p:nvSpPr>
          <p:spPr>
            <a:xfrm rot="5400000">
              <a:off x="4658830" y="3238500"/>
              <a:ext cx="144000" cy="144000"/>
            </a:xfrm>
            <a:prstGeom prst="rect">
              <a:avLst/>
            </a:prstGeom>
            <a:solidFill>
              <a:srgbClr val="21A79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84" name="矩形 4683"/>
            <p:cNvSpPr/>
            <p:nvPr/>
          </p:nvSpPr>
          <p:spPr>
            <a:xfrm rot="5400000">
              <a:off x="4849330" y="3238500"/>
              <a:ext cx="144000" cy="144000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85" name="矩形 4684"/>
            <p:cNvSpPr/>
            <p:nvPr/>
          </p:nvSpPr>
          <p:spPr>
            <a:xfrm rot="5400000">
              <a:off x="5039830" y="3238500"/>
              <a:ext cx="144000" cy="144000"/>
            </a:xfrm>
            <a:prstGeom prst="rect">
              <a:avLst/>
            </a:prstGeom>
            <a:solidFill>
              <a:srgbClr val="E8707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713" name="矩形 4712"/>
            <p:cNvSpPr/>
            <p:nvPr/>
          </p:nvSpPr>
          <p:spPr>
            <a:xfrm rot="5400000">
              <a:off x="4658830" y="3429000"/>
              <a:ext cx="144000" cy="144000"/>
            </a:xfrm>
            <a:prstGeom prst="rect">
              <a:avLst/>
            </a:prstGeom>
            <a:solidFill>
              <a:srgbClr val="E8707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714" name="矩形 4713"/>
            <p:cNvSpPr/>
            <p:nvPr/>
          </p:nvSpPr>
          <p:spPr>
            <a:xfrm rot="5400000">
              <a:off x="4849330" y="3429000"/>
              <a:ext cx="144000" cy="144000"/>
            </a:xfrm>
            <a:prstGeom prst="rect">
              <a:avLst/>
            </a:prstGeom>
            <a:solidFill>
              <a:srgbClr val="21A79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715" name="矩形 4714"/>
            <p:cNvSpPr/>
            <p:nvPr/>
          </p:nvSpPr>
          <p:spPr>
            <a:xfrm rot="5400000">
              <a:off x="5039830" y="3429000"/>
              <a:ext cx="144000" cy="144000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5230330" y="3048000"/>
            <a:ext cx="525000" cy="525000"/>
            <a:chOff x="5230330" y="3048000"/>
            <a:chExt cx="525000" cy="525000"/>
          </a:xfrm>
        </p:grpSpPr>
        <p:sp>
          <p:nvSpPr>
            <p:cNvPr id="4656" name="矩形 4655"/>
            <p:cNvSpPr/>
            <p:nvPr/>
          </p:nvSpPr>
          <p:spPr>
            <a:xfrm rot="5400000">
              <a:off x="5230330" y="3048000"/>
              <a:ext cx="144000" cy="144000"/>
            </a:xfrm>
            <a:prstGeom prst="rect">
              <a:avLst/>
            </a:prstGeom>
            <a:solidFill>
              <a:srgbClr val="5CBDD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57" name="矩形 4656"/>
            <p:cNvSpPr/>
            <p:nvPr/>
          </p:nvSpPr>
          <p:spPr>
            <a:xfrm rot="5400000">
              <a:off x="5420830" y="3048000"/>
              <a:ext cx="144000" cy="144000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58" name="矩形 4657"/>
            <p:cNvSpPr/>
            <p:nvPr/>
          </p:nvSpPr>
          <p:spPr>
            <a:xfrm rot="5400000">
              <a:off x="5611330" y="3048000"/>
              <a:ext cx="144000" cy="144000"/>
            </a:xfrm>
            <a:prstGeom prst="rect">
              <a:avLst/>
            </a:prstGeom>
            <a:solidFill>
              <a:srgbClr val="E8707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86" name="矩形 4685"/>
            <p:cNvSpPr/>
            <p:nvPr/>
          </p:nvSpPr>
          <p:spPr>
            <a:xfrm rot="5400000">
              <a:off x="5230330" y="3238500"/>
              <a:ext cx="144000" cy="144000"/>
            </a:xfrm>
            <a:prstGeom prst="rect">
              <a:avLst/>
            </a:prstGeom>
            <a:solidFill>
              <a:srgbClr val="5CBDD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87" name="矩形 4686"/>
            <p:cNvSpPr/>
            <p:nvPr/>
          </p:nvSpPr>
          <p:spPr>
            <a:xfrm rot="5400000">
              <a:off x="5420830" y="3238500"/>
              <a:ext cx="144000" cy="144000"/>
            </a:xfrm>
            <a:prstGeom prst="rect">
              <a:avLst/>
            </a:prstGeom>
            <a:solidFill>
              <a:srgbClr val="68A3D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88" name="矩形 4687"/>
            <p:cNvSpPr/>
            <p:nvPr/>
          </p:nvSpPr>
          <p:spPr>
            <a:xfrm rot="5400000">
              <a:off x="5611330" y="3238500"/>
              <a:ext cx="144000" cy="144000"/>
            </a:xfrm>
            <a:prstGeom prst="rect">
              <a:avLst/>
            </a:prstGeom>
            <a:solidFill>
              <a:srgbClr val="5CBDD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716" name="矩形 4715"/>
            <p:cNvSpPr/>
            <p:nvPr/>
          </p:nvSpPr>
          <p:spPr>
            <a:xfrm rot="5400000">
              <a:off x="5230330" y="3429000"/>
              <a:ext cx="144000" cy="144000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717" name="矩形 4716"/>
            <p:cNvSpPr/>
            <p:nvPr/>
          </p:nvSpPr>
          <p:spPr>
            <a:xfrm rot="5400000">
              <a:off x="5420830" y="3429000"/>
              <a:ext cx="144000" cy="144000"/>
            </a:xfrm>
            <a:prstGeom prst="rect">
              <a:avLst/>
            </a:prstGeom>
            <a:solidFill>
              <a:srgbClr val="E8707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718" name="矩形 4717"/>
            <p:cNvSpPr/>
            <p:nvPr/>
          </p:nvSpPr>
          <p:spPr>
            <a:xfrm rot="5400000">
              <a:off x="5611330" y="3429000"/>
              <a:ext cx="144000" cy="144000"/>
            </a:xfrm>
            <a:prstGeom prst="rect">
              <a:avLst/>
            </a:prstGeom>
            <a:solidFill>
              <a:srgbClr val="21A79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3134830" y="3619500"/>
            <a:ext cx="906000" cy="525000"/>
            <a:chOff x="3134830" y="3619500"/>
            <a:chExt cx="906000" cy="525000"/>
          </a:xfrm>
        </p:grpSpPr>
        <p:sp>
          <p:nvSpPr>
            <p:cNvPr id="4735" name="矩形 4734"/>
            <p:cNvSpPr/>
            <p:nvPr/>
          </p:nvSpPr>
          <p:spPr>
            <a:xfrm rot="5400000">
              <a:off x="3134830" y="3619500"/>
              <a:ext cx="144000" cy="144000"/>
            </a:xfrm>
            <a:prstGeom prst="rect">
              <a:avLst/>
            </a:prstGeom>
            <a:solidFill>
              <a:srgbClr val="5CBDD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736" name="矩形 4735"/>
            <p:cNvSpPr/>
            <p:nvPr/>
          </p:nvSpPr>
          <p:spPr>
            <a:xfrm rot="5400000">
              <a:off x="3325330" y="3619500"/>
              <a:ext cx="144000" cy="144000"/>
            </a:xfrm>
            <a:prstGeom prst="rect">
              <a:avLst/>
            </a:prstGeom>
            <a:solidFill>
              <a:srgbClr val="68A3D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737" name="矩形 4736"/>
            <p:cNvSpPr/>
            <p:nvPr/>
          </p:nvSpPr>
          <p:spPr>
            <a:xfrm rot="5400000">
              <a:off x="3515830" y="3619500"/>
              <a:ext cx="144000" cy="144000"/>
            </a:xfrm>
            <a:prstGeom prst="rect">
              <a:avLst/>
            </a:prstGeom>
            <a:solidFill>
              <a:srgbClr val="68A3D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738" name="矩形 4737"/>
            <p:cNvSpPr/>
            <p:nvPr/>
          </p:nvSpPr>
          <p:spPr>
            <a:xfrm rot="5400000">
              <a:off x="3706330" y="3619500"/>
              <a:ext cx="144000" cy="144000"/>
            </a:xfrm>
            <a:prstGeom prst="rect">
              <a:avLst/>
            </a:prstGeom>
            <a:solidFill>
              <a:srgbClr val="5CBDD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739" name="矩形 4738"/>
            <p:cNvSpPr/>
            <p:nvPr/>
          </p:nvSpPr>
          <p:spPr>
            <a:xfrm rot="5400000">
              <a:off x="3896830" y="3619500"/>
              <a:ext cx="144000" cy="144000"/>
            </a:xfrm>
            <a:prstGeom prst="rect">
              <a:avLst/>
            </a:prstGeom>
            <a:solidFill>
              <a:srgbClr val="21A79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766" name="矩形 4765"/>
            <p:cNvSpPr/>
            <p:nvPr/>
          </p:nvSpPr>
          <p:spPr>
            <a:xfrm rot="5400000">
              <a:off x="3325330" y="3810000"/>
              <a:ext cx="144000" cy="144000"/>
            </a:xfrm>
            <a:prstGeom prst="rect">
              <a:avLst/>
            </a:prstGeom>
            <a:solidFill>
              <a:srgbClr val="5CBDD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767" name="矩形 4766"/>
            <p:cNvSpPr/>
            <p:nvPr/>
          </p:nvSpPr>
          <p:spPr>
            <a:xfrm rot="5400000">
              <a:off x="3515830" y="3810000"/>
              <a:ext cx="144000" cy="144000"/>
            </a:xfrm>
            <a:prstGeom prst="rect">
              <a:avLst/>
            </a:prstGeom>
            <a:solidFill>
              <a:srgbClr val="E8707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768" name="矩形 4767"/>
            <p:cNvSpPr/>
            <p:nvPr/>
          </p:nvSpPr>
          <p:spPr>
            <a:xfrm rot="5400000">
              <a:off x="3706330" y="3810000"/>
              <a:ext cx="144000" cy="144000"/>
            </a:xfrm>
            <a:prstGeom prst="rect">
              <a:avLst/>
            </a:prstGeom>
            <a:solidFill>
              <a:srgbClr val="68A3D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769" name="矩形 4768"/>
            <p:cNvSpPr/>
            <p:nvPr/>
          </p:nvSpPr>
          <p:spPr>
            <a:xfrm rot="5400000">
              <a:off x="3896830" y="3810000"/>
              <a:ext cx="144000" cy="144000"/>
            </a:xfrm>
            <a:prstGeom prst="rect">
              <a:avLst/>
            </a:prstGeom>
            <a:solidFill>
              <a:srgbClr val="5CBDD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797" name="矩形 4796"/>
            <p:cNvSpPr/>
            <p:nvPr/>
          </p:nvSpPr>
          <p:spPr>
            <a:xfrm rot="5400000">
              <a:off x="3515830" y="4000500"/>
              <a:ext cx="144000" cy="144000"/>
            </a:xfrm>
            <a:prstGeom prst="rect">
              <a:avLst/>
            </a:prstGeom>
            <a:solidFill>
              <a:srgbClr val="E8707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798" name="矩形 4797"/>
            <p:cNvSpPr/>
            <p:nvPr/>
          </p:nvSpPr>
          <p:spPr>
            <a:xfrm rot="5400000">
              <a:off x="3706330" y="4000500"/>
              <a:ext cx="144000" cy="144000"/>
            </a:xfrm>
            <a:prstGeom prst="rect">
              <a:avLst/>
            </a:prstGeom>
            <a:solidFill>
              <a:srgbClr val="5CBDD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799" name="矩形 4798"/>
            <p:cNvSpPr/>
            <p:nvPr/>
          </p:nvSpPr>
          <p:spPr>
            <a:xfrm rot="5400000">
              <a:off x="3896830" y="4000500"/>
              <a:ext cx="144000" cy="144000"/>
            </a:xfrm>
            <a:prstGeom prst="rect">
              <a:avLst/>
            </a:prstGeom>
            <a:solidFill>
              <a:srgbClr val="E8707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4087330" y="3619500"/>
            <a:ext cx="525000" cy="525000"/>
            <a:chOff x="4087330" y="3619500"/>
            <a:chExt cx="525000" cy="525000"/>
          </a:xfrm>
        </p:grpSpPr>
        <p:sp>
          <p:nvSpPr>
            <p:cNvPr id="4740" name="矩形 4739"/>
            <p:cNvSpPr/>
            <p:nvPr/>
          </p:nvSpPr>
          <p:spPr>
            <a:xfrm rot="5400000">
              <a:off x="4087330" y="3619500"/>
              <a:ext cx="144000" cy="144000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741" name="矩形 4740"/>
            <p:cNvSpPr/>
            <p:nvPr/>
          </p:nvSpPr>
          <p:spPr>
            <a:xfrm rot="5400000">
              <a:off x="4277830" y="3619500"/>
              <a:ext cx="144000" cy="144000"/>
            </a:xfrm>
            <a:prstGeom prst="rect">
              <a:avLst/>
            </a:prstGeom>
            <a:solidFill>
              <a:srgbClr val="68A3D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742" name="矩形 4741"/>
            <p:cNvSpPr/>
            <p:nvPr/>
          </p:nvSpPr>
          <p:spPr>
            <a:xfrm rot="5400000">
              <a:off x="4468330" y="3619500"/>
              <a:ext cx="144000" cy="144000"/>
            </a:xfrm>
            <a:prstGeom prst="rect">
              <a:avLst/>
            </a:prstGeom>
            <a:solidFill>
              <a:srgbClr val="68A3D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770" name="矩形 4769"/>
            <p:cNvSpPr/>
            <p:nvPr/>
          </p:nvSpPr>
          <p:spPr>
            <a:xfrm rot="5400000">
              <a:off x="4087330" y="3810000"/>
              <a:ext cx="144000" cy="144000"/>
            </a:xfrm>
            <a:prstGeom prst="rect">
              <a:avLst/>
            </a:prstGeom>
            <a:solidFill>
              <a:srgbClr val="21A79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771" name="矩形 4770"/>
            <p:cNvSpPr/>
            <p:nvPr/>
          </p:nvSpPr>
          <p:spPr>
            <a:xfrm rot="5400000">
              <a:off x="4277830" y="3810000"/>
              <a:ext cx="144000" cy="144000"/>
            </a:xfrm>
            <a:prstGeom prst="rect">
              <a:avLst/>
            </a:prstGeom>
            <a:solidFill>
              <a:srgbClr val="5CBDD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772" name="矩形 4771"/>
            <p:cNvSpPr/>
            <p:nvPr/>
          </p:nvSpPr>
          <p:spPr>
            <a:xfrm rot="5400000">
              <a:off x="4468330" y="3810000"/>
              <a:ext cx="144000" cy="144000"/>
            </a:xfrm>
            <a:prstGeom prst="rect">
              <a:avLst/>
            </a:prstGeom>
            <a:solidFill>
              <a:srgbClr val="5CBDD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800" name="矩形 4799"/>
            <p:cNvSpPr/>
            <p:nvPr/>
          </p:nvSpPr>
          <p:spPr>
            <a:xfrm rot="5400000">
              <a:off x="4087330" y="4000500"/>
              <a:ext cx="144000" cy="144000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801" name="矩形 4800"/>
            <p:cNvSpPr/>
            <p:nvPr/>
          </p:nvSpPr>
          <p:spPr>
            <a:xfrm rot="5400000">
              <a:off x="4277830" y="4000500"/>
              <a:ext cx="144000" cy="144000"/>
            </a:xfrm>
            <a:prstGeom prst="rect">
              <a:avLst/>
            </a:prstGeom>
            <a:solidFill>
              <a:srgbClr val="68A3D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802" name="矩形 4801"/>
            <p:cNvSpPr/>
            <p:nvPr/>
          </p:nvSpPr>
          <p:spPr>
            <a:xfrm rot="5400000">
              <a:off x="4468330" y="4000500"/>
              <a:ext cx="144000" cy="144000"/>
            </a:xfrm>
            <a:prstGeom prst="rect">
              <a:avLst/>
            </a:prstGeom>
            <a:solidFill>
              <a:srgbClr val="21A79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4658830" y="3619500"/>
            <a:ext cx="525000" cy="525000"/>
            <a:chOff x="4658830" y="3619500"/>
            <a:chExt cx="525000" cy="525000"/>
          </a:xfrm>
        </p:grpSpPr>
        <p:sp>
          <p:nvSpPr>
            <p:cNvPr id="4743" name="矩形 4742"/>
            <p:cNvSpPr/>
            <p:nvPr/>
          </p:nvSpPr>
          <p:spPr>
            <a:xfrm rot="5400000">
              <a:off x="4658830" y="3619500"/>
              <a:ext cx="144000" cy="144000"/>
            </a:xfrm>
            <a:prstGeom prst="rect">
              <a:avLst/>
            </a:prstGeom>
            <a:solidFill>
              <a:srgbClr val="21A79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744" name="矩形 4743"/>
            <p:cNvSpPr/>
            <p:nvPr/>
          </p:nvSpPr>
          <p:spPr>
            <a:xfrm rot="5400000">
              <a:off x="4849330" y="3619500"/>
              <a:ext cx="144000" cy="144000"/>
            </a:xfrm>
            <a:prstGeom prst="rect">
              <a:avLst/>
            </a:prstGeom>
            <a:solidFill>
              <a:srgbClr val="68A3D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745" name="矩形 4744"/>
            <p:cNvSpPr/>
            <p:nvPr/>
          </p:nvSpPr>
          <p:spPr>
            <a:xfrm rot="5400000">
              <a:off x="5039830" y="3619500"/>
              <a:ext cx="144000" cy="144000"/>
            </a:xfrm>
            <a:prstGeom prst="rect">
              <a:avLst/>
            </a:prstGeom>
            <a:solidFill>
              <a:srgbClr val="5CBDD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773" name="矩形 4772"/>
            <p:cNvSpPr/>
            <p:nvPr/>
          </p:nvSpPr>
          <p:spPr>
            <a:xfrm rot="5400000">
              <a:off x="4658830" y="3810000"/>
              <a:ext cx="144000" cy="144000"/>
            </a:xfrm>
            <a:prstGeom prst="rect">
              <a:avLst/>
            </a:prstGeom>
            <a:solidFill>
              <a:srgbClr val="E8707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774" name="矩形 4773"/>
            <p:cNvSpPr/>
            <p:nvPr/>
          </p:nvSpPr>
          <p:spPr>
            <a:xfrm rot="5400000">
              <a:off x="4849330" y="3810000"/>
              <a:ext cx="144000" cy="144000"/>
            </a:xfrm>
            <a:prstGeom prst="rect">
              <a:avLst/>
            </a:prstGeom>
            <a:solidFill>
              <a:srgbClr val="5CBDD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775" name="矩形 4774"/>
            <p:cNvSpPr/>
            <p:nvPr/>
          </p:nvSpPr>
          <p:spPr>
            <a:xfrm rot="5400000">
              <a:off x="5039830" y="3810000"/>
              <a:ext cx="144000" cy="144000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803" name="矩形 4802"/>
            <p:cNvSpPr/>
            <p:nvPr/>
          </p:nvSpPr>
          <p:spPr>
            <a:xfrm rot="5400000">
              <a:off x="4658830" y="4000500"/>
              <a:ext cx="144000" cy="144000"/>
            </a:xfrm>
            <a:prstGeom prst="rect">
              <a:avLst/>
            </a:prstGeom>
            <a:solidFill>
              <a:srgbClr val="5CBDD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804" name="矩形 4803"/>
            <p:cNvSpPr/>
            <p:nvPr/>
          </p:nvSpPr>
          <p:spPr>
            <a:xfrm rot="5400000">
              <a:off x="4849330" y="4000500"/>
              <a:ext cx="144000" cy="144000"/>
            </a:xfrm>
            <a:prstGeom prst="rect">
              <a:avLst/>
            </a:prstGeom>
            <a:solidFill>
              <a:srgbClr val="21A79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805" name="矩形 4804"/>
            <p:cNvSpPr/>
            <p:nvPr/>
          </p:nvSpPr>
          <p:spPr>
            <a:xfrm rot="5400000">
              <a:off x="5039830" y="4000500"/>
              <a:ext cx="144000" cy="144000"/>
            </a:xfrm>
            <a:prstGeom prst="rect">
              <a:avLst/>
            </a:prstGeom>
            <a:solidFill>
              <a:srgbClr val="21A79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5230330" y="3619500"/>
            <a:ext cx="525000" cy="525000"/>
            <a:chOff x="5230330" y="3619500"/>
            <a:chExt cx="525000" cy="525000"/>
          </a:xfrm>
        </p:grpSpPr>
        <p:sp>
          <p:nvSpPr>
            <p:cNvPr id="4746" name="矩形 4745"/>
            <p:cNvSpPr/>
            <p:nvPr/>
          </p:nvSpPr>
          <p:spPr>
            <a:xfrm rot="5400000">
              <a:off x="5230330" y="3619500"/>
              <a:ext cx="144000" cy="144000"/>
            </a:xfrm>
            <a:prstGeom prst="rect">
              <a:avLst/>
            </a:prstGeom>
            <a:solidFill>
              <a:srgbClr val="68A3D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747" name="矩形 4746"/>
            <p:cNvSpPr/>
            <p:nvPr/>
          </p:nvSpPr>
          <p:spPr>
            <a:xfrm rot="5400000">
              <a:off x="5420830" y="3619500"/>
              <a:ext cx="144000" cy="144000"/>
            </a:xfrm>
            <a:prstGeom prst="rect">
              <a:avLst/>
            </a:prstGeom>
            <a:solidFill>
              <a:srgbClr val="21A79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748" name="矩形 4747"/>
            <p:cNvSpPr/>
            <p:nvPr/>
          </p:nvSpPr>
          <p:spPr>
            <a:xfrm rot="5400000">
              <a:off x="5611330" y="3619500"/>
              <a:ext cx="144000" cy="144000"/>
            </a:xfrm>
            <a:prstGeom prst="rect">
              <a:avLst/>
            </a:prstGeom>
            <a:solidFill>
              <a:srgbClr val="68A3D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776" name="矩形 4775"/>
            <p:cNvSpPr/>
            <p:nvPr/>
          </p:nvSpPr>
          <p:spPr>
            <a:xfrm rot="5400000">
              <a:off x="5230330" y="3810000"/>
              <a:ext cx="144000" cy="144000"/>
            </a:xfrm>
            <a:prstGeom prst="rect">
              <a:avLst/>
            </a:prstGeom>
            <a:solidFill>
              <a:srgbClr val="5CBDD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777" name="矩形 4776"/>
            <p:cNvSpPr/>
            <p:nvPr/>
          </p:nvSpPr>
          <p:spPr>
            <a:xfrm rot="5400000">
              <a:off x="5420830" y="3810000"/>
              <a:ext cx="144000" cy="144000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778" name="矩形 4777"/>
            <p:cNvSpPr/>
            <p:nvPr/>
          </p:nvSpPr>
          <p:spPr>
            <a:xfrm rot="5400000">
              <a:off x="5611330" y="3810000"/>
              <a:ext cx="144000" cy="144000"/>
            </a:xfrm>
            <a:prstGeom prst="rect">
              <a:avLst/>
            </a:prstGeom>
            <a:solidFill>
              <a:srgbClr val="E8707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06" name="矩形 4805"/>
            <p:cNvSpPr/>
            <p:nvPr/>
          </p:nvSpPr>
          <p:spPr>
            <a:xfrm rot="5400000">
              <a:off x="5230330" y="4000500"/>
              <a:ext cx="144000" cy="144000"/>
            </a:xfrm>
            <a:prstGeom prst="rect">
              <a:avLst/>
            </a:prstGeom>
            <a:solidFill>
              <a:srgbClr val="68A3D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807" name="矩形 4806"/>
            <p:cNvSpPr/>
            <p:nvPr/>
          </p:nvSpPr>
          <p:spPr>
            <a:xfrm rot="5400000">
              <a:off x="5420830" y="4000500"/>
              <a:ext cx="144000" cy="144000"/>
            </a:xfrm>
            <a:prstGeom prst="rect">
              <a:avLst/>
            </a:prstGeom>
            <a:solidFill>
              <a:srgbClr val="5CBDD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808" name="矩形 4807"/>
            <p:cNvSpPr/>
            <p:nvPr/>
          </p:nvSpPr>
          <p:spPr>
            <a:xfrm rot="5400000">
              <a:off x="5611330" y="4000500"/>
              <a:ext cx="144000" cy="144000"/>
            </a:xfrm>
            <a:prstGeom prst="rect">
              <a:avLst/>
            </a:prstGeom>
            <a:solidFill>
              <a:srgbClr val="68A3D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5517" name="组合 5516"/>
          <p:cNvGrpSpPr/>
          <p:nvPr/>
        </p:nvGrpSpPr>
        <p:grpSpPr>
          <a:xfrm>
            <a:off x="4277830" y="4191000"/>
            <a:ext cx="906000" cy="525000"/>
            <a:chOff x="4277830" y="4191000"/>
            <a:chExt cx="906000" cy="525000"/>
          </a:xfrm>
        </p:grpSpPr>
        <p:sp>
          <p:nvSpPr>
            <p:cNvPr id="4831" name="矩形 4830"/>
            <p:cNvSpPr/>
            <p:nvPr/>
          </p:nvSpPr>
          <p:spPr>
            <a:xfrm rot="5400000">
              <a:off x="4277830" y="4191000"/>
              <a:ext cx="144000" cy="14400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32" name="矩形 4831"/>
            <p:cNvSpPr/>
            <p:nvPr/>
          </p:nvSpPr>
          <p:spPr>
            <a:xfrm rot="5400000">
              <a:off x="4468330" y="4191000"/>
              <a:ext cx="144000" cy="144000"/>
            </a:xfrm>
            <a:prstGeom prst="rect">
              <a:avLst/>
            </a:prstGeom>
            <a:solidFill>
              <a:srgbClr val="E8707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833" name="矩形 4832"/>
            <p:cNvSpPr/>
            <p:nvPr/>
          </p:nvSpPr>
          <p:spPr>
            <a:xfrm rot="5400000">
              <a:off x="4658830" y="4191000"/>
              <a:ext cx="144000" cy="14400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34" name="矩形 4833"/>
            <p:cNvSpPr/>
            <p:nvPr/>
          </p:nvSpPr>
          <p:spPr>
            <a:xfrm rot="5400000">
              <a:off x="4849330" y="4191000"/>
              <a:ext cx="144000" cy="144000"/>
            </a:xfrm>
            <a:prstGeom prst="rect">
              <a:avLst/>
            </a:prstGeom>
            <a:solidFill>
              <a:srgbClr val="5CBDD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835" name="矩形 4834"/>
            <p:cNvSpPr/>
            <p:nvPr/>
          </p:nvSpPr>
          <p:spPr>
            <a:xfrm rot="5400000">
              <a:off x="5039830" y="4191000"/>
              <a:ext cx="144000" cy="144000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65" name="矩形 4864"/>
            <p:cNvSpPr/>
            <p:nvPr/>
          </p:nvSpPr>
          <p:spPr>
            <a:xfrm rot="5400000">
              <a:off x="5039830" y="4381500"/>
              <a:ext cx="144000" cy="144000"/>
            </a:xfrm>
            <a:prstGeom prst="rect">
              <a:avLst/>
            </a:prstGeom>
            <a:solidFill>
              <a:srgbClr val="E8707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895" name="矩形 4894"/>
            <p:cNvSpPr/>
            <p:nvPr/>
          </p:nvSpPr>
          <p:spPr>
            <a:xfrm rot="5400000">
              <a:off x="5039830" y="4572000"/>
              <a:ext cx="144000" cy="144000"/>
            </a:xfrm>
            <a:prstGeom prst="rect">
              <a:avLst/>
            </a:prstGeom>
            <a:solidFill>
              <a:srgbClr val="21A79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5516" name="组合 5515"/>
          <p:cNvGrpSpPr/>
          <p:nvPr/>
        </p:nvGrpSpPr>
        <p:grpSpPr>
          <a:xfrm>
            <a:off x="5230330" y="4191000"/>
            <a:ext cx="525000" cy="525000"/>
            <a:chOff x="5230330" y="4191000"/>
            <a:chExt cx="525000" cy="525000"/>
          </a:xfrm>
        </p:grpSpPr>
        <p:sp>
          <p:nvSpPr>
            <p:cNvPr id="4836" name="矩形 4835"/>
            <p:cNvSpPr/>
            <p:nvPr/>
          </p:nvSpPr>
          <p:spPr>
            <a:xfrm rot="5400000">
              <a:off x="5230330" y="4191000"/>
              <a:ext cx="144000" cy="144000"/>
            </a:xfrm>
            <a:prstGeom prst="rect">
              <a:avLst/>
            </a:prstGeom>
            <a:solidFill>
              <a:srgbClr val="5CBDD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837" name="矩形 4836"/>
            <p:cNvSpPr/>
            <p:nvPr/>
          </p:nvSpPr>
          <p:spPr>
            <a:xfrm rot="5400000">
              <a:off x="5420830" y="4191000"/>
              <a:ext cx="144000" cy="144000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838" name="矩形 4837"/>
            <p:cNvSpPr/>
            <p:nvPr/>
          </p:nvSpPr>
          <p:spPr>
            <a:xfrm rot="5400000">
              <a:off x="5611330" y="4191000"/>
              <a:ext cx="144000" cy="144000"/>
            </a:xfrm>
            <a:prstGeom prst="rect">
              <a:avLst/>
            </a:prstGeom>
            <a:solidFill>
              <a:srgbClr val="21A79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866" name="矩形 4865"/>
            <p:cNvSpPr/>
            <p:nvPr/>
          </p:nvSpPr>
          <p:spPr>
            <a:xfrm rot="5400000">
              <a:off x="5230330" y="4381500"/>
              <a:ext cx="144000" cy="144000"/>
            </a:xfrm>
            <a:prstGeom prst="rect">
              <a:avLst/>
            </a:prstGeom>
            <a:solidFill>
              <a:srgbClr val="68A3D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867" name="矩形 4866"/>
            <p:cNvSpPr/>
            <p:nvPr/>
          </p:nvSpPr>
          <p:spPr>
            <a:xfrm rot="5400000">
              <a:off x="5420830" y="4381500"/>
              <a:ext cx="144000" cy="144000"/>
            </a:xfrm>
            <a:prstGeom prst="rect">
              <a:avLst/>
            </a:prstGeom>
            <a:solidFill>
              <a:srgbClr val="21A79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868" name="矩形 4867"/>
            <p:cNvSpPr/>
            <p:nvPr/>
          </p:nvSpPr>
          <p:spPr>
            <a:xfrm rot="5400000">
              <a:off x="5611330" y="4381500"/>
              <a:ext cx="144000" cy="144000"/>
            </a:xfrm>
            <a:prstGeom prst="rect">
              <a:avLst/>
            </a:prstGeom>
            <a:solidFill>
              <a:srgbClr val="E8707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896" name="矩形 4895"/>
            <p:cNvSpPr/>
            <p:nvPr/>
          </p:nvSpPr>
          <p:spPr>
            <a:xfrm rot="5400000">
              <a:off x="5230330" y="4572000"/>
              <a:ext cx="144000" cy="144000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897" name="矩形 4896"/>
            <p:cNvSpPr/>
            <p:nvPr/>
          </p:nvSpPr>
          <p:spPr>
            <a:xfrm rot="5400000">
              <a:off x="5420830" y="4572000"/>
              <a:ext cx="144000" cy="144000"/>
            </a:xfrm>
            <a:prstGeom prst="rect">
              <a:avLst/>
            </a:prstGeom>
            <a:solidFill>
              <a:srgbClr val="21A79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898" name="矩形 4897"/>
            <p:cNvSpPr/>
            <p:nvPr/>
          </p:nvSpPr>
          <p:spPr>
            <a:xfrm rot="5400000">
              <a:off x="5611330" y="4572000"/>
              <a:ext cx="144000" cy="144000"/>
            </a:xfrm>
            <a:prstGeom prst="rect">
              <a:avLst/>
            </a:prstGeom>
            <a:solidFill>
              <a:srgbClr val="E8707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5522" name="组合 5521"/>
          <p:cNvGrpSpPr/>
          <p:nvPr/>
        </p:nvGrpSpPr>
        <p:grpSpPr>
          <a:xfrm>
            <a:off x="5039830" y="4762500"/>
            <a:ext cx="715500" cy="334500"/>
            <a:chOff x="5039830" y="4762500"/>
            <a:chExt cx="715500" cy="334500"/>
          </a:xfrm>
        </p:grpSpPr>
        <p:sp>
          <p:nvSpPr>
            <p:cNvPr id="4925" name="矩形 4924"/>
            <p:cNvSpPr/>
            <p:nvPr/>
          </p:nvSpPr>
          <p:spPr>
            <a:xfrm rot="5400000">
              <a:off x="5039830" y="4762500"/>
              <a:ext cx="144000" cy="144000"/>
            </a:xfrm>
            <a:prstGeom prst="rect">
              <a:avLst/>
            </a:prstGeom>
            <a:solidFill>
              <a:srgbClr val="68A3D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926" name="矩形 4925"/>
            <p:cNvSpPr/>
            <p:nvPr/>
          </p:nvSpPr>
          <p:spPr>
            <a:xfrm rot="5400000">
              <a:off x="5230330" y="4762500"/>
              <a:ext cx="144000" cy="144000"/>
            </a:xfrm>
            <a:prstGeom prst="rect">
              <a:avLst/>
            </a:prstGeom>
            <a:solidFill>
              <a:srgbClr val="5CBDD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927" name="矩形 4926"/>
            <p:cNvSpPr/>
            <p:nvPr/>
          </p:nvSpPr>
          <p:spPr>
            <a:xfrm rot="5400000">
              <a:off x="5420830" y="4762500"/>
              <a:ext cx="144000" cy="144000"/>
            </a:xfrm>
            <a:prstGeom prst="rect">
              <a:avLst/>
            </a:prstGeom>
            <a:solidFill>
              <a:srgbClr val="E8707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928" name="矩形 4927"/>
            <p:cNvSpPr/>
            <p:nvPr/>
          </p:nvSpPr>
          <p:spPr>
            <a:xfrm rot="5400000">
              <a:off x="5611330" y="4762500"/>
              <a:ext cx="144000" cy="144000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955" name="矩形 4954"/>
            <p:cNvSpPr/>
            <p:nvPr/>
          </p:nvSpPr>
          <p:spPr>
            <a:xfrm rot="5400000">
              <a:off x="5039830" y="4953000"/>
              <a:ext cx="144000" cy="144000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956" name="矩形 4955"/>
            <p:cNvSpPr/>
            <p:nvPr/>
          </p:nvSpPr>
          <p:spPr>
            <a:xfrm rot="5400000">
              <a:off x="5230330" y="4953000"/>
              <a:ext cx="144000" cy="144000"/>
            </a:xfrm>
            <a:prstGeom prst="rect">
              <a:avLst/>
            </a:prstGeom>
            <a:solidFill>
              <a:srgbClr val="68A3D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957" name="矩形 4956"/>
            <p:cNvSpPr/>
            <p:nvPr/>
          </p:nvSpPr>
          <p:spPr>
            <a:xfrm rot="5400000">
              <a:off x="5420830" y="4953000"/>
              <a:ext cx="144000" cy="144000"/>
            </a:xfrm>
            <a:prstGeom prst="rect">
              <a:avLst/>
            </a:prstGeom>
            <a:solidFill>
              <a:srgbClr val="E8707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958" name="矩形 4957"/>
            <p:cNvSpPr/>
            <p:nvPr/>
          </p:nvSpPr>
          <p:spPr>
            <a:xfrm rot="5400000">
              <a:off x="5611330" y="4953000"/>
              <a:ext cx="144000" cy="144000"/>
            </a:xfrm>
            <a:prstGeom prst="rect">
              <a:avLst/>
            </a:prstGeom>
            <a:solidFill>
              <a:srgbClr val="5CBDD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5574" name="组合 5573"/>
          <p:cNvGrpSpPr/>
          <p:nvPr/>
        </p:nvGrpSpPr>
        <p:grpSpPr>
          <a:xfrm>
            <a:off x="7326805" y="190500"/>
            <a:ext cx="144000" cy="525000"/>
            <a:chOff x="7326805" y="190500"/>
            <a:chExt cx="144000" cy="525000"/>
          </a:xfrm>
        </p:grpSpPr>
        <p:sp>
          <p:nvSpPr>
            <p:cNvPr id="5088" name="矩形 5087"/>
            <p:cNvSpPr/>
            <p:nvPr/>
          </p:nvSpPr>
          <p:spPr>
            <a:xfrm rot="5400000">
              <a:off x="7326805" y="190500"/>
              <a:ext cx="144000" cy="14400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18" name="矩形 5117"/>
            <p:cNvSpPr/>
            <p:nvPr/>
          </p:nvSpPr>
          <p:spPr>
            <a:xfrm rot="5400000">
              <a:off x="7326805" y="381000"/>
              <a:ext cx="144000" cy="144000"/>
            </a:xfrm>
            <a:prstGeom prst="rect">
              <a:avLst/>
            </a:prstGeom>
            <a:solidFill>
              <a:srgbClr val="68A3D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148" name="矩形 5147"/>
            <p:cNvSpPr/>
            <p:nvPr/>
          </p:nvSpPr>
          <p:spPr>
            <a:xfrm rot="5400000">
              <a:off x="7326805" y="571500"/>
              <a:ext cx="144000" cy="144000"/>
            </a:xfrm>
            <a:prstGeom prst="rect">
              <a:avLst/>
            </a:prstGeom>
            <a:solidFill>
              <a:srgbClr val="E8707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5573" name="组合 5572"/>
          <p:cNvGrpSpPr/>
          <p:nvPr/>
        </p:nvGrpSpPr>
        <p:grpSpPr>
          <a:xfrm>
            <a:off x="7517305" y="190500"/>
            <a:ext cx="525000" cy="525000"/>
            <a:chOff x="7517305" y="190500"/>
            <a:chExt cx="525000" cy="525000"/>
          </a:xfrm>
        </p:grpSpPr>
        <p:sp>
          <p:nvSpPr>
            <p:cNvPr id="5089" name="矩形 5088"/>
            <p:cNvSpPr/>
            <p:nvPr/>
          </p:nvSpPr>
          <p:spPr>
            <a:xfrm rot="5400000">
              <a:off x="7517305" y="190500"/>
              <a:ext cx="144000" cy="144000"/>
            </a:xfrm>
            <a:prstGeom prst="rect">
              <a:avLst/>
            </a:prstGeom>
            <a:solidFill>
              <a:srgbClr val="E8707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090" name="矩形 5089"/>
            <p:cNvSpPr/>
            <p:nvPr/>
          </p:nvSpPr>
          <p:spPr>
            <a:xfrm rot="5400000">
              <a:off x="7707805" y="190500"/>
              <a:ext cx="144000" cy="144000"/>
            </a:xfrm>
            <a:prstGeom prst="rect">
              <a:avLst/>
            </a:prstGeom>
            <a:solidFill>
              <a:srgbClr val="68A3D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091" name="矩形 5090"/>
            <p:cNvSpPr/>
            <p:nvPr/>
          </p:nvSpPr>
          <p:spPr>
            <a:xfrm rot="5400000">
              <a:off x="7898305" y="190500"/>
              <a:ext cx="144000" cy="144000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119" name="矩形 5118"/>
            <p:cNvSpPr/>
            <p:nvPr/>
          </p:nvSpPr>
          <p:spPr>
            <a:xfrm rot="5400000">
              <a:off x="7517305" y="381000"/>
              <a:ext cx="144000" cy="144000"/>
            </a:xfrm>
            <a:prstGeom prst="rect">
              <a:avLst/>
            </a:prstGeom>
            <a:solidFill>
              <a:srgbClr val="5CBDD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120" name="矩形 5119"/>
            <p:cNvSpPr/>
            <p:nvPr/>
          </p:nvSpPr>
          <p:spPr>
            <a:xfrm rot="5400000">
              <a:off x="7707805" y="381000"/>
              <a:ext cx="144000" cy="144000"/>
            </a:xfrm>
            <a:prstGeom prst="rect">
              <a:avLst/>
            </a:prstGeom>
            <a:solidFill>
              <a:srgbClr val="68A3D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121" name="矩形 5120"/>
            <p:cNvSpPr/>
            <p:nvPr/>
          </p:nvSpPr>
          <p:spPr>
            <a:xfrm rot="5400000">
              <a:off x="7898305" y="381000"/>
              <a:ext cx="144000" cy="144000"/>
            </a:xfrm>
            <a:prstGeom prst="rect">
              <a:avLst/>
            </a:prstGeom>
            <a:solidFill>
              <a:srgbClr val="21A79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149" name="矩形 5148"/>
            <p:cNvSpPr/>
            <p:nvPr/>
          </p:nvSpPr>
          <p:spPr>
            <a:xfrm rot="5400000">
              <a:off x="7517305" y="571500"/>
              <a:ext cx="144000" cy="144000"/>
            </a:xfrm>
            <a:prstGeom prst="rect">
              <a:avLst/>
            </a:prstGeom>
            <a:solidFill>
              <a:srgbClr val="5CBDD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150" name="矩形 5149"/>
            <p:cNvSpPr/>
            <p:nvPr/>
          </p:nvSpPr>
          <p:spPr>
            <a:xfrm rot="5400000">
              <a:off x="7707805" y="571500"/>
              <a:ext cx="144000" cy="144000"/>
            </a:xfrm>
            <a:prstGeom prst="rect">
              <a:avLst/>
            </a:prstGeom>
            <a:solidFill>
              <a:srgbClr val="68A3D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151" name="矩形 5150"/>
            <p:cNvSpPr/>
            <p:nvPr/>
          </p:nvSpPr>
          <p:spPr>
            <a:xfrm rot="5400000">
              <a:off x="7898305" y="571500"/>
              <a:ext cx="144000" cy="144000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5561" name="组合 5560"/>
          <p:cNvGrpSpPr/>
          <p:nvPr/>
        </p:nvGrpSpPr>
        <p:grpSpPr>
          <a:xfrm>
            <a:off x="8088805" y="381000"/>
            <a:ext cx="525000" cy="334500"/>
            <a:chOff x="8088805" y="381000"/>
            <a:chExt cx="525000" cy="334500"/>
          </a:xfrm>
        </p:grpSpPr>
        <p:sp>
          <p:nvSpPr>
            <p:cNvPr id="5122" name="矩形 5121"/>
            <p:cNvSpPr/>
            <p:nvPr/>
          </p:nvSpPr>
          <p:spPr>
            <a:xfrm rot="5400000">
              <a:off x="8088805" y="381000"/>
              <a:ext cx="144000" cy="144000"/>
            </a:xfrm>
            <a:prstGeom prst="rect">
              <a:avLst/>
            </a:prstGeom>
            <a:solidFill>
              <a:srgbClr val="5CBDD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123" name="矩形 5122"/>
            <p:cNvSpPr/>
            <p:nvPr/>
          </p:nvSpPr>
          <p:spPr>
            <a:xfrm rot="5400000">
              <a:off x="8279305" y="381000"/>
              <a:ext cx="144000" cy="14400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52" name="矩形 5151"/>
            <p:cNvSpPr/>
            <p:nvPr/>
          </p:nvSpPr>
          <p:spPr>
            <a:xfrm rot="5400000">
              <a:off x="8088805" y="571500"/>
              <a:ext cx="144000" cy="144000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153" name="矩形 5152"/>
            <p:cNvSpPr/>
            <p:nvPr/>
          </p:nvSpPr>
          <p:spPr>
            <a:xfrm rot="5400000">
              <a:off x="8279305" y="571500"/>
              <a:ext cx="144000" cy="144000"/>
            </a:xfrm>
            <a:prstGeom prst="rect">
              <a:avLst/>
            </a:prstGeom>
            <a:solidFill>
              <a:srgbClr val="68A3D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154" name="矩形 5153"/>
            <p:cNvSpPr/>
            <p:nvPr/>
          </p:nvSpPr>
          <p:spPr>
            <a:xfrm rot="5400000">
              <a:off x="8469805" y="571500"/>
              <a:ext cx="144000" cy="14400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560" name="组合 5559"/>
          <p:cNvGrpSpPr/>
          <p:nvPr/>
        </p:nvGrpSpPr>
        <p:grpSpPr>
          <a:xfrm>
            <a:off x="8660305" y="571500"/>
            <a:ext cx="525000" cy="144000"/>
            <a:chOff x="8660305" y="571500"/>
            <a:chExt cx="525000" cy="144000"/>
          </a:xfrm>
        </p:grpSpPr>
        <p:sp>
          <p:nvSpPr>
            <p:cNvPr id="5155" name="矩形 5154"/>
            <p:cNvSpPr/>
            <p:nvPr/>
          </p:nvSpPr>
          <p:spPr>
            <a:xfrm rot="5400000">
              <a:off x="8660305" y="571500"/>
              <a:ext cx="144000" cy="144000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156" name="矩形 5155"/>
            <p:cNvSpPr/>
            <p:nvPr/>
          </p:nvSpPr>
          <p:spPr>
            <a:xfrm rot="5400000">
              <a:off x="8850805" y="571500"/>
              <a:ext cx="144000" cy="144000"/>
            </a:xfrm>
            <a:prstGeom prst="rect">
              <a:avLst/>
            </a:prstGeom>
            <a:solidFill>
              <a:srgbClr val="E8707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157" name="矩形 5156"/>
            <p:cNvSpPr/>
            <p:nvPr/>
          </p:nvSpPr>
          <p:spPr>
            <a:xfrm rot="5400000">
              <a:off x="9041305" y="571500"/>
              <a:ext cx="144000" cy="144000"/>
            </a:xfrm>
            <a:prstGeom prst="rect">
              <a:avLst/>
            </a:prstGeom>
            <a:solidFill>
              <a:srgbClr val="E8707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5559" name="组合 5558"/>
          <p:cNvGrpSpPr/>
          <p:nvPr/>
        </p:nvGrpSpPr>
        <p:grpSpPr>
          <a:xfrm>
            <a:off x="7136305" y="762000"/>
            <a:ext cx="334500" cy="525000"/>
            <a:chOff x="7136305" y="762000"/>
            <a:chExt cx="334500" cy="525000"/>
          </a:xfrm>
        </p:grpSpPr>
        <p:sp>
          <p:nvSpPr>
            <p:cNvPr id="5177" name="矩形 5176"/>
            <p:cNvSpPr/>
            <p:nvPr/>
          </p:nvSpPr>
          <p:spPr>
            <a:xfrm rot="5400000">
              <a:off x="7136305" y="762000"/>
              <a:ext cx="144000" cy="144000"/>
            </a:xfrm>
            <a:prstGeom prst="rect">
              <a:avLst/>
            </a:prstGeom>
            <a:solidFill>
              <a:srgbClr val="21A79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178" name="矩形 5177"/>
            <p:cNvSpPr/>
            <p:nvPr/>
          </p:nvSpPr>
          <p:spPr>
            <a:xfrm rot="5400000">
              <a:off x="7326805" y="762000"/>
              <a:ext cx="144000" cy="144000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207" name="矩形 5206"/>
            <p:cNvSpPr/>
            <p:nvPr/>
          </p:nvSpPr>
          <p:spPr>
            <a:xfrm rot="5400000">
              <a:off x="7136305" y="952500"/>
              <a:ext cx="144000" cy="144000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208" name="矩形 5207"/>
            <p:cNvSpPr/>
            <p:nvPr/>
          </p:nvSpPr>
          <p:spPr>
            <a:xfrm rot="5400000">
              <a:off x="7326805" y="952500"/>
              <a:ext cx="144000" cy="144000"/>
            </a:xfrm>
            <a:prstGeom prst="rect">
              <a:avLst/>
            </a:prstGeom>
            <a:solidFill>
              <a:srgbClr val="68A3D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237" name="矩形 5236"/>
            <p:cNvSpPr/>
            <p:nvPr/>
          </p:nvSpPr>
          <p:spPr>
            <a:xfrm rot="5400000">
              <a:off x="7136305" y="1143000"/>
              <a:ext cx="144000" cy="144000"/>
            </a:xfrm>
            <a:prstGeom prst="rect">
              <a:avLst/>
            </a:prstGeom>
            <a:solidFill>
              <a:srgbClr val="5CBDD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238" name="矩形 5237"/>
            <p:cNvSpPr/>
            <p:nvPr/>
          </p:nvSpPr>
          <p:spPr>
            <a:xfrm rot="5400000">
              <a:off x="7326805" y="1143000"/>
              <a:ext cx="144000" cy="144000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5558" name="组合 5557"/>
          <p:cNvGrpSpPr/>
          <p:nvPr/>
        </p:nvGrpSpPr>
        <p:grpSpPr>
          <a:xfrm>
            <a:off x="7517305" y="762000"/>
            <a:ext cx="525000" cy="525000"/>
            <a:chOff x="7517305" y="762000"/>
            <a:chExt cx="525000" cy="525000"/>
          </a:xfrm>
        </p:grpSpPr>
        <p:sp>
          <p:nvSpPr>
            <p:cNvPr id="5179" name="矩形 5178"/>
            <p:cNvSpPr/>
            <p:nvPr/>
          </p:nvSpPr>
          <p:spPr>
            <a:xfrm rot="5400000">
              <a:off x="7517305" y="762000"/>
              <a:ext cx="144000" cy="144000"/>
            </a:xfrm>
            <a:prstGeom prst="rect">
              <a:avLst/>
            </a:prstGeom>
            <a:solidFill>
              <a:srgbClr val="21A79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180" name="矩形 5179"/>
            <p:cNvSpPr/>
            <p:nvPr/>
          </p:nvSpPr>
          <p:spPr>
            <a:xfrm rot="5400000">
              <a:off x="7707805" y="762000"/>
              <a:ext cx="144000" cy="144000"/>
            </a:xfrm>
            <a:prstGeom prst="rect">
              <a:avLst/>
            </a:prstGeom>
            <a:solidFill>
              <a:srgbClr val="E8707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181" name="矩形 5180"/>
            <p:cNvSpPr/>
            <p:nvPr/>
          </p:nvSpPr>
          <p:spPr>
            <a:xfrm rot="5400000">
              <a:off x="7898305" y="762000"/>
              <a:ext cx="144000" cy="144000"/>
            </a:xfrm>
            <a:prstGeom prst="rect">
              <a:avLst/>
            </a:prstGeom>
            <a:solidFill>
              <a:srgbClr val="21A79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209" name="矩形 5208"/>
            <p:cNvSpPr/>
            <p:nvPr/>
          </p:nvSpPr>
          <p:spPr>
            <a:xfrm rot="5400000">
              <a:off x="7517305" y="952500"/>
              <a:ext cx="144000" cy="144000"/>
            </a:xfrm>
            <a:prstGeom prst="rect">
              <a:avLst/>
            </a:prstGeom>
            <a:solidFill>
              <a:srgbClr val="E8707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210" name="矩形 5209"/>
            <p:cNvSpPr/>
            <p:nvPr/>
          </p:nvSpPr>
          <p:spPr>
            <a:xfrm rot="5400000">
              <a:off x="7707805" y="952500"/>
              <a:ext cx="144000" cy="144000"/>
            </a:xfrm>
            <a:prstGeom prst="rect">
              <a:avLst/>
            </a:prstGeom>
            <a:solidFill>
              <a:srgbClr val="21A79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211" name="矩形 5210"/>
            <p:cNvSpPr/>
            <p:nvPr/>
          </p:nvSpPr>
          <p:spPr>
            <a:xfrm rot="5400000">
              <a:off x="7898305" y="952500"/>
              <a:ext cx="144000" cy="144000"/>
            </a:xfrm>
            <a:prstGeom prst="rect">
              <a:avLst/>
            </a:prstGeom>
            <a:solidFill>
              <a:srgbClr val="21A79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239" name="矩形 5238"/>
            <p:cNvSpPr/>
            <p:nvPr/>
          </p:nvSpPr>
          <p:spPr>
            <a:xfrm rot="5400000">
              <a:off x="7517305" y="1143000"/>
              <a:ext cx="144000" cy="144000"/>
            </a:xfrm>
            <a:prstGeom prst="rect">
              <a:avLst/>
            </a:prstGeom>
            <a:solidFill>
              <a:srgbClr val="E8707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240" name="矩形 5239"/>
            <p:cNvSpPr/>
            <p:nvPr/>
          </p:nvSpPr>
          <p:spPr>
            <a:xfrm rot="5400000">
              <a:off x="7707805" y="1143000"/>
              <a:ext cx="144000" cy="144000"/>
            </a:xfrm>
            <a:prstGeom prst="rect">
              <a:avLst/>
            </a:prstGeom>
            <a:solidFill>
              <a:srgbClr val="68A3D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241" name="矩形 5240"/>
            <p:cNvSpPr/>
            <p:nvPr/>
          </p:nvSpPr>
          <p:spPr>
            <a:xfrm rot="5400000">
              <a:off x="7898305" y="1143000"/>
              <a:ext cx="144000" cy="144000"/>
            </a:xfrm>
            <a:prstGeom prst="rect">
              <a:avLst/>
            </a:prstGeom>
            <a:solidFill>
              <a:srgbClr val="21A79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5557" name="组合 5556"/>
          <p:cNvGrpSpPr/>
          <p:nvPr/>
        </p:nvGrpSpPr>
        <p:grpSpPr>
          <a:xfrm>
            <a:off x="8088805" y="762000"/>
            <a:ext cx="525000" cy="525000"/>
            <a:chOff x="8088805" y="762000"/>
            <a:chExt cx="525000" cy="525000"/>
          </a:xfrm>
        </p:grpSpPr>
        <p:sp>
          <p:nvSpPr>
            <p:cNvPr id="5182" name="矩形 5181"/>
            <p:cNvSpPr/>
            <p:nvPr/>
          </p:nvSpPr>
          <p:spPr>
            <a:xfrm rot="5400000">
              <a:off x="8088805" y="762000"/>
              <a:ext cx="144000" cy="144000"/>
            </a:xfrm>
            <a:prstGeom prst="rect">
              <a:avLst/>
            </a:prstGeom>
            <a:solidFill>
              <a:srgbClr val="21A79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183" name="矩形 5182"/>
            <p:cNvSpPr/>
            <p:nvPr/>
          </p:nvSpPr>
          <p:spPr>
            <a:xfrm rot="5400000">
              <a:off x="8279305" y="762000"/>
              <a:ext cx="144000" cy="144000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184" name="矩形 5183"/>
            <p:cNvSpPr/>
            <p:nvPr/>
          </p:nvSpPr>
          <p:spPr>
            <a:xfrm rot="5400000">
              <a:off x="8469805" y="762000"/>
              <a:ext cx="144000" cy="144000"/>
            </a:xfrm>
            <a:prstGeom prst="rect">
              <a:avLst/>
            </a:prstGeom>
            <a:solidFill>
              <a:srgbClr val="E8707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212" name="矩形 5211"/>
            <p:cNvSpPr/>
            <p:nvPr/>
          </p:nvSpPr>
          <p:spPr>
            <a:xfrm rot="5400000">
              <a:off x="8088805" y="952500"/>
              <a:ext cx="144000" cy="144000"/>
            </a:xfrm>
            <a:prstGeom prst="rect">
              <a:avLst/>
            </a:prstGeom>
            <a:solidFill>
              <a:srgbClr val="E8707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213" name="矩形 5212"/>
            <p:cNvSpPr/>
            <p:nvPr/>
          </p:nvSpPr>
          <p:spPr>
            <a:xfrm rot="5400000">
              <a:off x="8279305" y="952500"/>
              <a:ext cx="144000" cy="144000"/>
            </a:xfrm>
            <a:prstGeom prst="rect">
              <a:avLst/>
            </a:prstGeom>
            <a:solidFill>
              <a:srgbClr val="E8707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214" name="矩形 5213"/>
            <p:cNvSpPr/>
            <p:nvPr/>
          </p:nvSpPr>
          <p:spPr>
            <a:xfrm rot="5400000">
              <a:off x="8469805" y="952500"/>
              <a:ext cx="144000" cy="144000"/>
            </a:xfrm>
            <a:prstGeom prst="rect">
              <a:avLst/>
            </a:prstGeom>
            <a:solidFill>
              <a:srgbClr val="21A79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242" name="矩形 5241"/>
            <p:cNvSpPr/>
            <p:nvPr/>
          </p:nvSpPr>
          <p:spPr>
            <a:xfrm rot="5400000">
              <a:off x="8088805" y="1143000"/>
              <a:ext cx="144000" cy="144000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243" name="矩形 5242"/>
            <p:cNvSpPr/>
            <p:nvPr/>
          </p:nvSpPr>
          <p:spPr>
            <a:xfrm rot="5400000">
              <a:off x="8279305" y="1143000"/>
              <a:ext cx="144000" cy="144000"/>
            </a:xfrm>
            <a:prstGeom prst="rect">
              <a:avLst/>
            </a:prstGeom>
            <a:solidFill>
              <a:srgbClr val="68A3D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244" name="矩形 5243"/>
            <p:cNvSpPr/>
            <p:nvPr/>
          </p:nvSpPr>
          <p:spPr>
            <a:xfrm rot="5400000">
              <a:off x="8469805" y="1143000"/>
              <a:ext cx="144000" cy="144000"/>
            </a:xfrm>
            <a:prstGeom prst="rect">
              <a:avLst/>
            </a:prstGeom>
            <a:solidFill>
              <a:srgbClr val="21A79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5556" name="组合 5555"/>
          <p:cNvGrpSpPr/>
          <p:nvPr/>
        </p:nvGrpSpPr>
        <p:grpSpPr>
          <a:xfrm>
            <a:off x="8660305" y="762000"/>
            <a:ext cx="525000" cy="525000"/>
            <a:chOff x="8660305" y="762000"/>
            <a:chExt cx="525000" cy="525000"/>
          </a:xfrm>
        </p:grpSpPr>
        <p:sp>
          <p:nvSpPr>
            <p:cNvPr id="5185" name="矩形 5184"/>
            <p:cNvSpPr/>
            <p:nvPr/>
          </p:nvSpPr>
          <p:spPr>
            <a:xfrm rot="5400000">
              <a:off x="8660305" y="762000"/>
              <a:ext cx="144000" cy="14400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86" name="矩形 5185"/>
            <p:cNvSpPr/>
            <p:nvPr/>
          </p:nvSpPr>
          <p:spPr>
            <a:xfrm rot="5400000">
              <a:off x="8850805" y="762000"/>
              <a:ext cx="144000" cy="144000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187" name="矩形 5186"/>
            <p:cNvSpPr/>
            <p:nvPr/>
          </p:nvSpPr>
          <p:spPr>
            <a:xfrm rot="5400000">
              <a:off x="9041305" y="762000"/>
              <a:ext cx="144000" cy="144000"/>
            </a:xfrm>
            <a:prstGeom prst="rect">
              <a:avLst/>
            </a:prstGeom>
            <a:solidFill>
              <a:srgbClr val="68A3D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215" name="矩形 5214"/>
            <p:cNvSpPr/>
            <p:nvPr/>
          </p:nvSpPr>
          <p:spPr>
            <a:xfrm rot="5400000">
              <a:off x="8660305" y="952500"/>
              <a:ext cx="144000" cy="144000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216" name="矩形 5215"/>
            <p:cNvSpPr/>
            <p:nvPr/>
          </p:nvSpPr>
          <p:spPr>
            <a:xfrm rot="5400000">
              <a:off x="8850805" y="952500"/>
              <a:ext cx="144000" cy="144000"/>
            </a:xfrm>
            <a:prstGeom prst="rect">
              <a:avLst/>
            </a:prstGeom>
            <a:solidFill>
              <a:srgbClr val="E8707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217" name="矩形 5216"/>
            <p:cNvSpPr/>
            <p:nvPr/>
          </p:nvSpPr>
          <p:spPr>
            <a:xfrm rot="5400000">
              <a:off x="9041305" y="952500"/>
              <a:ext cx="144000" cy="14400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45" name="矩形 5244"/>
            <p:cNvSpPr/>
            <p:nvPr/>
          </p:nvSpPr>
          <p:spPr>
            <a:xfrm rot="5400000">
              <a:off x="8660305" y="1143000"/>
              <a:ext cx="144000" cy="144000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246" name="矩形 5245"/>
            <p:cNvSpPr/>
            <p:nvPr/>
          </p:nvSpPr>
          <p:spPr>
            <a:xfrm rot="5400000">
              <a:off x="8850805" y="1143000"/>
              <a:ext cx="144000" cy="14400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547" name="组合 5546"/>
          <p:cNvGrpSpPr/>
          <p:nvPr/>
        </p:nvGrpSpPr>
        <p:grpSpPr>
          <a:xfrm>
            <a:off x="6564805" y="1333500"/>
            <a:ext cx="334500" cy="525000"/>
            <a:chOff x="6564805" y="1333500"/>
            <a:chExt cx="334500" cy="525000"/>
          </a:xfrm>
        </p:grpSpPr>
        <p:sp>
          <p:nvSpPr>
            <p:cNvPr id="5264" name="矩形 5263"/>
            <p:cNvSpPr/>
            <p:nvPr/>
          </p:nvSpPr>
          <p:spPr>
            <a:xfrm rot="5400000">
              <a:off x="6564805" y="1333500"/>
              <a:ext cx="144000" cy="144000"/>
            </a:xfrm>
            <a:prstGeom prst="rect">
              <a:avLst/>
            </a:prstGeom>
            <a:solidFill>
              <a:srgbClr val="E8707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265" name="矩形 5264"/>
            <p:cNvSpPr/>
            <p:nvPr/>
          </p:nvSpPr>
          <p:spPr>
            <a:xfrm rot="5400000">
              <a:off x="6755305" y="1333500"/>
              <a:ext cx="144000" cy="144000"/>
            </a:xfrm>
            <a:prstGeom prst="rect">
              <a:avLst/>
            </a:prstGeom>
            <a:solidFill>
              <a:srgbClr val="5CBDD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294" name="矩形 5293"/>
            <p:cNvSpPr/>
            <p:nvPr/>
          </p:nvSpPr>
          <p:spPr>
            <a:xfrm rot="5400000">
              <a:off x="6564805" y="1524000"/>
              <a:ext cx="144000" cy="144000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95" name="矩形 5294"/>
            <p:cNvSpPr/>
            <p:nvPr/>
          </p:nvSpPr>
          <p:spPr>
            <a:xfrm rot="5400000">
              <a:off x="6755305" y="1524000"/>
              <a:ext cx="144000" cy="144000"/>
            </a:xfrm>
            <a:prstGeom prst="rect">
              <a:avLst/>
            </a:prstGeom>
            <a:solidFill>
              <a:srgbClr val="68A3D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324" name="矩形 5323"/>
            <p:cNvSpPr/>
            <p:nvPr/>
          </p:nvSpPr>
          <p:spPr>
            <a:xfrm rot="5400000">
              <a:off x="6564805" y="1714500"/>
              <a:ext cx="144000" cy="14400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25" name="矩形 5324"/>
            <p:cNvSpPr/>
            <p:nvPr/>
          </p:nvSpPr>
          <p:spPr>
            <a:xfrm rot="5400000">
              <a:off x="6755305" y="1714500"/>
              <a:ext cx="144000" cy="144000"/>
            </a:xfrm>
            <a:prstGeom prst="rect">
              <a:avLst/>
            </a:prstGeom>
            <a:solidFill>
              <a:srgbClr val="21A79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5546" name="组合 5545"/>
          <p:cNvGrpSpPr/>
          <p:nvPr/>
        </p:nvGrpSpPr>
        <p:grpSpPr>
          <a:xfrm>
            <a:off x="6945805" y="1333500"/>
            <a:ext cx="525000" cy="525000"/>
            <a:chOff x="6945805" y="1333500"/>
            <a:chExt cx="525000" cy="525000"/>
          </a:xfrm>
        </p:grpSpPr>
        <p:sp>
          <p:nvSpPr>
            <p:cNvPr id="5266" name="矩形 5265"/>
            <p:cNvSpPr/>
            <p:nvPr/>
          </p:nvSpPr>
          <p:spPr>
            <a:xfrm rot="5400000">
              <a:off x="6945805" y="1333500"/>
              <a:ext cx="144000" cy="144000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267" name="矩形 5266"/>
            <p:cNvSpPr/>
            <p:nvPr/>
          </p:nvSpPr>
          <p:spPr>
            <a:xfrm rot="5400000">
              <a:off x="7136305" y="1333500"/>
              <a:ext cx="144000" cy="144000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268" name="矩形 5267"/>
            <p:cNvSpPr/>
            <p:nvPr/>
          </p:nvSpPr>
          <p:spPr>
            <a:xfrm rot="5400000">
              <a:off x="7326805" y="1333500"/>
              <a:ext cx="144000" cy="144000"/>
            </a:xfrm>
            <a:prstGeom prst="rect">
              <a:avLst/>
            </a:prstGeom>
            <a:solidFill>
              <a:srgbClr val="5CBDD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296" name="矩形 5295"/>
            <p:cNvSpPr/>
            <p:nvPr/>
          </p:nvSpPr>
          <p:spPr>
            <a:xfrm rot="5400000">
              <a:off x="6945805" y="1524000"/>
              <a:ext cx="144000" cy="144000"/>
            </a:xfrm>
            <a:prstGeom prst="rect">
              <a:avLst/>
            </a:prstGeom>
            <a:solidFill>
              <a:srgbClr val="21A79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297" name="矩形 5296"/>
            <p:cNvSpPr/>
            <p:nvPr/>
          </p:nvSpPr>
          <p:spPr>
            <a:xfrm rot="5400000">
              <a:off x="7136305" y="1524000"/>
              <a:ext cx="144000" cy="144000"/>
            </a:xfrm>
            <a:prstGeom prst="rect">
              <a:avLst/>
            </a:prstGeom>
            <a:solidFill>
              <a:srgbClr val="21A79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298" name="矩形 5297"/>
            <p:cNvSpPr/>
            <p:nvPr/>
          </p:nvSpPr>
          <p:spPr>
            <a:xfrm rot="5400000">
              <a:off x="7326805" y="1524000"/>
              <a:ext cx="144000" cy="144000"/>
            </a:xfrm>
            <a:prstGeom prst="rect">
              <a:avLst/>
            </a:prstGeom>
            <a:solidFill>
              <a:srgbClr val="21A79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326" name="矩形 5325"/>
            <p:cNvSpPr/>
            <p:nvPr/>
          </p:nvSpPr>
          <p:spPr>
            <a:xfrm rot="5400000">
              <a:off x="6945805" y="1714500"/>
              <a:ext cx="144000" cy="144000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327" name="矩形 5326"/>
            <p:cNvSpPr/>
            <p:nvPr/>
          </p:nvSpPr>
          <p:spPr>
            <a:xfrm rot="5400000">
              <a:off x="7136305" y="1714500"/>
              <a:ext cx="144000" cy="144000"/>
            </a:xfrm>
            <a:prstGeom prst="rect">
              <a:avLst/>
            </a:prstGeom>
            <a:solidFill>
              <a:srgbClr val="68A3D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328" name="矩形 5327"/>
            <p:cNvSpPr/>
            <p:nvPr/>
          </p:nvSpPr>
          <p:spPr>
            <a:xfrm rot="5400000">
              <a:off x="7326805" y="1714500"/>
              <a:ext cx="144000" cy="144000"/>
            </a:xfrm>
            <a:prstGeom prst="rect">
              <a:avLst/>
            </a:prstGeom>
            <a:solidFill>
              <a:srgbClr val="E8707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5545" name="组合 5544"/>
          <p:cNvGrpSpPr/>
          <p:nvPr/>
        </p:nvGrpSpPr>
        <p:grpSpPr>
          <a:xfrm>
            <a:off x="7517305" y="1333500"/>
            <a:ext cx="525000" cy="525000"/>
            <a:chOff x="7517305" y="1333500"/>
            <a:chExt cx="525000" cy="525000"/>
          </a:xfrm>
        </p:grpSpPr>
        <p:sp>
          <p:nvSpPr>
            <p:cNvPr id="5269" name="矩形 5268"/>
            <p:cNvSpPr/>
            <p:nvPr/>
          </p:nvSpPr>
          <p:spPr>
            <a:xfrm rot="5400000">
              <a:off x="7517305" y="1333500"/>
              <a:ext cx="144000" cy="144000"/>
            </a:xfrm>
            <a:prstGeom prst="rect">
              <a:avLst/>
            </a:prstGeom>
            <a:solidFill>
              <a:srgbClr val="21A79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270" name="矩形 5269"/>
            <p:cNvSpPr/>
            <p:nvPr/>
          </p:nvSpPr>
          <p:spPr>
            <a:xfrm rot="5400000">
              <a:off x="7707805" y="1333500"/>
              <a:ext cx="144000" cy="144000"/>
            </a:xfrm>
            <a:prstGeom prst="rect">
              <a:avLst/>
            </a:prstGeom>
            <a:solidFill>
              <a:srgbClr val="21A79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271" name="矩形 5270"/>
            <p:cNvSpPr/>
            <p:nvPr/>
          </p:nvSpPr>
          <p:spPr>
            <a:xfrm rot="5400000">
              <a:off x="7898305" y="1333500"/>
              <a:ext cx="144000" cy="144000"/>
            </a:xfrm>
            <a:prstGeom prst="rect">
              <a:avLst/>
            </a:prstGeom>
            <a:solidFill>
              <a:srgbClr val="5CBDD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299" name="矩形 5298"/>
            <p:cNvSpPr/>
            <p:nvPr/>
          </p:nvSpPr>
          <p:spPr>
            <a:xfrm rot="5400000">
              <a:off x="7517305" y="1524000"/>
              <a:ext cx="144000" cy="144000"/>
            </a:xfrm>
            <a:prstGeom prst="rect">
              <a:avLst/>
            </a:prstGeom>
            <a:solidFill>
              <a:srgbClr val="68A3D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300" name="矩形 5299"/>
            <p:cNvSpPr/>
            <p:nvPr/>
          </p:nvSpPr>
          <p:spPr>
            <a:xfrm rot="5400000">
              <a:off x="7707805" y="1524000"/>
              <a:ext cx="144000" cy="144000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301" name="矩形 5300"/>
            <p:cNvSpPr/>
            <p:nvPr/>
          </p:nvSpPr>
          <p:spPr>
            <a:xfrm rot="5400000">
              <a:off x="7898305" y="1524000"/>
              <a:ext cx="144000" cy="144000"/>
            </a:xfrm>
            <a:prstGeom prst="rect">
              <a:avLst/>
            </a:prstGeom>
            <a:solidFill>
              <a:srgbClr val="5CBDD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329" name="矩形 5328"/>
            <p:cNvSpPr/>
            <p:nvPr/>
          </p:nvSpPr>
          <p:spPr>
            <a:xfrm rot="5400000">
              <a:off x="7517305" y="1714500"/>
              <a:ext cx="144000" cy="144000"/>
            </a:xfrm>
            <a:prstGeom prst="rect">
              <a:avLst/>
            </a:prstGeom>
            <a:solidFill>
              <a:srgbClr val="68A3D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330" name="矩形 5329"/>
            <p:cNvSpPr/>
            <p:nvPr/>
          </p:nvSpPr>
          <p:spPr>
            <a:xfrm rot="5400000">
              <a:off x="7707805" y="1714500"/>
              <a:ext cx="144000" cy="144000"/>
            </a:xfrm>
            <a:prstGeom prst="rect">
              <a:avLst/>
            </a:prstGeom>
            <a:solidFill>
              <a:srgbClr val="21A79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331" name="矩形 5330"/>
            <p:cNvSpPr/>
            <p:nvPr/>
          </p:nvSpPr>
          <p:spPr>
            <a:xfrm rot="5400000">
              <a:off x="7898305" y="1714500"/>
              <a:ext cx="144000" cy="144000"/>
            </a:xfrm>
            <a:prstGeom prst="rect">
              <a:avLst/>
            </a:prstGeom>
            <a:solidFill>
              <a:srgbClr val="E8707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5544" name="组合 5543"/>
          <p:cNvGrpSpPr/>
          <p:nvPr/>
        </p:nvGrpSpPr>
        <p:grpSpPr>
          <a:xfrm>
            <a:off x="8088805" y="1333500"/>
            <a:ext cx="525000" cy="525000"/>
            <a:chOff x="8088805" y="1333500"/>
            <a:chExt cx="525000" cy="525000"/>
          </a:xfrm>
        </p:grpSpPr>
        <p:sp>
          <p:nvSpPr>
            <p:cNvPr id="5272" name="矩形 5271"/>
            <p:cNvSpPr/>
            <p:nvPr/>
          </p:nvSpPr>
          <p:spPr>
            <a:xfrm rot="5400000">
              <a:off x="8088805" y="1333500"/>
              <a:ext cx="144000" cy="144000"/>
            </a:xfrm>
            <a:prstGeom prst="rect">
              <a:avLst/>
            </a:prstGeom>
            <a:solidFill>
              <a:srgbClr val="68A3D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273" name="矩形 5272"/>
            <p:cNvSpPr/>
            <p:nvPr/>
          </p:nvSpPr>
          <p:spPr>
            <a:xfrm rot="5400000">
              <a:off x="8279305" y="1333500"/>
              <a:ext cx="144000" cy="144000"/>
            </a:xfrm>
            <a:prstGeom prst="rect">
              <a:avLst/>
            </a:prstGeom>
            <a:solidFill>
              <a:srgbClr val="21A79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274" name="矩形 5273"/>
            <p:cNvSpPr/>
            <p:nvPr/>
          </p:nvSpPr>
          <p:spPr>
            <a:xfrm rot="5400000">
              <a:off x="8469805" y="1333500"/>
              <a:ext cx="144000" cy="144000"/>
            </a:xfrm>
            <a:prstGeom prst="rect">
              <a:avLst/>
            </a:prstGeom>
            <a:solidFill>
              <a:srgbClr val="E8707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302" name="矩形 5301"/>
            <p:cNvSpPr/>
            <p:nvPr/>
          </p:nvSpPr>
          <p:spPr>
            <a:xfrm rot="5400000">
              <a:off x="8088805" y="1524000"/>
              <a:ext cx="144000" cy="144000"/>
            </a:xfrm>
            <a:prstGeom prst="rect">
              <a:avLst/>
            </a:prstGeom>
            <a:solidFill>
              <a:srgbClr val="21A79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303" name="矩形 5302"/>
            <p:cNvSpPr/>
            <p:nvPr/>
          </p:nvSpPr>
          <p:spPr>
            <a:xfrm rot="5400000">
              <a:off x="8279305" y="1524000"/>
              <a:ext cx="144000" cy="144000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304" name="矩形 5303"/>
            <p:cNvSpPr/>
            <p:nvPr/>
          </p:nvSpPr>
          <p:spPr>
            <a:xfrm rot="5400000">
              <a:off x="8469805" y="1524000"/>
              <a:ext cx="144000" cy="14400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32" name="矩形 5331"/>
            <p:cNvSpPr/>
            <p:nvPr/>
          </p:nvSpPr>
          <p:spPr>
            <a:xfrm rot="5400000">
              <a:off x="8088805" y="1714500"/>
              <a:ext cx="144000" cy="144000"/>
            </a:xfrm>
            <a:prstGeom prst="rect">
              <a:avLst/>
            </a:prstGeom>
            <a:solidFill>
              <a:srgbClr val="68A3D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333" name="矩形 5332"/>
            <p:cNvSpPr/>
            <p:nvPr/>
          </p:nvSpPr>
          <p:spPr>
            <a:xfrm rot="5400000">
              <a:off x="8279305" y="1714500"/>
              <a:ext cx="144000" cy="144000"/>
            </a:xfrm>
            <a:prstGeom prst="rect">
              <a:avLst/>
            </a:prstGeom>
            <a:solidFill>
              <a:srgbClr val="5CBDD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334" name="矩形 5333"/>
            <p:cNvSpPr/>
            <p:nvPr/>
          </p:nvSpPr>
          <p:spPr>
            <a:xfrm rot="5400000">
              <a:off x="8469805" y="1714500"/>
              <a:ext cx="144000" cy="144000"/>
            </a:xfrm>
            <a:prstGeom prst="rect">
              <a:avLst/>
            </a:prstGeom>
            <a:solidFill>
              <a:srgbClr val="E8707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5543" name="组合 5542"/>
          <p:cNvGrpSpPr/>
          <p:nvPr/>
        </p:nvGrpSpPr>
        <p:grpSpPr>
          <a:xfrm>
            <a:off x="8660305" y="1333500"/>
            <a:ext cx="334500" cy="525000"/>
            <a:chOff x="8660305" y="1333500"/>
            <a:chExt cx="334500" cy="525000"/>
          </a:xfrm>
        </p:grpSpPr>
        <p:sp>
          <p:nvSpPr>
            <p:cNvPr id="5275" name="矩形 5274"/>
            <p:cNvSpPr/>
            <p:nvPr/>
          </p:nvSpPr>
          <p:spPr>
            <a:xfrm rot="5400000">
              <a:off x="8660305" y="1333500"/>
              <a:ext cx="144000" cy="144000"/>
            </a:xfrm>
            <a:prstGeom prst="rect">
              <a:avLst/>
            </a:prstGeom>
            <a:solidFill>
              <a:srgbClr val="21A79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276" name="矩形 5275"/>
            <p:cNvSpPr/>
            <p:nvPr/>
          </p:nvSpPr>
          <p:spPr>
            <a:xfrm rot="5400000">
              <a:off x="8850805" y="1333500"/>
              <a:ext cx="144000" cy="144000"/>
            </a:xfrm>
            <a:prstGeom prst="rect">
              <a:avLst/>
            </a:prstGeom>
            <a:solidFill>
              <a:srgbClr val="E8707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305" name="矩形 5304"/>
            <p:cNvSpPr/>
            <p:nvPr/>
          </p:nvSpPr>
          <p:spPr>
            <a:xfrm rot="5400000">
              <a:off x="8660305" y="1524000"/>
              <a:ext cx="144000" cy="144000"/>
            </a:xfrm>
            <a:prstGeom prst="rect">
              <a:avLst/>
            </a:prstGeom>
            <a:solidFill>
              <a:srgbClr val="E8707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306" name="矩形 5305"/>
            <p:cNvSpPr/>
            <p:nvPr/>
          </p:nvSpPr>
          <p:spPr>
            <a:xfrm rot="5400000">
              <a:off x="8850805" y="1524000"/>
              <a:ext cx="144000" cy="144000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335" name="矩形 5334"/>
            <p:cNvSpPr/>
            <p:nvPr/>
          </p:nvSpPr>
          <p:spPr>
            <a:xfrm rot="5400000">
              <a:off x="8660305" y="1714500"/>
              <a:ext cx="144000" cy="144000"/>
            </a:xfrm>
            <a:prstGeom prst="rect">
              <a:avLst/>
            </a:prstGeom>
            <a:solidFill>
              <a:srgbClr val="5CBDD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336" name="矩形 5335"/>
            <p:cNvSpPr/>
            <p:nvPr/>
          </p:nvSpPr>
          <p:spPr>
            <a:xfrm rot="5400000">
              <a:off x="8850805" y="1714500"/>
              <a:ext cx="144000" cy="144000"/>
            </a:xfrm>
            <a:prstGeom prst="rect">
              <a:avLst/>
            </a:prstGeom>
            <a:solidFill>
              <a:srgbClr val="68A3D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5524" name="组合 5523"/>
          <p:cNvGrpSpPr/>
          <p:nvPr/>
        </p:nvGrpSpPr>
        <p:grpSpPr>
          <a:xfrm>
            <a:off x="8088805" y="1905000"/>
            <a:ext cx="525000" cy="334500"/>
            <a:chOff x="8088805" y="1905000"/>
            <a:chExt cx="525000" cy="334500"/>
          </a:xfrm>
        </p:grpSpPr>
        <p:sp>
          <p:nvSpPr>
            <p:cNvPr id="5362" name="矩形 5361"/>
            <p:cNvSpPr/>
            <p:nvPr/>
          </p:nvSpPr>
          <p:spPr>
            <a:xfrm rot="5400000">
              <a:off x="8088805" y="1905000"/>
              <a:ext cx="144000" cy="144000"/>
            </a:xfrm>
            <a:prstGeom prst="rect">
              <a:avLst/>
            </a:prstGeom>
            <a:solidFill>
              <a:srgbClr val="5CBDD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363" name="矩形 5362"/>
            <p:cNvSpPr/>
            <p:nvPr/>
          </p:nvSpPr>
          <p:spPr>
            <a:xfrm rot="5400000">
              <a:off x="8279305" y="1905000"/>
              <a:ext cx="144000" cy="144000"/>
            </a:xfrm>
            <a:prstGeom prst="rect">
              <a:avLst/>
            </a:prstGeom>
            <a:solidFill>
              <a:srgbClr val="E8707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364" name="矩形 5363"/>
            <p:cNvSpPr/>
            <p:nvPr/>
          </p:nvSpPr>
          <p:spPr>
            <a:xfrm rot="5400000">
              <a:off x="8469805" y="1905000"/>
              <a:ext cx="144000" cy="144000"/>
            </a:xfrm>
            <a:prstGeom prst="rect">
              <a:avLst/>
            </a:prstGeom>
            <a:solidFill>
              <a:srgbClr val="5CBDD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392" name="矩形 5391"/>
            <p:cNvSpPr/>
            <p:nvPr/>
          </p:nvSpPr>
          <p:spPr>
            <a:xfrm rot="5400000">
              <a:off x="8088805" y="2095500"/>
              <a:ext cx="144000" cy="144000"/>
            </a:xfrm>
            <a:prstGeom prst="rect">
              <a:avLst/>
            </a:prstGeom>
            <a:solidFill>
              <a:srgbClr val="5CBDD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393" name="矩形 5392"/>
            <p:cNvSpPr/>
            <p:nvPr/>
          </p:nvSpPr>
          <p:spPr>
            <a:xfrm rot="5400000">
              <a:off x="8279305" y="2095500"/>
              <a:ext cx="144000" cy="144000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5526" name="组合 5525"/>
          <p:cNvGrpSpPr/>
          <p:nvPr/>
        </p:nvGrpSpPr>
        <p:grpSpPr>
          <a:xfrm>
            <a:off x="5801830" y="1905000"/>
            <a:ext cx="525975" cy="525000"/>
            <a:chOff x="5801830" y="1905000"/>
            <a:chExt cx="525975" cy="525000"/>
          </a:xfrm>
        </p:grpSpPr>
        <p:sp>
          <p:nvSpPr>
            <p:cNvPr id="4479" name="矩形 4478"/>
            <p:cNvSpPr/>
            <p:nvPr/>
          </p:nvSpPr>
          <p:spPr>
            <a:xfrm rot="5400000">
              <a:off x="5801830" y="1905000"/>
              <a:ext cx="144000" cy="144000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480" name="矩形 4479"/>
            <p:cNvSpPr/>
            <p:nvPr/>
          </p:nvSpPr>
          <p:spPr>
            <a:xfrm rot="5400000">
              <a:off x="5992330" y="1905000"/>
              <a:ext cx="144000" cy="14400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09" name="矩形 4508"/>
            <p:cNvSpPr/>
            <p:nvPr/>
          </p:nvSpPr>
          <p:spPr>
            <a:xfrm rot="5400000">
              <a:off x="5801830" y="2095500"/>
              <a:ext cx="144000" cy="144000"/>
            </a:xfrm>
            <a:prstGeom prst="rect">
              <a:avLst/>
            </a:prstGeom>
            <a:solidFill>
              <a:srgbClr val="5CBDD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510" name="矩形 4509"/>
            <p:cNvSpPr/>
            <p:nvPr/>
          </p:nvSpPr>
          <p:spPr>
            <a:xfrm rot="5400000">
              <a:off x="5992330" y="2095500"/>
              <a:ext cx="144000" cy="144000"/>
            </a:xfrm>
            <a:prstGeom prst="rect">
              <a:avLst/>
            </a:prstGeom>
            <a:solidFill>
              <a:srgbClr val="E8707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539" name="矩形 4538"/>
            <p:cNvSpPr/>
            <p:nvPr/>
          </p:nvSpPr>
          <p:spPr>
            <a:xfrm rot="5400000">
              <a:off x="5801830" y="2286000"/>
              <a:ext cx="144000" cy="144000"/>
            </a:xfrm>
            <a:prstGeom prst="rect">
              <a:avLst/>
            </a:prstGeom>
            <a:solidFill>
              <a:srgbClr val="68A3D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540" name="矩形 4539"/>
            <p:cNvSpPr/>
            <p:nvPr/>
          </p:nvSpPr>
          <p:spPr>
            <a:xfrm rot="5400000">
              <a:off x="5992330" y="2286000"/>
              <a:ext cx="144000" cy="144000"/>
            </a:xfrm>
            <a:prstGeom prst="rect">
              <a:avLst/>
            </a:prstGeom>
            <a:solidFill>
              <a:srgbClr val="68A3D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352" name="矩形 5351"/>
            <p:cNvSpPr/>
            <p:nvPr/>
          </p:nvSpPr>
          <p:spPr>
            <a:xfrm rot="5400000">
              <a:off x="6183805" y="1905000"/>
              <a:ext cx="144000" cy="144000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382" name="矩形 5381"/>
            <p:cNvSpPr/>
            <p:nvPr/>
          </p:nvSpPr>
          <p:spPr>
            <a:xfrm rot="5400000">
              <a:off x="6183805" y="2095500"/>
              <a:ext cx="144000" cy="144000"/>
            </a:xfrm>
            <a:prstGeom prst="rect">
              <a:avLst/>
            </a:prstGeom>
            <a:solidFill>
              <a:srgbClr val="68A3D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412" name="矩形 5411"/>
            <p:cNvSpPr/>
            <p:nvPr/>
          </p:nvSpPr>
          <p:spPr>
            <a:xfrm rot="5400000">
              <a:off x="6183805" y="2286000"/>
              <a:ext cx="144000" cy="144000"/>
            </a:xfrm>
            <a:prstGeom prst="rect">
              <a:avLst/>
            </a:prstGeom>
            <a:solidFill>
              <a:srgbClr val="21A79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5525" name="组合 5524"/>
          <p:cNvGrpSpPr/>
          <p:nvPr/>
        </p:nvGrpSpPr>
        <p:grpSpPr>
          <a:xfrm>
            <a:off x="6374305" y="1905000"/>
            <a:ext cx="525000" cy="525000"/>
            <a:chOff x="6374305" y="1905000"/>
            <a:chExt cx="525000" cy="525000"/>
          </a:xfrm>
        </p:grpSpPr>
        <p:sp>
          <p:nvSpPr>
            <p:cNvPr id="5353" name="矩形 5352"/>
            <p:cNvSpPr/>
            <p:nvPr/>
          </p:nvSpPr>
          <p:spPr>
            <a:xfrm rot="5400000">
              <a:off x="6374305" y="1905000"/>
              <a:ext cx="144000" cy="144000"/>
            </a:xfrm>
            <a:prstGeom prst="rect">
              <a:avLst/>
            </a:prstGeom>
            <a:solidFill>
              <a:srgbClr val="21A79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354" name="矩形 5353"/>
            <p:cNvSpPr/>
            <p:nvPr/>
          </p:nvSpPr>
          <p:spPr>
            <a:xfrm rot="5400000">
              <a:off x="6564805" y="1905000"/>
              <a:ext cx="144000" cy="144000"/>
            </a:xfrm>
            <a:prstGeom prst="rect">
              <a:avLst/>
            </a:prstGeom>
            <a:solidFill>
              <a:srgbClr val="E8707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55" name="矩形 5354"/>
            <p:cNvSpPr/>
            <p:nvPr/>
          </p:nvSpPr>
          <p:spPr>
            <a:xfrm rot="5400000">
              <a:off x="6755305" y="1905000"/>
              <a:ext cx="144000" cy="144000"/>
            </a:xfrm>
            <a:prstGeom prst="rect">
              <a:avLst/>
            </a:prstGeom>
            <a:solidFill>
              <a:srgbClr val="5CBDD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383" name="矩形 5382"/>
            <p:cNvSpPr/>
            <p:nvPr/>
          </p:nvSpPr>
          <p:spPr>
            <a:xfrm rot="5400000">
              <a:off x="6374305" y="2095500"/>
              <a:ext cx="144000" cy="144000"/>
            </a:xfrm>
            <a:prstGeom prst="rect">
              <a:avLst/>
            </a:prstGeom>
            <a:solidFill>
              <a:srgbClr val="E8707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84" name="矩形 5383"/>
            <p:cNvSpPr/>
            <p:nvPr/>
          </p:nvSpPr>
          <p:spPr>
            <a:xfrm rot="5400000">
              <a:off x="6564805" y="2095500"/>
              <a:ext cx="144000" cy="144000"/>
            </a:xfrm>
            <a:prstGeom prst="rect">
              <a:avLst/>
            </a:prstGeom>
            <a:solidFill>
              <a:srgbClr val="E8707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385" name="矩形 5384"/>
            <p:cNvSpPr/>
            <p:nvPr/>
          </p:nvSpPr>
          <p:spPr>
            <a:xfrm rot="5400000">
              <a:off x="6755305" y="2095500"/>
              <a:ext cx="144000" cy="144000"/>
            </a:xfrm>
            <a:prstGeom prst="rect">
              <a:avLst/>
            </a:prstGeom>
            <a:solidFill>
              <a:srgbClr val="68A3D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413" name="矩形 5412"/>
            <p:cNvSpPr/>
            <p:nvPr/>
          </p:nvSpPr>
          <p:spPr>
            <a:xfrm rot="5400000">
              <a:off x="6374305" y="2286000"/>
              <a:ext cx="144000" cy="144000"/>
            </a:xfrm>
            <a:prstGeom prst="rect">
              <a:avLst/>
            </a:prstGeom>
            <a:solidFill>
              <a:srgbClr val="E8707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414" name="矩形 5413"/>
            <p:cNvSpPr/>
            <p:nvPr/>
          </p:nvSpPr>
          <p:spPr>
            <a:xfrm rot="5400000">
              <a:off x="6564805" y="2286000"/>
              <a:ext cx="144000" cy="144000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415" name="矩形 5414"/>
            <p:cNvSpPr/>
            <p:nvPr/>
          </p:nvSpPr>
          <p:spPr>
            <a:xfrm rot="5400000">
              <a:off x="6755305" y="2286000"/>
              <a:ext cx="144000" cy="14400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945805" y="1905000"/>
            <a:ext cx="525000" cy="525000"/>
            <a:chOff x="6945805" y="1905000"/>
            <a:chExt cx="525000" cy="525000"/>
          </a:xfrm>
        </p:grpSpPr>
        <p:sp>
          <p:nvSpPr>
            <p:cNvPr id="5356" name="矩形 5355"/>
            <p:cNvSpPr/>
            <p:nvPr/>
          </p:nvSpPr>
          <p:spPr>
            <a:xfrm rot="5400000">
              <a:off x="6945805" y="1905000"/>
              <a:ext cx="144000" cy="144000"/>
            </a:xfrm>
            <a:prstGeom prst="rect">
              <a:avLst/>
            </a:prstGeom>
            <a:solidFill>
              <a:srgbClr val="21A79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357" name="矩形 5356"/>
            <p:cNvSpPr/>
            <p:nvPr/>
          </p:nvSpPr>
          <p:spPr>
            <a:xfrm rot="5400000">
              <a:off x="7136305" y="1905000"/>
              <a:ext cx="144000" cy="144000"/>
            </a:xfrm>
            <a:prstGeom prst="rect">
              <a:avLst/>
            </a:prstGeom>
            <a:solidFill>
              <a:srgbClr val="5CBDD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358" name="矩形 5357"/>
            <p:cNvSpPr/>
            <p:nvPr/>
          </p:nvSpPr>
          <p:spPr>
            <a:xfrm rot="5400000">
              <a:off x="7326805" y="1905000"/>
              <a:ext cx="144000" cy="144000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386" name="矩形 5385"/>
            <p:cNvSpPr/>
            <p:nvPr/>
          </p:nvSpPr>
          <p:spPr>
            <a:xfrm rot="5400000">
              <a:off x="6945805" y="2095500"/>
              <a:ext cx="144000" cy="144000"/>
            </a:xfrm>
            <a:prstGeom prst="rect">
              <a:avLst/>
            </a:prstGeom>
            <a:solidFill>
              <a:srgbClr val="5CBDD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387" name="矩形 5386"/>
            <p:cNvSpPr/>
            <p:nvPr/>
          </p:nvSpPr>
          <p:spPr>
            <a:xfrm rot="5400000">
              <a:off x="7136305" y="2095500"/>
              <a:ext cx="144000" cy="144000"/>
            </a:xfrm>
            <a:prstGeom prst="rect">
              <a:avLst/>
            </a:prstGeom>
            <a:solidFill>
              <a:srgbClr val="E8707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388" name="矩形 5387"/>
            <p:cNvSpPr/>
            <p:nvPr/>
          </p:nvSpPr>
          <p:spPr>
            <a:xfrm rot="5400000">
              <a:off x="7326805" y="2095500"/>
              <a:ext cx="144000" cy="144000"/>
            </a:xfrm>
            <a:prstGeom prst="rect">
              <a:avLst/>
            </a:prstGeom>
            <a:solidFill>
              <a:srgbClr val="5CBDD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416" name="矩形 5415"/>
            <p:cNvSpPr/>
            <p:nvPr/>
          </p:nvSpPr>
          <p:spPr>
            <a:xfrm rot="5400000">
              <a:off x="6945805" y="2286000"/>
              <a:ext cx="144000" cy="144000"/>
            </a:xfrm>
            <a:prstGeom prst="rect">
              <a:avLst/>
            </a:prstGeom>
            <a:solidFill>
              <a:srgbClr val="E8707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417" name="矩形 5416"/>
            <p:cNvSpPr/>
            <p:nvPr/>
          </p:nvSpPr>
          <p:spPr>
            <a:xfrm rot="5400000">
              <a:off x="7136305" y="2286000"/>
              <a:ext cx="144000" cy="144000"/>
            </a:xfrm>
            <a:prstGeom prst="rect">
              <a:avLst/>
            </a:prstGeom>
            <a:solidFill>
              <a:srgbClr val="21A79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418" name="矩形 5417"/>
            <p:cNvSpPr/>
            <p:nvPr/>
          </p:nvSpPr>
          <p:spPr>
            <a:xfrm rot="5400000">
              <a:off x="7326805" y="2286000"/>
              <a:ext cx="144000" cy="144000"/>
            </a:xfrm>
            <a:prstGeom prst="rect">
              <a:avLst/>
            </a:prstGeom>
            <a:solidFill>
              <a:srgbClr val="68A3D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5523" name="组合 5522"/>
          <p:cNvGrpSpPr/>
          <p:nvPr/>
        </p:nvGrpSpPr>
        <p:grpSpPr>
          <a:xfrm>
            <a:off x="7517305" y="1905000"/>
            <a:ext cx="525000" cy="525000"/>
            <a:chOff x="7517305" y="1905000"/>
            <a:chExt cx="525000" cy="525000"/>
          </a:xfrm>
        </p:grpSpPr>
        <p:sp>
          <p:nvSpPr>
            <p:cNvPr id="5391" name="矩形 5390"/>
            <p:cNvSpPr/>
            <p:nvPr/>
          </p:nvSpPr>
          <p:spPr>
            <a:xfrm rot="5400000">
              <a:off x="7898305" y="2095500"/>
              <a:ext cx="144000" cy="144000"/>
            </a:xfrm>
            <a:prstGeom prst="rect">
              <a:avLst/>
            </a:prstGeom>
            <a:solidFill>
              <a:srgbClr val="E8707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359" name="矩形 5358"/>
            <p:cNvSpPr/>
            <p:nvPr/>
          </p:nvSpPr>
          <p:spPr>
            <a:xfrm rot="5400000">
              <a:off x="7517305" y="1905000"/>
              <a:ext cx="144000" cy="144000"/>
            </a:xfrm>
            <a:prstGeom prst="rect">
              <a:avLst/>
            </a:prstGeom>
            <a:solidFill>
              <a:srgbClr val="E8707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360" name="矩形 5359"/>
            <p:cNvSpPr/>
            <p:nvPr/>
          </p:nvSpPr>
          <p:spPr>
            <a:xfrm rot="5400000">
              <a:off x="7707805" y="1905000"/>
              <a:ext cx="144000" cy="144000"/>
            </a:xfrm>
            <a:prstGeom prst="rect">
              <a:avLst/>
            </a:prstGeom>
            <a:solidFill>
              <a:srgbClr val="E8707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361" name="矩形 5360"/>
            <p:cNvSpPr/>
            <p:nvPr/>
          </p:nvSpPr>
          <p:spPr>
            <a:xfrm rot="5400000">
              <a:off x="7898305" y="1905000"/>
              <a:ext cx="144000" cy="144000"/>
            </a:xfrm>
            <a:prstGeom prst="rect">
              <a:avLst/>
            </a:prstGeom>
            <a:solidFill>
              <a:srgbClr val="21A79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389" name="矩形 5388"/>
            <p:cNvSpPr/>
            <p:nvPr/>
          </p:nvSpPr>
          <p:spPr>
            <a:xfrm rot="5400000">
              <a:off x="7517305" y="2095500"/>
              <a:ext cx="144000" cy="144000"/>
            </a:xfrm>
            <a:prstGeom prst="rect">
              <a:avLst/>
            </a:prstGeom>
            <a:solidFill>
              <a:srgbClr val="5CBDD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390" name="矩形 5389"/>
            <p:cNvSpPr/>
            <p:nvPr/>
          </p:nvSpPr>
          <p:spPr>
            <a:xfrm rot="5400000">
              <a:off x="7707805" y="2095500"/>
              <a:ext cx="144000" cy="144000"/>
            </a:xfrm>
            <a:prstGeom prst="rect">
              <a:avLst/>
            </a:prstGeom>
            <a:solidFill>
              <a:srgbClr val="21A79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419" name="矩形 5418"/>
            <p:cNvSpPr/>
            <p:nvPr/>
          </p:nvSpPr>
          <p:spPr>
            <a:xfrm rot="5400000">
              <a:off x="7517305" y="2286000"/>
              <a:ext cx="144000" cy="144000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420" name="矩形 5419"/>
            <p:cNvSpPr/>
            <p:nvPr/>
          </p:nvSpPr>
          <p:spPr>
            <a:xfrm rot="5400000">
              <a:off x="7707805" y="2286000"/>
              <a:ext cx="144000" cy="144000"/>
            </a:xfrm>
            <a:prstGeom prst="rect">
              <a:avLst/>
            </a:prstGeom>
            <a:solidFill>
              <a:srgbClr val="E8707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421" name="矩形 5420"/>
            <p:cNvSpPr/>
            <p:nvPr/>
          </p:nvSpPr>
          <p:spPr>
            <a:xfrm rot="5400000">
              <a:off x="7898305" y="2286000"/>
              <a:ext cx="144000" cy="14400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5801830" y="2476500"/>
            <a:ext cx="525975" cy="525000"/>
            <a:chOff x="5801830" y="2476500"/>
            <a:chExt cx="525975" cy="525000"/>
          </a:xfrm>
        </p:grpSpPr>
        <p:sp>
          <p:nvSpPr>
            <p:cNvPr id="4569" name="矩形 4568"/>
            <p:cNvSpPr/>
            <p:nvPr/>
          </p:nvSpPr>
          <p:spPr>
            <a:xfrm rot="5400000">
              <a:off x="5801830" y="2476500"/>
              <a:ext cx="144000" cy="144000"/>
            </a:xfrm>
            <a:prstGeom prst="rect">
              <a:avLst/>
            </a:prstGeom>
            <a:solidFill>
              <a:srgbClr val="5CBDD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570" name="矩形 4569"/>
            <p:cNvSpPr/>
            <p:nvPr/>
          </p:nvSpPr>
          <p:spPr>
            <a:xfrm rot="5400000">
              <a:off x="5992330" y="2476500"/>
              <a:ext cx="144000" cy="144000"/>
            </a:xfrm>
            <a:prstGeom prst="rect">
              <a:avLst/>
            </a:prstGeom>
            <a:solidFill>
              <a:srgbClr val="21A79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599" name="矩形 4598"/>
            <p:cNvSpPr/>
            <p:nvPr/>
          </p:nvSpPr>
          <p:spPr>
            <a:xfrm rot="5400000">
              <a:off x="5801830" y="2667000"/>
              <a:ext cx="144000" cy="144000"/>
            </a:xfrm>
            <a:prstGeom prst="rect">
              <a:avLst/>
            </a:prstGeom>
            <a:solidFill>
              <a:srgbClr val="5CBDD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00" name="矩形 4599"/>
            <p:cNvSpPr/>
            <p:nvPr/>
          </p:nvSpPr>
          <p:spPr>
            <a:xfrm rot="5400000">
              <a:off x="5992330" y="2667000"/>
              <a:ext cx="144000" cy="144000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29" name="矩形 4628"/>
            <p:cNvSpPr/>
            <p:nvPr/>
          </p:nvSpPr>
          <p:spPr>
            <a:xfrm rot="5400000">
              <a:off x="5801830" y="2857500"/>
              <a:ext cx="144000" cy="144000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30" name="矩形 4629"/>
            <p:cNvSpPr/>
            <p:nvPr/>
          </p:nvSpPr>
          <p:spPr>
            <a:xfrm rot="5400000">
              <a:off x="5992330" y="2857500"/>
              <a:ext cx="144000" cy="144000"/>
            </a:xfrm>
            <a:prstGeom prst="rect">
              <a:avLst/>
            </a:prstGeom>
            <a:solidFill>
              <a:srgbClr val="21A79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442" name="矩形 5441"/>
            <p:cNvSpPr/>
            <p:nvPr/>
          </p:nvSpPr>
          <p:spPr>
            <a:xfrm rot="5400000">
              <a:off x="6183805" y="2476500"/>
              <a:ext cx="144000" cy="144000"/>
            </a:xfrm>
            <a:prstGeom prst="rect">
              <a:avLst/>
            </a:prstGeom>
            <a:solidFill>
              <a:srgbClr val="E8707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472" name="矩形 5471"/>
            <p:cNvSpPr/>
            <p:nvPr/>
          </p:nvSpPr>
          <p:spPr>
            <a:xfrm rot="5400000">
              <a:off x="6183805" y="2667000"/>
              <a:ext cx="144000" cy="144000"/>
            </a:xfrm>
            <a:prstGeom prst="rect">
              <a:avLst/>
            </a:prstGeom>
            <a:solidFill>
              <a:srgbClr val="21A79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502" name="矩形 5501"/>
            <p:cNvSpPr/>
            <p:nvPr/>
          </p:nvSpPr>
          <p:spPr>
            <a:xfrm rot="5400000">
              <a:off x="6183805" y="2857500"/>
              <a:ext cx="144000" cy="144000"/>
            </a:xfrm>
            <a:prstGeom prst="rect">
              <a:avLst/>
            </a:prstGeom>
            <a:solidFill>
              <a:srgbClr val="5CBDD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6374305" y="2476500"/>
            <a:ext cx="525000" cy="525000"/>
            <a:chOff x="6374305" y="2476500"/>
            <a:chExt cx="525000" cy="525000"/>
          </a:xfrm>
        </p:grpSpPr>
        <p:sp>
          <p:nvSpPr>
            <p:cNvPr id="5443" name="矩形 5442"/>
            <p:cNvSpPr/>
            <p:nvPr/>
          </p:nvSpPr>
          <p:spPr>
            <a:xfrm rot="5400000">
              <a:off x="6374305" y="2476500"/>
              <a:ext cx="144000" cy="144000"/>
            </a:xfrm>
            <a:prstGeom prst="rect">
              <a:avLst/>
            </a:prstGeom>
            <a:solidFill>
              <a:srgbClr val="5CBDD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444" name="矩形 5443"/>
            <p:cNvSpPr/>
            <p:nvPr/>
          </p:nvSpPr>
          <p:spPr>
            <a:xfrm rot="5400000">
              <a:off x="6564805" y="2476500"/>
              <a:ext cx="144000" cy="144000"/>
            </a:xfrm>
            <a:prstGeom prst="rect">
              <a:avLst/>
            </a:prstGeom>
            <a:solidFill>
              <a:srgbClr val="5CBDD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445" name="矩形 5444"/>
            <p:cNvSpPr/>
            <p:nvPr/>
          </p:nvSpPr>
          <p:spPr>
            <a:xfrm rot="5400000">
              <a:off x="6755305" y="2476500"/>
              <a:ext cx="144000" cy="144000"/>
            </a:xfrm>
            <a:prstGeom prst="rect">
              <a:avLst/>
            </a:prstGeom>
            <a:solidFill>
              <a:srgbClr val="21A79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473" name="矩形 5472"/>
            <p:cNvSpPr/>
            <p:nvPr/>
          </p:nvSpPr>
          <p:spPr>
            <a:xfrm rot="5400000">
              <a:off x="6374305" y="2667000"/>
              <a:ext cx="144000" cy="144000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474" name="矩形 5473"/>
            <p:cNvSpPr/>
            <p:nvPr/>
          </p:nvSpPr>
          <p:spPr>
            <a:xfrm rot="5400000">
              <a:off x="6564805" y="2667000"/>
              <a:ext cx="144000" cy="144000"/>
            </a:xfrm>
            <a:prstGeom prst="rect">
              <a:avLst/>
            </a:prstGeom>
            <a:solidFill>
              <a:srgbClr val="21A79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475" name="矩形 5474"/>
            <p:cNvSpPr/>
            <p:nvPr/>
          </p:nvSpPr>
          <p:spPr>
            <a:xfrm rot="5400000">
              <a:off x="6755305" y="2667000"/>
              <a:ext cx="144000" cy="144000"/>
            </a:xfrm>
            <a:prstGeom prst="rect">
              <a:avLst/>
            </a:prstGeom>
            <a:solidFill>
              <a:srgbClr val="E8707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503" name="矩形 5502"/>
            <p:cNvSpPr/>
            <p:nvPr/>
          </p:nvSpPr>
          <p:spPr>
            <a:xfrm rot="5400000">
              <a:off x="6374305" y="2857500"/>
              <a:ext cx="144000" cy="144000"/>
            </a:xfrm>
            <a:prstGeom prst="rect">
              <a:avLst/>
            </a:prstGeom>
            <a:solidFill>
              <a:srgbClr val="21A79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504" name="矩形 5503"/>
            <p:cNvSpPr/>
            <p:nvPr/>
          </p:nvSpPr>
          <p:spPr>
            <a:xfrm rot="5400000">
              <a:off x="6564805" y="2857500"/>
              <a:ext cx="144000" cy="144000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505" name="矩形 5504"/>
            <p:cNvSpPr/>
            <p:nvPr/>
          </p:nvSpPr>
          <p:spPr>
            <a:xfrm rot="5400000">
              <a:off x="6755305" y="2857500"/>
              <a:ext cx="144000" cy="144000"/>
            </a:xfrm>
            <a:prstGeom prst="rect">
              <a:avLst/>
            </a:prstGeom>
            <a:solidFill>
              <a:srgbClr val="21A79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6945805" y="2476500"/>
            <a:ext cx="525000" cy="525000"/>
            <a:chOff x="6945805" y="2476500"/>
            <a:chExt cx="525000" cy="525000"/>
          </a:xfrm>
        </p:grpSpPr>
        <p:sp>
          <p:nvSpPr>
            <p:cNvPr id="5446" name="矩形 5445"/>
            <p:cNvSpPr/>
            <p:nvPr/>
          </p:nvSpPr>
          <p:spPr>
            <a:xfrm rot="5400000">
              <a:off x="6945805" y="2476500"/>
              <a:ext cx="144000" cy="144000"/>
            </a:xfrm>
            <a:prstGeom prst="rect">
              <a:avLst/>
            </a:prstGeom>
            <a:solidFill>
              <a:srgbClr val="21A79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447" name="矩形 5446"/>
            <p:cNvSpPr/>
            <p:nvPr/>
          </p:nvSpPr>
          <p:spPr>
            <a:xfrm rot="5400000">
              <a:off x="7136305" y="2476500"/>
              <a:ext cx="144000" cy="144000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448" name="矩形 5447"/>
            <p:cNvSpPr/>
            <p:nvPr/>
          </p:nvSpPr>
          <p:spPr>
            <a:xfrm rot="5400000">
              <a:off x="7326805" y="2476500"/>
              <a:ext cx="144000" cy="144000"/>
            </a:xfrm>
            <a:prstGeom prst="rect">
              <a:avLst/>
            </a:prstGeom>
            <a:solidFill>
              <a:srgbClr val="21A79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476" name="矩形 5475"/>
            <p:cNvSpPr/>
            <p:nvPr/>
          </p:nvSpPr>
          <p:spPr>
            <a:xfrm rot="5400000">
              <a:off x="6945805" y="2667000"/>
              <a:ext cx="144000" cy="144000"/>
            </a:xfrm>
            <a:prstGeom prst="rect">
              <a:avLst/>
            </a:prstGeom>
            <a:solidFill>
              <a:srgbClr val="5CBDD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477" name="矩形 5476"/>
            <p:cNvSpPr/>
            <p:nvPr/>
          </p:nvSpPr>
          <p:spPr>
            <a:xfrm rot="5400000">
              <a:off x="7136305" y="2667000"/>
              <a:ext cx="144000" cy="144000"/>
            </a:xfrm>
            <a:prstGeom prst="rect">
              <a:avLst/>
            </a:prstGeom>
            <a:solidFill>
              <a:srgbClr val="5CBDD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478" name="矩形 5477"/>
            <p:cNvSpPr/>
            <p:nvPr/>
          </p:nvSpPr>
          <p:spPr>
            <a:xfrm rot="5400000">
              <a:off x="7326805" y="2667000"/>
              <a:ext cx="144000" cy="144000"/>
            </a:xfrm>
            <a:prstGeom prst="rect">
              <a:avLst/>
            </a:prstGeom>
            <a:solidFill>
              <a:srgbClr val="5CBDD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506" name="矩形 5505"/>
            <p:cNvSpPr/>
            <p:nvPr/>
          </p:nvSpPr>
          <p:spPr>
            <a:xfrm rot="5400000">
              <a:off x="6945805" y="2857500"/>
              <a:ext cx="144000" cy="144000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507" name="矩形 5506"/>
            <p:cNvSpPr/>
            <p:nvPr/>
          </p:nvSpPr>
          <p:spPr>
            <a:xfrm rot="5400000">
              <a:off x="7136305" y="2857500"/>
              <a:ext cx="144000" cy="144000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508" name="矩形 5507"/>
            <p:cNvSpPr/>
            <p:nvPr/>
          </p:nvSpPr>
          <p:spPr>
            <a:xfrm rot="5400000">
              <a:off x="7326805" y="2857500"/>
              <a:ext cx="144000" cy="144000"/>
            </a:xfrm>
            <a:prstGeom prst="rect">
              <a:avLst/>
            </a:prstGeom>
            <a:solidFill>
              <a:srgbClr val="68A3D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7517305" y="2476500"/>
            <a:ext cx="715500" cy="525000"/>
            <a:chOff x="7517305" y="2476500"/>
            <a:chExt cx="715500" cy="525000"/>
          </a:xfrm>
        </p:grpSpPr>
        <p:sp>
          <p:nvSpPr>
            <p:cNvPr id="5449" name="矩形 5448"/>
            <p:cNvSpPr/>
            <p:nvPr/>
          </p:nvSpPr>
          <p:spPr>
            <a:xfrm rot="5400000">
              <a:off x="7517305" y="2476500"/>
              <a:ext cx="144000" cy="144000"/>
            </a:xfrm>
            <a:prstGeom prst="rect">
              <a:avLst/>
            </a:prstGeom>
            <a:solidFill>
              <a:srgbClr val="21A79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450" name="矩形 5449"/>
            <p:cNvSpPr/>
            <p:nvPr/>
          </p:nvSpPr>
          <p:spPr>
            <a:xfrm rot="5400000">
              <a:off x="7707805" y="2476500"/>
              <a:ext cx="144000" cy="144000"/>
            </a:xfrm>
            <a:prstGeom prst="rect">
              <a:avLst/>
            </a:prstGeom>
            <a:solidFill>
              <a:srgbClr val="68A3D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451" name="矩形 5450"/>
            <p:cNvSpPr/>
            <p:nvPr/>
          </p:nvSpPr>
          <p:spPr>
            <a:xfrm rot="5400000">
              <a:off x="7898305" y="2476500"/>
              <a:ext cx="144000" cy="14400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52" name="矩形 5451"/>
            <p:cNvSpPr/>
            <p:nvPr/>
          </p:nvSpPr>
          <p:spPr>
            <a:xfrm rot="5400000">
              <a:off x="8088805" y="2476500"/>
              <a:ext cx="144000" cy="144000"/>
            </a:xfrm>
            <a:prstGeom prst="rect">
              <a:avLst/>
            </a:prstGeom>
            <a:solidFill>
              <a:srgbClr val="E8707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479" name="矩形 5478"/>
            <p:cNvSpPr/>
            <p:nvPr/>
          </p:nvSpPr>
          <p:spPr>
            <a:xfrm rot="5400000">
              <a:off x="7517305" y="2667000"/>
              <a:ext cx="144000" cy="144000"/>
            </a:xfrm>
            <a:prstGeom prst="rect">
              <a:avLst/>
            </a:prstGeom>
            <a:solidFill>
              <a:srgbClr val="E8707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80" name="矩形 5479"/>
            <p:cNvSpPr/>
            <p:nvPr/>
          </p:nvSpPr>
          <p:spPr>
            <a:xfrm rot="5400000">
              <a:off x="7707805" y="2667000"/>
              <a:ext cx="144000" cy="144000"/>
            </a:xfrm>
            <a:prstGeom prst="rect">
              <a:avLst/>
            </a:prstGeom>
            <a:solidFill>
              <a:srgbClr val="21A79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481" name="矩形 5480"/>
            <p:cNvSpPr/>
            <p:nvPr/>
          </p:nvSpPr>
          <p:spPr>
            <a:xfrm rot="5400000">
              <a:off x="7898305" y="2667000"/>
              <a:ext cx="144000" cy="144000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509" name="矩形 5508"/>
            <p:cNvSpPr/>
            <p:nvPr/>
          </p:nvSpPr>
          <p:spPr>
            <a:xfrm rot="5400000">
              <a:off x="7517305" y="2857500"/>
              <a:ext cx="144000" cy="144000"/>
            </a:xfrm>
            <a:prstGeom prst="rect">
              <a:avLst/>
            </a:prstGeom>
            <a:solidFill>
              <a:srgbClr val="21A79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510" name="矩形 5509"/>
            <p:cNvSpPr/>
            <p:nvPr/>
          </p:nvSpPr>
          <p:spPr>
            <a:xfrm rot="5400000">
              <a:off x="7707805" y="2857500"/>
              <a:ext cx="144000" cy="144000"/>
            </a:xfrm>
            <a:prstGeom prst="rect">
              <a:avLst/>
            </a:prstGeom>
            <a:solidFill>
              <a:srgbClr val="5CBDD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511" name="矩形 5510"/>
            <p:cNvSpPr/>
            <p:nvPr/>
          </p:nvSpPr>
          <p:spPr>
            <a:xfrm rot="5400000">
              <a:off x="7898305" y="2857500"/>
              <a:ext cx="144000" cy="144000"/>
            </a:xfrm>
            <a:prstGeom prst="rect">
              <a:avLst/>
            </a:prstGeom>
            <a:solidFill>
              <a:srgbClr val="5CBDD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5801830" y="3048000"/>
            <a:ext cx="525975" cy="525000"/>
            <a:chOff x="5801830" y="3048000"/>
            <a:chExt cx="525975" cy="525000"/>
          </a:xfrm>
        </p:grpSpPr>
        <p:sp>
          <p:nvSpPr>
            <p:cNvPr id="4659" name="矩形 4658"/>
            <p:cNvSpPr/>
            <p:nvPr/>
          </p:nvSpPr>
          <p:spPr>
            <a:xfrm rot="5400000">
              <a:off x="5801830" y="3048000"/>
              <a:ext cx="144000" cy="144000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60" name="矩形 4659"/>
            <p:cNvSpPr/>
            <p:nvPr/>
          </p:nvSpPr>
          <p:spPr>
            <a:xfrm rot="5400000">
              <a:off x="5992330" y="3048000"/>
              <a:ext cx="144000" cy="144000"/>
            </a:xfrm>
            <a:prstGeom prst="rect">
              <a:avLst/>
            </a:prstGeom>
            <a:solidFill>
              <a:srgbClr val="E8707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89" name="矩形 4688"/>
            <p:cNvSpPr/>
            <p:nvPr/>
          </p:nvSpPr>
          <p:spPr>
            <a:xfrm rot="5400000">
              <a:off x="5801830" y="3238500"/>
              <a:ext cx="144000" cy="144000"/>
            </a:xfrm>
            <a:prstGeom prst="rect">
              <a:avLst/>
            </a:prstGeom>
            <a:solidFill>
              <a:srgbClr val="E8707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90" name="矩形 4689"/>
            <p:cNvSpPr/>
            <p:nvPr/>
          </p:nvSpPr>
          <p:spPr>
            <a:xfrm rot="5400000">
              <a:off x="5992330" y="3238500"/>
              <a:ext cx="144000" cy="144000"/>
            </a:xfrm>
            <a:prstGeom prst="rect">
              <a:avLst/>
            </a:prstGeom>
            <a:solidFill>
              <a:srgbClr val="68A3D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719" name="矩形 4718"/>
            <p:cNvSpPr/>
            <p:nvPr/>
          </p:nvSpPr>
          <p:spPr>
            <a:xfrm rot="5400000">
              <a:off x="5801830" y="3429000"/>
              <a:ext cx="144000" cy="144000"/>
            </a:xfrm>
            <a:prstGeom prst="rect">
              <a:avLst/>
            </a:prstGeom>
            <a:solidFill>
              <a:srgbClr val="5CBDD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720" name="矩形 4719"/>
            <p:cNvSpPr/>
            <p:nvPr/>
          </p:nvSpPr>
          <p:spPr>
            <a:xfrm rot="5400000">
              <a:off x="5992330" y="3429000"/>
              <a:ext cx="144000" cy="144000"/>
            </a:xfrm>
            <a:prstGeom prst="rect">
              <a:avLst/>
            </a:prstGeom>
            <a:solidFill>
              <a:srgbClr val="21A79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532" name="矩形 5531"/>
            <p:cNvSpPr/>
            <p:nvPr/>
          </p:nvSpPr>
          <p:spPr>
            <a:xfrm rot="5400000">
              <a:off x="6183805" y="3048000"/>
              <a:ext cx="144000" cy="144000"/>
            </a:xfrm>
            <a:prstGeom prst="rect">
              <a:avLst/>
            </a:prstGeom>
            <a:solidFill>
              <a:srgbClr val="68A3D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562" name="矩形 5561"/>
            <p:cNvSpPr/>
            <p:nvPr/>
          </p:nvSpPr>
          <p:spPr>
            <a:xfrm rot="5400000">
              <a:off x="6183805" y="3238500"/>
              <a:ext cx="144000" cy="144000"/>
            </a:xfrm>
            <a:prstGeom prst="rect">
              <a:avLst/>
            </a:prstGeom>
            <a:solidFill>
              <a:srgbClr val="21A79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592" name="矩形 5591"/>
            <p:cNvSpPr/>
            <p:nvPr/>
          </p:nvSpPr>
          <p:spPr>
            <a:xfrm rot="5400000">
              <a:off x="6183805" y="3429000"/>
              <a:ext cx="144000" cy="144000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6374305" y="3048000"/>
            <a:ext cx="525000" cy="525000"/>
            <a:chOff x="6374305" y="3048000"/>
            <a:chExt cx="525000" cy="525000"/>
          </a:xfrm>
        </p:grpSpPr>
        <p:sp>
          <p:nvSpPr>
            <p:cNvPr id="5533" name="矩形 5532"/>
            <p:cNvSpPr/>
            <p:nvPr/>
          </p:nvSpPr>
          <p:spPr>
            <a:xfrm rot="5400000">
              <a:off x="6374305" y="3048000"/>
              <a:ext cx="144000" cy="144000"/>
            </a:xfrm>
            <a:prstGeom prst="rect">
              <a:avLst/>
            </a:prstGeom>
            <a:solidFill>
              <a:srgbClr val="E8707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534" name="矩形 5533"/>
            <p:cNvSpPr/>
            <p:nvPr/>
          </p:nvSpPr>
          <p:spPr>
            <a:xfrm rot="5400000">
              <a:off x="6564805" y="3048000"/>
              <a:ext cx="144000" cy="144000"/>
            </a:xfrm>
            <a:prstGeom prst="rect">
              <a:avLst/>
            </a:prstGeom>
            <a:solidFill>
              <a:srgbClr val="21A79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535" name="矩形 5534"/>
            <p:cNvSpPr/>
            <p:nvPr/>
          </p:nvSpPr>
          <p:spPr>
            <a:xfrm rot="5400000">
              <a:off x="6755305" y="3048000"/>
              <a:ext cx="144000" cy="144000"/>
            </a:xfrm>
            <a:prstGeom prst="rect">
              <a:avLst/>
            </a:prstGeom>
            <a:solidFill>
              <a:srgbClr val="68A3D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563" name="矩形 5562"/>
            <p:cNvSpPr/>
            <p:nvPr/>
          </p:nvSpPr>
          <p:spPr>
            <a:xfrm rot="5400000">
              <a:off x="6374305" y="3238500"/>
              <a:ext cx="144000" cy="14400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64" name="矩形 5563"/>
            <p:cNvSpPr/>
            <p:nvPr/>
          </p:nvSpPr>
          <p:spPr>
            <a:xfrm rot="5400000">
              <a:off x="6564805" y="3238500"/>
              <a:ext cx="144000" cy="144000"/>
            </a:xfrm>
            <a:prstGeom prst="rect">
              <a:avLst/>
            </a:prstGeom>
            <a:solidFill>
              <a:srgbClr val="E8707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565" name="矩形 5564"/>
            <p:cNvSpPr/>
            <p:nvPr/>
          </p:nvSpPr>
          <p:spPr>
            <a:xfrm rot="5400000">
              <a:off x="6755305" y="3238500"/>
              <a:ext cx="144000" cy="144000"/>
            </a:xfrm>
            <a:prstGeom prst="rect">
              <a:avLst/>
            </a:prstGeom>
            <a:solidFill>
              <a:srgbClr val="21A79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593" name="矩形 5592"/>
            <p:cNvSpPr/>
            <p:nvPr/>
          </p:nvSpPr>
          <p:spPr>
            <a:xfrm rot="5400000">
              <a:off x="6374305" y="3429000"/>
              <a:ext cx="144000" cy="144000"/>
            </a:xfrm>
            <a:prstGeom prst="rect">
              <a:avLst/>
            </a:prstGeom>
            <a:solidFill>
              <a:srgbClr val="21A79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594" name="矩形 5593"/>
            <p:cNvSpPr/>
            <p:nvPr/>
          </p:nvSpPr>
          <p:spPr>
            <a:xfrm rot="5400000">
              <a:off x="6564805" y="3429000"/>
              <a:ext cx="144000" cy="144000"/>
            </a:xfrm>
            <a:prstGeom prst="rect">
              <a:avLst/>
            </a:prstGeom>
            <a:solidFill>
              <a:srgbClr val="21A79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595" name="矩形 5594"/>
            <p:cNvSpPr/>
            <p:nvPr/>
          </p:nvSpPr>
          <p:spPr>
            <a:xfrm rot="5400000">
              <a:off x="6755305" y="3429000"/>
              <a:ext cx="144000" cy="144000"/>
            </a:xfrm>
            <a:prstGeom prst="rect">
              <a:avLst/>
            </a:prstGeom>
            <a:solidFill>
              <a:srgbClr val="68A3D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945805" y="3048000"/>
            <a:ext cx="525000" cy="525000"/>
            <a:chOff x="6945805" y="3048000"/>
            <a:chExt cx="525000" cy="525000"/>
          </a:xfrm>
        </p:grpSpPr>
        <p:sp>
          <p:nvSpPr>
            <p:cNvPr id="5536" name="矩形 5535"/>
            <p:cNvSpPr/>
            <p:nvPr/>
          </p:nvSpPr>
          <p:spPr>
            <a:xfrm rot="5400000">
              <a:off x="6945805" y="3048000"/>
              <a:ext cx="144000" cy="144000"/>
            </a:xfrm>
            <a:prstGeom prst="rect">
              <a:avLst/>
            </a:prstGeom>
            <a:solidFill>
              <a:srgbClr val="21A79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537" name="矩形 5536"/>
            <p:cNvSpPr/>
            <p:nvPr/>
          </p:nvSpPr>
          <p:spPr>
            <a:xfrm rot="5400000">
              <a:off x="7136305" y="3048000"/>
              <a:ext cx="144000" cy="144000"/>
            </a:xfrm>
            <a:prstGeom prst="rect">
              <a:avLst/>
            </a:prstGeom>
            <a:solidFill>
              <a:srgbClr val="68A3D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538" name="矩形 5537"/>
            <p:cNvSpPr/>
            <p:nvPr/>
          </p:nvSpPr>
          <p:spPr>
            <a:xfrm rot="5400000">
              <a:off x="7326805" y="3048000"/>
              <a:ext cx="144000" cy="144000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566" name="矩形 5565"/>
            <p:cNvSpPr/>
            <p:nvPr/>
          </p:nvSpPr>
          <p:spPr>
            <a:xfrm rot="5400000">
              <a:off x="6945805" y="3238500"/>
              <a:ext cx="144000" cy="144000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567" name="矩形 5566"/>
            <p:cNvSpPr/>
            <p:nvPr/>
          </p:nvSpPr>
          <p:spPr>
            <a:xfrm rot="5400000">
              <a:off x="7136305" y="3238500"/>
              <a:ext cx="144000" cy="144000"/>
            </a:xfrm>
            <a:prstGeom prst="rect">
              <a:avLst/>
            </a:prstGeom>
            <a:solidFill>
              <a:srgbClr val="5CBDD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568" name="矩形 5567"/>
            <p:cNvSpPr/>
            <p:nvPr/>
          </p:nvSpPr>
          <p:spPr>
            <a:xfrm rot="5400000">
              <a:off x="7326805" y="3238500"/>
              <a:ext cx="144000" cy="144000"/>
            </a:xfrm>
            <a:prstGeom prst="rect">
              <a:avLst/>
            </a:prstGeom>
            <a:solidFill>
              <a:srgbClr val="21A79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596" name="矩形 5595"/>
            <p:cNvSpPr/>
            <p:nvPr/>
          </p:nvSpPr>
          <p:spPr>
            <a:xfrm rot="5400000">
              <a:off x="6945805" y="3429000"/>
              <a:ext cx="144000" cy="144000"/>
            </a:xfrm>
            <a:prstGeom prst="rect">
              <a:avLst/>
            </a:prstGeom>
            <a:solidFill>
              <a:srgbClr val="21A79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597" name="矩形 5596"/>
            <p:cNvSpPr/>
            <p:nvPr/>
          </p:nvSpPr>
          <p:spPr>
            <a:xfrm rot="5400000">
              <a:off x="7136305" y="3429000"/>
              <a:ext cx="144000" cy="144000"/>
            </a:xfrm>
            <a:prstGeom prst="rect">
              <a:avLst/>
            </a:prstGeom>
            <a:solidFill>
              <a:srgbClr val="E8707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598" name="矩形 5597"/>
            <p:cNvSpPr/>
            <p:nvPr/>
          </p:nvSpPr>
          <p:spPr>
            <a:xfrm rot="5400000">
              <a:off x="7326805" y="3429000"/>
              <a:ext cx="144000" cy="144000"/>
            </a:xfrm>
            <a:prstGeom prst="rect">
              <a:avLst/>
            </a:prstGeom>
            <a:solidFill>
              <a:srgbClr val="68A3D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7517305" y="3048000"/>
            <a:ext cx="715500" cy="525000"/>
            <a:chOff x="7517305" y="3048000"/>
            <a:chExt cx="715500" cy="525000"/>
          </a:xfrm>
        </p:grpSpPr>
        <p:sp>
          <p:nvSpPr>
            <p:cNvPr id="5539" name="矩形 5538"/>
            <p:cNvSpPr/>
            <p:nvPr/>
          </p:nvSpPr>
          <p:spPr>
            <a:xfrm rot="5400000">
              <a:off x="7517305" y="3048000"/>
              <a:ext cx="144000" cy="144000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540" name="矩形 5539"/>
            <p:cNvSpPr/>
            <p:nvPr/>
          </p:nvSpPr>
          <p:spPr>
            <a:xfrm rot="5400000">
              <a:off x="7707805" y="3048000"/>
              <a:ext cx="144000" cy="144000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541" name="矩形 5540"/>
            <p:cNvSpPr/>
            <p:nvPr/>
          </p:nvSpPr>
          <p:spPr>
            <a:xfrm rot="5400000">
              <a:off x="7898305" y="3048000"/>
              <a:ext cx="144000" cy="144000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569" name="矩形 5568"/>
            <p:cNvSpPr/>
            <p:nvPr/>
          </p:nvSpPr>
          <p:spPr>
            <a:xfrm rot="5400000">
              <a:off x="7517305" y="3238500"/>
              <a:ext cx="144000" cy="144000"/>
            </a:xfrm>
            <a:prstGeom prst="rect">
              <a:avLst/>
            </a:prstGeom>
            <a:solidFill>
              <a:srgbClr val="5CBDD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570" name="矩形 5569"/>
            <p:cNvSpPr/>
            <p:nvPr/>
          </p:nvSpPr>
          <p:spPr>
            <a:xfrm rot="5400000">
              <a:off x="7707805" y="3238500"/>
              <a:ext cx="144000" cy="144000"/>
            </a:xfrm>
            <a:prstGeom prst="rect">
              <a:avLst/>
            </a:prstGeom>
            <a:solidFill>
              <a:srgbClr val="68A3D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571" name="矩形 5570"/>
            <p:cNvSpPr/>
            <p:nvPr/>
          </p:nvSpPr>
          <p:spPr>
            <a:xfrm rot="5400000">
              <a:off x="7898305" y="3238500"/>
              <a:ext cx="144000" cy="144000"/>
            </a:xfrm>
            <a:prstGeom prst="rect">
              <a:avLst/>
            </a:prstGeom>
            <a:solidFill>
              <a:srgbClr val="5CBDD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572" name="矩形 5571"/>
            <p:cNvSpPr/>
            <p:nvPr/>
          </p:nvSpPr>
          <p:spPr>
            <a:xfrm rot="5400000">
              <a:off x="8088805" y="3238500"/>
              <a:ext cx="144000" cy="14400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99" name="矩形 5598"/>
            <p:cNvSpPr/>
            <p:nvPr/>
          </p:nvSpPr>
          <p:spPr>
            <a:xfrm rot="5400000">
              <a:off x="7517305" y="3429000"/>
              <a:ext cx="144000" cy="144000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600" name="矩形 5599"/>
            <p:cNvSpPr/>
            <p:nvPr/>
          </p:nvSpPr>
          <p:spPr>
            <a:xfrm rot="5400000">
              <a:off x="7707805" y="3429000"/>
              <a:ext cx="144000" cy="144000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601" name="矩形 5600"/>
            <p:cNvSpPr/>
            <p:nvPr/>
          </p:nvSpPr>
          <p:spPr>
            <a:xfrm rot="5400000">
              <a:off x="7898305" y="3429000"/>
              <a:ext cx="144000" cy="144000"/>
            </a:xfrm>
            <a:prstGeom prst="rect">
              <a:avLst/>
            </a:prstGeom>
            <a:solidFill>
              <a:srgbClr val="5CBDD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602" name="矩形 5601"/>
            <p:cNvSpPr/>
            <p:nvPr/>
          </p:nvSpPr>
          <p:spPr>
            <a:xfrm rot="5400000">
              <a:off x="8088805" y="3429000"/>
              <a:ext cx="144000" cy="144000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5801830" y="3619500"/>
            <a:ext cx="525975" cy="525000"/>
            <a:chOff x="5801830" y="3619500"/>
            <a:chExt cx="525975" cy="525000"/>
          </a:xfrm>
        </p:grpSpPr>
        <p:sp>
          <p:nvSpPr>
            <p:cNvPr id="4749" name="矩形 4748"/>
            <p:cNvSpPr/>
            <p:nvPr/>
          </p:nvSpPr>
          <p:spPr>
            <a:xfrm rot="5400000">
              <a:off x="5801830" y="3619500"/>
              <a:ext cx="144000" cy="144000"/>
            </a:xfrm>
            <a:prstGeom prst="rect">
              <a:avLst/>
            </a:prstGeom>
            <a:solidFill>
              <a:srgbClr val="21A79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750" name="矩形 4749"/>
            <p:cNvSpPr/>
            <p:nvPr/>
          </p:nvSpPr>
          <p:spPr>
            <a:xfrm rot="5400000">
              <a:off x="5992330" y="3619500"/>
              <a:ext cx="144000" cy="144000"/>
            </a:xfrm>
            <a:prstGeom prst="rect">
              <a:avLst/>
            </a:prstGeom>
            <a:solidFill>
              <a:srgbClr val="68A3D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779" name="矩形 4778"/>
            <p:cNvSpPr/>
            <p:nvPr/>
          </p:nvSpPr>
          <p:spPr>
            <a:xfrm rot="5400000">
              <a:off x="5801830" y="3810000"/>
              <a:ext cx="144000" cy="144000"/>
            </a:xfrm>
            <a:prstGeom prst="rect">
              <a:avLst/>
            </a:prstGeom>
            <a:solidFill>
              <a:srgbClr val="5CBDD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780" name="矩形 4779"/>
            <p:cNvSpPr/>
            <p:nvPr/>
          </p:nvSpPr>
          <p:spPr>
            <a:xfrm rot="5400000">
              <a:off x="5992330" y="3810000"/>
              <a:ext cx="144000" cy="144000"/>
            </a:xfrm>
            <a:prstGeom prst="rect">
              <a:avLst/>
            </a:prstGeom>
            <a:solidFill>
              <a:srgbClr val="21A79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809" name="矩形 4808"/>
            <p:cNvSpPr/>
            <p:nvPr/>
          </p:nvSpPr>
          <p:spPr>
            <a:xfrm rot="5400000">
              <a:off x="5801830" y="4000500"/>
              <a:ext cx="144000" cy="14400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10" name="矩形 4809"/>
            <p:cNvSpPr/>
            <p:nvPr/>
          </p:nvSpPr>
          <p:spPr>
            <a:xfrm rot="5400000">
              <a:off x="5992330" y="4000500"/>
              <a:ext cx="144000" cy="144000"/>
            </a:xfrm>
            <a:prstGeom prst="rect">
              <a:avLst/>
            </a:prstGeom>
            <a:solidFill>
              <a:srgbClr val="68A3D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622" name="矩形 5621"/>
            <p:cNvSpPr/>
            <p:nvPr/>
          </p:nvSpPr>
          <p:spPr>
            <a:xfrm rot="5400000">
              <a:off x="6183805" y="3619500"/>
              <a:ext cx="144000" cy="144000"/>
            </a:xfrm>
            <a:prstGeom prst="rect">
              <a:avLst/>
            </a:prstGeom>
            <a:solidFill>
              <a:srgbClr val="21A79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652" name="矩形 5651"/>
            <p:cNvSpPr/>
            <p:nvPr/>
          </p:nvSpPr>
          <p:spPr>
            <a:xfrm rot="5400000">
              <a:off x="6183805" y="3810000"/>
              <a:ext cx="144000" cy="144000"/>
            </a:xfrm>
            <a:prstGeom prst="rect">
              <a:avLst/>
            </a:prstGeom>
            <a:solidFill>
              <a:srgbClr val="E8707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682" name="矩形 5681"/>
            <p:cNvSpPr/>
            <p:nvPr/>
          </p:nvSpPr>
          <p:spPr>
            <a:xfrm rot="5400000">
              <a:off x="6183805" y="4000500"/>
              <a:ext cx="144000" cy="144000"/>
            </a:xfrm>
            <a:prstGeom prst="rect">
              <a:avLst/>
            </a:prstGeom>
            <a:solidFill>
              <a:srgbClr val="5CBDD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6374305" y="3619500"/>
            <a:ext cx="525000" cy="525000"/>
            <a:chOff x="6374305" y="3619500"/>
            <a:chExt cx="525000" cy="525000"/>
          </a:xfrm>
        </p:grpSpPr>
        <p:sp>
          <p:nvSpPr>
            <p:cNvPr id="5623" name="矩形 5622"/>
            <p:cNvSpPr/>
            <p:nvPr/>
          </p:nvSpPr>
          <p:spPr>
            <a:xfrm rot="5400000">
              <a:off x="6374305" y="3619500"/>
              <a:ext cx="144000" cy="144000"/>
            </a:xfrm>
            <a:prstGeom prst="rect">
              <a:avLst/>
            </a:prstGeom>
            <a:solidFill>
              <a:srgbClr val="68A3D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624" name="矩形 5623"/>
            <p:cNvSpPr/>
            <p:nvPr/>
          </p:nvSpPr>
          <p:spPr>
            <a:xfrm rot="5400000">
              <a:off x="6564805" y="3619500"/>
              <a:ext cx="144000" cy="144000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625" name="矩形 5624"/>
            <p:cNvSpPr/>
            <p:nvPr/>
          </p:nvSpPr>
          <p:spPr>
            <a:xfrm rot="5400000">
              <a:off x="6755305" y="3619500"/>
              <a:ext cx="144000" cy="144000"/>
            </a:xfrm>
            <a:prstGeom prst="rect">
              <a:avLst/>
            </a:prstGeom>
            <a:solidFill>
              <a:srgbClr val="21A79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653" name="矩形 5652"/>
            <p:cNvSpPr/>
            <p:nvPr/>
          </p:nvSpPr>
          <p:spPr>
            <a:xfrm rot="5400000">
              <a:off x="6374305" y="3810000"/>
              <a:ext cx="144000" cy="144000"/>
            </a:xfrm>
            <a:prstGeom prst="rect">
              <a:avLst/>
            </a:prstGeom>
            <a:solidFill>
              <a:srgbClr val="5CBDD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654" name="矩形 5653"/>
            <p:cNvSpPr/>
            <p:nvPr/>
          </p:nvSpPr>
          <p:spPr>
            <a:xfrm rot="5400000">
              <a:off x="6564805" y="3810000"/>
              <a:ext cx="144000" cy="144000"/>
            </a:xfrm>
            <a:prstGeom prst="rect">
              <a:avLst/>
            </a:prstGeom>
            <a:solidFill>
              <a:srgbClr val="21A79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655" name="矩形 5654"/>
            <p:cNvSpPr/>
            <p:nvPr/>
          </p:nvSpPr>
          <p:spPr>
            <a:xfrm rot="5400000">
              <a:off x="6755305" y="3810000"/>
              <a:ext cx="144000" cy="144000"/>
            </a:xfrm>
            <a:prstGeom prst="rect">
              <a:avLst/>
            </a:prstGeom>
            <a:solidFill>
              <a:srgbClr val="5CBDD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683" name="矩形 5682"/>
            <p:cNvSpPr/>
            <p:nvPr/>
          </p:nvSpPr>
          <p:spPr>
            <a:xfrm rot="5400000">
              <a:off x="6374305" y="4000500"/>
              <a:ext cx="144000" cy="144000"/>
            </a:xfrm>
            <a:prstGeom prst="rect">
              <a:avLst/>
            </a:prstGeom>
            <a:solidFill>
              <a:srgbClr val="68A3D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684" name="矩形 5683"/>
            <p:cNvSpPr/>
            <p:nvPr/>
          </p:nvSpPr>
          <p:spPr>
            <a:xfrm rot="5400000">
              <a:off x="6564805" y="4000500"/>
              <a:ext cx="144000" cy="144000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85" name="矩形 5684"/>
            <p:cNvSpPr/>
            <p:nvPr/>
          </p:nvSpPr>
          <p:spPr>
            <a:xfrm rot="5400000">
              <a:off x="6755305" y="4000500"/>
              <a:ext cx="144000" cy="144000"/>
            </a:xfrm>
            <a:prstGeom prst="rect">
              <a:avLst/>
            </a:prstGeom>
            <a:solidFill>
              <a:srgbClr val="68A3D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6945805" y="3619500"/>
            <a:ext cx="525000" cy="525000"/>
            <a:chOff x="6945805" y="3619500"/>
            <a:chExt cx="525000" cy="525000"/>
          </a:xfrm>
        </p:grpSpPr>
        <p:sp>
          <p:nvSpPr>
            <p:cNvPr id="5626" name="矩形 5625"/>
            <p:cNvSpPr/>
            <p:nvPr/>
          </p:nvSpPr>
          <p:spPr>
            <a:xfrm rot="5400000">
              <a:off x="6945805" y="3619500"/>
              <a:ext cx="144000" cy="144000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627" name="矩形 5626"/>
            <p:cNvSpPr/>
            <p:nvPr/>
          </p:nvSpPr>
          <p:spPr>
            <a:xfrm rot="5400000">
              <a:off x="7136305" y="3619500"/>
              <a:ext cx="144000" cy="14400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28" name="矩形 5627"/>
            <p:cNvSpPr/>
            <p:nvPr/>
          </p:nvSpPr>
          <p:spPr>
            <a:xfrm rot="5400000">
              <a:off x="7326805" y="3619500"/>
              <a:ext cx="144000" cy="144000"/>
            </a:xfrm>
            <a:prstGeom prst="rect">
              <a:avLst/>
            </a:prstGeom>
            <a:solidFill>
              <a:srgbClr val="5CBDD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656" name="矩形 5655"/>
            <p:cNvSpPr/>
            <p:nvPr/>
          </p:nvSpPr>
          <p:spPr>
            <a:xfrm rot="5400000">
              <a:off x="6945805" y="3810000"/>
              <a:ext cx="144000" cy="144000"/>
            </a:xfrm>
            <a:prstGeom prst="rect">
              <a:avLst/>
            </a:prstGeom>
            <a:solidFill>
              <a:srgbClr val="21A79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657" name="矩形 5656"/>
            <p:cNvSpPr/>
            <p:nvPr/>
          </p:nvSpPr>
          <p:spPr>
            <a:xfrm rot="5400000">
              <a:off x="7136305" y="3810000"/>
              <a:ext cx="144000" cy="144000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658" name="矩形 5657"/>
            <p:cNvSpPr/>
            <p:nvPr/>
          </p:nvSpPr>
          <p:spPr>
            <a:xfrm rot="5400000">
              <a:off x="7326805" y="3810000"/>
              <a:ext cx="144000" cy="144000"/>
            </a:xfrm>
            <a:prstGeom prst="rect">
              <a:avLst/>
            </a:prstGeom>
            <a:solidFill>
              <a:srgbClr val="21A79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686" name="矩形 5685"/>
            <p:cNvSpPr/>
            <p:nvPr/>
          </p:nvSpPr>
          <p:spPr>
            <a:xfrm rot="5400000">
              <a:off x="6945805" y="4000500"/>
              <a:ext cx="144000" cy="144000"/>
            </a:xfrm>
            <a:prstGeom prst="rect">
              <a:avLst/>
            </a:prstGeom>
            <a:solidFill>
              <a:srgbClr val="5CBDD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687" name="矩形 5686"/>
            <p:cNvSpPr/>
            <p:nvPr/>
          </p:nvSpPr>
          <p:spPr>
            <a:xfrm rot="5400000">
              <a:off x="7136305" y="4000500"/>
              <a:ext cx="144000" cy="144000"/>
            </a:xfrm>
            <a:prstGeom prst="rect">
              <a:avLst/>
            </a:prstGeom>
            <a:solidFill>
              <a:srgbClr val="E8707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688" name="矩形 5687"/>
            <p:cNvSpPr/>
            <p:nvPr/>
          </p:nvSpPr>
          <p:spPr>
            <a:xfrm rot="5400000">
              <a:off x="7326805" y="4000500"/>
              <a:ext cx="144000" cy="144000"/>
            </a:xfrm>
            <a:prstGeom prst="rect">
              <a:avLst/>
            </a:prstGeom>
            <a:solidFill>
              <a:srgbClr val="68A3D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7517305" y="3619500"/>
            <a:ext cx="906000" cy="525000"/>
            <a:chOff x="7517305" y="3619500"/>
            <a:chExt cx="906000" cy="525000"/>
          </a:xfrm>
        </p:grpSpPr>
        <p:sp>
          <p:nvSpPr>
            <p:cNvPr id="5629" name="矩形 5628"/>
            <p:cNvSpPr/>
            <p:nvPr/>
          </p:nvSpPr>
          <p:spPr>
            <a:xfrm rot="5400000">
              <a:off x="7517305" y="3619500"/>
              <a:ext cx="144000" cy="144000"/>
            </a:xfrm>
            <a:prstGeom prst="rect">
              <a:avLst/>
            </a:prstGeom>
            <a:solidFill>
              <a:srgbClr val="21A79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630" name="矩形 5629"/>
            <p:cNvSpPr/>
            <p:nvPr/>
          </p:nvSpPr>
          <p:spPr>
            <a:xfrm rot="5400000">
              <a:off x="7707805" y="3619500"/>
              <a:ext cx="144000" cy="144000"/>
            </a:xfrm>
            <a:prstGeom prst="rect">
              <a:avLst/>
            </a:prstGeom>
            <a:solidFill>
              <a:srgbClr val="E8707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631" name="矩形 5630"/>
            <p:cNvSpPr/>
            <p:nvPr/>
          </p:nvSpPr>
          <p:spPr>
            <a:xfrm rot="5400000">
              <a:off x="7898305" y="3619500"/>
              <a:ext cx="144000" cy="144000"/>
            </a:xfrm>
            <a:prstGeom prst="rect">
              <a:avLst/>
            </a:prstGeom>
            <a:solidFill>
              <a:srgbClr val="68A3D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632" name="矩形 5631"/>
            <p:cNvSpPr/>
            <p:nvPr/>
          </p:nvSpPr>
          <p:spPr>
            <a:xfrm rot="5400000">
              <a:off x="8088805" y="3619500"/>
              <a:ext cx="144000" cy="14400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59" name="矩形 5658"/>
            <p:cNvSpPr/>
            <p:nvPr/>
          </p:nvSpPr>
          <p:spPr>
            <a:xfrm rot="5400000">
              <a:off x="7517305" y="3810000"/>
              <a:ext cx="144000" cy="144000"/>
            </a:xfrm>
            <a:prstGeom prst="rect">
              <a:avLst/>
            </a:prstGeom>
            <a:solidFill>
              <a:srgbClr val="5CBDD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660" name="矩形 5659"/>
            <p:cNvSpPr/>
            <p:nvPr/>
          </p:nvSpPr>
          <p:spPr>
            <a:xfrm rot="5400000">
              <a:off x="7707805" y="3810000"/>
              <a:ext cx="144000" cy="144000"/>
            </a:xfrm>
            <a:prstGeom prst="rect">
              <a:avLst/>
            </a:prstGeom>
            <a:solidFill>
              <a:srgbClr val="21A79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661" name="矩形 5660"/>
            <p:cNvSpPr/>
            <p:nvPr/>
          </p:nvSpPr>
          <p:spPr>
            <a:xfrm rot="5400000">
              <a:off x="7898305" y="3810000"/>
              <a:ext cx="144000" cy="144000"/>
            </a:xfrm>
            <a:prstGeom prst="rect">
              <a:avLst/>
            </a:prstGeom>
            <a:solidFill>
              <a:srgbClr val="5CBDD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662" name="矩形 5661"/>
            <p:cNvSpPr/>
            <p:nvPr/>
          </p:nvSpPr>
          <p:spPr>
            <a:xfrm rot="5400000">
              <a:off x="8088805" y="3810000"/>
              <a:ext cx="144000" cy="144000"/>
            </a:xfrm>
            <a:prstGeom prst="rect">
              <a:avLst/>
            </a:prstGeom>
            <a:solidFill>
              <a:srgbClr val="E8707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663" name="矩形 5662"/>
            <p:cNvSpPr/>
            <p:nvPr/>
          </p:nvSpPr>
          <p:spPr>
            <a:xfrm rot="5400000">
              <a:off x="8279305" y="3810000"/>
              <a:ext cx="144000" cy="14400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89" name="矩形 5688"/>
            <p:cNvSpPr/>
            <p:nvPr/>
          </p:nvSpPr>
          <p:spPr>
            <a:xfrm rot="5400000">
              <a:off x="7517305" y="4000500"/>
              <a:ext cx="144000" cy="144000"/>
            </a:xfrm>
            <a:prstGeom prst="rect">
              <a:avLst/>
            </a:prstGeom>
            <a:solidFill>
              <a:srgbClr val="E8707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690" name="矩形 5689"/>
            <p:cNvSpPr/>
            <p:nvPr/>
          </p:nvSpPr>
          <p:spPr>
            <a:xfrm rot="5400000">
              <a:off x="7707805" y="4000500"/>
              <a:ext cx="144000" cy="144000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691" name="矩形 5690"/>
            <p:cNvSpPr/>
            <p:nvPr/>
          </p:nvSpPr>
          <p:spPr>
            <a:xfrm rot="5400000">
              <a:off x="7898305" y="4000500"/>
              <a:ext cx="144000" cy="144000"/>
            </a:xfrm>
            <a:prstGeom prst="rect">
              <a:avLst/>
            </a:prstGeom>
            <a:solidFill>
              <a:srgbClr val="21A79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692" name="矩形 5691"/>
            <p:cNvSpPr/>
            <p:nvPr/>
          </p:nvSpPr>
          <p:spPr>
            <a:xfrm rot="5400000">
              <a:off x="8088805" y="4000500"/>
              <a:ext cx="144000" cy="144000"/>
            </a:xfrm>
            <a:prstGeom prst="rect">
              <a:avLst/>
            </a:prstGeom>
            <a:solidFill>
              <a:srgbClr val="5CBDD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5515" name="组合 5514"/>
          <p:cNvGrpSpPr/>
          <p:nvPr/>
        </p:nvGrpSpPr>
        <p:grpSpPr>
          <a:xfrm>
            <a:off x="5801830" y="4191000"/>
            <a:ext cx="525975" cy="525000"/>
            <a:chOff x="5801830" y="4191000"/>
            <a:chExt cx="525975" cy="525000"/>
          </a:xfrm>
        </p:grpSpPr>
        <p:sp>
          <p:nvSpPr>
            <p:cNvPr id="4839" name="矩形 4838"/>
            <p:cNvSpPr/>
            <p:nvPr/>
          </p:nvSpPr>
          <p:spPr>
            <a:xfrm rot="5400000">
              <a:off x="5801830" y="4191000"/>
              <a:ext cx="144000" cy="144000"/>
            </a:xfrm>
            <a:prstGeom prst="rect">
              <a:avLst/>
            </a:prstGeom>
            <a:solidFill>
              <a:srgbClr val="5CBDD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840" name="矩形 4839"/>
            <p:cNvSpPr/>
            <p:nvPr/>
          </p:nvSpPr>
          <p:spPr>
            <a:xfrm rot="5400000">
              <a:off x="5992330" y="4191000"/>
              <a:ext cx="144000" cy="144000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869" name="矩形 4868"/>
            <p:cNvSpPr/>
            <p:nvPr/>
          </p:nvSpPr>
          <p:spPr>
            <a:xfrm rot="5400000">
              <a:off x="5801830" y="4381500"/>
              <a:ext cx="144000" cy="144000"/>
            </a:xfrm>
            <a:prstGeom prst="rect">
              <a:avLst/>
            </a:prstGeom>
            <a:solidFill>
              <a:srgbClr val="68A3D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870" name="矩形 4869"/>
            <p:cNvSpPr/>
            <p:nvPr/>
          </p:nvSpPr>
          <p:spPr>
            <a:xfrm rot="5400000">
              <a:off x="5992330" y="4381500"/>
              <a:ext cx="144000" cy="144000"/>
            </a:xfrm>
            <a:prstGeom prst="rect">
              <a:avLst/>
            </a:prstGeom>
            <a:solidFill>
              <a:srgbClr val="21A79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899" name="矩形 4898"/>
            <p:cNvSpPr/>
            <p:nvPr/>
          </p:nvSpPr>
          <p:spPr>
            <a:xfrm rot="5400000">
              <a:off x="5801830" y="4572000"/>
              <a:ext cx="144000" cy="144000"/>
            </a:xfrm>
            <a:prstGeom prst="rect">
              <a:avLst/>
            </a:prstGeom>
            <a:solidFill>
              <a:srgbClr val="21A79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900" name="矩形 4899"/>
            <p:cNvSpPr/>
            <p:nvPr/>
          </p:nvSpPr>
          <p:spPr>
            <a:xfrm rot="5400000">
              <a:off x="5992330" y="4572000"/>
              <a:ext cx="144000" cy="144000"/>
            </a:xfrm>
            <a:prstGeom prst="rect">
              <a:avLst/>
            </a:prstGeom>
            <a:solidFill>
              <a:srgbClr val="E8707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12" name="矩形 5711"/>
            <p:cNvSpPr/>
            <p:nvPr/>
          </p:nvSpPr>
          <p:spPr>
            <a:xfrm rot="5400000">
              <a:off x="6183805" y="4191000"/>
              <a:ext cx="144000" cy="144000"/>
            </a:xfrm>
            <a:prstGeom prst="rect">
              <a:avLst/>
            </a:prstGeom>
            <a:solidFill>
              <a:srgbClr val="E8707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742" name="矩形 5741"/>
            <p:cNvSpPr/>
            <p:nvPr/>
          </p:nvSpPr>
          <p:spPr>
            <a:xfrm rot="5400000">
              <a:off x="6183805" y="4381500"/>
              <a:ext cx="144000" cy="144000"/>
            </a:xfrm>
            <a:prstGeom prst="rect">
              <a:avLst/>
            </a:prstGeom>
            <a:solidFill>
              <a:srgbClr val="5CBDD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772" name="矩形 5771"/>
            <p:cNvSpPr/>
            <p:nvPr/>
          </p:nvSpPr>
          <p:spPr>
            <a:xfrm rot="5400000">
              <a:off x="6183805" y="4572000"/>
              <a:ext cx="144000" cy="144000"/>
            </a:xfrm>
            <a:prstGeom prst="rect">
              <a:avLst/>
            </a:prstGeom>
            <a:solidFill>
              <a:srgbClr val="21A79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5514" name="组合 5513"/>
          <p:cNvGrpSpPr/>
          <p:nvPr/>
        </p:nvGrpSpPr>
        <p:grpSpPr>
          <a:xfrm>
            <a:off x="6374305" y="4191000"/>
            <a:ext cx="525000" cy="525000"/>
            <a:chOff x="6374305" y="4191000"/>
            <a:chExt cx="525000" cy="525000"/>
          </a:xfrm>
        </p:grpSpPr>
        <p:sp>
          <p:nvSpPr>
            <p:cNvPr id="5713" name="矩形 5712"/>
            <p:cNvSpPr/>
            <p:nvPr/>
          </p:nvSpPr>
          <p:spPr>
            <a:xfrm rot="5400000">
              <a:off x="6374305" y="4191000"/>
              <a:ext cx="144000" cy="144000"/>
            </a:xfrm>
            <a:prstGeom prst="rect">
              <a:avLst/>
            </a:prstGeom>
            <a:solidFill>
              <a:srgbClr val="21A79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714" name="矩形 5713"/>
            <p:cNvSpPr/>
            <p:nvPr/>
          </p:nvSpPr>
          <p:spPr>
            <a:xfrm rot="5400000">
              <a:off x="6564805" y="4191000"/>
              <a:ext cx="144000" cy="144000"/>
            </a:xfrm>
            <a:prstGeom prst="rect">
              <a:avLst/>
            </a:prstGeom>
            <a:solidFill>
              <a:srgbClr val="5CBDD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715" name="矩形 5714"/>
            <p:cNvSpPr/>
            <p:nvPr/>
          </p:nvSpPr>
          <p:spPr>
            <a:xfrm rot="5400000">
              <a:off x="6755305" y="4191000"/>
              <a:ext cx="144000" cy="144000"/>
            </a:xfrm>
            <a:prstGeom prst="rect">
              <a:avLst/>
            </a:prstGeom>
            <a:solidFill>
              <a:srgbClr val="21A79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743" name="矩形 5742"/>
            <p:cNvSpPr/>
            <p:nvPr/>
          </p:nvSpPr>
          <p:spPr>
            <a:xfrm rot="5400000">
              <a:off x="6374305" y="4381500"/>
              <a:ext cx="144000" cy="144000"/>
            </a:xfrm>
            <a:prstGeom prst="rect">
              <a:avLst/>
            </a:prstGeom>
            <a:solidFill>
              <a:srgbClr val="21A79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744" name="矩形 5743"/>
            <p:cNvSpPr/>
            <p:nvPr/>
          </p:nvSpPr>
          <p:spPr>
            <a:xfrm rot="5400000">
              <a:off x="6564805" y="4381500"/>
              <a:ext cx="144000" cy="144000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745" name="矩形 5744"/>
            <p:cNvSpPr/>
            <p:nvPr/>
          </p:nvSpPr>
          <p:spPr>
            <a:xfrm rot="5400000">
              <a:off x="6755305" y="4381500"/>
              <a:ext cx="144000" cy="144000"/>
            </a:xfrm>
            <a:prstGeom prst="rect">
              <a:avLst/>
            </a:prstGeom>
            <a:solidFill>
              <a:srgbClr val="E8707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773" name="矩形 5772"/>
            <p:cNvSpPr/>
            <p:nvPr/>
          </p:nvSpPr>
          <p:spPr>
            <a:xfrm rot="5400000">
              <a:off x="6374305" y="4572000"/>
              <a:ext cx="144000" cy="144000"/>
            </a:xfrm>
            <a:prstGeom prst="rect">
              <a:avLst/>
            </a:prstGeom>
            <a:solidFill>
              <a:srgbClr val="68A3D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774" name="矩形 5773"/>
            <p:cNvSpPr/>
            <p:nvPr/>
          </p:nvSpPr>
          <p:spPr>
            <a:xfrm rot="5400000">
              <a:off x="6564805" y="4572000"/>
              <a:ext cx="144000" cy="144000"/>
            </a:xfrm>
            <a:prstGeom prst="rect">
              <a:avLst/>
            </a:prstGeom>
            <a:solidFill>
              <a:srgbClr val="21A79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775" name="矩形 5774"/>
            <p:cNvSpPr/>
            <p:nvPr/>
          </p:nvSpPr>
          <p:spPr>
            <a:xfrm rot="5400000">
              <a:off x="6755305" y="4572000"/>
              <a:ext cx="144000" cy="144000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5513" name="组合 5512"/>
          <p:cNvGrpSpPr/>
          <p:nvPr/>
        </p:nvGrpSpPr>
        <p:grpSpPr>
          <a:xfrm>
            <a:off x="6945805" y="4191000"/>
            <a:ext cx="525000" cy="525000"/>
            <a:chOff x="6945805" y="4191000"/>
            <a:chExt cx="525000" cy="525000"/>
          </a:xfrm>
        </p:grpSpPr>
        <p:sp>
          <p:nvSpPr>
            <p:cNvPr id="5716" name="矩形 5715"/>
            <p:cNvSpPr/>
            <p:nvPr/>
          </p:nvSpPr>
          <p:spPr>
            <a:xfrm rot="5400000">
              <a:off x="6945805" y="4191000"/>
              <a:ext cx="144000" cy="144000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717" name="矩形 5716"/>
            <p:cNvSpPr/>
            <p:nvPr/>
          </p:nvSpPr>
          <p:spPr>
            <a:xfrm rot="5400000">
              <a:off x="7136305" y="4191000"/>
              <a:ext cx="144000" cy="144000"/>
            </a:xfrm>
            <a:prstGeom prst="rect">
              <a:avLst/>
            </a:prstGeom>
            <a:solidFill>
              <a:srgbClr val="E8707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718" name="矩形 5717"/>
            <p:cNvSpPr/>
            <p:nvPr/>
          </p:nvSpPr>
          <p:spPr>
            <a:xfrm rot="5400000">
              <a:off x="7326805" y="4191000"/>
              <a:ext cx="144000" cy="144000"/>
            </a:xfrm>
            <a:prstGeom prst="rect">
              <a:avLst/>
            </a:prstGeom>
            <a:solidFill>
              <a:srgbClr val="21A79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746" name="矩形 5745"/>
            <p:cNvSpPr/>
            <p:nvPr/>
          </p:nvSpPr>
          <p:spPr>
            <a:xfrm rot="5400000">
              <a:off x="6945805" y="4381500"/>
              <a:ext cx="144000" cy="144000"/>
            </a:xfrm>
            <a:prstGeom prst="rect">
              <a:avLst/>
            </a:prstGeom>
            <a:solidFill>
              <a:srgbClr val="68A3D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747" name="矩形 5746"/>
            <p:cNvSpPr/>
            <p:nvPr/>
          </p:nvSpPr>
          <p:spPr>
            <a:xfrm rot="5400000">
              <a:off x="7136305" y="4381500"/>
              <a:ext cx="144000" cy="144000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748" name="矩形 5747"/>
            <p:cNvSpPr/>
            <p:nvPr/>
          </p:nvSpPr>
          <p:spPr>
            <a:xfrm rot="5400000">
              <a:off x="7326805" y="4381500"/>
              <a:ext cx="144000" cy="144000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776" name="矩形 5775"/>
            <p:cNvSpPr/>
            <p:nvPr/>
          </p:nvSpPr>
          <p:spPr>
            <a:xfrm rot="5400000">
              <a:off x="6945805" y="4572000"/>
              <a:ext cx="144000" cy="144000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77" name="矩形 5776"/>
            <p:cNvSpPr/>
            <p:nvPr/>
          </p:nvSpPr>
          <p:spPr>
            <a:xfrm rot="5400000">
              <a:off x="7136305" y="4572000"/>
              <a:ext cx="144000" cy="144000"/>
            </a:xfrm>
            <a:prstGeom prst="rect">
              <a:avLst/>
            </a:prstGeom>
            <a:solidFill>
              <a:srgbClr val="68A3D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778" name="矩形 5777"/>
            <p:cNvSpPr/>
            <p:nvPr/>
          </p:nvSpPr>
          <p:spPr>
            <a:xfrm rot="5400000">
              <a:off x="7326805" y="4572000"/>
              <a:ext cx="144000" cy="144000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5512" name="组合 5511"/>
          <p:cNvGrpSpPr/>
          <p:nvPr/>
        </p:nvGrpSpPr>
        <p:grpSpPr>
          <a:xfrm>
            <a:off x="7517305" y="4191000"/>
            <a:ext cx="906000" cy="525000"/>
            <a:chOff x="7517305" y="4191000"/>
            <a:chExt cx="906000" cy="525000"/>
          </a:xfrm>
        </p:grpSpPr>
        <p:sp>
          <p:nvSpPr>
            <p:cNvPr id="5719" name="矩形 5718"/>
            <p:cNvSpPr/>
            <p:nvPr/>
          </p:nvSpPr>
          <p:spPr>
            <a:xfrm rot="5400000">
              <a:off x="7517305" y="4191000"/>
              <a:ext cx="144000" cy="144000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720" name="矩形 5719"/>
            <p:cNvSpPr/>
            <p:nvPr/>
          </p:nvSpPr>
          <p:spPr>
            <a:xfrm rot="5400000">
              <a:off x="7707805" y="4191000"/>
              <a:ext cx="144000" cy="144000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721" name="矩形 5720"/>
            <p:cNvSpPr/>
            <p:nvPr/>
          </p:nvSpPr>
          <p:spPr>
            <a:xfrm rot="5400000">
              <a:off x="7898305" y="4191000"/>
              <a:ext cx="144000" cy="144000"/>
            </a:xfrm>
            <a:prstGeom prst="rect">
              <a:avLst/>
            </a:prstGeom>
            <a:solidFill>
              <a:srgbClr val="68A3D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722" name="矩形 5721"/>
            <p:cNvSpPr/>
            <p:nvPr/>
          </p:nvSpPr>
          <p:spPr>
            <a:xfrm rot="5400000">
              <a:off x="8088805" y="4191000"/>
              <a:ext cx="144000" cy="14400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49" name="矩形 5748"/>
            <p:cNvSpPr/>
            <p:nvPr/>
          </p:nvSpPr>
          <p:spPr>
            <a:xfrm rot="5400000">
              <a:off x="7517305" y="4381500"/>
              <a:ext cx="144000" cy="144000"/>
            </a:xfrm>
            <a:prstGeom prst="rect">
              <a:avLst/>
            </a:prstGeom>
            <a:solidFill>
              <a:srgbClr val="E8707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750" name="矩形 5749"/>
            <p:cNvSpPr/>
            <p:nvPr/>
          </p:nvSpPr>
          <p:spPr>
            <a:xfrm rot="5400000">
              <a:off x="7707805" y="4381500"/>
              <a:ext cx="144000" cy="144000"/>
            </a:xfrm>
            <a:prstGeom prst="rect">
              <a:avLst/>
            </a:prstGeom>
            <a:solidFill>
              <a:srgbClr val="E8707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751" name="矩形 5750"/>
            <p:cNvSpPr/>
            <p:nvPr/>
          </p:nvSpPr>
          <p:spPr>
            <a:xfrm rot="5400000">
              <a:off x="7898305" y="4381500"/>
              <a:ext cx="144000" cy="14400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52" name="矩形 5751"/>
            <p:cNvSpPr/>
            <p:nvPr/>
          </p:nvSpPr>
          <p:spPr>
            <a:xfrm rot="5400000">
              <a:off x="8088805" y="4381500"/>
              <a:ext cx="144000" cy="144000"/>
            </a:xfrm>
            <a:prstGeom prst="rect">
              <a:avLst/>
            </a:prstGeom>
            <a:solidFill>
              <a:srgbClr val="5CBDD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753" name="矩形 5752"/>
            <p:cNvSpPr/>
            <p:nvPr/>
          </p:nvSpPr>
          <p:spPr>
            <a:xfrm rot="5400000">
              <a:off x="8279305" y="4381500"/>
              <a:ext cx="144000" cy="144000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779" name="矩形 5778"/>
            <p:cNvSpPr/>
            <p:nvPr/>
          </p:nvSpPr>
          <p:spPr>
            <a:xfrm rot="5400000">
              <a:off x="7517305" y="4572000"/>
              <a:ext cx="144000" cy="144000"/>
            </a:xfrm>
            <a:prstGeom prst="rect">
              <a:avLst/>
            </a:prstGeom>
            <a:solidFill>
              <a:srgbClr val="68A3D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780" name="矩形 5779"/>
            <p:cNvSpPr/>
            <p:nvPr/>
          </p:nvSpPr>
          <p:spPr>
            <a:xfrm rot="5400000">
              <a:off x="7707805" y="4572000"/>
              <a:ext cx="144000" cy="14400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81" name="矩形 5780"/>
            <p:cNvSpPr/>
            <p:nvPr/>
          </p:nvSpPr>
          <p:spPr>
            <a:xfrm rot="5400000">
              <a:off x="7898305" y="4572000"/>
              <a:ext cx="144000" cy="144000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782" name="矩形 5781"/>
            <p:cNvSpPr/>
            <p:nvPr/>
          </p:nvSpPr>
          <p:spPr>
            <a:xfrm rot="5400000">
              <a:off x="8088805" y="4572000"/>
              <a:ext cx="144000" cy="144000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783" name="矩形 5782"/>
            <p:cNvSpPr/>
            <p:nvPr/>
          </p:nvSpPr>
          <p:spPr>
            <a:xfrm rot="5400000">
              <a:off x="8279305" y="4572000"/>
              <a:ext cx="144000" cy="144000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5521" name="组合 5520"/>
          <p:cNvGrpSpPr/>
          <p:nvPr/>
        </p:nvGrpSpPr>
        <p:grpSpPr>
          <a:xfrm>
            <a:off x="5801830" y="4762500"/>
            <a:ext cx="525975" cy="334500"/>
            <a:chOff x="5801830" y="4762500"/>
            <a:chExt cx="525975" cy="334500"/>
          </a:xfrm>
        </p:grpSpPr>
        <p:sp>
          <p:nvSpPr>
            <p:cNvPr id="4929" name="矩形 4928"/>
            <p:cNvSpPr/>
            <p:nvPr/>
          </p:nvSpPr>
          <p:spPr>
            <a:xfrm rot="5400000">
              <a:off x="5801830" y="4762500"/>
              <a:ext cx="144000" cy="144000"/>
            </a:xfrm>
            <a:prstGeom prst="rect">
              <a:avLst/>
            </a:prstGeom>
            <a:solidFill>
              <a:srgbClr val="68A3D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930" name="矩形 4929"/>
            <p:cNvSpPr/>
            <p:nvPr/>
          </p:nvSpPr>
          <p:spPr>
            <a:xfrm rot="5400000">
              <a:off x="5992330" y="4762500"/>
              <a:ext cx="144000" cy="144000"/>
            </a:xfrm>
            <a:prstGeom prst="rect">
              <a:avLst/>
            </a:prstGeom>
            <a:solidFill>
              <a:srgbClr val="5CBDD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959" name="矩形 4958"/>
            <p:cNvSpPr/>
            <p:nvPr/>
          </p:nvSpPr>
          <p:spPr>
            <a:xfrm rot="5400000">
              <a:off x="5801830" y="4953000"/>
              <a:ext cx="144000" cy="14400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60" name="矩形 4959"/>
            <p:cNvSpPr/>
            <p:nvPr/>
          </p:nvSpPr>
          <p:spPr>
            <a:xfrm rot="5400000">
              <a:off x="5992330" y="4953000"/>
              <a:ext cx="144000" cy="144000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802" name="矩形 5801"/>
            <p:cNvSpPr/>
            <p:nvPr/>
          </p:nvSpPr>
          <p:spPr>
            <a:xfrm rot="5400000">
              <a:off x="6183805" y="4762500"/>
              <a:ext cx="144000" cy="144000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832" name="矩形 5831"/>
            <p:cNvSpPr/>
            <p:nvPr/>
          </p:nvSpPr>
          <p:spPr>
            <a:xfrm rot="5400000">
              <a:off x="6183805" y="4953000"/>
              <a:ext cx="144000" cy="144000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5518" name="组合 5517"/>
          <p:cNvGrpSpPr/>
          <p:nvPr/>
        </p:nvGrpSpPr>
        <p:grpSpPr>
          <a:xfrm>
            <a:off x="7517305" y="4762500"/>
            <a:ext cx="906000" cy="334500"/>
            <a:chOff x="7517305" y="4762500"/>
            <a:chExt cx="906000" cy="334500"/>
          </a:xfrm>
        </p:grpSpPr>
        <p:sp>
          <p:nvSpPr>
            <p:cNvPr id="5809" name="矩形 5808"/>
            <p:cNvSpPr/>
            <p:nvPr/>
          </p:nvSpPr>
          <p:spPr>
            <a:xfrm rot="5400000">
              <a:off x="7517305" y="4762500"/>
              <a:ext cx="144000" cy="144000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12" name="矩形 5811"/>
            <p:cNvSpPr/>
            <p:nvPr/>
          </p:nvSpPr>
          <p:spPr>
            <a:xfrm rot="5400000">
              <a:off x="8088805" y="4762500"/>
              <a:ext cx="144000" cy="144000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813" name="矩形 5812"/>
            <p:cNvSpPr/>
            <p:nvPr/>
          </p:nvSpPr>
          <p:spPr>
            <a:xfrm rot="5400000">
              <a:off x="8279305" y="4762500"/>
              <a:ext cx="144000" cy="144000"/>
            </a:xfrm>
            <a:prstGeom prst="rect">
              <a:avLst/>
            </a:prstGeom>
            <a:solidFill>
              <a:srgbClr val="68A3D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842" name="矩形 5841"/>
            <p:cNvSpPr/>
            <p:nvPr/>
          </p:nvSpPr>
          <p:spPr>
            <a:xfrm rot="5400000">
              <a:off x="8088805" y="4953000"/>
              <a:ext cx="144000" cy="144000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843" name="矩形 5842"/>
            <p:cNvSpPr/>
            <p:nvPr/>
          </p:nvSpPr>
          <p:spPr>
            <a:xfrm rot="5400000">
              <a:off x="8279305" y="4953000"/>
              <a:ext cx="144000" cy="14400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519" name="组合 5518"/>
          <p:cNvGrpSpPr/>
          <p:nvPr/>
        </p:nvGrpSpPr>
        <p:grpSpPr>
          <a:xfrm>
            <a:off x="6945805" y="4762500"/>
            <a:ext cx="525000" cy="715500"/>
            <a:chOff x="6945805" y="4762500"/>
            <a:chExt cx="525000" cy="715500"/>
          </a:xfrm>
        </p:grpSpPr>
        <p:sp>
          <p:nvSpPr>
            <p:cNvPr id="5806" name="矩形 5805"/>
            <p:cNvSpPr/>
            <p:nvPr/>
          </p:nvSpPr>
          <p:spPr>
            <a:xfrm rot="5400000">
              <a:off x="6945805" y="4762500"/>
              <a:ext cx="144000" cy="144000"/>
            </a:xfrm>
            <a:prstGeom prst="rect">
              <a:avLst/>
            </a:prstGeom>
            <a:solidFill>
              <a:srgbClr val="5CBDD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807" name="矩形 5806"/>
            <p:cNvSpPr/>
            <p:nvPr/>
          </p:nvSpPr>
          <p:spPr>
            <a:xfrm rot="5400000">
              <a:off x="7136305" y="4762500"/>
              <a:ext cx="144000" cy="144000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808" name="矩形 5807"/>
            <p:cNvSpPr/>
            <p:nvPr/>
          </p:nvSpPr>
          <p:spPr>
            <a:xfrm rot="5400000">
              <a:off x="7326805" y="4762500"/>
              <a:ext cx="144000" cy="144000"/>
            </a:xfrm>
            <a:prstGeom prst="rect">
              <a:avLst/>
            </a:prstGeom>
            <a:solidFill>
              <a:srgbClr val="21A79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836" name="矩形 5835"/>
            <p:cNvSpPr/>
            <p:nvPr/>
          </p:nvSpPr>
          <p:spPr>
            <a:xfrm rot="5400000">
              <a:off x="6945805" y="4953000"/>
              <a:ext cx="144000" cy="144000"/>
            </a:xfrm>
            <a:prstGeom prst="rect">
              <a:avLst/>
            </a:prstGeom>
            <a:solidFill>
              <a:srgbClr val="5CBDD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837" name="矩形 5836"/>
            <p:cNvSpPr/>
            <p:nvPr/>
          </p:nvSpPr>
          <p:spPr>
            <a:xfrm rot="5400000">
              <a:off x="7136305" y="4953000"/>
              <a:ext cx="144000" cy="144000"/>
            </a:xfrm>
            <a:prstGeom prst="rect">
              <a:avLst/>
            </a:prstGeom>
            <a:solidFill>
              <a:srgbClr val="5CBDD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866" name="矩形 5865"/>
            <p:cNvSpPr/>
            <p:nvPr/>
          </p:nvSpPr>
          <p:spPr>
            <a:xfrm rot="5400000">
              <a:off x="6945805" y="5143500"/>
              <a:ext cx="144000" cy="144000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896" name="矩形 5895"/>
            <p:cNvSpPr/>
            <p:nvPr/>
          </p:nvSpPr>
          <p:spPr>
            <a:xfrm rot="5400000">
              <a:off x="6945805" y="5334000"/>
              <a:ext cx="144000" cy="14400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520" name="组合 5519"/>
          <p:cNvGrpSpPr/>
          <p:nvPr/>
        </p:nvGrpSpPr>
        <p:grpSpPr>
          <a:xfrm>
            <a:off x="6374305" y="4762500"/>
            <a:ext cx="525000" cy="906000"/>
            <a:chOff x="6374305" y="4762500"/>
            <a:chExt cx="525000" cy="906000"/>
          </a:xfrm>
        </p:grpSpPr>
        <p:sp>
          <p:nvSpPr>
            <p:cNvPr id="5803" name="矩形 5802"/>
            <p:cNvSpPr/>
            <p:nvPr/>
          </p:nvSpPr>
          <p:spPr>
            <a:xfrm rot="5400000">
              <a:off x="6374305" y="4762500"/>
              <a:ext cx="144000" cy="144000"/>
            </a:xfrm>
            <a:prstGeom prst="rect">
              <a:avLst/>
            </a:prstGeom>
            <a:solidFill>
              <a:srgbClr val="21A79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804" name="矩形 5803"/>
            <p:cNvSpPr/>
            <p:nvPr/>
          </p:nvSpPr>
          <p:spPr>
            <a:xfrm rot="5400000">
              <a:off x="6564805" y="4762500"/>
              <a:ext cx="144000" cy="144000"/>
            </a:xfrm>
            <a:prstGeom prst="rect">
              <a:avLst/>
            </a:prstGeom>
            <a:solidFill>
              <a:srgbClr val="E8707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805" name="矩形 5804"/>
            <p:cNvSpPr/>
            <p:nvPr/>
          </p:nvSpPr>
          <p:spPr>
            <a:xfrm rot="5400000">
              <a:off x="6755305" y="4762500"/>
              <a:ext cx="144000" cy="144000"/>
            </a:xfrm>
            <a:prstGeom prst="rect">
              <a:avLst/>
            </a:prstGeom>
            <a:solidFill>
              <a:srgbClr val="21A79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833" name="矩形 5832"/>
            <p:cNvSpPr/>
            <p:nvPr/>
          </p:nvSpPr>
          <p:spPr>
            <a:xfrm rot="5400000">
              <a:off x="6374305" y="4953000"/>
              <a:ext cx="144000" cy="144000"/>
            </a:xfrm>
            <a:prstGeom prst="rect">
              <a:avLst/>
            </a:prstGeom>
            <a:solidFill>
              <a:srgbClr val="5CBDD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834" name="矩形 5833"/>
            <p:cNvSpPr/>
            <p:nvPr/>
          </p:nvSpPr>
          <p:spPr>
            <a:xfrm rot="5400000">
              <a:off x="6564805" y="4953000"/>
              <a:ext cx="144000" cy="144000"/>
            </a:xfrm>
            <a:prstGeom prst="rect">
              <a:avLst/>
            </a:prstGeom>
            <a:solidFill>
              <a:srgbClr val="21A79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835" name="矩形 5834"/>
            <p:cNvSpPr/>
            <p:nvPr/>
          </p:nvSpPr>
          <p:spPr>
            <a:xfrm rot="5400000">
              <a:off x="6755305" y="4953000"/>
              <a:ext cx="144000" cy="144000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864" name="矩形 5863"/>
            <p:cNvSpPr/>
            <p:nvPr/>
          </p:nvSpPr>
          <p:spPr>
            <a:xfrm rot="5400000">
              <a:off x="6564805" y="5143500"/>
              <a:ext cx="144000" cy="144000"/>
            </a:xfrm>
            <a:prstGeom prst="rect">
              <a:avLst/>
            </a:prstGeom>
            <a:solidFill>
              <a:srgbClr val="E8707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865" name="矩形 5864"/>
            <p:cNvSpPr/>
            <p:nvPr/>
          </p:nvSpPr>
          <p:spPr>
            <a:xfrm rot="5400000">
              <a:off x="6755305" y="5143500"/>
              <a:ext cx="144000" cy="14400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94" name="矩形 5893"/>
            <p:cNvSpPr/>
            <p:nvPr/>
          </p:nvSpPr>
          <p:spPr>
            <a:xfrm rot="5400000">
              <a:off x="6564805" y="5334000"/>
              <a:ext cx="144000" cy="14400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95" name="矩形 5894"/>
            <p:cNvSpPr/>
            <p:nvPr/>
          </p:nvSpPr>
          <p:spPr>
            <a:xfrm rot="5400000">
              <a:off x="6755305" y="5334000"/>
              <a:ext cx="144000" cy="144000"/>
            </a:xfrm>
            <a:prstGeom prst="rect">
              <a:avLst/>
            </a:prstGeom>
            <a:solidFill>
              <a:srgbClr val="5CBDD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924" name="矩形 5923"/>
            <p:cNvSpPr/>
            <p:nvPr/>
          </p:nvSpPr>
          <p:spPr>
            <a:xfrm rot="5400000">
              <a:off x="6564805" y="5524500"/>
              <a:ext cx="144000" cy="144000"/>
            </a:xfrm>
            <a:prstGeom prst="rect">
              <a:avLst/>
            </a:prstGeom>
            <a:solidFill>
              <a:srgbClr val="5CBDD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925" name="矩形 5924"/>
            <p:cNvSpPr/>
            <p:nvPr/>
          </p:nvSpPr>
          <p:spPr>
            <a:xfrm rot="5400000">
              <a:off x="6755305" y="5524500"/>
              <a:ext cx="144000" cy="144000"/>
            </a:xfrm>
            <a:prstGeom prst="rect">
              <a:avLst/>
            </a:prstGeom>
            <a:solidFill>
              <a:srgbClr val="5CBDD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32" name="Rectangle 463"/>
          <p:cNvSpPr>
            <a:spLocks noChangeArrowheads="1"/>
          </p:cNvSpPr>
          <p:nvPr/>
        </p:nvSpPr>
        <p:spPr bwMode="auto">
          <a:xfrm>
            <a:off x="-826" y="5758009"/>
            <a:ext cx="12193653" cy="1099991"/>
          </a:xfrm>
          <a:prstGeom prst="rect">
            <a:avLst/>
          </a:prstGeom>
          <a:solidFill>
            <a:srgbClr val="40404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8" name="矩形 667"/>
          <p:cNvSpPr/>
          <p:nvPr/>
        </p:nvSpPr>
        <p:spPr>
          <a:xfrm rot="5400000">
            <a:off x="8088805" y="2476500"/>
            <a:ext cx="144000" cy="144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66" name="任意多边形 665"/>
          <p:cNvSpPr/>
          <p:nvPr/>
        </p:nvSpPr>
        <p:spPr>
          <a:xfrm>
            <a:off x="-1653" y="-1745"/>
            <a:ext cx="12193653" cy="6857999"/>
          </a:xfrm>
          <a:custGeom>
            <a:avLst/>
            <a:gdLst>
              <a:gd name="connsiteX0" fmla="*/ 6890042 w 12193653"/>
              <a:gd name="connsiteY0" fmla="*/ 5323554 h 6857999"/>
              <a:gd name="connsiteX1" fmla="*/ 6785940 w 12193653"/>
              <a:gd name="connsiteY1" fmla="*/ 5329996 h 6857999"/>
              <a:gd name="connsiteX2" fmla="*/ 6691373 w 12193653"/>
              <a:gd name="connsiteY2" fmla="*/ 5353639 h 6857999"/>
              <a:gd name="connsiteX3" fmla="*/ 6632268 w 12193653"/>
              <a:gd name="connsiteY3" fmla="*/ 5403882 h 6857999"/>
              <a:gd name="connsiteX4" fmla="*/ 6595328 w 12193653"/>
              <a:gd name="connsiteY4" fmla="*/ 5464468 h 6857999"/>
              <a:gd name="connsiteX5" fmla="*/ 6638179 w 12193653"/>
              <a:gd name="connsiteY5" fmla="*/ 5572342 h 6857999"/>
              <a:gd name="connsiteX6" fmla="*/ 6729790 w 12193653"/>
              <a:gd name="connsiteY6" fmla="*/ 5597464 h 6857999"/>
              <a:gd name="connsiteX7" fmla="*/ 6815492 w 12193653"/>
              <a:gd name="connsiteY7" fmla="*/ 5561998 h 6857999"/>
              <a:gd name="connsiteX8" fmla="*/ 6876074 w 12193653"/>
              <a:gd name="connsiteY8" fmla="*/ 5501412 h 6857999"/>
              <a:gd name="connsiteX9" fmla="*/ 6936656 w 12193653"/>
              <a:gd name="connsiteY9" fmla="*/ 5415704 h 6857999"/>
              <a:gd name="connsiteX10" fmla="*/ 6927790 w 12193653"/>
              <a:gd name="connsiteY10" fmla="*/ 5324085 h 6857999"/>
              <a:gd name="connsiteX11" fmla="*/ 6890042 w 12193653"/>
              <a:gd name="connsiteY11" fmla="*/ 5323554 h 6857999"/>
              <a:gd name="connsiteX12" fmla="*/ 8310835 w 12193653"/>
              <a:gd name="connsiteY12" fmla="*/ 4431540 h 6857999"/>
              <a:gd name="connsiteX13" fmla="*/ 8210357 w 12193653"/>
              <a:gd name="connsiteY13" fmla="*/ 4602956 h 6857999"/>
              <a:gd name="connsiteX14" fmla="*/ 8176372 w 12193653"/>
              <a:gd name="connsiteY14" fmla="*/ 4843825 h 6857999"/>
              <a:gd name="connsiteX15" fmla="*/ 8236954 w 12193653"/>
              <a:gd name="connsiteY15" fmla="*/ 4904412 h 6857999"/>
              <a:gd name="connsiteX16" fmla="*/ 8263551 w 12193653"/>
              <a:gd name="connsiteY16" fmla="*/ 4969432 h 6857999"/>
              <a:gd name="connsiteX17" fmla="*/ 8299014 w 12193653"/>
              <a:gd name="connsiteY17" fmla="*/ 4987164 h 6857999"/>
              <a:gd name="connsiteX18" fmla="*/ 8304924 w 12193653"/>
              <a:gd name="connsiteY18" fmla="*/ 4863036 h 6857999"/>
              <a:gd name="connsiteX19" fmla="*/ 8359596 w 12193653"/>
              <a:gd name="connsiteY19" fmla="*/ 4795060 h 6857999"/>
              <a:gd name="connsiteX20" fmla="*/ 8395058 w 12193653"/>
              <a:gd name="connsiteY20" fmla="*/ 4613300 h 6857999"/>
              <a:gd name="connsiteX21" fmla="*/ 8310835 w 12193653"/>
              <a:gd name="connsiteY21" fmla="*/ 4431540 h 6857999"/>
              <a:gd name="connsiteX22" fmla="*/ 7725700 w 12193653"/>
              <a:gd name="connsiteY22" fmla="*/ 183085 h 6857999"/>
              <a:gd name="connsiteX23" fmla="*/ 7625223 w 12193653"/>
              <a:gd name="connsiteY23" fmla="*/ 224461 h 6857999"/>
              <a:gd name="connsiteX24" fmla="*/ 7542476 w 12193653"/>
              <a:gd name="connsiteY24" fmla="*/ 224461 h 6857999"/>
              <a:gd name="connsiteX25" fmla="*/ 7504059 w 12193653"/>
              <a:gd name="connsiteY25" fmla="*/ 255493 h 6857999"/>
              <a:gd name="connsiteX26" fmla="*/ 7449387 w 12193653"/>
              <a:gd name="connsiteY26" fmla="*/ 310169 h 6857999"/>
              <a:gd name="connsiteX27" fmla="*/ 7462685 w 12193653"/>
              <a:gd name="connsiteY27" fmla="*/ 406221 h 6857999"/>
              <a:gd name="connsiteX28" fmla="*/ 7517357 w 12193653"/>
              <a:gd name="connsiteY28" fmla="*/ 419521 h 6857999"/>
              <a:gd name="connsiteX29" fmla="*/ 7453820 w 12193653"/>
              <a:gd name="connsiteY29" fmla="*/ 537739 h 6857999"/>
              <a:gd name="connsiteX30" fmla="*/ 7429416 w 12193653"/>
              <a:gd name="connsiteY30" fmla="*/ 567178 h 6857999"/>
              <a:gd name="connsiteX31" fmla="*/ 7429069 w 12193653"/>
              <a:gd name="connsiteY31" fmla="*/ 567189 h 6857999"/>
              <a:gd name="connsiteX32" fmla="*/ 7428871 w 12193653"/>
              <a:gd name="connsiteY32" fmla="*/ 565489 h 6857999"/>
              <a:gd name="connsiteX33" fmla="*/ 7426521 w 12193653"/>
              <a:gd name="connsiteY33" fmla="*/ 567273 h 6857999"/>
              <a:gd name="connsiteX34" fmla="*/ 7429069 w 12193653"/>
              <a:gd name="connsiteY34" fmla="*/ 567189 h 6857999"/>
              <a:gd name="connsiteX35" fmla="*/ 7429924 w 12193653"/>
              <a:gd name="connsiteY35" fmla="*/ 574520 h 6857999"/>
              <a:gd name="connsiteX36" fmla="*/ 7421312 w 12193653"/>
              <a:gd name="connsiteY36" fmla="*/ 639701 h 6857999"/>
              <a:gd name="connsiteX37" fmla="*/ 7393238 w 12193653"/>
              <a:gd name="connsiteY37" fmla="*/ 749053 h 6857999"/>
              <a:gd name="connsiteX38" fmla="*/ 7323790 w 12193653"/>
              <a:gd name="connsiteY38" fmla="*/ 791907 h 6857999"/>
              <a:gd name="connsiteX39" fmla="*/ 7246954 w 12193653"/>
              <a:gd name="connsiteY39" fmla="*/ 780085 h 6857999"/>
              <a:gd name="connsiteX40" fmla="*/ 7187850 w 12193653"/>
              <a:gd name="connsiteY40" fmla="*/ 845105 h 6857999"/>
              <a:gd name="connsiteX41" fmla="*/ 7119880 w 12193653"/>
              <a:gd name="connsiteY41" fmla="*/ 955934 h 6857999"/>
              <a:gd name="connsiteX42" fmla="*/ 7093283 w 12193653"/>
              <a:gd name="connsiteY42" fmla="*/ 1111095 h 6857999"/>
              <a:gd name="connsiteX43" fmla="*/ 7174551 w 12193653"/>
              <a:gd name="connsiteY43" fmla="*/ 1119962 h 6857999"/>
              <a:gd name="connsiteX44" fmla="*/ 7325268 w 12193653"/>
              <a:gd name="connsiteY44" fmla="*/ 1106662 h 6857999"/>
              <a:gd name="connsiteX45" fmla="*/ 7459730 w 12193653"/>
              <a:gd name="connsiteY45" fmla="*/ 1075630 h 6857999"/>
              <a:gd name="connsiteX46" fmla="*/ 7536566 w 12193653"/>
              <a:gd name="connsiteY46" fmla="*/ 1146561 h 6857999"/>
              <a:gd name="connsiteX47" fmla="*/ 7595670 w 12193653"/>
              <a:gd name="connsiteY47" fmla="*/ 1229313 h 6857999"/>
              <a:gd name="connsiteX48" fmla="*/ 7489282 w 12193653"/>
              <a:gd name="connsiteY48" fmla="*/ 1205669 h 6857999"/>
              <a:gd name="connsiteX49" fmla="*/ 7406536 w 12193653"/>
              <a:gd name="connsiteY49" fmla="*/ 1247046 h 6857999"/>
              <a:gd name="connsiteX50" fmla="*/ 7338566 w 12193653"/>
              <a:gd name="connsiteY50" fmla="*/ 1270689 h 6857999"/>
              <a:gd name="connsiteX51" fmla="*/ 7255820 w 12193653"/>
              <a:gd name="connsiteY51" fmla="*/ 1312066 h 6857999"/>
              <a:gd name="connsiteX52" fmla="*/ 7176029 w 12193653"/>
              <a:gd name="connsiteY52" fmla="*/ 1430284 h 6857999"/>
              <a:gd name="connsiteX53" fmla="*/ 7069641 w 12193653"/>
              <a:gd name="connsiteY53" fmla="*/ 1465749 h 6857999"/>
              <a:gd name="connsiteX54" fmla="*/ 7022357 w 12193653"/>
              <a:gd name="connsiteY54" fmla="*/ 1554412 h 6857999"/>
              <a:gd name="connsiteX55" fmla="*/ 6957343 w 12193653"/>
              <a:gd name="connsiteY55" fmla="*/ 1578056 h 6857999"/>
              <a:gd name="connsiteX56" fmla="*/ 6830268 w 12193653"/>
              <a:gd name="connsiteY56" fmla="*/ 1545546 h 6857999"/>
              <a:gd name="connsiteX57" fmla="*/ 6748999 w 12193653"/>
              <a:gd name="connsiteY57" fmla="*/ 1600222 h 6857999"/>
              <a:gd name="connsiteX58" fmla="*/ 6762298 w 12193653"/>
              <a:gd name="connsiteY58" fmla="*/ 1737650 h 6857999"/>
              <a:gd name="connsiteX59" fmla="*/ 6666253 w 12193653"/>
              <a:gd name="connsiteY59" fmla="*/ 1820403 h 6857999"/>
              <a:gd name="connsiteX60" fmla="*/ 6323447 w 12193653"/>
              <a:gd name="connsiteY60" fmla="*/ 1944531 h 6857999"/>
              <a:gd name="connsiteX61" fmla="*/ 6240701 w 12193653"/>
              <a:gd name="connsiteY61" fmla="*/ 1971130 h 6857999"/>
              <a:gd name="connsiteX62" fmla="*/ 6199328 w 12193653"/>
              <a:gd name="connsiteY62" fmla="*/ 1999207 h 6857999"/>
              <a:gd name="connsiteX63" fmla="*/ 6106238 w 12193653"/>
              <a:gd name="connsiteY63" fmla="*/ 2050927 h 6857999"/>
              <a:gd name="connsiteX64" fmla="*/ 5828448 w 12193653"/>
              <a:gd name="connsiteY64" fmla="*/ 1984430 h 6857999"/>
              <a:gd name="connsiteX65" fmla="*/ 5751612 w 12193653"/>
              <a:gd name="connsiteY65" fmla="*/ 1968175 h 6857999"/>
              <a:gd name="connsiteX66" fmla="*/ 5592031 w 12193653"/>
              <a:gd name="connsiteY66" fmla="*/ 1920888 h 6857999"/>
              <a:gd name="connsiteX67" fmla="*/ 5142836 w 12193653"/>
              <a:gd name="connsiteY67" fmla="*/ 1873601 h 6857999"/>
              <a:gd name="connsiteX68" fmla="*/ 5073388 w 12193653"/>
              <a:gd name="connsiteY68" fmla="*/ 1779026 h 6857999"/>
              <a:gd name="connsiteX69" fmla="*/ 5046791 w 12193653"/>
              <a:gd name="connsiteY69" fmla="*/ 1696274 h 6857999"/>
              <a:gd name="connsiteX70" fmla="*/ 5018718 w 12193653"/>
              <a:gd name="connsiteY70" fmla="*/ 1656375 h 6857999"/>
              <a:gd name="connsiteX71" fmla="*/ 4977345 w 12193653"/>
              <a:gd name="connsiteY71" fmla="*/ 1614999 h 6857999"/>
              <a:gd name="connsiteX72" fmla="*/ 4839926 w 12193653"/>
              <a:gd name="connsiteY72" fmla="*/ 1490870 h 6857999"/>
              <a:gd name="connsiteX73" fmla="*/ 4723195 w 12193653"/>
              <a:gd name="connsiteY73" fmla="*/ 1465749 h 6857999"/>
              <a:gd name="connsiteX74" fmla="*/ 4606463 w 12193653"/>
              <a:gd name="connsiteY74" fmla="*/ 1422895 h 6857999"/>
              <a:gd name="connsiteX75" fmla="*/ 4604986 w 12193653"/>
              <a:gd name="connsiteY75" fmla="*/ 1329798 h 6857999"/>
              <a:gd name="connsiteX76" fmla="*/ 4628627 w 12193653"/>
              <a:gd name="connsiteY76" fmla="*/ 1276600 h 6857999"/>
              <a:gd name="connsiteX77" fmla="*/ 4622717 w 12193653"/>
              <a:gd name="connsiteY77" fmla="*/ 1140650 h 6857999"/>
              <a:gd name="connsiteX78" fmla="*/ 4579866 w 12193653"/>
              <a:gd name="connsiteY78" fmla="*/ 1051986 h 6857999"/>
              <a:gd name="connsiteX79" fmla="*/ 4427672 w 12193653"/>
              <a:gd name="connsiteY79" fmla="*/ 927858 h 6857999"/>
              <a:gd name="connsiteX80" fmla="*/ 4327196 w 12193653"/>
              <a:gd name="connsiteY80" fmla="*/ 774174 h 6857999"/>
              <a:gd name="connsiteX81" fmla="*/ 4238538 w 12193653"/>
              <a:gd name="connsiteY81" fmla="*/ 868749 h 6857999"/>
              <a:gd name="connsiteX82" fmla="*/ 4114419 w 12193653"/>
              <a:gd name="connsiteY82" fmla="*/ 886481 h 6857999"/>
              <a:gd name="connsiteX83" fmla="*/ 4090778 w 12193653"/>
              <a:gd name="connsiteY83" fmla="*/ 1046075 h 6857999"/>
              <a:gd name="connsiteX84" fmla="*/ 3996211 w 12193653"/>
              <a:gd name="connsiteY84" fmla="*/ 1046075 h 6857999"/>
              <a:gd name="connsiteX85" fmla="*/ 3913464 w 12193653"/>
              <a:gd name="connsiteY85" fmla="*/ 1010610 h 6857999"/>
              <a:gd name="connsiteX86" fmla="*/ 3860271 w 12193653"/>
              <a:gd name="connsiteY86" fmla="*/ 992877 h 6857999"/>
              <a:gd name="connsiteX87" fmla="*/ 3771613 w 12193653"/>
              <a:gd name="connsiteY87" fmla="*/ 1081541 h 6857999"/>
              <a:gd name="connsiteX88" fmla="*/ 3694778 w 12193653"/>
              <a:gd name="connsiteY88" fmla="*/ 1241135 h 6857999"/>
              <a:gd name="connsiteX89" fmla="*/ 3612032 w 12193653"/>
              <a:gd name="connsiteY89" fmla="*/ 1205669 h 6857999"/>
              <a:gd name="connsiteX90" fmla="*/ 3529286 w 12193653"/>
              <a:gd name="connsiteY90" fmla="*/ 1217491 h 6857999"/>
              <a:gd name="connsiteX91" fmla="*/ 3411077 w 12193653"/>
              <a:gd name="connsiteY91" fmla="*/ 1229313 h 6857999"/>
              <a:gd name="connsiteX92" fmla="*/ 3446539 w 12193653"/>
              <a:gd name="connsiteY92" fmla="*/ 1323887 h 6857999"/>
              <a:gd name="connsiteX93" fmla="*/ 3428808 w 12193653"/>
              <a:gd name="connsiteY93" fmla="*/ 1459838 h 6857999"/>
              <a:gd name="connsiteX94" fmla="*/ 3328331 w 12193653"/>
              <a:gd name="connsiteY94" fmla="*/ 1530769 h 6857999"/>
              <a:gd name="connsiteX95" fmla="*/ 3328331 w 12193653"/>
              <a:gd name="connsiteY95" fmla="*/ 1625343 h 6857999"/>
              <a:gd name="connsiteX96" fmla="*/ 3261837 w 12193653"/>
              <a:gd name="connsiteY96" fmla="*/ 1682974 h 6857999"/>
              <a:gd name="connsiteX97" fmla="*/ 2960405 w 12193653"/>
              <a:gd name="connsiteY97" fmla="*/ 1696274 h 6857999"/>
              <a:gd name="connsiteX98" fmla="*/ 2814122 w 12193653"/>
              <a:gd name="connsiteY98" fmla="*/ 1796759 h 6857999"/>
              <a:gd name="connsiteX99" fmla="*/ 2778660 w 12193653"/>
              <a:gd name="connsiteY99" fmla="*/ 1725828 h 6857999"/>
              <a:gd name="connsiteX100" fmla="*/ 2648630 w 12193653"/>
              <a:gd name="connsiteY100" fmla="*/ 1725828 h 6857999"/>
              <a:gd name="connsiteX101" fmla="*/ 2477227 w 12193653"/>
              <a:gd name="connsiteY101" fmla="*/ 1867690 h 6857999"/>
              <a:gd name="connsiteX102" fmla="*/ 2534854 w 12193653"/>
              <a:gd name="connsiteY102" fmla="*/ 1999207 h 6857999"/>
              <a:gd name="connsiteX103" fmla="*/ 2571794 w 12193653"/>
              <a:gd name="connsiteY103" fmla="*/ 2157324 h 6857999"/>
              <a:gd name="connsiteX104" fmla="*/ 2493481 w 12193653"/>
              <a:gd name="connsiteY104" fmla="*/ 2163235 h 6857999"/>
              <a:gd name="connsiteX105" fmla="*/ 2561451 w 12193653"/>
              <a:gd name="connsiteY105" fmla="*/ 2274064 h 6857999"/>
              <a:gd name="connsiteX106" fmla="*/ 2616121 w 12193653"/>
              <a:gd name="connsiteY106" fmla="*/ 2355338 h 6857999"/>
              <a:gd name="connsiteX107" fmla="*/ 2670794 w 12193653"/>
              <a:gd name="connsiteY107" fmla="*/ 2479467 h 6857999"/>
              <a:gd name="connsiteX108" fmla="*/ 2731376 w 12193653"/>
              <a:gd name="connsiteY108" fmla="*/ 2529710 h 6857999"/>
              <a:gd name="connsiteX109" fmla="*/ 2808211 w 12193653"/>
              <a:gd name="connsiteY109" fmla="*/ 2588819 h 6857999"/>
              <a:gd name="connsiteX110" fmla="*/ 2794913 w 12193653"/>
              <a:gd name="connsiteY110" fmla="*/ 2630195 h 6857999"/>
              <a:gd name="connsiteX111" fmla="*/ 2861405 w 12193653"/>
              <a:gd name="connsiteY111" fmla="*/ 2772057 h 6857999"/>
              <a:gd name="connsiteX112" fmla="*/ 2849584 w 12193653"/>
              <a:gd name="connsiteY112" fmla="*/ 2959728 h 6857999"/>
              <a:gd name="connsiteX113" fmla="*/ 2794913 w 12193653"/>
              <a:gd name="connsiteY113" fmla="*/ 2973028 h 6857999"/>
              <a:gd name="connsiteX114" fmla="*/ 2743196 w 12193653"/>
              <a:gd name="connsiteY114" fmla="*/ 3061690 h 6857999"/>
              <a:gd name="connsiteX115" fmla="*/ 2836286 w 12193653"/>
              <a:gd name="connsiteY115" fmla="*/ 3289261 h 6857999"/>
              <a:gd name="connsiteX116" fmla="*/ 2890957 w 12193653"/>
              <a:gd name="connsiteY116" fmla="*/ 3309948 h 6857999"/>
              <a:gd name="connsiteX117" fmla="*/ 2932330 w 12193653"/>
              <a:gd name="connsiteY117" fmla="*/ 3385312 h 6857999"/>
              <a:gd name="connsiteX118" fmla="*/ 2991436 w 12193653"/>
              <a:gd name="connsiteY118" fmla="*/ 3457720 h 6857999"/>
              <a:gd name="connsiteX119" fmla="*/ 3121464 w 12193653"/>
              <a:gd name="connsiteY119" fmla="*/ 3457720 h 6857999"/>
              <a:gd name="connsiteX120" fmla="*/ 3165794 w 12193653"/>
              <a:gd name="connsiteY120" fmla="*/ 3536039 h 6857999"/>
              <a:gd name="connsiteX121" fmla="*/ 3245585 w 12193653"/>
              <a:gd name="connsiteY121" fmla="*/ 3605492 h 6857999"/>
              <a:gd name="connsiteX122" fmla="*/ 3334241 w 12193653"/>
              <a:gd name="connsiteY122" fmla="*/ 3652780 h 6857999"/>
              <a:gd name="connsiteX123" fmla="*/ 3405166 w 12193653"/>
              <a:gd name="connsiteY123" fmla="*/ 3782819 h 6857999"/>
              <a:gd name="connsiteX124" fmla="*/ 3499733 w 12193653"/>
              <a:gd name="connsiteY124" fmla="*/ 3847839 h 6857999"/>
              <a:gd name="connsiteX125" fmla="*/ 3558838 w 12193653"/>
              <a:gd name="connsiteY125" fmla="*/ 3895126 h 6857999"/>
              <a:gd name="connsiteX126" fmla="*/ 3647494 w 12193653"/>
              <a:gd name="connsiteY126" fmla="*/ 3906948 h 6857999"/>
              <a:gd name="connsiteX127" fmla="*/ 3736151 w 12193653"/>
              <a:gd name="connsiteY127" fmla="*/ 3954235 h 6857999"/>
              <a:gd name="connsiteX128" fmla="*/ 3913464 w 12193653"/>
              <a:gd name="connsiteY128" fmla="*/ 3936503 h 6857999"/>
              <a:gd name="connsiteX129" fmla="*/ 3883912 w 12193653"/>
              <a:gd name="connsiteY129" fmla="*/ 3989701 h 6857999"/>
              <a:gd name="connsiteX130" fmla="*/ 3920853 w 12193653"/>
              <a:gd name="connsiteY130" fmla="*/ 4072453 h 6857999"/>
              <a:gd name="connsiteX131" fmla="*/ 3962226 w 12193653"/>
              <a:gd name="connsiteY131" fmla="*/ 4057676 h 6857999"/>
              <a:gd name="connsiteX132" fmla="*/ 3984390 w 12193653"/>
              <a:gd name="connsiteY132" fmla="*/ 3966057 h 6857999"/>
              <a:gd name="connsiteX133" fmla="*/ 4090778 w 12193653"/>
              <a:gd name="connsiteY133" fmla="*/ 3924681 h 6857999"/>
              <a:gd name="connsiteX134" fmla="*/ 4268091 w 12193653"/>
              <a:gd name="connsiteY134" fmla="*/ 4001522 h 6857999"/>
              <a:gd name="connsiteX135" fmla="*/ 4315375 w 12193653"/>
              <a:gd name="connsiteY135" fmla="*/ 4107918 h 6857999"/>
              <a:gd name="connsiteX136" fmla="*/ 4374478 w 12193653"/>
              <a:gd name="connsiteY136" fmla="*/ 4178849 h 6857999"/>
              <a:gd name="connsiteX137" fmla="*/ 4463136 w 12193653"/>
              <a:gd name="connsiteY137" fmla="*/ 4202493 h 6857999"/>
              <a:gd name="connsiteX138" fmla="*/ 4606463 w 12193653"/>
              <a:gd name="connsiteY138" fmla="*/ 4153728 h 6857999"/>
              <a:gd name="connsiteX139" fmla="*/ 4705463 w 12193653"/>
              <a:gd name="connsiteY139" fmla="*/ 4078364 h 6857999"/>
              <a:gd name="connsiteX140" fmla="*/ 4882777 w 12193653"/>
              <a:gd name="connsiteY140" fmla="*/ 4036988 h 6857999"/>
              <a:gd name="connsiteX141" fmla="*/ 5012806 w 12193653"/>
              <a:gd name="connsiteY141" fmla="*/ 4113829 h 6857999"/>
              <a:gd name="connsiteX142" fmla="*/ 5095552 w 12193653"/>
              <a:gd name="connsiteY142" fmla="*/ 4036988 h 6857999"/>
              <a:gd name="connsiteX143" fmla="*/ 5169433 w 12193653"/>
              <a:gd name="connsiteY143" fmla="*/ 4153728 h 6857999"/>
              <a:gd name="connsiteX144" fmla="*/ 5190120 w 12193653"/>
              <a:gd name="connsiteY144" fmla="*/ 4338443 h 6857999"/>
              <a:gd name="connsiteX145" fmla="*/ 5107373 w 12193653"/>
              <a:gd name="connsiteY145" fmla="*/ 4438929 h 6857999"/>
              <a:gd name="connsiteX146" fmla="*/ 5024627 w 12193653"/>
              <a:gd name="connsiteY146" fmla="*/ 4580790 h 6857999"/>
              <a:gd name="connsiteX147" fmla="*/ 5024627 w 12193653"/>
              <a:gd name="connsiteY147" fmla="*/ 4699008 h 6857999"/>
              <a:gd name="connsiteX148" fmla="*/ 5156135 w 12193653"/>
              <a:gd name="connsiteY148" fmla="*/ 4675364 h 6857999"/>
              <a:gd name="connsiteX149" fmla="*/ 5190120 w 12193653"/>
              <a:gd name="connsiteY149" fmla="*/ 4799493 h 6857999"/>
              <a:gd name="connsiteX150" fmla="*/ 5290599 w 12193653"/>
              <a:gd name="connsiteY150" fmla="*/ 4840869 h 6857999"/>
              <a:gd name="connsiteX151" fmla="*/ 5225582 w 12193653"/>
              <a:gd name="connsiteY151" fmla="*/ 4876335 h 6857999"/>
              <a:gd name="connsiteX152" fmla="*/ 5238881 w 12193653"/>
              <a:gd name="connsiteY152" fmla="*/ 4950221 h 6857999"/>
              <a:gd name="connsiteX153" fmla="*/ 5320149 w 12193653"/>
              <a:gd name="connsiteY153" fmla="*/ 4964998 h 6857999"/>
              <a:gd name="connsiteX154" fmla="*/ 5337881 w 12193653"/>
              <a:gd name="connsiteY154" fmla="*/ 5053662 h 6857999"/>
              <a:gd name="connsiteX155" fmla="*/ 5456091 w 12193653"/>
              <a:gd name="connsiteY155" fmla="*/ 5035929 h 6857999"/>
              <a:gd name="connsiteX156" fmla="*/ 5513716 w 12193653"/>
              <a:gd name="connsiteY156" fmla="*/ 5074350 h 6857999"/>
              <a:gd name="connsiteX157" fmla="*/ 5568388 w 12193653"/>
              <a:gd name="connsiteY157" fmla="*/ 5100949 h 6857999"/>
              <a:gd name="connsiteX158" fmla="*/ 5568388 w 12193653"/>
              <a:gd name="connsiteY158" fmla="*/ 5019674 h 6857999"/>
              <a:gd name="connsiteX159" fmla="*/ 5692507 w 12193653"/>
              <a:gd name="connsiteY159" fmla="*/ 4899978 h 6857999"/>
              <a:gd name="connsiteX160" fmla="*/ 5863910 w 12193653"/>
              <a:gd name="connsiteY160" fmla="*/ 4911800 h 6857999"/>
              <a:gd name="connsiteX161" fmla="*/ 5923015 w 12193653"/>
              <a:gd name="connsiteY161" fmla="*/ 4858602 h 6857999"/>
              <a:gd name="connsiteX162" fmla="*/ 5993940 w 12193653"/>
              <a:gd name="connsiteY162" fmla="*/ 4882246 h 6857999"/>
              <a:gd name="connsiteX163" fmla="*/ 6053045 w 12193653"/>
              <a:gd name="connsiteY163" fmla="*/ 4823137 h 6857999"/>
              <a:gd name="connsiteX164" fmla="*/ 6131358 w 12193653"/>
              <a:gd name="connsiteY164" fmla="*/ 4840869 h 6857999"/>
              <a:gd name="connsiteX165" fmla="*/ 6144656 w 12193653"/>
              <a:gd name="connsiteY165" fmla="*/ 4882246 h 6857999"/>
              <a:gd name="connsiteX166" fmla="*/ 6218537 w 12193653"/>
              <a:gd name="connsiteY166" fmla="*/ 4870424 h 6857999"/>
              <a:gd name="connsiteX167" fmla="*/ 6224447 w 12193653"/>
              <a:gd name="connsiteY167" fmla="*/ 4953176 h 6857999"/>
              <a:gd name="connsiteX168" fmla="*/ 6419492 w 12193653"/>
              <a:gd name="connsiteY168" fmla="*/ 5071394 h 6857999"/>
              <a:gd name="connsiteX169" fmla="*/ 6549522 w 12193653"/>
              <a:gd name="connsiteY169" fmla="*/ 5024107 h 6857999"/>
              <a:gd name="connsiteX170" fmla="*/ 6602716 w 12193653"/>
              <a:gd name="connsiteY170" fmla="*/ 5083216 h 6857999"/>
              <a:gd name="connsiteX171" fmla="*/ 6667731 w 12193653"/>
              <a:gd name="connsiteY171" fmla="*/ 5065483 h 6857999"/>
              <a:gd name="connsiteX172" fmla="*/ 6679552 w 12193653"/>
              <a:gd name="connsiteY172" fmla="*/ 5165969 h 6857999"/>
              <a:gd name="connsiteX173" fmla="*/ 6715014 w 12193653"/>
              <a:gd name="connsiteY173" fmla="*/ 5219167 h 6857999"/>
              <a:gd name="connsiteX174" fmla="*/ 6803671 w 12193653"/>
              <a:gd name="connsiteY174" fmla="*/ 5207345 h 6857999"/>
              <a:gd name="connsiteX175" fmla="*/ 6780029 w 12193653"/>
              <a:gd name="connsiteY175" fmla="*/ 5106860 h 6857999"/>
              <a:gd name="connsiteX176" fmla="*/ 6830268 w 12193653"/>
              <a:gd name="connsiteY176" fmla="*/ 5074350 h 6857999"/>
              <a:gd name="connsiteX177" fmla="*/ 7009059 w 12193653"/>
              <a:gd name="connsiteY177" fmla="*/ 5061050 h 6857999"/>
              <a:gd name="connsiteX178" fmla="*/ 7045999 w 12193653"/>
              <a:gd name="connsiteY178" fmla="*/ 4976820 h 6857999"/>
              <a:gd name="connsiteX179" fmla="*/ 7134656 w 12193653"/>
              <a:gd name="connsiteY179" fmla="*/ 4988642 h 6857999"/>
              <a:gd name="connsiteX180" fmla="*/ 7174551 w 12193653"/>
              <a:gd name="connsiteY180" fmla="*/ 4936921 h 6857999"/>
              <a:gd name="connsiteX181" fmla="*/ 7229223 w 12193653"/>
              <a:gd name="connsiteY181" fmla="*/ 4908845 h 6857999"/>
              <a:gd name="connsiteX182" fmla="*/ 7282417 w 12193653"/>
              <a:gd name="connsiteY182" fmla="*/ 4953176 h 6857999"/>
              <a:gd name="connsiteX183" fmla="*/ 7465641 w 12193653"/>
              <a:gd name="connsiteY183" fmla="*/ 4864513 h 6857999"/>
              <a:gd name="connsiteX184" fmla="*/ 7613402 w 12193653"/>
              <a:gd name="connsiteY184" fmla="*/ 4812793 h 6857999"/>
              <a:gd name="connsiteX185" fmla="*/ 7626700 w 12193653"/>
              <a:gd name="connsiteY185" fmla="*/ 4744817 h 6857999"/>
              <a:gd name="connsiteX186" fmla="*/ 7725700 w 12193653"/>
              <a:gd name="connsiteY186" fmla="*/ 4657632 h 6857999"/>
              <a:gd name="connsiteX187" fmla="*/ 7778894 w 12193653"/>
              <a:gd name="connsiteY187" fmla="*/ 4699008 h 6857999"/>
              <a:gd name="connsiteX188" fmla="*/ 7818790 w 12193653"/>
              <a:gd name="connsiteY188" fmla="*/ 4607389 h 6857999"/>
              <a:gd name="connsiteX189" fmla="*/ 7846864 w 12193653"/>
              <a:gd name="connsiteY189" fmla="*/ 4566013 h 6857999"/>
              <a:gd name="connsiteX190" fmla="*/ 7860163 w 12193653"/>
              <a:gd name="connsiteY190" fmla="*/ 4524637 h 6857999"/>
              <a:gd name="connsiteX191" fmla="*/ 8009402 w 12193653"/>
              <a:gd name="connsiteY191" fmla="*/ 4403463 h 6857999"/>
              <a:gd name="connsiteX192" fmla="*/ 8074416 w 12193653"/>
              <a:gd name="connsiteY192" fmla="*/ 4143384 h 6857999"/>
              <a:gd name="connsiteX193" fmla="*/ 8139431 w 12193653"/>
              <a:gd name="connsiteY193" fmla="*/ 4066542 h 6857999"/>
              <a:gd name="connsiteX194" fmla="*/ 8109879 w 12193653"/>
              <a:gd name="connsiteY194" fmla="*/ 3977879 h 6857999"/>
              <a:gd name="connsiteX195" fmla="*/ 8233998 w 12193653"/>
              <a:gd name="connsiteY195" fmla="*/ 3942413 h 6857999"/>
              <a:gd name="connsiteX196" fmla="*/ 8210357 w 12193653"/>
              <a:gd name="connsiteY196" fmla="*/ 3871483 h 6857999"/>
              <a:gd name="connsiteX197" fmla="*/ 8244342 w 12193653"/>
              <a:gd name="connsiteY197" fmla="*/ 3784297 h 6857999"/>
              <a:gd name="connsiteX198" fmla="*/ 8231043 w 12193653"/>
              <a:gd name="connsiteY198" fmla="*/ 3742921 h 6857999"/>
              <a:gd name="connsiteX199" fmla="*/ 8272416 w 12193653"/>
              <a:gd name="connsiteY199" fmla="*/ 3701544 h 6857999"/>
              <a:gd name="connsiteX200" fmla="*/ 8189670 w 12193653"/>
              <a:gd name="connsiteY200" fmla="*/ 3632091 h 6857999"/>
              <a:gd name="connsiteX201" fmla="*/ 8106924 w 12193653"/>
              <a:gd name="connsiteY201" fmla="*/ 3605492 h 6857999"/>
              <a:gd name="connsiteX202" fmla="*/ 8189670 w 12193653"/>
              <a:gd name="connsiteY202" fmla="*/ 3494663 h 6857999"/>
              <a:gd name="connsiteX203" fmla="*/ 8163073 w 12193653"/>
              <a:gd name="connsiteY203" fmla="*/ 3426689 h 6857999"/>
              <a:gd name="connsiteX204" fmla="*/ 8176372 w 12193653"/>
              <a:gd name="connsiteY204" fmla="*/ 3372012 h 6857999"/>
              <a:gd name="connsiteX205" fmla="*/ 8052252 w 12193653"/>
              <a:gd name="connsiteY205" fmla="*/ 3247884 h 6857999"/>
              <a:gd name="connsiteX206" fmla="*/ 7997581 w 12193653"/>
              <a:gd name="connsiteY206" fmla="*/ 3138533 h 6857999"/>
              <a:gd name="connsiteX207" fmla="*/ 7938476 w 12193653"/>
              <a:gd name="connsiteY207" fmla="*/ 3026225 h 6857999"/>
              <a:gd name="connsiteX208" fmla="*/ 7820267 w 12193653"/>
              <a:gd name="connsiteY208" fmla="*/ 2967117 h 6857999"/>
              <a:gd name="connsiteX209" fmla="*/ 7879372 w 12193653"/>
              <a:gd name="connsiteY209" fmla="*/ 2842988 h 6857999"/>
              <a:gd name="connsiteX210" fmla="*/ 7929611 w 12193653"/>
              <a:gd name="connsiteY210" fmla="*/ 2726247 h 6857999"/>
              <a:gd name="connsiteX211" fmla="*/ 8080327 w 12193653"/>
              <a:gd name="connsiteY211" fmla="*/ 2647928 h 6857999"/>
              <a:gd name="connsiteX212" fmla="*/ 8163073 w 12193653"/>
              <a:gd name="connsiteY212" fmla="*/ 2630195 h 6857999"/>
              <a:gd name="connsiteX213" fmla="*/ 8148297 w 12193653"/>
              <a:gd name="connsiteY213" fmla="*/ 2562221 h 6857999"/>
              <a:gd name="connsiteX214" fmla="*/ 8067028 w 12193653"/>
              <a:gd name="connsiteY214" fmla="*/ 2534144 h 6857999"/>
              <a:gd name="connsiteX215" fmla="*/ 8025655 w 12193653"/>
              <a:gd name="connsiteY215" fmla="*/ 2507544 h 6857999"/>
              <a:gd name="connsiteX216" fmla="*/ 7984282 w 12193653"/>
              <a:gd name="connsiteY216" fmla="*/ 2492767 h 6857999"/>
              <a:gd name="connsiteX217" fmla="*/ 7861640 w 12193653"/>
              <a:gd name="connsiteY217" fmla="*/ 2529710 h 6857999"/>
              <a:gd name="connsiteX218" fmla="*/ 7802536 w 12193653"/>
              <a:gd name="connsiteY218" fmla="*/ 2594730 h 6857999"/>
              <a:gd name="connsiteX219" fmla="*/ 7713879 w 12193653"/>
              <a:gd name="connsiteY219" fmla="*/ 2624284 h 6857999"/>
              <a:gd name="connsiteX220" fmla="*/ 7719790 w 12193653"/>
              <a:gd name="connsiteY220" fmla="*/ 2529710 h 6857999"/>
              <a:gd name="connsiteX221" fmla="*/ 7566118 w 12193653"/>
              <a:gd name="connsiteY221" fmla="*/ 2470601 h 6857999"/>
              <a:gd name="connsiteX222" fmla="*/ 7507014 w 12193653"/>
              <a:gd name="connsiteY222" fmla="*/ 2387849 h 6857999"/>
              <a:gd name="connsiteX223" fmla="*/ 7684327 w 12193653"/>
              <a:gd name="connsiteY223" fmla="*/ 2364205 h 6857999"/>
              <a:gd name="connsiteX224" fmla="*/ 7722745 w 12193653"/>
              <a:gd name="connsiteY224" fmla="*/ 2274064 h 6857999"/>
              <a:gd name="connsiteX225" fmla="*/ 7818790 w 12193653"/>
              <a:gd name="connsiteY225" fmla="*/ 2178012 h 6857999"/>
              <a:gd name="connsiteX226" fmla="*/ 7879372 w 12193653"/>
              <a:gd name="connsiteY226" fmla="*/ 2068660 h 6857999"/>
              <a:gd name="connsiteX227" fmla="*/ 7973939 w 12193653"/>
              <a:gd name="connsiteY227" fmla="*/ 2104125 h 6857999"/>
              <a:gd name="connsiteX228" fmla="*/ 7944387 w 12193653"/>
              <a:gd name="connsiteY228" fmla="*/ 2216432 h 6857999"/>
              <a:gd name="connsiteX229" fmla="*/ 7991670 w 12193653"/>
              <a:gd name="connsiteY229" fmla="*/ 2263721 h 6857999"/>
              <a:gd name="connsiteX230" fmla="*/ 7929611 w 12193653"/>
              <a:gd name="connsiteY230" fmla="*/ 2355338 h 6857999"/>
              <a:gd name="connsiteX231" fmla="*/ 7970984 w 12193653"/>
              <a:gd name="connsiteY231" fmla="*/ 2383416 h 6857999"/>
              <a:gd name="connsiteX232" fmla="*/ 8074416 w 12193653"/>
              <a:gd name="connsiteY232" fmla="*/ 2275541 h 6857999"/>
              <a:gd name="connsiteX233" fmla="*/ 8127610 w 12193653"/>
              <a:gd name="connsiteY233" fmla="*/ 2240076 h 6857999"/>
              <a:gd name="connsiteX234" fmla="*/ 8180804 w 12193653"/>
              <a:gd name="connsiteY234" fmla="*/ 2180967 h 6857999"/>
              <a:gd name="connsiteX235" fmla="*/ 8304924 w 12193653"/>
              <a:gd name="connsiteY235" fmla="*/ 2163235 h 6857999"/>
              <a:gd name="connsiteX236" fmla="*/ 8346297 w 12193653"/>
              <a:gd name="connsiteY236" fmla="*/ 2015462 h 6857999"/>
              <a:gd name="connsiteX237" fmla="*/ 8434954 w 12193653"/>
              <a:gd name="connsiteY237" fmla="*/ 1974086 h 6857999"/>
              <a:gd name="connsiteX238" fmla="*/ 8494058 w 12193653"/>
              <a:gd name="connsiteY238" fmla="*/ 1855868 h 6857999"/>
              <a:gd name="connsiteX239" fmla="*/ 8547252 w 12193653"/>
              <a:gd name="connsiteY239" fmla="*/ 1867690 h 6857999"/>
              <a:gd name="connsiteX240" fmla="*/ 8628520 w 12193653"/>
              <a:gd name="connsiteY240" fmla="*/ 1861779 h 6857999"/>
              <a:gd name="connsiteX241" fmla="*/ 8653640 w 12193653"/>
              <a:gd name="connsiteY241" fmla="*/ 1832224 h 6857999"/>
              <a:gd name="connsiteX242" fmla="*/ 8618177 w 12193653"/>
              <a:gd name="connsiteY242" fmla="*/ 1761294 h 6857999"/>
              <a:gd name="connsiteX243" fmla="*/ 8671371 w 12193653"/>
              <a:gd name="connsiteY243" fmla="*/ 1737650 h 6857999"/>
              <a:gd name="connsiteX244" fmla="*/ 8711266 w 12193653"/>
              <a:gd name="connsiteY244" fmla="*/ 1737650 h 6857999"/>
              <a:gd name="connsiteX245" fmla="*/ 8780714 w 12193653"/>
              <a:gd name="connsiteY245" fmla="*/ 1614999 h 6857999"/>
              <a:gd name="connsiteX246" fmla="*/ 8872326 w 12193653"/>
              <a:gd name="connsiteY246" fmla="*/ 1654897 h 6857999"/>
              <a:gd name="connsiteX247" fmla="*/ 8866416 w 12193653"/>
              <a:gd name="connsiteY247" fmla="*/ 1589878 h 6857999"/>
              <a:gd name="connsiteX248" fmla="*/ 8890058 w 12193653"/>
              <a:gd name="connsiteY248" fmla="*/ 1490870 h 6857999"/>
              <a:gd name="connsiteX249" fmla="*/ 8836864 w 12193653"/>
              <a:gd name="connsiteY249" fmla="*/ 1282511 h 6857999"/>
              <a:gd name="connsiteX250" fmla="*/ 9002356 w 12193653"/>
              <a:gd name="connsiteY250" fmla="*/ 1199759 h 6857999"/>
              <a:gd name="connsiteX251" fmla="*/ 8999400 w 12193653"/>
              <a:gd name="connsiteY251" fmla="*/ 1093363 h 6857999"/>
              <a:gd name="connsiteX252" fmla="*/ 9025998 w 12193653"/>
              <a:gd name="connsiteY252" fmla="*/ 1046075 h 6857999"/>
              <a:gd name="connsiteX253" fmla="*/ 9025998 w 12193653"/>
              <a:gd name="connsiteY253" fmla="*/ 951501 h 6857999"/>
              <a:gd name="connsiteX254" fmla="*/ 9020088 w 12193653"/>
              <a:gd name="connsiteY254" fmla="*/ 833283 h 6857999"/>
              <a:gd name="connsiteX255" fmla="*/ 9014177 w 12193653"/>
              <a:gd name="connsiteY255" fmla="*/ 655956 h 6857999"/>
              <a:gd name="connsiteX256" fmla="*/ 8890058 w 12193653"/>
              <a:gd name="connsiteY256" fmla="*/ 707677 h 6857999"/>
              <a:gd name="connsiteX257" fmla="*/ 8861983 w 12193653"/>
              <a:gd name="connsiteY257" fmla="*/ 749053 h 6857999"/>
              <a:gd name="connsiteX258" fmla="*/ 8780714 w 12193653"/>
              <a:gd name="connsiteY258" fmla="*/ 805206 h 6857999"/>
              <a:gd name="connsiteX259" fmla="*/ 8700924 w 12193653"/>
              <a:gd name="connsiteY259" fmla="*/ 821461 h 6857999"/>
              <a:gd name="connsiteX260" fmla="*/ 8656595 w 12193653"/>
              <a:gd name="connsiteY260" fmla="*/ 790429 h 6857999"/>
              <a:gd name="connsiteX261" fmla="*/ 8643296 w 12193653"/>
              <a:gd name="connsiteY261" fmla="*/ 749053 h 6857999"/>
              <a:gd name="connsiteX262" fmla="*/ 8601924 w 12193653"/>
              <a:gd name="connsiteY262" fmla="*/ 722454 h 6857999"/>
              <a:gd name="connsiteX263" fmla="*/ 8423132 w 12193653"/>
              <a:gd name="connsiteY263" fmla="*/ 626402 h 6857999"/>
              <a:gd name="connsiteX264" fmla="*/ 8281282 w 12193653"/>
              <a:gd name="connsiteY264" fmla="*/ 661867 h 6857999"/>
              <a:gd name="connsiteX265" fmla="*/ 8216267 w 12193653"/>
              <a:gd name="connsiteY265" fmla="*/ 555471 h 6857999"/>
              <a:gd name="connsiteX266" fmla="*/ 8134999 w 12193653"/>
              <a:gd name="connsiteY266" fmla="*/ 447597 h 6857999"/>
              <a:gd name="connsiteX267" fmla="*/ 8010879 w 12193653"/>
              <a:gd name="connsiteY267" fmla="*/ 310169 h 6857999"/>
              <a:gd name="connsiteX268" fmla="*/ 7956208 w 12193653"/>
              <a:gd name="connsiteY268" fmla="*/ 227417 h 6857999"/>
              <a:gd name="connsiteX269" fmla="*/ 7942909 w 12193653"/>
              <a:gd name="connsiteY269" fmla="*/ 186040 h 6857999"/>
              <a:gd name="connsiteX270" fmla="*/ 7929611 w 12193653"/>
              <a:gd name="connsiteY270" fmla="*/ 200818 h 6857999"/>
              <a:gd name="connsiteX271" fmla="*/ 7725700 w 12193653"/>
              <a:gd name="connsiteY271" fmla="*/ 183085 h 6857999"/>
              <a:gd name="connsiteX272" fmla="*/ 0 w 12193653"/>
              <a:gd name="connsiteY272" fmla="*/ 0 h 6857999"/>
              <a:gd name="connsiteX273" fmla="*/ 12193653 w 12193653"/>
              <a:gd name="connsiteY273" fmla="*/ 0 h 6857999"/>
              <a:gd name="connsiteX274" fmla="*/ 12193653 w 12193653"/>
              <a:gd name="connsiteY274" fmla="*/ 6857999 h 6857999"/>
              <a:gd name="connsiteX275" fmla="*/ 0 w 12193653"/>
              <a:gd name="connsiteY275" fmla="*/ 6857999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</a:cxnLst>
            <a:rect l="l" t="t" r="r" b="b"/>
            <a:pathLst>
              <a:path w="12193653" h="6857999">
                <a:moveTo>
                  <a:pt x="6890042" y="5323554"/>
                </a:moveTo>
                <a:cubicBezTo>
                  <a:pt x="6854926" y="5327779"/>
                  <a:pt x="6825835" y="5342187"/>
                  <a:pt x="6785940" y="5329996"/>
                </a:cubicBezTo>
                <a:cubicBezTo>
                  <a:pt x="6722402" y="5341817"/>
                  <a:pt x="6732746" y="5310785"/>
                  <a:pt x="6691373" y="5353639"/>
                </a:cubicBezTo>
                <a:cubicBezTo>
                  <a:pt x="6657388" y="5455602"/>
                  <a:pt x="6683985" y="5318174"/>
                  <a:pt x="6632268" y="5403882"/>
                </a:cubicBezTo>
                <a:cubicBezTo>
                  <a:pt x="6586462" y="5480723"/>
                  <a:pt x="6655910" y="5406837"/>
                  <a:pt x="6595328" y="5464468"/>
                </a:cubicBezTo>
                <a:cubicBezTo>
                  <a:pt x="6599761" y="5491067"/>
                  <a:pt x="6616014" y="5550176"/>
                  <a:pt x="6638179" y="5572342"/>
                </a:cubicBezTo>
                <a:cubicBezTo>
                  <a:pt x="6660343" y="5594508"/>
                  <a:pt x="6700238" y="5598941"/>
                  <a:pt x="6729790" y="5597464"/>
                </a:cubicBezTo>
                <a:cubicBezTo>
                  <a:pt x="6797761" y="5584164"/>
                  <a:pt x="6777074" y="5598941"/>
                  <a:pt x="6815492" y="5561998"/>
                </a:cubicBezTo>
                <a:cubicBezTo>
                  <a:pt x="6836178" y="5541310"/>
                  <a:pt x="6876074" y="5501412"/>
                  <a:pt x="6876074" y="5501412"/>
                </a:cubicBezTo>
                <a:cubicBezTo>
                  <a:pt x="6904148" y="5415704"/>
                  <a:pt x="6874596" y="5434914"/>
                  <a:pt x="6936656" y="5415704"/>
                </a:cubicBezTo>
                <a:cubicBezTo>
                  <a:pt x="6954387" y="5359550"/>
                  <a:pt x="6942566" y="5397971"/>
                  <a:pt x="6927790" y="5324085"/>
                </a:cubicBezTo>
                <a:cubicBezTo>
                  <a:pt x="6914122" y="5321868"/>
                  <a:pt x="6901747" y="5322145"/>
                  <a:pt x="6890042" y="5323554"/>
                </a:cubicBezTo>
                <a:close/>
                <a:moveTo>
                  <a:pt x="8310835" y="4431540"/>
                </a:moveTo>
                <a:cubicBezTo>
                  <a:pt x="8266506" y="4472917"/>
                  <a:pt x="8254685" y="4561580"/>
                  <a:pt x="8210357" y="4602956"/>
                </a:cubicBezTo>
                <a:cubicBezTo>
                  <a:pt x="8174894" y="4710830"/>
                  <a:pt x="8136476" y="4694575"/>
                  <a:pt x="8176372" y="4843825"/>
                </a:cubicBezTo>
                <a:cubicBezTo>
                  <a:pt x="8183760" y="4871902"/>
                  <a:pt x="8216267" y="4883724"/>
                  <a:pt x="8236954" y="4904412"/>
                </a:cubicBezTo>
                <a:cubicBezTo>
                  <a:pt x="8245820" y="4913278"/>
                  <a:pt x="8263551" y="4969432"/>
                  <a:pt x="8263551" y="4969432"/>
                </a:cubicBezTo>
                <a:cubicBezTo>
                  <a:pt x="8275372" y="4982731"/>
                  <a:pt x="8291626" y="4998986"/>
                  <a:pt x="8299014" y="4987164"/>
                </a:cubicBezTo>
                <a:cubicBezTo>
                  <a:pt x="8307879" y="4976820"/>
                  <a:pt x="8294581" y="4895546"/>
                  <a:pt x="8304924" y="4863036"/>
                </a:cubicBezTo>
                <a:cubicBezTo>
                  <a:pt x="8315267" y="4830526"/>
                  <a:pt x="8344820" y="4836437"/>
                  <a:pt x="8359596" y="4795060"/>
                </a:cubicBezTo>
                <a:cubicBezTo>
                  <a:pt x="8378805" y="4735951"/>
                  <a:pt x="8375850" y="4673887"/>
                  <a:pt x="8395058" y="4613300"/>
                </a:cubicBezTo>
                <a:cubicBezTo>
                  <a:pt x="8386193" y="4505426"/>
                  <a:pt x="8411312" y="4455184"/>
                  <a:pt x="8310835" y="4431540"/>
                </a:cubicBezTo>
                <a:close/>
                <a:moveTo>
                  <a:pt x="7725700" y="183085"/>
                </a:moveTo>
                <a:cubicBezTo>
                  <a:pt x="7675461" y="183085"/>
                  <a:pt x="7654775" y="218550"/>
                  <a:pt x="7625223" y="224461"/>
                </a:cubicBezTo>
                <a:cubicBezTo>
                  <a:pt x="7594193" y="231850"/>
                  <a:pt x="7563163" y="220028"/>
                  <a:pt x="7542476" y="224461"/>
                </a:cubicBezTo>
                <a:cubicBezTo>
                  <a:pt x="7529178" y="237761"/>
                  <a:pt x="7520312" y="245149"/>
                  <a:pt x="7504059" y="255493"/>
                </a:cubicBezTo>
                <a:cubicBezTo>
                  <a:pt x="7440521" y="296870"/>
                  <a:pt x="7474506" y="231850"/>
                  <a:pt x="7449387" y="310169"/>
                </a:cubicBezTo>
                <a:cubicBezTo>
                  <a:pt x="7453820" y="342679"/>
                  <a:pt x="7444954" y="378144"/>
                  <a:pt x="7462685" y="406221"/>
                </a:cubicBezTo>
                <a:cubicBezTo>
                  <a:pt x="7473029" y="422476"/>
                  <a:pt x="7505536" y="404743"/>
                  <a:pt x="7517357" y="419521"/>
                </a:cubicBezTo>
                <a:cubicBezTo>
                  <a:pt x="7539521" y="449075"/>
                  <a:pt x="7459730" y="533305"/>
                  <a:pt x="7453820" y="537739"/>
                </a:cubicBezTo>
                <a:cubicBezTo>
                  <a:pt x="7440152" y="557688"/>
                  <a:pt x="7432949" y="565076"/>
                  <a:pt x="7429416" y="567178"/>
                </a:cubicBezTo>
                <a:lnTo>
                  <a:pt x="7429069" y="567189"/>
                </a:lnTo>
                <a:lnTo>
                  <a:pt x="7428871" y="565489"/>
                </a:lnTo>
                <a:cubicBezTo>
                  <a:pt x="7427676" y="562886"/>
                  <a:pt x="7425962" y="565905"/>
                  <a:pt x="7426521" y="567273"/>
                </a:cubicBezTo>
                <a:lnTo>
                  <a:pt x="7429069" y="567189"/>
                </a:lnTo>
                <a:lnTo>
                  <a:pt x="7429924" y="574520"/>
                </a:lnTo>
                <a:cubicBezTo>
                  <a:pt x="7429901" y="584564"/>
                  <a:pt x="7427962" y="603867"/>
                  <a:pt x="7421312" y="639701"/>
                </a:cubicBezTo>
                <a:cubicBezTo>
                  <a:pt x="7413924" y="676645"/>
                  <a:pt x="7424268" y="728365"/>
                  <a:pt x="7393238" y="749053"/>
                </a:cubicBezTo>
                <a:cubicBezTo>
                  <a:pt x="7376984" y="774174"/>
                  <a:pt x="7357775" y="775652"/>
                  <a:pt x="7323790" y="791907"/>
                </a:cubicBezTo>
                <a:cubicBezTo>
                  <a:pt x="7300148" y="796340"/>
                  <a:pt x="7269118" y="771219"/>
                  <a:pt x="7246954" y="780085"/>
                </a:cubicBezTo>
                <a:cubicBezTo>
                  <a:pt x="7224790" y="788952"/>
                  <a:pt x="7208536" y="815551"/>
                  <a:pt x="7187850" y="845105"/>
                </a:cubicBezTo>
                <a:cubicBezTo>
                  <a:pt x="7153865" y="942635"/>
                  <a:pt x="7183417" y="911602"/>
                  <a:pt x="7119880" y="955934"/>
                </a:cubicBezTo>
                <a:cubicBezTo>
                  <a:pt x="7108059" y="995833"/>
                  <a:pt x="7084417" y="1084496"/>
                  <a:pt x="7093283" y="1111095"/>
                </a:cubicBezTo>
                <a:cubicBezTo>
                  <a:pt x="7102148" y="1137694"/>
                  <a:pt x="7136133" y="1119962"/>
                  <a:pt x="7174551" y="1119962"/>
                </a:cubicBezTo>
                <a:cubicBezTo>
                  <a:pt x="7224790" y="1115528"/>
                  <a:pt x="7276506" y="1117006"/>
                  <a:pt x="7325268" y="1106662"/>
                </a:cubicBezTo>
                <a:cubicBezTo>
                  <a:pt x="7436088" y="1083018"/>
                  <a:pt x="7326745" y="1040164"/>
                  <a:pt x="7459730" y="1075630"/>
                </a:cubicBezTo>
                <a:cubicBezTo>
                  <a:pt x="7492238" y="1121439"/>
                  <a:pt x="7483372" y="1128828"/>
                  <a:pt x="7536566" y="1146561"/>
                </a:cubicBezTo>
                <a:cubicBezTo>
                  <a:pt x="7540999" y="1159860"/>
                  <a:pt x="7608969" y="1224880"/>
                  <a:pt x="7595670" y="1229313"/>
                </a:cubicBezTo>
                <a:cubicBezTo>
                  <a:pt x="7585327" y="1242613"/>
                  <a:pt x="7527700" y="1205669"/>
                  <a:pt x="7489282" y="1205669"/>
                </a:cubicBezTo>
                <a:cubicBezTo>
                  <a:pt x="7458253" y="1208625"/>
                  <a:pt x="7431656" y="1236702"/>
                  <a:pt x="7406536" y="1247046"/>
                </a:cubicBezTo>
                <a:cubicBezTo>
                  <a:pt x="7390283" y="1251479"/>
                  <a:pt x="7350387" y="1258868"/>
                  <a:pt x="7338566" y="1270689"/>
                </a:cubicBezTo>
                <a:cubicBezTo>
                  <a:pt x="7309014" y="1298766"/>
                  <a:pt x="7291283" y="1300244"/>
                  <a:pt x="7255820" y="1312066"/>
                </a:cubicBezTo>
                <a:cubicBezTo>
                  <a:pt x="7233656" y="1382996"/>
                  <a:pt x="7246954" y="1408118"/>
                  <a:pt x="7176029" y="1430284"/>
                </a:cubicBezTo>
                <a:cubicBezTo>
                  <a:pt x="7153865" y="1501214"/>
                  <a:pt x="7130223" y="1433239"/>
                  <a:pt x="7069641" y="1465749"/>
                </a:cubicBezTo>
                <a:cubicBezTo>
                  <a:pt x="7040089" y="1482004"/>
                  <a:pt x="7022357" y="1554412"/>
                  <a:pt x="7022357" y="1554412"/>
                </a:cubicBezTo>
                <a:cubicBezTo>
                  <a:pt x="6998716" y="1560323"/>
                  <a:pt x="6989850" y="1579534"/>
                  <a:pt x="6957343" y="1578056"/>
                </a:cubicBezTo>
                <a:cubicBezTo>
                  <a:pt x="6924835" y="1576578"/>
                  <a:pt x="6865731" y="1542591"/>
                  <a:pt x="6830268" y="1545546"/>
                </a:cubicBezTo>
                <a:cubicBezTo>
                  <a:pt x="6800716" y="1560323"/>
                  <a:pt x="6748999" y="1600222"/>
                  <a:pt x="6748999" y="1600222"/>
                </a:cubicBezTo>
                <a:cubicBezTo>
                  <a:pt x="6704671" y="1665242"/>
                  <a:pt x="6720925" y="1675586"/>
                  <a:pt x="6762298" y="1737650"/>
                </a:cubicBezTo>
                <a:cubicBezTo>
                  <a:pt x="6741611" y="1801192"/>
                  <a:pt x="6720925" y="1783459"/>
                  <a:pt x="6666253" y="1820403"/>
                </a:cubicBezTo>
                <a:cubicBezTo>
                  <a:pt x="6626358" y="1946009"/>
                  <a:pt x="6418014" y="1937143"/>
                  <a:pt x="6323447" y="1944531"/>
                </a:cubicBezTo>
                <a:cubicBezTo>
                  <a:pt x="6295373" y="1953398"/>
                  <a:pt x="6264343" y="1954875"/>
                  <a:pt x="6240701" y="1971130"/>
                </a:cubicBezTo>
                <a:cubicBezTo>
                  <a:pt x="6227403" y="1979997"/>
                  <a:pt x="6214104" y="1991818"/>
                  <a:pt x="6199328" y="1999207"/>
                </a:cubicBezTo>
                <a:cubicBezTo>
                  <a:pt x="6172731" y="2011029"/>
                  <a:pt x="6106238" y="2050927"/>
                  <a:pt x="6106238" y="2050927"/>
                </a:cubicBezTo>
                <a:cubicBezTo>
                  <a:pt x="6005761" y="2118904"/>
                  <a:pt x="5928926" y="1999207"/>
                  <a:pt x="5828448" y="1984430"/>
                </a:cubicBezTo>
                <a:cubicBezTo>
                  <a:pt x="5778209" y="1977041"/>
                  <a:pt x="5801851" y="1972608"/>
                  <a:pt x="5751612" y="1968175"/>
                </a:cubicBezTo>
                <a:cubicBezTo>
                  <a:pt x="5704328" y="1938620"/>
                  <a:pt x="5645225" y="1940098"/>
                  <a:pt x="5592031" y="1920888"/>
                </a:cubicBezTo>
                <a:cubicBezTo>
                  <a:pt x="5466433" y="1954875"/>
                  <a:pt x="5269911" y="1888378"/>
                  <a:pt x="5142836" y="1873601"/>
                </a:cubicBezTo>
                <a:cubicBezTo>
                  <a:pt x="5117717" y="1857346"/>
                  <a:pt x="5088164" y="1805625"/>
                  <a:pt x="5073388" y="1779026"/>
                </a:cubicBezTo>
                <a:cubicBezTo>
                  <a:pt x="5060090" y="1753905"/>
                  <a:pt x="5063045" y="1719917"/>
                  <a:pt x="5046791" y="1696274"/>
                </a:cubicBezTo>
                <a:cubicBezTo>
                  <a:pt x="5037926" y="1682974"/>
                  <a:pt x="5029060" y="1668197"/>
                  <a:pt x="5018718" y="1656375"/>
                </a:cubicBezTo>
                <a:cubicBezTo>
                  <a:pt x="5005418" y="1641598"/>
                  <a:pt x="4989164" y="1629776"/>
                  <a:pt x="4977345" y="1614999"/>
                </a:cubicBezTo>
                <a:cubicBezTo>
                  <a:pt x="4919718" y="1541113"/>
                  <a:pt x="4927105" y="1518947"/>
                  <a:pt x="4839926" y="1490870"/>
                </a:cubicBezTo>
                <a:cubicBezTo>
                  <a:pt x="4794120" y="1461316"/>
                  <a:pt x="4761613" y="1477571"/>
                  <a:pt x="4723195" y="1465749"/>
                </a:cubicBezTo>
                <a:cubicBezTo>
                  <a:pt x="4684777" y="1453927"/>
                  <a:pt x="4625673" y="1445061"/>
                  <a:pt x="4606463" y="1422895"/>
                </a:cubicBezTo>
                <a:cubicBezTo>
                  <a:pt x="4578389" y="1337187"/>
                  <a:pt x="4562136" y="1397774"/>
                  <a:pt x="4604986" y="1329798"/>
                </a:cubicBezTo>
                <a:cubicBezTo>
                  <a:pt x="4619762" y="1304677"/>
                  <a:pt x="4628627" y="1276600"/>
                  <a:pt x="4628627" y="1276600"/>
                </a:cubicBezTo>
                <a:cubicBezTo>
                  <a:pt x="4624195" y="1230791"/>
                  <a:pt x="4633060" y="1184981"/>
                  <a:pt x="4622717" y="1140650"/>
                </a:cubicBezTo>
                <a:cubicBezTo>
                  <a:pt x="4616806" y="1112573"/>
                  <a:pt x="4594642" y="1069719"/>
                  <a:pt x="4579866" y="1051986"/>
                </a:cubicBezTo>
                <a:cubicBezTo>
                  <a:pt x="4520763" y="981056"/>
                  <a:pt x="4492687" y="992877"/>
                  <a:pt x="4427672" y="927858"/>
                </a:cubicBezTo>
                <a:cubicBezTo>
                  <a:pt x="4396642" y="842150"/>
                  <a:pt x="4393687" y="752008"/>
                  <a:pt x="4327196" y="774174"/>
                </a:cubicBezTo>
                <a:cubicBezTo>
                  <a:pt x="4313896" y="783041"/>
                  <a:pt x="4254792" y="867271"/>
                  <a:pt x="4238538" y="868749"/>
                </a:cubicBezTo>
                <a:cubicBezTo>
                  <a:pt x="4226718" y="886481"/>
                  <a:pt x="4139539" y="856927"/>
                  <a:pt x="4114419" y="886481"/>
                </a:cubicBezTo>
                <a:cubicBezTo>
                  <a:pt x="4089300" y="916036"/>
                  <a:pt x="4109987" y="1019476"/>
                  <a:pt x="4090778" y="1046075"/>
                </a:cubicBezTo>
                <a:cubicBezTo>
                  <a:pt x="4067135" y="1041642"/>
                  <a:pt x="4016898" y="1057897"/>
                  <a:pt x="3996211" y="1046075"/>
                </a:cubicBezTo>
                <a:cubicBezTo>
                  <a:pt x="3981434" y="1038687"/>
                  <a:pt x="3925285" y="1022432"/>
                  <a:pt x="3913464" y="1010610"/>
                </a:cubicBezTo>
                <a:cubicBezTo>
                  <a:pt x="3880956" y="1003221"/>
                  <a:pt x="3883912" y="988444"/>
                  <a:pt x="3860271" y="992877"/>
                </a:cubicBezTo>
                <a:cubicBezTo>
                  <a:pt x="3829241" y="1001744"/>
                  <a:pt x="3799689" y="1040164"/>
                  <a:pt x="3771613" y="1081541"/>
                </a:cubicBezTo>
                <a:cubicBezTo>
                  <a:pt x="3728762" y="1145083"/>
                  <a:pt x="3706599" y="1161338"/>
                  <a:pt x="3694778" y="1241135"/>
                </a:cubicBezTo>
                <a:cubicBezTo>
                  <a:pt x="3674091" y="1267734"/>
                  <a:pt x="3640107" y="1210103"/>
                  <a:pt x="3612032" y="1205669"/>
                </a:cubicBezTo>
                <a:cubicBezTo>
                  <a:pt x="3583958" y="1201236"/>
                  <a:pt x="3563270" y="1213058"/>
                  <a:pt x="3529286" y="1217491"/>
                </a:cubicBezTo>
                <a:cubicBezTo>
                  <a:pt x="3490868" y="1217491"/>
                  <a:pt x="3424376" y="1211580"/>
                  <a:pt x="3411077" y="1229313"/>
                </a:cubicBezTo>
                <a:cubicBezTo>
                  <a:pt x="3397779" y="1247046"/>
                  <a:pt x="3443584" y="1285467"/>
                  <a:pt x="3446539" y="1323887"/>
                </a:cubicBezTo>
                <a:cubicBezTo>
                  <a:pt x="3436195" y="1359353"/>
                  <a:pt x="3448017" y="1425850"/>
                  <a:pt x="3428808" y="1459838"/>
                </a:cubicBezTo>
                <a:cubicBezTo>
                  <a:pt x="3409598" y="1493826"/>
                  <a:pt x="3344584" y="1502692"/>
                  <a:pt x="3328331" y="1530769"/>
                </a:cubicBezTo>
                <a:cubicBezTo>
                  <a:pt x="3298779" y="1685930"/>
                  <a:pt x="3399256" y="1538157"/>
                  <a:pt x="3328331" y="1625343"/>
                </a:cubicBezTo>
                <a:cubicBezTo>
                  <a:pt x="3316510" y="1640120"/>
                  <a:pt x="3291390" y="1678541"/>
                  <a:pt x="3261837" y="1682974"/>
                </a:cubicBezTo>
                <a:cubicBezTo>
                  <a:pt x="3162837" y="1699229"/>
                  <a:pt x="3060883" y="1691841"/>
                  <a:pt x="2960405" y="1696274"/>
                </a:cubicBezTo>
                <a:cubicBezTo>
                  <a:pt x="2843674" y="1776071"/>
                  <a:pt x="2893913" y="1836657"/>
                  <a:pt x="2814122" y="1796759"/>
                </a:cubicBezTo>
                <a:cubicBezTo>
                  <a:pt x="2800823" y="1790848"/>
                  <a:pt x="2791958" y="1730261"/>
                  <a:pt x="2778660" y="1725828"/>
                </a:cubicBezTo>
                <a:cubicBezTo>
                  <a:pt x="2719555" y="1730261"/>
                  <a:pt x="2707734" y="1715484"/>
                  <a:pt x="2648630" y="1725828"/>
                </a:cubicBezTo>
                <a:cubicBezTo>
                  <a:pt x="2607256" y="1733217"/>
                  <a:pt x="2511212" y="1844046"/>
                  <a:pt x="2477227" y="1867690"/>
                </a:cubicBezTo>
                <a:cubicBezTo>
                  <a:pt x="2463927" y="1966697"/>
                  <a:pt x="2456540" y="1946009"/>
                  <a:pt x="2534854" y="1999207"/>
                </a:cubicBezTo>
                <a:cubicBezTo>
                  <a:pt x="2542242" y="2050927"/>
                  <a:pt x="2579182" y="2130724"/>
                  <a:pt x="2571794" y="2157324"/>
                </a:cubicBezTo>
                <a:cubicBezTo>
                  <a:pt x="2564406" y="2183923"/>
                  <a:pt x="2494957" y="2144024"/>
                  <a:pt x="2493481" y="2163235"/>
                </a:cubicBezTo>
                <a:cubicBezTo>
                  <a:pt x="2524510" y="2262243"/>
                  <a:pt x="2496436" y="2229732"/>
                  <a:pt x="2561451" y="2274064"/>
                </a:cubicBezTo>
                <a:cubicBezTo>
                  <a:pt x="2579182" y="2300663"/>
                  <a:pt x="2611689" y="2322829"/>
                  <a:pt x="2616121" y="2355338"/>
                </a:cubicBezTo>
                <a:cubicBezTo>
                  <a:pt x="2633853" y="2467646"/>
                  <a:pt x="2604300" y="2432180"/>
                  <a:pt x="2670794" y="2479467"/>
                </a:cubicBezTo>
                <a:cubicBezTo>
                  <a:pt x="2684091" y="2517888"/>
                  <a:pt x="2690003" y="2506066"/>
                  <a:pt x="2731376" y="2529710"/>
                </a:cubicBezTo>
                <a:cubicBezTo>
                  <a:pt x="2756495" y="2543010"/>
                  <a:pt x="2808211" y="2588819"/>
                  <a:pt x="2808211" y="2588819"/>
                </a:cubicBezTo>
                <a:cubicBezTo>
                  <a:pt x="2803779" y="2602118"/>
                  <a:pt x="2790479" y="2616896"/>
                  <a:pt x="2794913" y="2630195"/>
                </a:cubicBezTo>
                <a:cubicBezTo>
                  <a:pt x="2805257" y="2661227"/>
                  <a:pt x="2861405" y="2772057"/>
                  <a:pt x="2861405" y="2772057"/>
                </a:cubicBezTo>
                <a:cubicBezTo>
                  <a:pt x="2846630" y="2879930"/>
                  <a:pt x="2815600" y="2853331"/>
                  <a:pt x="2849584" y="2959728"/>
                </a:cubicBezTo>
                <a:cubicBezTo>
                  <a:pt x="2822987" y="3042480"/>
                  <a:pt x="2856973" y="2980416"/>
                  <a:pt x="2794913" y="2973028"/>
                </a:cubicBezTo>
                <a:cubicBezTo>
                  <a:pt x="2771271" y="2970072"/>
                  <a:pt x="2765361" y="3057257"/>
                  <a:pt x="2743196" y="3061690"/>
                </a:cubicBezTo>
                <a:cubicBezTo>
                  <a:pt x="2756495" y="3194686"/>
                  <a:pt x="2744674" y="3197641"/>
                  <a:pt x="2836286" y="3289261"/>
                </a:cubicBezTo>
                <a:cubicBezTo>
                  <a:pt x="2858451" y="3348369"/>
                  <a:pt x="2874704" y="3293694"/>
                  <a:pt x="2890957" y="3309948"/>
                </a:cubicBezTo>
                <a:cubicBezTo>
                  <a:pt x="2907211" y="3326203"/>
                  <a:pt x="2916077" y="3360191"/>
                  <a:pt x="2932330" y="3385312"/>
                </a:cubicBezTo>
                <a:cubicBezTo>
                  <a:pt x="2945630" y="3394178"/>
                  <a:pt x="2975181" y="3453287"/>
                  <a:pt x="2991436" y="3457720"/>
                </a:cubicBezTo>
                <a:cubicBezTo>
                  <a:pt x="3019510" y="3466586"/>
                  <a:pt x="3121464" y="3457720"/>
                  <a:pt x="3121464" y="3457720"/>
                </a:cubicBezTo>
                <a:cubicBezTo>
                  <a:pt x="3164315" y="3502052"/>
                  <a:pt x="3131808" y="3485797"/>
                  <a:pt x="3165794" y="3536039"/>
                </a:cubicBezTo>
                <a:cubicBezTo>
                  <a:pt x="3189434" y="3567072"/>
                  <a:pt x="3217510" y="3586282"/>
                  <a:pt x="3245585" y="3605492"/>
                </a:cubicBezTo>
                <a:cubicBezTo>
                  <a:pt x="3273658" y="3624703"/>
                  <a:pt x="3307644" y="3623225"/>
                  <a:pt x="3334241" y="3652780"/>
                </a:cubicBezTo>
                <a:cubicBezTo>
                  <a:pt x="3356404" y="3768042"/>
                  <a:pt x="3313555" y="3691200"/>
                  <a:pt x="3405166" y="3782819"/>
                </a:cubicBezTo>
                <a:cubicBezTo>
                  <a:pt x="3446539" y="3738488"/>
                  <a:pt x="3483479" y="3831584"/>
                  <a:pt x="3499733" y="3847839"/>
                </a:cubicBezTo>
                <a:cubicBezTo>
                  <a:pt x="3505644" y="3855228"/>
                  <a:pt x="3533719" y="3884782"/>
                  <a:pt x="3558838" y="3895126"/>
                </a:cubicBezTo>
                <a:cubicBezTo>
                  <a:pt x="3583958" y="3905470"/>
                  <a:pt x="3617943" y="3896604"/>
                  <a:pt x="3647494" y="3906948"/>
                </a:cubicBezTo>
                <a:cubicBezTo>
                  <a:pt x="3677046" y="3917292"/>
                  <a:pt x="3691823" y="3949802"/>
                  <a:pt x="3736151" y="3954235"/>
                </a:cubicBezTo>
                <a:cubicBezTo>
                  <a:pt x="3780480" y="3958668"/>
                  <a:pt x="3888344" y="3930592"/>
                  <a:pt x="3913464" y="3936503"/>
                </a:cubicBezTo>
                <a:cubicBezTo>
                  <a:pt x="3938584" y="3942413"/>
                  <a:pt x="3882435" y="3967535"/>
                  <a:pt x="3883912" y="3989701"/>
                </a:cubicBezTo>
                <a:cubicBezTo>
                  <a:pt x="3879480" y="4004478"/>
                  <a:pt x="3889822" y="4057676"/>
                  <a:pt x="3920853" y="4072453"/>
                </a:cubicBezTo>
                <a:cubicBezTo>
                  <a:pt x="3934150" y="4078364"/>
                  <a:pt x="3948926" y="4062109"/>
                  <a:pt x="3962226" y="4057676"/>
                </a:cubicBezTo>
                <a:cubicBezTo>
                  <a:pt x="3975523" y="4044376"/>
                  <a:pt x="3963703" y="3988223"/>
                  <a:pt x="3984390" y="3966057"/>
                </a:cubicBezTo>
                <a:cubicBezTo>
                  <a:pt x="4005076" y="3943891"/>
                  <a:pt x="4043495" y="3918770"/>
                  <a:pt x="4090778" y="3924681"/>
                </a:cubicBezTo>
                <a:cubicBezTo>
                  <a:pt x="4120330" y="3945369"/>
                  <a:pt x="4240016" y="3977879"/>
                  <a:pt x="4268091" y="4001522"/>
                </a:cubicBezTo>
                <a:cubicBezTo>
                  <a:pt x="4307986" y="4034032"/>
                  <a:pt x="4274002" y="4075409"/>
                  <a:pt x="4315375" y="4107918"/>
                </a:cubicBezTo>
                <a:cubicBezTo>
                  <a:pt x="4327196" y="4116785"/>
                  <a:pt x="4361180" y="4172938"/>
                  <a:pt x="4374478" y="4178849"/>
                </a:cubicBezTo>
                <a:cubicBezTo>
                  <a:pt x="4417329" y="4196582"/>
                  <a:pt x="4426196" y="4178849"/>
                  <a:pt x="4463136" y="4202493"/>
                </a:cubicBezTo>
                <a:cubicBezTo>
                  <a:pt x="4513374" y="4153728"/>
                  <a:pt x="4547360" y="4187716"/>
                  <a:pt x="4606463" y="4153728"/>
                </a:cubicBezTo>
                <a:cubicBezTo>
                  <a:pt x="4622717" y="4107918"/>
                  <a:pt x="4616806" y="4106441"/>
                  <a:pt x="4705463" y="4078364"/>
                </a:cubicBezTo>
                <a:cubicBezTo>
                  <a:pt x="4746836" y="4069498"/>
                  <a:pt x="4831060" y="4031077"/>
                  <a:pt x="4882777" y="4036988"/>
                </a:cubicBezTo>
                <a:cubicBezTo>
                  <a:pt x="4934493" y="4042899"/>
                  <a:pt x="4977345" y="4113829"/>
                  <a:pt x="5012806" y="4113829"/>
                </a:cubicBezTo>
                <a:cubicBezTo>
                  <a:pt x="5042358" y="4112352"/>
                  <a:pt x="5066000" y="4013344"/>
                  <a:pt x="5095552" y="4036988"/>
                </a:cubicBezTo>
                <a:cubicBezTo>
                  <a:pt x="5148746" y="4053243"/>
                  <a:pt x="5122149" y="4124173"/>
                  <a:pt x="5169433" y="4153728"/>
                </a:cubicBezTo>
                <a:cubicBezTo>
                  <a:pt x="5198985" y="4236480"/>
                  <a:pt x="5241836" y="4261602"/>
                  <a:pt x="5190120" y="4338443"/>
                </a:cubicBezTo>
                <a:cubicBezTo>
                  <a:pt x="5172388" y="4394597"/>
                  <a:pt x="5163523" y="4421196"/>
                  <a:pt x="5107373" y="4438929"/>
                </a:cubicBezTo>
                <a:cubicBezTo>
                  <a:pt x="5079299" y="4478827"/>
                  <a:pt x="5037926" y="4537936"/>
                  <a:pt x="5024627" y="4580790"/>
                </a:cubicBezTo>
                <a:cubicBezTo>
                  <a:pt x="5012806" y="4613300"/>
                  <a:pt x="5002463" y="4682753"/>
                  <a:pt x="5024627" y="4699008"/>
                </a:cubicBezTo>
                <a:cubicBezTo>
                  <a:pt x="5046791" y="4715263"/>
                  <a:pt x="5128060" y="4659109"/>
                  <a:pt x="5156135" y="4675364"/>
                </a:cubicBezTo>
                <a:cubicBezTo>
                  <a:pt x="5172388" y="4727085"/>
                  <a:pt x="5159090" y="4755161"/>
                  <a:pt x="5190120" y="4799493"/>
                </a:cubicBezTo>
                <a:cubicBezTo>
                  <a:pt x="5204896" y="4829048"/>
                  <a:pt x="5284687" y="4827570"/>
                  <a:pt x="5290599" y="4840869"/>
                </a:cubicBezTo>
                <a:cubicBezTo>
                  <a:pt x="5296508" y="4854169"/>
                  <a:pt x="5234449" y="4858602"/>
                  <a:pt x="5225582" y="4876335"/>
                </a:cubicBezTo>
                <a:cubicBezTo>
                  <a:pt x="5216717" y="4894067"/>
                  <a:pt x="5222629" y="4935444"/>
                  <a:pt x="5238881" y="4950221"/>
                </a:cubicBezTo>
                <a:cubicBezTo>
                  <a:pt x="5246269" y="4984209"/>
                  <a:pt x="5303896" y="4947266"/>
                  <a:pt x="5320149" y="4964998"/>
                </a:cubicBezTo>
                <a:cubicBezTo>
                  <a:pt x="5336403" y="4982731"/>
                  <a:pt x="5315717" y="5041840"/>
                  <a:pt x="5337881" y="5053662"/>
                </a:cubicBezTo>
                <a:cubicBezTo>
                  <a:pt x="5360045" y="5065483"/>
                  <a:pt x="5426539" y="5032973"/>
                  <a:pt x="5456091" y="5035929"/>
                </a:cubicBezTo>
                <a:cubicBezTo>
                  <a:pt x="5485642" y="5038884"/>
                  <a:pt x="5494509" y="5064006"/>
                  <a:pt x="5513716" y="5074350"/>
                </a:cubicBezTo>
                <a:cubicBezTo>
                  <a:pt x="5531448" y="5083216"/>
                  <a:pt x="5547702" y="5103904"/>
                  <a:pt x="5568388" y="5100949"/>
                </a:cubicBezTo>
                <a:cubicBezTo>
                  <a:pt x="5631925" y="5090605"/>
                  <a:pt x="5575776" y="5030018"/>
                  <a:pt x="5568388" y="5019674"/>
                </a:cubicBezTo>
                <a:cubicBezTo>
                  <a:pt x="5589076" y="4935444"/>
                  <a:pt x="5611239" y="4919189"/>
                  <a:pt x="5692507" y="4899978"/>
                </a:cubicBezTo>
                <a:cubicBezTo>
                  <a:pt x="5744225" y="4877813"/>
                  <a:pt x="5803328" y="4925100"/>
                  <a:pt x="5863910" y="4911800"/>
                </a:cubicBezTo>
                <a:cubicBezTo>
                  <a:pt x="5902329" y="4904412"/>
                  <a:pt x="5900850" y="4863035"/>
                  <a:pt x="5923015" y="4858602"/>
                </a:cubicBezTo>
                <a:cubicBezTo>
                  <a:pt x="5945179" y="4854169"/>
                  <a:pt x="5971776" y="4888157"/>
                  <a:pt x="5993940" y="4882246"/>
                </a:cubicBezTo>
                <a:cubicBezTo>
                  <a:pt x="6016105" y="4876335"/>
                  <a:pt x="6030882" y="4830525"/>
                  <a:pt x="6053045" y="4823137"/>
                </a:cubicBezTo>
                <a:cubicBezTo>
                  <a:pt x="6060432" y="4818704"/>
                  <a:pt x="6113626" y="4832003"/>
                  <a:pt x="6131358" y="4840869"/>
                </a:cubicBezTo>
                <a:cubicBezTo>
                  <a:pt x="6144656" y="4846780"/>
                  <a:pt x="6138746" y="4868946"/>
                  <a:pt x="6144656" y="4882246"/>
                </a:cubicBezTo>
                <a:cubicBezTo>
                  <a:pt x="6152044" y="4897023"/>
                  <a:pt x="6206716" y="4860080"/>
                  <a:pt x="6218537" y="4870424"/>
                </a:cubicBezTo>
                <a:cubicBezTo>
                  <a:pt x="6243656" y="4892590"/>
                  <a:pt x="6224447" y="4953176"/>
                  <a:pt x="6224447" y="4953176"/>
                </a:cubicBezTo>
                <a:cubicBezTo>
                  <a:pt x="6256955" y="5001941"/>
                  <a:pt x="6363343" y="5053662"/>
                  <a:pt x="6419492" y="5071394"/>
                </a:cubicBezTo>
                <a:cubicBezTo>
                  <a:pt x="6462343" y="5084694"/>
                  <a:pt x="6518492" y="5022629"/>
                  <a:pt x="6549522" y="5024107"/>
                </a:cubicBezTo>
                <a:cubicBezTo>
                  <a:pt x="6580552" y="5025585"/>
                  <a:pt x="6583507" y="5075827"/>
                  <a:pt x="6602716" y="5083216"/>
                </a:cubicBezTo>
                <a:cubicBezTo>
                  <a:pt x="6620447" y="5090605"/>
                  <a:pt x="6660343" y="5047751"/>
                  <a:pt x="6667731" y="5065483"/>
                </a:cubicBezTo>
                <a:cubicBezTo>
                  <a:pt x="6685462" y="5077305"/>
                  <a:pt x="6663298" y="5142325"/>
                  <a:pt x="6679552" y="5165969"/>
                </a:cubicBezTo>
                <a:cubicBezTo>
                  <a:pt x="6686940" y="5191090"/>
                  <a:pt x="6694328" y="5211778"/>
                  <a:pt x="6715014" y="5219167"/>
                </a:cubicBezTo>
                <a:cubicBezTo>
                  <a:pt x="6735701" y="5226555"/>
                  <a:pt x="6793328" y="5226555"/>
                  <a:pt x="6803671" y="5207345"/>
                </a:cubicBezTo>
                <a:cubicBezTo>
                  <a:pt x="6850955" y="5174835"/>
                  <a:pt x="6766731" y="5160058"/>
                  <a:pt x="6780029" y="5106860"/>
                </a:cubicBezTo>
                <a:cubicBezTo>
                  <a:pt x="6785940" y="5084694"/>
                  <a:pt x="6809581" y="5083216"/>
                  <a:pt x="6830268" y="5074350"/>
                </a:cubicBezTo>
                <a:cubicBezTo>
                  <a:pt x="6884940" y="5050706"/>
                  <a:pt x="6949954" y="5065483"/>
                  <a:pt x="7009059" y="5061050"/>
                </a:cubicBezTo>
                <a:cubicBezTo>
                  <a:pt x="7022357" y="5052184"/>
                  <a:pt x="7029745" y="4982731"/>
                  <a:pt x="7045999" y="4976820"/>
                </a:cubicBezTo>
                <a:cubicBezTo>
                  <a:pt x="7068163" y="4967954"/>
                  <a:pt x="7115447" y="5003419"/>
                  <a:pt x="7134656" y="4988642"/>
                </a:cubicBezTo>
                <a:cubicBezTo>
                  <a:pt x="7161253" y="4967954"/>
                  <a:pt x="7144999" y="4951699"/>
                  <a:pt x="7174551" y="4936921"/>
                </a:cubicBezTo>
                <a:cubicBezTo>
                  <a:pt x="7192283" y="4928055"/>
                  <a:pt x="7211492" y="4917711"/>
                  <a:pt x="7229223" y="4908845"/>
                </a:cubicBezTo>
                <a:cubicBezTo>
                  <a:pt x="7246954" y="4895545"/>
                  <a:pt x="7257298" y="4962043"/>
                  <a:pt x="7282417" y="4953176"/>
                </a:cubicBezTo>
                <a:cubicBezTo>
                  <a:pt x="7317880" y="4959087"/>
                  <a:pt x="7328223" y="4864513"/>
                  <a:pt x="7465641" y="4864513"/>
                </a:cubicBezTo>
                <a:cubicBezTo>
                  <a:pt x="7542476" y="4864513"/>
                  <a:pt x="7540999" y="4839392"/>
                  <a:pt x="7613402" y="4812793"/>
                </a:cubicBezTo>
                <a:cubicBezTo>
                  <a:pt x="7617835" y="4790627"/>
                  <a:pt x="7611924" y="4762550"/>
                  <a:pt x="7626700" y="4744817"/>
                </a:cubicBezTo>
                <a:cubicBezTo>
                  <a:pt x="7647387" y="4719696"/>
                  <a:pt x="7694670" y="4669453"/>
                  <a:pt x="7725700" y="4657632"/>
                </a:cubicBezTo>
                <a:cubicBezTo>
                  <a:pt x="7749342" y="4639899"/>
                  <a:pt x="7764118" y="4707874"/>
                  <a:pt x="7778894" y="4699008"/>
                </a:cubicBezTo>
                <a:cubicBezTo>
                  <a:pt x="7793670" y="4690142"/>
                  <a:pt x="7806969" y="4629555"/>
                  <a:pt x="7818790" y="4607389"/>
                </a:cubicBezTo>
                <a:cubicBezTo>
                  <a:pt x="7827655" y="4594090"/>
                  <a:pt x="7839476" y="4580790"/>
                  <a:pt x="7846864" y="4566013"/>
                </a:cubicBezTo>
                <a:cubicBezTo>
                  <a:pt x="7852775" y="4552713"/>
                  <a:pt x="7846864" y="4532025"/>
                  <a:pt x="7860163" y="4524637"/>
                </a:cubicBezTo>
                <a:cubicBezTo>
                  <a:pt x="7897103" y="4503948"/>
                  <a:pt x="7969506" y="4416763"/>
                  <a:pt x="8009402" y="4403463"/>
                </a:cubicBezTo>
                <a:cubicBezTo>
                  <a:pt x="8077372" y="4297067"/>
                  <a:pt x="7926655" y="4237958"/>
                  <a:pt x="8074416" y="4143384"/>
                </a:cubicBezTo>
                <a:cubicBezTo>
                  <a:pt x="8083282" y="4130084"/>
                  <a:pt x="8137954" y="4082797"/>
                  <a:pt x="8139431" y="4066542"/>
                </a:cubicBezTo>
                <a:cubicBezTo>
                  <a:pt x="8140909" y="4050287"/>
                  <a:pt x="8078849" y="4000045"/>
                  <a:pt x="8109879" y="3977879"/>
                </a:cubicBezTo>
                <a:cubicBezTo>
                  <a:pt x="8133521" y="3961624"/>
                  <a:pt x="8233998" y="3942413"/>
                  <a:pt x="8233998" y="3942413"/>
                </a:cubicBezTo>
                <a:cubicBezTo>
                  <a:pt x="8290148" y="3886260"/>
                  <a:pt x="8185237" y="3940936"/>
                  <a:pt x="8210357" y="3871483"/>
                </a:cubicBezTo>
                <a:cubicBezTo>
                  <a:pt x="8205924" y="3853750"/>
                  <a:pt x="8250252" y="3802030"/>
                  <a:pt x="8244342" y="3784297"/>
                </a:cubicBezTo>
                <a:cubicBezTo>
                  <a:pt x="8239909" y="3770997"/>
                  <a:pt x="8226610" y="3756220"/>
                  <a:pt x="8231043" y="3742921"/>
                </a:cubicBezTo>
                <a:cubicBezTo>
                  <a:pt x="8236954" y="3725188"/>
                  <a:pt x="8260595" y="3716322"/>
                  <a:pt x="8272416" y="3701544"/>
                </a:cubicBezTo>
                <a:cubicBezTo>
                  <a:pt x="8245819" y="3676423"/>
                  <a:pt x="8217745" y="3648346"/>
                  <a:pt x="8189670" y="3632091"/>
                </a:cubicBezTo>
                <a:cubicBezTo>
                  <a:pt x="8161596" y="3623225"/>
                  <a:pt x="8106924" y="3605492"/>
                  <a:pt x="8106924" y="3605492"/>
                </a:cubicBezTo>
                <a:cubicBezTo>
                  <a:pt x="8154207" y="3572983"/>
                  <a:pt x="8171939" y="3549339"/>
                  <a:pt x="8189670" y="3494663"/>
                </a:cubicBezTo>
                <a:cubicBezTo>
                  <a:pt x="8180804" y="3472497"/>
                  <a:pt x="8179327" y="3445898"/>
                  <a:pt x="8163073" y="3426689"/>
                </a:cubicBezTo>
                <a:cubicBezTo>
                  <a:pt x="8127610" y="3385312"/>
                  <a:pt x="8065551" y="3456242"/>
                  <a:pt x="8176372" y="3372012"/>
                </a:cubicBezTo>
                <a:cubicBezTo>
                  <a:pt x="8137954" y="3320292"/>
                  <a:pt x="8105446" y="3283350"/>
                  <a:pt x="8052252" y="3247884"/>
                </a:cubicBezTo>
                <a:cubicBezTo>
                  <a:pt x="8015312" y="3191730"/>
                  <a:pt x="8055208" y="3176953"/>
                  <a:pt x="7997581" y="3138533"/>
                </a:cubicBezTo>
                <a:cubicBezTo>
                  <a:pt x="7981327" y="3094200"/>
                  <a:pt x="7957685" y="3069079"/>
                  <a:pt x="7938476" y="3026225"/>
                </a:cubicBezTo>
                <a:cubicBezTo>
                  <a:pt x="7928133" y="3004059"/>
                  <a:pt x="7839476" y="2973028"/>
                  <a:pt x="7820267" y="2967117"/>
                </a:cubicBezTo>
                <a:cubicBezTo>
                  <a:pt x="7805491" y="2939039"/>
                  <a:pt x="7861640" y="2882886"/>
                  <a:pt x="7879372" y="2842988"/>
                </a:cubicBezTo>
                <a:cubicBezTo>
                  <a:pt x="7897103" y="2803089"/>
                  <a:pt x="7895626" y="2758757"/>
                  <a:pt x="7929611" y="2726247"/>
                </a:cubicBezTo>
                <a:cubicBezTo>
                  <a:pt x="7935521" y="2717381"/>
                  <a:pt x="8065551" y="2652361"/>
                  <a:pt x="8080327" y="2647928"/>
                </a:cubicBezTo>
                <a:cubicBezTo>
                  <a:pt x="8126133" y="2636106"/>
                  <a:pt x="8163073" y="2630195"/>
                  <a:pt x="8163073" y="2630195"/>
                </a:cubicBezTo>
                <a:cubicBezTo>
                  <a:pt x="8158640" y="2608029"/>
                  <a:pt x="8164551" y="2578475"/>
                  <a:pt x="8148297" y="2562221"/>
                </a:cubicBezTo>
                <a:cubicBezTo>
                  <a:pt x="8127610" y="2541532"/>
                  <a:pt x="8090670" y="2548921"/>
                  <a:pt x="8067028" y="2534144"/>
                </a:cubicBezTo>
                <a:cubicBezTo>
                  <a:pt x="8053730" y="2525277"/>
                  <a:pt x="8040431" y="2514933"/>
                  <a:pt x="8025655" y="2507544"/>
                </a:cubicBezTo>
                <a:cubicBezTo>
                  <a:pt x="8012357" y="2501633"/>
                  <a:pt x="7997581" y="2497200"/>
                  <a:pt x="7984282" y="2492767"/>
                </a:cubicBezTo>
                <a:cubicBezTo>
                  <a:pt x="7923700" y="2498678"/>
                  <a:pt x="7904491" y="2486856"/>
                  <a:pt x="7861640" y="2529710"/>
                </a:cubicBezTo>
                <a:cubicBezTo>
                  <a:pt x="7851297" y="2540055"/>
                  <a:pt x="7811402" y="2582908"/>
                  <a:pt x="7802536" y="2594730"/>
                </a:cubicBezTo>
                <a:cubicBezTo>
                  <a:pt x="7792193" y="2608029"/>
                  <a:pt x="7727178" y="2615418"/>
                  <a:pt x="7713879" y="2624284"/>
                </a:cubicBezTo>
                <a:cubicBezTo>
                  <a:pt x="7702058" y="2618373"/>
                  <a:pt x="7744909" y="2554831"/>
                  <a:pt x="7719790" y="2529710"/>
                </a:cubicBezTo>
                <a:cubicBezTo>
                  <a:pt x="7694670" y="2504588"/>
                  <a:pt x="7601581" y="2494244"/>
                  <a:pt x="7566118" y="2470601"/>
                </a:cubicBezTo>
                <a:cubicBezTo>
                  <a:pt x="7580894" y="2426269"/>
                  <a:pt x="7458253" y="2408536"/>
                  <a:pt x="7507014" y="2387849"/>
                </a:cubicBezTo>
                <a:cubicBezTo>
                  <a:pt x="7533611" y="2376027"/>
                  <a:pt x="7684327" y="2364205"/>
                  <a:pt x="7684327" y="2364205"/>
                </a:cubicBezTo>
                <a:cubicBezTo>
                  <a:pt x="7719790" y="2309529"/>
                  <a:pt x="7666596" y="2311007"/>
                  <a:pt x="7722745" y="2274064"/>
                </a:cubicBezTo>
                <a:cubicBezTo>
                  <a:pt x="7744909" y="2213477"/>
                  <a:pt x="7770029" y="2223821"/>
                  <a:pt x="7818790" y="2178012"/>
                </a:cubicBezTo>
                <a:cubicBezTo>
                  <a:pt x="7849820" y="2149935"/>
                  <a:pt x="7852775" y="2080482"/>
                  <a:pt x="7879372" y="2068660"/>
                </a:cubicBezTo>
                <a:cubicBezTo>
                  <a:pt x="7905969" y="2056838"/>
                  <a:pt x="7963596" y="2079004"/>
                  <a:pt x="7973939" y="2104125"/>
                </a:cubicBezTo>
                <a:cubicBezTo>
                  <a:pt x="7991670" y="2126291"/>
                  <a:pt x="7941431" y="2189833"/>
                  <a:pt x="7944387" y="2216432"/>
                </a:cubicBezTo>
                <a:cubicBezTo>
                  <a:pt x="7947342" y="2243032"/>
                  <a:pt x="7994625" y="2240076"/>
                  <a:pt x="7991670" y="2263721"/>
                </a:cubicBezTo>
                <a:cubicBezTo>
                  <a:pt x="7990193" y="2278497"/>
                  <a:pt x="7923700" y="2342039"/>
                  <a:pt x="7929611" y="2355338"/>
                </a:cubicBezTo>
                <a:cubicBezTo>
                  <a:pt x="7935521" y="2370116"/>
                  <a:pt x="7957685" y="2374549"/>
                  <a:pt x="7970984" y="2383416"/>
                </a:cubicBezTo>
                <a:cubicBezTo>
                  <a:pt x="8015312" y="2352383"/>
                  <a:pt x="8022700" y="2291797"/>
                  <a:pt x="8074416" y="2275541"/>
                </a:cubicBezTo>
                <a:cubicBezTo>
                  <a:pt x="8098058" y="2244510"/>
                  <a:pt x="8101013" y="2256332"/>
                  <a:pt x="8127610" y="2240076"/>
                </a:cubicBezTo>
                <a:cubicBezTo>
                  <a:pt x="8145342" y="2223821"/>
                  <a:pt x="8151252" y="2194267"/>
                  <a:pt x="8180804" y="2180967"/>
                </a:cubicBezTo>
                <a:cubicBezTo>
                  <a:pt x="8223655" y="2166190"/>
                  <a:pt x="8275372" y="2207566"/>
                  <a:pt x="8304924" y="2163235"/>
                </a:cubicBezTo>
                <a:cubicBezTo>
                  <a:pt x="8338909" y="2112993"/>
                  <a:pt x="8275372" y="2055361"/>
                  <a:pt x="8346297" y="2015462"/>
                </a:cubicBezTo>
                <a:cubicBezTo>
                  <a:pt x="8371416" y="2000685"/>
                  <a:pt x="8434954" y="1974086"/>
                  <a:pt x="8434954" y="1974086"/>
                </a:cubicBezTo>
                <a:cubicBezTo>
                  <a:pt x="8452684" y="1947487"/>
                  <a:pt x="8465983" y="1872123"/>
                  <a:pt x="8494058" y="1855868"/>
                </a:cubicBezTo>
                <a:cubicBezTo>
                  <a:pt x="8510312" y="1830747"/>
                  <a:pt x="8525088" y="1866212"/>
                  <a:pt x="8547252" y="1867690"/>
                </a:cubicBezTo>
                <a:cubicBezTo>
                  <a:pt x="8569416" y="1869167"/>
                  <a:pt x="8610789" y="1867690"/>
                  <a:pt x="8628520" y="1861779"/>
                </a:cubicBezTo>
                <a:cubicBezTo>
                  <a:pt x="8650684" y="1799714"/>
                  <a:pt x="8672848" y="1894289"/>
                  <a:pt x="8653640" y="1832224"/>
                </a:cubicBezTo>
                <a:cubicBezTo>
                  <a:pt x="8661028" y="1820403"/>
                  <a:pt x="8615222" y="1777549"/>
                  <a:pt x="8618177" y="1761294"/>
                </a:cubicBezTo>
                <a:cubicBezTo>
                  <a:pt x="8621132" y="1745039"/>
                  <a:pt x="8656595" y="1742083"/>
                  <a:pt x="8671371" y="1737650"/>
                </a:cubicBezTo>
                <a:cubicBezTo>
                  <a:pt x="8681714" y="1750950"/>
                  <a:pt x="8697968" y="1728784"/>
                  <a:pt x="8711266" y="1737650"/>
                </a:cubicBezTo>
                <a:cubicBezTo>
                  <a:pt x="8774804" y="1644553"/>
                  <a:pt x="8755595" y="1687407"/>
                  <a:pt x="8780714" y="1614999"/>
                </a:cubicBezTo>
                <a:cubicBezTo>
                  <a:pt x="8851640" y="1632732"/>
                  <a:pt x="8810266" y="1694796"/>
                  <a:pt x="8872326" y="1654897"/>
                </a:cubicBezTo>
                <a:cubicBezTo>
                  <a:pt x="8891535" y="1650464"/>
                  <a:pt x="8863460" y="1616477"/>
                  <a:pt x="8866416" y="1589878"/>
                </a:cubicBezTo>
                <a:cubicBezTo>
                  <a:pt x="8869371" y="1563279"/>
                  <a:pt x="8894490" y="1542591"/>
                  <a:pt x="8890058" y="1490870"/>
                </a:cubicBezTo>
                <a:cubicBezTo>
                  <a:pt x="8903356" y="1394818"/>
                  <a:pt x="8891535" y="1362308"/>
                  <a:pt x="8836864" y="1282511"/>
                </a:cubicBezTo>
                <a:cubicBezTo>
                  <a:pt x="8861983" y="1204192"/>
                  <a:pt x="8932908" y="1221924"/>
                  <a:pt x="9002356" y="1199759"/>
                </a:cubicBezTo>
                <a:cubicBezTo>
                  <a:pt x="9006789" y="1167249"/>
                  <a:pt x="8999400" y="1125872"/>
                  <a:pt x="8999400" y="1093363"/>
                </a:cubicBezTo>
                <a:cubicBezTo>
                  <a:pt x="8999400" y="1078585"/>
                  <a:pt x="9025998" y="1060853"/>
                  <a:pt x="9025998" y="1046075"/>
                </a:cubicBezTo>
                <a:cubicBezTo>
                  <a:pt x="9025998" y="989922"/>
                  <a:pt x="8990535" y="986966"/>
                  <a:pt x="9025998" y="951501"/>
                </a:cubicBezTo>
                <a:cubicBezTo>
                  <a:pt x="9034864" y="914558"/>
                  <a:pt x="9021565" y="882048"/>
                  <a:pt x="9020088" y="833283"/>
                </a:cubicBezTo>
                <a:cubicBezTo>
                  <a:pt x="9018610" y="784518"/>
                  <a:pt x="9036341" y="676645"/>
                  <a:pt x="9014177" y="655956"/>
                </a:cubicBezTo>
                <a:cubicBezTo>
                  <a:pt x="8992012" y="635268"/>
                  <a:pt x="8915177" y="692899"/>
                  <a:pt x="8890058" y="707677"/>
                </a:cubicBezTo>
                <a:cubicBezTo>
                  <a:pt x="8881192" y="720976"/>
                  <a:pt x="8873804" y="737231"/>
                  <a:pt x="8861983" y="749053"/>
                </a:cubicBezTo>
                <a:cubicBezTo>
                  <a:pt x="8836864" y="771219"/>
                  <a:pt x="8780714" y="805206"/>
                  <a:pt x="8780714" y="805206"/>
                </a:cubicBezTo>
                <a:cubicBezTo>
                  <a:pt x="8757072" y="812595"/>
                  <a:pt x="8721610" y="824417"/>
                  <a:pt x="8700924" y="821461"/>
                </a:cubicBezTo>
                <a:cubicBezTo>
                  <a:pt x="8680236" y="818506"/>
                  <a:pt x="8665460" y="802251"/>
                  <a:pt x="8656595" y="790429"/>
                </a:cubicBezTo>
                <a:cubicBezTo>
                  <a:pt x="8643296" y="784518"/>
                  <a:pt x="8652162" y="760875"/>
                  <a:pt x="8643296" y="749053"/>
                </a:cubicBezTo>
                <a:cubicBezTo>
                  <a:pt x="8632953" y="735753"/>
                  <a:pt x="8616700" y="728365"/>
                  <a:pt x="8601924" y="722454"/>
                </a:cubicBezTo>
                <a:cubicBezTo>
                  <a:pt x="8522132" y="686989"/>
                  <a:pt x="8494058" y="679600"/>
                  <a:pt x="8423132" y="626402"/>
                </a:cubicBezTo>
                <a:cubicBezTo>
                  <a:pt x="8415744" y="627880"/>
                  <a:pt x="8310834" y="691422"/>
                  <a:pt x="8281282" y="661867"/>
                </a:cubicBezTo>
                <a:cubicBezTo>
                  <a:pt x="8270939" y="651523"/>
                  <a:pt x="8223655" y="568771"/>
                  <a:pt x="8216267" y="555471"/>
                </a:cubicBezTo>
                <a:cubicBezTo>
                  <a:pt x="8180804" y="491929"/>
                  <a:pt x="8201491" y="468285"/>
                  <a:pt x="8134999" y="447597"/>
                </a:cubicBezTo>
                <a:cubicBezTo>
                  <a:pt x="8092148" y="382577"/>
                  <a:pt x="8080327" y="332335"/>
                  <a:pt x="8010879" y="310169"/>
                </a:cubicBezTo>
                <a:cubicBezTo>
                  <a:pt x="7993148" y="282092"/>
                  <a:pt x="7973939" y="255493"/>
                  <a:pt x="7956208" y="227417"/>
                </a:cubicBezTo>
                <a:cubicBezTo>
                  <a:pt x="7948820" y="215595"/>
                  <a:pt x="7953252" y="196384"/>
                  <a:pt x="7942909" y="186040"/>
                </a:cubicBezTo>
                <a:cubicBezTo>
                  <a:pt x="7938476" y="181607"/>
                  <a:pt x="7934043" y="196384"/>
                  <a:pt x="7929611" y="200818"/>
                </a:cubicBezTo>
                <a:cubicBezTo>
                  <a:pt x="7827655" y="191951"/>
                  <a:pt x="7817312" y="212639"/>
                  <a:pt x="7725700" y="183085"/>
                </a:cubicBezTo>
                <a:close/>
                <a:moveTo>
                  <a:pt x="0" y="0"/>
                </a:moveTo>
                <a:lnTo>
                  <a:pt x="12193653" y="0"/>
                </a:lnTo>
                <a:lnTo>
                  <a:pt x="12193653" y="6857999"/>
                </a:lnTo>
                <a:lnTo>
                  <a:pt x="0" y="6857999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06" name="文本框 1805"/>
          <p:cNvSpPr txBox="1"/>
          <p:nvPr/>
        </p:nvSpPr>
        <p:spPr>
          <a:xfrm>
            <a:off x="1521062" y="5945653"/>
            <a:ext cx="96667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迷你简汉真广标" panose="02010609000101010101" pitchFamily="49" charset="-122"/>
                <a:ea typeface="迷你简汉真广标" panose="02010609000101010101" pitchFamily="49" charset="-122"/>
              </a:rPr>
              <a:t>希望</a:t>
            </a:r>
            <a:r>
              <a:rPr lang="en-US" altLang="zh-CN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迷你简汉真广标" panose="02010609000101010101" pitchFamily="49" charset="-122"/>
                <a:ea typeface="迷你简汉真广标" panose="02010609000101010101" pitchFamily="49" charset="-122"/>
              </a:rPr>
              <a:t>2014</a:t>
            </a:r>
            <a:r>
              <a:rPr lang="zh-CN" altLang="en-US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迷你简汉真广标" panose="02010609000101010101" pitchFamily="49" charset="-122"/>
                <a:ea typeface="迷你简汉真广标" panose="02010609000101010101" pitchFamily="49" charset="-122"/>
              </a:rPr>
              <a:t>届大学毕业生们一路走好，勿忘</a:t>
            </a:r>
            <a:r>
              <a:rPr lang="zh-CN" alt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迷你简汉真广标" panose="02010609000101010101" pitchFamily="49" charset="-122"/>
                <a:ea typeface="迷你简汉真广标" panose="02010609000101010101" pitchFamily="49" charset="-122"/>
              </a:rPr>
              <a:t>初心 </a:t>
            </a:r>
          </a:p>
        </p:txBody>
      </p:sp>
      <p:grpSp>
        <p:nvGrpSpPr>
          <p:cNvPr id="664" name="组合 663"/>
          <p:cNvGrpSpPr/>
          <p:nvPr/>
        </p:nvGrpSpPr>
        <p:grpSpPr>
          <a:xfrm>
            <a:off x="8571872" y="1905000"/>
            <a:ext cx="2151983" cy="1607194"/>
            <a:chOff x="8517570" y="1893236"/>
            <a:chExt cx="2151983" cy="1607194"/>
          </a:xfrm>
        </p:grpSpPr>
        <p:sp>
          <p:nvSpPr>
            <p:cNvPr id="665" name="椭圆形标注 664"/>
            <p:cNvSpPr/>
            <p:nvPr/>
          </p:nvSpPr>
          <p:spPr>
            <a:xfrm>
              <a:off x="8517570" y="1893236"/>
              <a:ext cx="2061715" cy="1607194"/>
            </a:xfrm>
            <a:prstGeom prst="wedgeEllipseCallout">
              <a:avLst>
                <a:gd name="adj1" fmla="val -62748"/>
                <a:gd name="adj2" fmla="val 2602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7" name="文本框 666"/>
            <p:cNvSpPr txBox="1"/>
            <p:nvPr/>
          </p:nvSpPr>
          <p:spPr>
            <a:xfrm>
              <a:off x="8559503" y="2487007"/>
              <a:ext cx="211005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准圆简体" panose="03000509000000000000" pitchFamily="65" charset="-122"/>
                  <a:ea typeface="方正准圆简体" panose="03000509000000000000" pitchFamily="65" charset="-122"/>
                </a:rPr>
                <a:t>我们在这里 </a:t>
              </a:r>
              <a:endParaRPr lang="en-US" altLang="zh-CN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准圆简体" panose="03000509000000000000" pitchFamily="65" charset="-122"/>
                <a:ea typeface="方正准圆简体" panose="03000509000000000000" pitchFamily="65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36772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7" dur="500" fill="hold"/>
                                            <p:tgtEl>
                                              <p:spTgt spid="180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8" dur="500" fill="hold"/>
                                            <p:tgtEl>
                                              <p:spTgt spid="180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1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1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15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650"/>
                                </p:stCondLst>
                                <p:childTnLst>
                                  <p:par>
                                    <p:cTn id="16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" dur="1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1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15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800"/>
                                </p:stCondLst>
                                <p:childTnLst>
                                  <p:par>
                                    <p:cTn id="22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1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1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15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950"/>
                                </p:stCondLst>
                                <p:childTnLst>
                                  <p:par>
                                    <p:cTn id="28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1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1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15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34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1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1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15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4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1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1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15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1400"/>
                                </p:stCondLst>
                                <p:childTnLst>
                                  <p:par>
                                    <p:cTn id="46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1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1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15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1550"/>
                                </p:stCondLst>
                                <p:childTnLst>
                                  <p:par>
                                    <p:cTn id="52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150" fill="hold"/>
                                            <p:tgtEl>
                                              <p:spTgt spid="55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150" fill="hold"/>
                                            <p:tgtEl>
                                              <p:spTgt spid="55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6" dur="150"/>
                                            <p:tgtEl>
                                              <p:spTgt spid="55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1700"/>
                                </p:stCondLst>
                                <p:childTnLst>
                                  <p:par>
                                    <p:cTn id="58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1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1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2" dur="15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1850"/>
                                </p:stCondLst>
                                <p:childTnLst>
                                  <p:par>
                                    <p:cTn id="64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50" fill="hold"/>
                                            <p:tgtEl>
                                              <p:spTgt spid="55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50" fill="hold"/>
                                            <p:tgtEl>
                                              <p:spTgt spid="55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8" dur="50"/>
                                            <p:tgtEl>
                                              <p:spTgt spid="55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1900"/>
                                </p:stCondLst>
                                <p:childTnLst>
                                  <p:par>
                                    <p:cTn id="7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2" dur="50" fill="hold"/>
                                            <p:tgtEl>
                                              <p:spTgt spid="55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50" fill="hold"/>
                                            <p:tgtEl>
                                              <p:spTgt spid="55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4" dur="50"/>
                                            <p:tgtEl>
                                              <p:spTgt spid="55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5" fill="hold">
                                <p:stCondLst>
                                  <p:cond delay="1950"/>
                                </p:stCondLst>
                                <p:childTnLst>
                                  <p:par>
                                    <p:cTn id="76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8" dur="50" fill="hold"/>
                                            <p:tgtEl>
                                              <p:spTgt spid="55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50" fill="hold"/>
                                            <p:tgtEl>
                                              <p:spTgt spid="55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0" dur="50"/>
                                            <p:tgtEl>
                                              <p:spTgt spid="55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82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4" dur="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5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7" fill="hold">
                                <p:stCondLst>
                                  <p:cond delay="2050"/>
                                </p:stCondLst>
                                <p:childTnLst>
                                  <p:par>
                                    <p:cTn id="88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0" dur="50" fill="hold"/>
                                            <p:tgtEl>
                                              <p:spTgt spid="55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1" dur="50" fill="hold"/>
                                            <p:tgtEl>
                                              <p:spTgt spid="55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2" dur="50"/>
                                            <p:tgtEl>
                                              <p:spTgt spid="55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3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94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6" dur="50" fill="hold"/>
                                            <p:tgtEl>
                                              <p:spTgt spid="55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7" dur="50" fill="hold"/>
                                            <p:tgtEl>
                                              <p:spTgt spid="55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8" dur="50"/>
                                            <p:tgtEl>
                                              <p:spTgt spid="55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9" fill="hold">
                                <p:stCondLst>
                                  <p:cond delay="2150"/>
                                </p:stCondLst>
                                <p:childTnLst>
                                  <p:par>
                                    <p:cTn id="10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2" dur="50" fill="hold"/>
                                            <p:tgtEl>
                                              <p:spTgt spid="55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3" dur="50" fill="hold"/>
                                            <p:tgtEl>
                                              <p:spTgt spid="55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4" dur="50"/>
                                            <p:tgtEl>
                                              <p:spTgt spid="55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5" fill="hold">
                                <p:stCondLst>
                                  <p:cond delay="2200"/>
                                </p:stCondLst>
                                <p:childTnLst>
                                  <p:par>
                                    <p:cTn id="106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8" dur="50" fill="hold"/>
                                            <p:tgtEl>
                                              <p:spTgt spid="55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9" dur="50" fill="hold"/>
                                            <p:tgtEl>
                                              <p:spTgt spid="55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0" dur="50"/>
                                            <p:tgtEl>
                                              <p:spTgt spid="55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1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112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4" dur="50" fill="hold"/>
                                            <p:tgtEl>
                                              <p:spTgt spid="55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5" dur="50" fill="hold"/>
                                            <p:tgtEl>
                                              <p:spTgt spid="55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6" dur="50"/>
                                            <p:tgtEl>
                                              <p:spTgt spid="55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7" fill="hold">
                                <p:stCondLst>
                                  <p:cond delay="2300"/>
                                </p:stCondLst>
                                <p:childTnLst>
                                  <p:par>
                                    <p:cTn id="118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0" dur="50" fill="hold"/>
                                            <p:tgtEl>
                                              <p:spTgt spid="55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1" dur="50" fill="hold"/>
                                            <p:tgtEl>
                                              <p:spTgt spid="55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2" dur="50"/>
                                            <p:tgtEl>
                                              <p:spTgt spid="55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3" fill="hold">
                                <p:stCondLst>
                                  <p:cond delay="2350"/>
                                </p:stCondLst>
                                <p:childTnLst>
                                  <p:par>
                                    <p:cTn id="124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6" dur="50" fill="hold"/>
                                            <p:tgtEl>
                                              <p:spTgt spid="55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7" dur="50" fill="hold"/>
                                            <p:tgtEl>
                                              <p:spTgt spid="55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8" dur="50"/>
                                            <p:tgtEl>
                                              <p:spTgt spid="55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9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13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2" dur="50" fill="hold"/>
                                            <p:tgtEl>
                                              <p:spTgt spid="55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3" dur="50" fill="hold"/>
                                            <p:tgtEl>
                                              <p:spTgt spid="55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4" dur="50"/>
                                            <p:tgtEl>
                                              <p:spTgt spid="55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5" fill="hold">
                                <p:stCondLst>
                                  <p:cond delay="2450"/>
                                </p:stCondLst>
                                <p:childTnLst>
                                  <p:par>
                                    <p:cTn id="136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8" dur="50" fill="hold"/>
                                            <p:tgtEl>
                                              <p:spTgt spid="557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9" dur="50" fill="hold"/>
                                            <p:tgtEl>
                                              <p:spTgt spid="557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0" dur="50"/>
                                            <p:tgtEl>
                                              <p:spTgt spid="55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1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142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4" dur="50" fill="hold"/>
                                            <p:tgtEl>
                                              <p:spTgt spid="557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5" dur="50" fill="hold"/>
                                            <p:tgtEl>
                                              <p:spTgt spid="557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6" dur="50"/>
                                            <p:tgtEl>
                                              <p:spTgt spid="55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7" fill="hold">
                                <p:stCondLst>
                                  <p:cond delay="2550"/>
                                </p:stCondLst>
                                <p:childTnLst>
                                  <p:par>
                                    <p:cTn id="148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0" dur="50" fill="hold"/>
                                            <p:tgtEl>
                                              <p:spTgt spid="55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1" dur="50" fill="hold"/>
                                            <p:tgtEl>
                                              <p:spTgt spid="55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2" dur="50"/>
                                            <p:tgtEl>
                                              <p:spTgt spid="55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3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154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6" dur="50" fill="hold"/>
                                            <p:tgtEl>
                                              <p:spTgt spid="55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7" dur="50" fill="hold"/>
                                            <p:tgtEl>
                                              <p:spTgt spid="55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8" dur="50"/>
                                            <p:tgtEl>
                                              <p:spTgt spid="55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9" fill="hold">
                                <p:stCondLst>
                                  <p:cond delay="2650"/>
                                </p:stCondLst>
                                <p:childTnLst>
                                  <p:par>
                                    <p:cTn id="16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2" dur="50" fill="hold"/>
                                            <p:tgtEl>
                                              <p:spTgt spid="55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3" dur="50" fill="hold"/>
                                            <p:tgtEl>
                                              <p:spTgt spid="55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4" dur="50"/>
                                            <p:tgtEl>
                                              <p:spTgt spid="55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5" fill="hold">
                                <p:stCondLst>
                                  <p:cond delay="2700"/>
                                </p:stCondLst>
                                <p:childTnLst>
                                  <p:par>
                                    <p:cTn id="166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8" dur="50" fill="hold"/>
                                            <p:tgtEl>
                                              <p:spTgt spid="55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9" dur="50" fill="hold"/>
                                            <p:tgtEl>
                                              <p:spTgt spid="55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0" dur="50"/>
                                            <p:tgtEl>
                                              <p:spTgt spid="55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1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172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4" dur="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5" dur="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6" dur="5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7" fill="hold">
                                <p:stCondLst>
                                  <p:cond delay="2800"/>
                                </p:stCondLst>
                                <p:childTnLst>
                                  <p:par>
                                    <p:cTn id="178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0" dur="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1" dur="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2" dur="5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3" fill="hold">
                                <p:stCondLst>
                                  <p:cond delay="2850"/>
                                </p:stCondLst>
                                <p:childTnLst>
                                  <p:par>
                                    <p:cTn id="184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6" dur="50" fill="hold"/>
                                            <p:tgtEl>
                                              <p:spTgt spid="55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7" dur="50" fill="hold"/>
                                            <p:tgtEl>
                                              <p:spTgt spid="55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8" dur="50"/>
                                            <p:tgtEl>
                                              <p:spTgt spid="55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9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19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2" dur="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3" dur="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4" dur="5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5" fill="hold">
                                <p:stCondLst>
                                  <p:cond delay="2950"/>
                                </p:stCondLst>
                                <p:childTnLst>
                                  <p:par>
                                    <p:cTn id="196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8" dur="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9" dur="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0" dur="5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1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02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4" dur="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5" dur="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6" dur="5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7" fill="hold">
                                <p:stCondLst>
                                  <p:cond delay="3050"/>
                                </p:stCondLst>
                                <p:childTnLst>
                                  <p:par>
                                    <p:cTn id="208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0" dur="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1" dur="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2" dur="5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3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214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6" dur="50" fill="hold"/>
                                            <p:tgtEl>
                                              <p:spTgt spid="55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7" dur="50" fill="hold"/>
                                            <p:tgtEl>
                                              <p:spTgt spid="55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8" dur="50"/>
                                            <p:tgtEl>
                                              <p:spTgt spid="55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9" fill="hold">
                                <p:stCondLst>
                                  <p:cond delay="3150"/>
                                </p:stCondLst>
                                <p:childTnLst>
                                  <p:par>
                                    <p:cTn id="22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2" dur="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3" dur="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4" dur="5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5" fill="hold">
                                <p:stCondLst>
                                  <p:cond delay="3200"/>
                                </p:stCondLst>
                                <p:childTnLst>
                                  <p:par>
                                    <p:cTn id="226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8" dur="50" fill="hold"/>
                                            <p:tgtEl>
                                              <p:spTgt spid="55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9" dur="50" fill="hold"/>
                                            <p:tgtEl>
                                              <p:spTgt spid="55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0" dur="50"/>
                                            <p:tgtEl>
                                              <p:spTgt spid="55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1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232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4" dur="50" fill="hold"/>
                                            <p:tgtEl>
                                              <p:spTgt spid="55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5" dur="50" fill="hold"/>
                                            <p:tgtEl>
                                              <p:spTgt spid="55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6" dur="50"/>
                                            <p:tgtEl>
                                              <p:spTgt spid="55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7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238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0" dur="50" fill="hold"/>
                                            <p:tgtEl>
                                              <p:spTgt spid="55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1" dur="50" fill="hold"/>
                                            <p:tgtEl>
                                              <p:spTgt spid="55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2" dur="50"/>
                                            <p:tgtEl>
                                              <p:spTgt spid="55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3" fill="hold">
                                <p:stCondLst>
                                  <p:cond delay="3350"/>
                                </p:stCondLst>
                                <p:childTnLst>
                                  <p:par>
                                    <p:cTn id="244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6" dur="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7" dur="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8" dur="5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9" fill="hold">
                                <p:stCondLst>
                                  <p:cond delay="3400"/>
                                </p:stCondLst>
                                <p:childTnLst>
                                  <p:par>
                                    <p:cTn id="25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2" dur="50" fill="hold"/>
                                            <p:tgtEl>
                                              <p:spTgt spid="55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3" dur="50" fill="hold"/>
                                            <p:tgtEl>
                                              <p:spTgt spid="55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4" dur="50"/>
                                            <p:tgtEl>
                                              <p:spTgt spid="55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5" fill="hold">
                                <p:stCondLst>
                                  <p:cond delay="3450"/>
                                </p:stCondLst>
                                <p:childTnLst>
                                  <p:par>
                                    <p:cTn id="256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8" dur="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9" dur="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0" dur="5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1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262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4" dur="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5" dur="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6" dur="5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7" fill="hold">
                                <p:stCondLst>
                                  <p:cond delay="3550"/>
                                </p:stCondLst>
                                <p:childTnLst>
                                  <p:par>
                                    <p:cTn id="268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0" dur="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1" dur="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2" dur="5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3" fill="hold">
                                <p:stCondLst>
                                  <p:cond delay="3600"/>
                                </p:stCondLst>
                                <p:childTnLst>
                                  <p:par>
                                    <p:cTn id="274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6" dur="50" fill="hold"/>
                                            <p:tgtEl>
                                              <p:spTgt spid="55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7" dur="50" fill="hold"/>
                                            <p:tgtEl>
                                              <p:spTgt spid="55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8" dur="50"/>
                                            <p:tgtEl>
                                              <p:spTgt spid="55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9" fill="hold">
                                <p:stCondLst>
                                  <p:cond delay="3650"/>
                                </p:stCondLst>
                                <p:childTnLst>
                                  <p:par>
                                    <p:cTn id="28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2" dur="50" fill="hold"/>
                                            <p:tgtEl>
                                              <p:spTgt spid="55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3" dur="50" fill="hold"/>
                                            <p:tgtEl>
                                              <p:spTgt spid="55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4" dur="50"/>
                                            <p:tgtEl>
                                              <p:spTgt spid="55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5" fill="hold">
                                <p:stCondLst>
                                  <p:cond delay="3700"/>
                                </p:stCondLst>
                                <p:childTnLst>
                                  <p:par>
                                    <p:cTn id="286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8" dur="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9" dur="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0" dur="5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1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29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4" dur="50" fill="hold"/>
                                            <p:tgtEl>
                                              <p:spTgt spid="46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5" dur="50" fill="hold"/>
                                            <p:tgtEl>
                                              <p:spTgt spid="46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6" dur="50"/>
                                            <p:tgtEl>
                                              <p:spTgt spid="46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7" fill="hold">
                                <p:stCondLst>
                                  <p:cond delay="3800"/>
                                </p:stCondLst>
                                <p:childTnLst>
                                  <p:par>
                                    <p:cTn id="298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0" dur="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1" dur="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2" dur="5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3" fill="hold">
                                <p:stCondLst>
                                  <p:cond delay="3850"/>
                                </p:stCondLst>
                                <p:childTnLst>
                                  <p:par>
                                    <p:cTn id="304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6" dur="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7" dur="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8" dur="5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9" fill="hold">
                                <p:stCondLst>
                                  <p:cond delay="3900"/>
                                </p:stCondLst>
                                <p:childTnLst>
                                  <p:par>
                                    <p:cTn id="31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2" dur="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3" dur="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4" dur="5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5" fill="hold">
                                <p:stCondLst>
                                  <p:cond delay="3950"/>
                                </p:stCondLst>
                                <p:childTnLst>
                                  <p:par>
                                    <p:cTn id="316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8" dur="50" fill="hold"/>
                                            <p:tgtEl>
                                              <p:spTgt spid="55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9" dur="50" fill="hold"/>
                                            <p:tgtEl>
                                              <p:spTgt spid="55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0" dur="50"/>
                                            <p:tgtEl>
                                              <p:spTgt spid="55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1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322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4" dur="50" fill="hold"/>
                                            <p:tgtEl>
                                              <p:spTgt spid="55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5" dur="50" fill="hold"/>
                                            <p:tgtEl>
                                              <p:spTgt spid="55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6" dur="50"/>
                                            <p:tgtEl>
                                              <p:spTgt spid="55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7" fill="hold">
                                <p:stCondLst>
                                  <p:cond delay="4050"/>
                                </p:stCondLst>
                                <p:childTnLst>
                                  <p:par>
                                    <p:cTn id="328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0" dur="50" fill="hold"/>
                                            <p:tgtEl>
                                              <p:spTgt spid="55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1" dur="50" fill="hold"/>
                                            <p:tgtEl>
                                              <p:spTgt spid="55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2" dur="50"/>
                                            <p:tgtEl>
                                              <p:spTgt spid="55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3" fill="hold">
                                <p:stCondLst>
                                  <p:cond delay="4100"/>
                                </p:stCondLst>
                                <p:childTnLst>
                                  <p:par>
                                    <p:cTn id="334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6" dur="50" fill="hold"/>
                                            <p:tgtEl>
                                              <p:spTgt spid="55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7" dur="50" fill="hold"/>
                                            <p:tgtEl>
                                              <p:spTgt spid="55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8" dur="50"/>
                                            <p:tgtEl>
                                              <p:spTgt spid="55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9" fill="hold">
                                <p:stCondLst>
                                  <p:cond delay="4150"/>
                                </p:stCondLst>
                                <p:childTnLst>
                                  <p:par>
                                    <p:cTn id="34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2" dur="50" fill="hold"/>
                                            <p:tgtEl>
                                              <p:spTgt spid="55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3" dur="50" fill="hold"/>
                                            <p:tgtEl>
                                              <p:spTgt spid="55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4" dur="50"/>
                                            <p:tgtEl>
                                              <p:spTgt spid="55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5" fill="hold">
                                <p:stCondLst>
                                  <p:cond delay="4200"/>
                                </p:stCondLst>
                                <p:childTnLst>
                                  <p:par>
                                    <p:cTn id="346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8" dur="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9" dur="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0" dur="5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1" fill="hold">
                                <p:stCondLst>
                                  <p:cond delay="4250"/>
                                </p:stCondLst>
                                <p:childTnLst>
                                  <p:par>
                                    <p:cTn id="352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4" dur="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5" dur="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6" dur="5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7" fill="hold">
                                <p:stCondLst>
                                  <p:cond delay="4300"/>
                                </p:stCondLst>
                                <p:childTnLst>
                                  <p:par>
                                    <p:cTn id="358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0" dur="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1" dur="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2" dur="5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3" fill="hold">
                                <p:stCondLst>
                                  <p:cond delay="4350"/>
                                </p:stCondLst>
                                <p:childTnLst>
                                  <p:par>
                                    <p:cTn id="364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6" dur="50" fill="hold"/>
                                            <p:tgtEl>
                                              <p:spTgt spid="55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7" dur="50" fill="hold"/>
                                            <p:tgtEl>
                                              <p:spTgt spid="55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8" dur="50"/>
                                            <p:tgtEl>
                                              <p:spTgt spid="55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9" fill="hold">
                                <p:stCondLst>
                                  <p:cond delay="4400"/>
                                </p:stCondLst>
                                <p:childTnLst>
                                  <p:par>
                                    <p:cTn id="37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2" dur="50" fill="hold"/>
                                            <p:tgtEl>
                                              <p:spTgt spid="55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3" dur="50" fill="hold"/>
                                            <p:tgtEl>
                                              <p:spTgt spid="55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4" dur="50"/>
                                            <p:tgtEl>
                                              <p:spTgt spid="55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5" fill="hold">
                                <p:stCondLst>
                                  <p:cond delay="4450"/>
                                </p:stCondLst>
                                <p:childTnLst>
                                  <p:par>
                                    <p:cTn id="376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8" dur="50" fill="hold"/>
                                            <p:tgtEl>
                                              <p:spTgt spid="55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9" dur="50" fill="hold"/>
                                            <p:tgtEl>
                                              <p:spTgt spid="55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0" dur="50"/>
                                            <p:tgtEl>
                                              <p:spTgt spid="55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1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382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4" dur="50" fill="hold"/>
                                            <p:tgtEl>
                                              <p:spTgt spid="55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5" dur="50" fill="hold"/>
                                            <p:tgtEl>
                                              <p:spTgt spid="55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6" dur="50"/>
                                            <p:tgtEl>
                                              <p:spTgt spid="55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7" fill="hold">
                                <p:stCondLst>
                                  <p:cond delay="4550"/>
                                </p:stCondLst>
                                <p:childTnLst>
                                  <p:par>
                                    <p:cTn id="388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0" dur="50" fill="hold"/>
                                            <p:tgtEl>
                                              <p:spTgt spid="55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1" dur="50" fill="hold"/>
                                            <p:tgtEl>
                                              <p:spTgt spid="55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2" dur="50"/>
                                            <p:tgtEl>
                                              <p:spTgt spid="55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3" fill="hold">
                                <p:stCondLst>
                                  <p:cond delay="4600"/>
                                </p:stCondLst>
                                <p:childTnLst>
                                  <p:par>
                                    <p:cTn id="394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6" dur="50" fill="hold"/>
                                            <p:tgtEl>
                                              <p:spTgt spid="55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7" dur="50" fill="hold"/>
                                            <p:tgtEl>
                                              <p:spTgt spid="55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8" dur="50"/>
                                            <p:tgtEl>
                                              <p:spTgt spid="55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9" fill="hold">
                                <p:stCondLst>
                                  <p:cond delay="4650"/>
                                </p:stCondLst>
                                <p:childTnLst>
                                  <p:par>
                                    <p:cTn id="40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2" dur="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3" dur="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4" dur="5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5" fill="hold">
                                <p:stCondLst>
                                  <p:cond delay="4700"/>
                                </p:stCondLst>
                                <p:childTnLst>
                                  <p:par>
                                    <p:cTn id="406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8" dur="50" fill="hold"/>
                                            <p:tgtEl>
                                              <p:spTgt spid="55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9" dur="50" fill="hold"/>
                                            <p:tgtEl>
                                              <p:spTgt spid="55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0" dur="50"/>
                                            <p:tgtEl>
                                              <p:spTgt spid="55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1" fill="hold">
                                <p:stCondLst>
                                  <p:cond delay="4750"/>
                                </p:stCondLst>
                                <p:childTnLst>
                                  <p:par>
                                    <p:cTn id="412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4" dur="50" fill="hold"/>
                                            <p:tgtEl>
                                              <p:spTgt spid="55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5" dur="50" fill="hold"/>
                                            <p:tgtEl>
                                              <p:spTgt spid="55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6" dur="50"/>
                                            <p:tgtEl>
                                              <p:spTgt spid="55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7" fill="hold">
                                <p:stCondLst>
                                  <p:cond delay="4800"/>
                                </p:stCondLst>
                                <p:childTnLst>
                                  <p:par>
                                    <p:cTn id="418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0" dur="50" fill="hold"/>
                                            <p:tgtEl>
                                              <p:spTgt spid="55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1" dur="50" fill="hold"/>
                                            <p:tgtEl>
                                              <p:spTgt spid="55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2" dur="50"/>
                                            <p:tgtEl>
                                              <p:spTgt spid="55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3" fill="hold">
                                <p:stCondLst>
                                  <p:cond delay="4850"/>
                                </p:stCondLst>
                                <p:childTnLst>
                                  <p:par>
                                    <p:cTn id="424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6" dur="50" fill="hold"/>
                                            <p:tgtEl>
                                              <p:spTgt spid="55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7" dur="50" fill="hold"/>
                                            <p:tgtEl>
                                              <p:spTgt spid="55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8" dur="50"/>
                                            <p:tgtEl>
                                              <p:spTgt spid="55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9" fill="hold">
                                <p:stCondLst>
                                  <p:cond delay="4900"/>
                                </p:stCondLst>
                                <p:childTnLst>
                                  <p:par>
                                    <p:cTn id="43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2" dur="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3" dur="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34" dur="5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5" fill="hold">
                                <p:stCondLst>
                                  <p:cond delay="4950"/>
                                </p:stCondLst>
                                <p:childTnLst>
                                  <p:par>
                                    <p:cTn id="43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8" dur="250" fill="hold"/>
                                            <p:tgtEl>
                                              <p:spTgt spid="66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9" dur="250" fill="hold"/>
                                            <p:tgtEl>
                                              <p:spTgt spid="66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0" dur="250"/>
                                            <p:tgtEl>
                                              <p:spTgt spid="6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1" fill="hold">
                                <p:stCondLst>
                                  <p:cond delay="5200"/>
                                </p:stCondLst>
                                <p:childTnLst>
                                  <p:par>
                                    <p:cTn id="442" presetID="6" presetClass="emph" presetSubtype="0" repeatCount="3000" autoRev="1" fill="remove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443" dur="200" fill="hold"/>
                                            <p:tgtEl>
                                              <p:spTgt spid="668"/>
                                            </p:tgtEl>
                                          </p:cBhvr>
                                          <p:by x="180000" y="18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44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6" dur="250" fill="hold"/>
                                            <p:tgtEl>
                                              <p:spTgt spid="66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7" dur="250" fill="hold"/>
                                            <p:tgtEl>
                                              <p:spTgt spid="66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8" dur="250"/>
                                            <p:tgtEl>
                                              <p:spTgt spid="6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9" presetID="23" presetClass="exit" presetSubtype="32" fill="hold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450" dur="250"/>
                                            <p:tgtEl>
                                              <p:spTgt spid="66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1" dur="250"/>
                                            <p:tgtEl>
                                              <p:spTgt spid="66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52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6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624" grpId="0" animBg="1"/>
          <p:bldP spid="668" grpId="0" animBg="1"/>
          <p:bldP spid="668" grpId="1" animBg="1"/>
          <p:bldP spid="180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80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80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1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1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15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650"/>
                                </p:stCondLst>
                                <p:childTnLst>
                                  <p:par>
                                    <p:cTn id="16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" dur="1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1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15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800"/>
                                </p:stCondLst>
                                <p:childTnLst>
                                  <p:par>
                                    <p:cTn id="22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1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1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15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950"/>
                                </p:stCondLst>
                                <p:childTnLst>
                                  <p:par>
                                    <p:cTn id="28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1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1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15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34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1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1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15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4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1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1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15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1400"/>
                                </p:stCondLst>
                                <p:childTnLst>
                                  <p:par>
                                    <p:cTn id="46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1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1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15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1550"/>
                                </p:stCondLst>
                                <p:childTnLst>
                                  <p:par>
                                    <p:cTn id="52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150" fill="hold"/>
                                            <p:tgtEl>
                                              <p:spTgt spid="55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150" fill="hold"/>
                                            <p:tgtEl>
                                              <p:spTgt spid="55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6" dur="150"/>
                                            <p:tgtEl>
                                              <p:spTgt spid="55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1700"/>
                                </p:stCondLst>
                                <p:childTnLst>
                                  <p:par>
                                    <p:cTn id="58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1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1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2" dur="15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1850"/>
                                </p:stCondLst>
                                <p:childTnLst>
                                  <p:par>
                                    <p:cTn id="64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50" fill="hold"/>
                                            <p:tgtEl>
                                              <p:spTgt spid="55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50" fill="hold"/>
                                            <p:tgtEl>
                                              <p:spTgt spid="55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8" dur="50"/>
                                            <p:tgtEl>
                                              <p:spTgt spid="55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1900"/>
                                </p:stCondLst>
                                <p:childTnLst>
                                  <p:par>
                                    <p:cTn id="7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2" dur="50" fill="hold"/>
                                            <p:tgtEl>
                                              <p:spTgt spid="55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50" fill="hold"/>
                                            <p:tgtEl>
                                              <p:spTgt spid="55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4" dur="50"/>
                                            <p:tgtEl>
                                              <p:spTgt spid="55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5" fill="hold">
                                <p:stCondLst>
                                  <p:cond delay="1950"/>
                                </p:stCondLst>
                                <p:childTnLst>
                                  <p:par>
                                    <p:cTn id="76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8" dur="50" fill="hold"/>
                                            <p:tgtEl>
                                              <p:spTgt spid="55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50" fill="hold"/>
                                            <p:tgtEl>
                                              <p:spTgt spid="55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0" dur="50"/>
                                            <p:tgtEl>
                                              <p:spTgt spid="55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82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4" dur="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5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7" fill="hold">
                                <p:stCondLst>
                                  <p:cond delay="2050"/>
                                </p:stCondLst>
                                <p:childTnLst>
                                  <p:par>
                                    <p:cTn id="88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0" dur="50" fill="hold"/>
                                            <p:tgtEl>
                                              <p:spTgt spid="55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1" dur="50" fill="hold"/>
                                            <p:tgtEl>
                                              <p:spTgt spid="55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2" dur="50"/>
                                            <p:tgtEl>
                                              <p:spTgt spid="55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3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94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6" dur="50" fill="hold"/>
                                            <p:tgtEl>
                                              <p:spTgt spid="55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7" dur="50" fill="hold"/>
                                            <p:tgtEl>
                                              <p:spTgt spid="55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8" dur="50"/>
                                            <p:tgtEl>
                                              <p:spTgt spid="55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9" fill="hold">
                                <p:stCondLst>
                                  <p:cond delay="2150"/>
                                </p:stCondLst>
                                <p:childTnLst>
                                  <p:par>
                                    <p:cTn id="10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2" dur="50" fill="hold"/>
                                            <p:tgtEl>
                                              <p:spTgt spid="55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3" dur="50" fill="hold"/>
                                            <p:tgtEl>
                                              <p:spTgt spid="55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4" dur="50"/>
                                            <p:tgtEl>
                                              <p:spTgt spid="55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5" fill="hold">
                                <p:stCondLst>
                                  <p:cond delay="2200"/>
                                </p:stCondLst>
                                <p:childTnLst>
                                  <p:par>
                                    <p:cTn id="106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8" dur="50" fill="hold"/>
                                            <p:tgtEl>
                                              <p:spTgt spid="55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9" dur="50" fill="hold"/>
                                            <p:tgtEl>
                                              <p:spTgt spid="55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0" dur="50"/>
                                            <p:tgtEl>
                                              <p:spTgt spid="55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1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112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4" dur="50" fill="hold"/>
                                            <p:tgtEl>
                                              <p:spTgt spid="55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5" dur="50" fill="hold"/>
                                            <p:tgtEl>
                                              <p:spTgt spid="55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6" dur="50"/>
                                            <p:tgtEl>
                                              <p:spTgt spid="55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7" fill="hold">
                                <p:stCondLst>
                                  <p:cond delay="2300"/>
                                </p:stCondLst>
                                <p:childTnLst>
                                  <p:par>
                                    <p:cTn id="118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0" dur="50" fill="hold"/>
                                            <p:tgtEl>
                                              <p:spTgt spid="55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1" dur="50" fill="hold"/>
                                            <p:tgtEl>
                                              <p:spTgt spid="55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2" dur="50"/>
                                            <p:tgtEl>
                                              <p:spTgt spid="55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3" fill="hold">
                                <p:stCondLst>
                                  <p:cond delay="2350"/>
                                </p:stCondLst>
                                <p:childTnLst>
                                  <p:par>
                                    <p:cTn id="124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6" dur="50" fill="hold"/>
                                            <p:tgtEl>
                                              <p:spTgt spid="55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7" dur="50" fill="hold"/>
                                            <p:tgtEl>
                                              <p:spTgt spid="55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8" dur="50"/>
                                            <p:tgtEl>
                                              <p:spTgt spid="55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9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13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2" dur="50" fill="hold"/>
                                            <p:tgtEl>
                                              <p:spTgt spid="55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3" dur="50" fill="hold"/>
                                            <p:tgtEl>
                                              <p:spTgt spid="55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4" dur="50"/>
                                            <p:tgtEl>
                                              <p:spTgt spid="55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5" fill="hold">
                                <p:stCondLst>
                                  <p:cond delay="2450"/>
                                </p:stCondLst>
                                <p:childTnLst>
                                  <p:par>
                                    <p:cTn id="136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8" dur="50" fill="hold"/>
                                            <p:tgtEl>
                                              <p:spTgt spid="557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9" dur="50" fill="hold"/>
                                            <p:tgtEl>
                                              <p:spTgt spid="557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0" dur="50"/>
                                            <p:tgtEl>
                                              <p:spTgt spid="55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1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142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4" dur="50" fill="hold"/>
                                            <p:tgtEl>
                                              <p:spTgt spid="557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5" dur="50" fill="hold"/>
                                            <p:tgtEl>
                                              <p:spTgt spid="557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6" dur="50"/>
                                            <p:tgtEl>
                                              <p:spTgt spid="55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7" fill="hold">
                                <p:stCondLst>
                                  <p:cond delay="2550"/>
                                </p:stCondLst>
                                <p:childTnLst>
                                  <p:par>
                                    <p:cTn id="148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0" dur="50" fill="hold"/>
                                            <p:tgtEl>
                                              <p:spTgt spid="55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1" dur="50" fill="hold"/>
                                            <p:tgtEl>
                                              <p:spTgt spid="55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2" dur="50"/>
                                            <p:tgtEl>
                                              <p:spTgt spid="55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3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154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6" dur="50" fill="hold"/>
                                            <p:tgtEl>
                                              <p:spTgt spid="55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7" dur="50" fill="hold"/>
                                            <p:tgtEl>
                                              <p:spTgt spid="55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8" dur="50"/>
                                            <p:tgtEl>
                                              <p:spTgt spid="55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9" fill="hold">
                                <p:stCondLst>
                                  <p:cond delay="2650"/>
                                </p:stCondLst>
                                <p:childTnLst>
                                  <p:par>
                                    <p:cTn id="16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2" dur="50" fill="hold"/>
                                            <p:tgtEl>
                                              <p:spTgt spid="55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3" dur="50" fill="hold"/>
                                            <p:tgtEl>
                                              <p:spTgt spid="55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4" dur="50"/>
                                            <p:tgtEl>
                                              <p:spTgt spid="55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5" fill="hold">
                                <p:stCondLst>
                                  <p:cond delay="2700"/>
                                </p:stCondLst>
                                <p:childTnLst>
                                  <p:par>
                                    <p:cTn id="166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8" dur="50" fill="hold"/>
                                            <p:tgtEl>
                                              <p:spTgt spid="55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9" dur="50" fill="hold"/>
                                            <p:tgtEl>
                                              <p:spTgt spid="55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0" dur="50"/>
                                            <p:tgtEl>
                                              <p:spTgt spid="55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1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172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4" dur="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5" dur="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6" dur="5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7" fill="hold">
                                <p:stCondLst>
                                  <p:cond delay="2800"/>
                                </p:stCondLst>
                                <p:childTnLst>
                                  <p:par>
                                    <p:cTn id="178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0" dur="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1" dur="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2" dur="5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3" fill="hold">
                                <p:stCondLst>
                                  <p:cond delay="2850"/>
                                </p:stCondLst>
                                <p:childTnLst>
                                  <p:par>
                                    <p:cTn id="184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6" dur="50" fill="hold"/>
                                            <p:tgtEl>
                                              <p:spTgt spid="55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7" dur="50" fill="hold"/>
                                            <p:tgtEl>
                                              <p:spTgt spid="55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8" dur="50"/>
                                            <p:tgtEl>
                                              <p:spTgt spid="55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9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19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2" dur="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3" dur="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4" dur="5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5" fill="hold">
                                <p:stCondLst>
                                  <p:cond delay="2950"/>
                                </p:stCondLst>
                                <p:childTnLst>
                                  <p:par>
                                    <p:cTn id="196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8" dur="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9" dur="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0" dur="5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1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02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4" dur="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5" dur="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6" dur="5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7" fill="hold">
                                <p:stCondLst>
                                  <p:cond delay="3050"/>
                                </p:stCondLst>
                                <p:childTnLst>
                                  <p:par>
                                    <p:cTn id="208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0" dur="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1" dur="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2" dur="5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3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214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6" dur="50" fill="hold"/>
                                            <p:tgtEl>
                                              <p:spTgt spid="55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7" dur="50" fill="hold"/>
                                            <p:tgtEl>
                                              <p:spTgt spid="55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8" dur="50"/>
                                            <p:tgtEl>
                                              <p:spTgt spid="55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9" fill="hold">
                                <p:stCondLst>
                                  <p:cond delay="3150"/>
                                </p:stCondLst>
                                <p:childTnLst>
                                  <p:par>
                                    <p:cTn id="22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2" dur="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3" dur="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4" dur="5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5" fill="hold">
                                <p:stCondLst>
                                  <p:cond delay="3200"/>
                                </p:stCondLst>
                                <p:childTnLst>
                                  <p:par>
                                    <p:cTn id="226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8" dur="50" fill="hold"/>
                                            <p:tgtEl>
                                              <p:spTgt spid="55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9" dur="50" fill="hold"/>
                                            <p:tgtEl>
                                              <p:spTgt spid="55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0" dur="50"/>
                                            <p:tgtEl>
                                              <p:spTgt spid="55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1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232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4" dur="50" fill="hold"/>
                                            <p:tgtEl>
                                              <p:spTgt spid="55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5" dur="50" fill="hold"/>
                                            <p:tgtEl>
                                              <p:spTgt spid="55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6" dur="50"/>
                                            <p:tgtEl>
                                              <p:spTgt spid="55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7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238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0" dur="50" fill="hold"/>
                                            <p:tgtEl>
                                              <p:spTgt spid="55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1" dur="50" fill="hold"/>
                                            <p:tgtEl>
                                              <p:spTgt spid="55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2" dur="50"/>
                                            <p:tgtEl>
                                              <p:spTgt spid="55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3" fill="hold">
                                <p:stCondLst>
                                  <p:cond delay="3350"/>
                                </p:stCondLst>
                                <p:childTnLst>
                                  <p:par>
                                    <p:cTn id="244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6" dur="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7" dur="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8" dur="5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9" fill="hold">
                                <p:stCondLst>
                                  <p:cond delay="3400"/>
                                </p:stCondLst>
                                <p:childTnLst>
                                  <p:par>
                                    <p:cTn id="25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2" dur="50" fill="hold"/>
                                            <p:tgtEl>
                                              <p:spTgt spid="55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3" dur="50" fill="hold"/>
                                            <p:tgtEl>
                                              <p:spTgt spid="55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4" dur="50"/>
                                            <p:tgtEl>
                                              <p:spTgt spid="55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5" fill="hold">
                                <p:stCondLst>
                                  <p:cond delay="3450"/>
                                </p:stCondLst>
                                <p:childTnLst>
                                  <p:par>
                                    <p:cTn id="256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8" dur="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9" dur="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0" dur="5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1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262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4" dur="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5" dur="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6" dur="5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7" fill="hold">
                                <p:stCondLst>
                                  <p:cond delay="3550"/>
                                </p:stCondLst>
                                <p:childTnLst>
                                  <p:par>
                                    <p:cTn id="268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0" dur="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1" dur="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2" dur="5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3" fill="hold">
                                <p:stCondLst>
                                  <p:cond delay="3600"/>
                                </p:stCondLst>
                                <p:childTnLst>
                                  <p:par>
                                    <p:cTn id="274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6" dur="50" fill="hold"/>
                                            <p:tgtEl>
                                              <p:spTgt spid="55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7" dur="50" fill="hold"/>
                                            <p:tgtEl>
                                              <p:spTgt spid="55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8" dur="50"/>
                                            <p:tgtEl>
                                              <p:spTgt spid="55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9" fill="hold">
                                <p:stCondLst>
                                  <p:cond delay="3650"/>
                                </p:stCondLst>
                                <p:childTnLst>
                                  <p:par>
                                    <p:cTn id="28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2" dur="50" fill="hold"/>
                                            <p:tgtEl>
                                              <p:spTgt spid="55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3" dur="50" fill="hold"/>
                                            <p:tgtEl>
                                              <p:spTgt spid="55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4" dur="50"/>
                                            <p:tgtEl>
                                              <p:spTgt spid="55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5" fill="hold">
                                <p:stCondLst>
                                  <p:cond delay="3700"/>
                                </p:stCondLst>
                                <p:childTnLst>
                                  <p:par>
                                    <p:cTn id="286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8" dur="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9" dur="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0" dur="5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1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29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4" dur="50" fill="hold"/>
                                            <p:tgtEl>
                                              <p:spTgt spid="46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5" dur="50" fill="hold"/>
                                            <p:tgtEl>
                                              <p:spTgt spid="46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6" dur="50"/>
                                            <p:tgtEl>
                                              <p:spTgt spid="46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7" fill="hold">
                                <p:stCondLst>
                                  <p:cond delay="3800"/>
                                </p:stCondLst>
                                <p:childTnLst>
                                  <p:par>
                                    <p:cTn id="298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0" dur="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1" dur="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2" dur="5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3" fill="hold">
                                <p:stCondLst>
                                  <p:cond delay="3850"/>
                                </p:stCondLst>
                                <p:childTnLst>
                                  <p:par>
                                    <p:cTn id="304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6" dur="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7" dur="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8" dur="5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9" fill="hold">
                                <p:stCondLst>
                                  <p:cond delay="3900"/>
                                </p:stCondLst>
                                <p:childTnLst>
                                  <p:par>
                                    <p:cTn id="31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2" dur="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3" dur="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4" dur="5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5" fill="hold">
                                <p:stCondLst>
                                  <p:cond delay="3950"/>
                                </p:stCondLst>
                                <p:childTnLst>
                                  <p:par>
                                    <p:cTn id="316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8" dur="50" fill="hold"/>
                                            <p:tgtEl>
                                              <p:spTgt spid="55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9" dur="50" fill="hold"/>
                                            <p:tgtEl>
                                              <p:spTgt spid="55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0" dur="50"/>
                                            <p:tgtEl>
                                              <p:spTgt spid="55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1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322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4" dur="50" fill="hold"/>
                                            <p:tgtEl>
                                              <p:spTgt spid="55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5" dur="50" fill="hold"/>
                                            <p:tgtEl>
                                              <p:spTgt spid="55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6" dur="50"/>
                                            <p:tgtEl>
                                              <p:spTgt spid="55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7" fill="hold">
                                <p:stCondLst>
                                  <p:cond delay="4050"/>
                                </p:stCondLst>
                                <p:childTnLst>
                                  <p:par>
                                    <p:cTn id="328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0" dur="50" fill="hold"/>
                                            <p:tgtEl>
                                              <p:spTgt spid="55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1" dur="50" fill="hold"/>
                                            <p:tgtEl>
                                              <p:spTgt spid="55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2" dur="50"/>
                                            <p:tgtEl>
                                              <p:spTgt spid="55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3" fill="hold">
                                <p:stCondLst>
                                  <p:cond delay="4100"/>
                                </p:stCondLst>
                                <p:childTnLst>
                                  <p:par>
                                    <p:cTn id="334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6" dur="50" fill="hold"/>
                                            <p:tgtEl>
                                              <p:spTgt spid="55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7" dur="50" fill="hold"/>
                                            <p:tgtEl>
                                              <p:spTgt spid="55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8" dur="50"/>
                                            <p:tgtEl>
                                              <p:spTgt spid="55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9" fill="hold">
                                <p:stCondLst>
                                  <p:cond delay="4150"/>
                                </p:stCondLst>
                                <p:childTnLst>
                                  <p:par>
                                    <p:cTn id="34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2" dur="50" fill="hold"/>
                                            <p:tgtEl>
                                              <p:spTgt spid="55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3" dur="50" fill="hold"/>
                                            <p:tgtEl>
                                              <p:spTgt spid="55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4" dur="50"/>
                                            <p:tgtEl>
                                              <p:spTgt spid="55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5" fill="hold">
                                <p:stCondLst>
                                  <p:cond delay="4200"/>
                                </p:stCondLst>
                                <p:childTnLst>
                                  <p:par>
                                    <p:cTn id="346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8" dur="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9" dur="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0" dur="5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1" fill="hold">
                                <p:stCondLst>
                                  <p:cond delay="4250"/>
                                </p:stCondLst>
                                <p:childTnLst>
                                  <p:par>
                                    <p:cTn id="352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4" dur="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5" dur="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6" dur="5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7" fill="hold">
                                <p:stCondLst>
                                  <p:cond delay="4300"/>
                                </p:stCondLst>
                                <p:childTnLst>
                                  <p:par>
                                    <p:cTn id="358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0" dur="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1" dur="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2" dur="5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3" fill="hold">
                                <p:stCondLst>
                                  <p:cond delay="4350"/>
                                </p:stCondLst>
                                <p:childTnLst>
                                  <p:par>
                                    <p:cTn id="364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6" dur="50" fill="hold"/>
                                            <p:tgtEl>
                                              <p:spTgt spid="55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7" dur="50" fill="hold"/>
                                            <p:tgtEl>
                                              <p:spTgt spid="55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8" dur="50"/>
                                            <p:tgtEl>
                                              <p:spTgt spid="55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9" fill="hold">
                                <p:stCondLst>
                                  <p:cond delay="4400"/>
                                </p:stCondLst>
                                <p:childTnLst>
                                  <p:par>
                                    <p:cTn id="37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2" dur="50" fill="hold"/>
                                            <p:tgtEl>
                                              <p:spTgt spid="55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3" dur="50" fill="hold"/>
                                            <p:tgtEl>
                                              <p:spTgt spid="55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4" dur="50"/>
                                            <p:tgtEl>
                                              <p:spTgt spid="55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5" fill="hold">
                                <p:stCondLst>
                                  <p:cond delay="4450"/>
                                </p:stCondLst>
                                <p:childTnLst>
                                  <p:par>
                                    <p:cTn id="376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8" dur="50" fill="hold"/>
                                            <p:tgtEl>
                                              <p:spTgt spid="55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9" dur="50" fill="hold"/>
                                            <p:tgtEl>
                                              <p:spTgt spid="55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0" dur="50"/>
                                            <p:tgtEl>
                                              <p:spTgt spid="55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1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382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4" dur="50" fill="hold"/>
                                            <p:tgtEl>
                                              <p:spTgt spid="55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5" dur="50" fill="hold"/>
                                            <p:tgtEl>
                                              <p:spTgt spid="55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6" dur="50"/>
                                            <p:tgtEl>
                                              <p:spTgt spid="55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7" fill="hold">
                                <p:stCondLst>
                                  <p:cond delay="4550"/>
                                </p:stCondLst>
                                <p:childTnLst>
                                  <p:par>
                                    <p:cTn id="388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0" dur="50" fill="hold"/>
                                            <p:tgtEl>
                                              <p:spTgt spid="55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1" dur="50" fill="hold"/>
                                            <p:tgtEl>
                                              <p:spTgt spid="55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2" dur="50"/>
                                            <p:tgtEl>
                                              <p:spTgt spid="55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3" fill="hold">
                                <p:stCondLst>
                                  <p:cond delay="4600"/>
                                </p:stCondLst>
                                <p:childTnLst>
                                  <p:par>
                                    <p:cTn id="394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6" dur="50" fill="hold"/>
                                            <p:tgtEl>
                                              <p:spTgt spid="55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7" dur="50" fill="hold"/>
                                            <p:tgtEl>
                                              <p:spTgt spid="55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8" dur="50"/>
                                            <p:tgtEl>
                                              <p:spTgt spid="55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9" fill="hold">
                                <p:stCondLst>
                                  <p:cond delay="4650"/>
                                </p:stCondLst>
                                <p:childTnLst>
                                  <p:par>
                                    <p:cTn id="40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2" dur="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3" dur="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4" dur="5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5" fill="hold">
                                <p:stCondLst>
                                  <p:cond delay="4700"/>
                                </p:stCondLst>
                                <p:childTnLst>
                                  <p:par>
                                    <p:cTn id="406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8" dur="50" fill="hold"/>
                                            <p:tgtEl>
                                              <p:spTgt spid="55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9" dur="50" fill="hold"/>
                                            <p:tgtEl>
                                              <p:spTgt spid="55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0" dur="50"/>
                                            <p:tgtEl>
                                              <p:spTgt spid="55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1" fill="hold">
                                <p:stCondLst>
                                  <p:cond delay="4750"/>
                                </p:stCondLst>
                                <p:childTnLst>
                                  <p:par>
                                    <p:cTn id="412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4" dur="50" fill="hold"/>
                                            <p:tgtEl>
                                              <p:spTgt spid="55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5" dur="50" fill="hold"/>
                                            <p:tgtEl>
                                              <p:spTgt spid="55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6" dur="50"/>
                                            <p:tgtEl>
                                              <p:spTgt spid="55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7" fill="hold">
                                <p:stCondLst>
                                  <p:cond delay="4800"/>
                                </p:stCondLst>
                                <p:childTnLst>
                                  <p:par>
                                    <p:cTn id="418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0" dur="50" fill="hold"/>
                                            <p:tgtEl>
                                              <p:spTgt spid="55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1" dur="50" fill="hold"/>
                                            <p:tgtEl>
                                              <p:spTgt spid="55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2" dur="50"/>
                                            <p:tgtEl>
                                              <p:spTgt spid="55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3" fill="hold">
                                <p:stCondLst>
                                  <p:cond delay="4850"/>
                                </p:stCondLst>
                                <p:childTnLst>
                                  <p:par>
                                    <p:cTn id="424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6" dur="50" fill="hold"/>
                                            <p:tgtEl>
                                              <p:spTgt spid="55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7" dur="50" fill="hold"/>
                                            <p:tgtEl>
                                              <p:spTgt spid="55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8" dur="50"/>
                                            <p:tgtEl>
                                              <p:spTgt spid="55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9" fill="hold">
                                <p:stCondLst>
                                  <p:cond delay="4900"/>
                                </p:stCondLst>
                                <p:childTnLst>
                                  <p:par>
                                    <p:cTn id="43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2" dur="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3" dur="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34" dur="5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5" fill="hold">
                                <p:stCondLst>
                                  <p:cond delay="4950"/>
                                </p:stCondLst>
                                <p:childTnLst>
                                  <p:par>
                                    <p:cTn id="43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8" dur="250" fill="hold"/>
                                            <p:tgtEl>
                                              <p:spTgt spid="66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9" dur="250" fill="hold"/>
                                            <p:tgtEl>
                                              <p:spTgt spid="66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0" dur="250"/>
                                            <p:tgtEl>
                                              <p:spTgt spid="6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1" fill="hold">
                                <p:stCondLst>
                                  <p:cond delay="5200"/>
                                </p:stCondLst>
                                <p:childTnLst>
                                  <p:par>
                                    <p:cTn id="442" presetID="6" presetClass="emph" presetSubtype="0" repeatCount="3000" autoRev="1" fill="remove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443" dur="200" fill="hold"/>
                                            <p:tgtEl>
                                              <p:spTgt spid="668"/>
                                            </p:tgtEl>
                                          </p:cBhvr>
                                          <p:by x="180000" y="18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44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6" dur="250" fill="hold"/>
                                            <p:tgtEl>
                                              <p:spTgt spid="66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7" dur="250" fill="hold"/>
                                            <p:tgtEl>
                                              <p:spTgt spid="66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8" dur="250"/>
                                            <p:tgtEl>
                                              <p:spTgt spid="6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9" presetID="23" presetClass="exit" presetSubtype="32" fill="hold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450" dur="250"/>
                                            <p:tgtEl>
                                              <p:spTgt spid="66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1" dur="250"/>
                                            <p:tgtEl>
                                              <p:spTgt spid="66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52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6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624" grpId="0" animBg="1"/>
          <p:bldP spid="668" grpId="0" animBg="1"/>
          <p:bldP spid="668" grpId="1" animBg="1"/>
          <p:bldP spid="1806" grpId="0"/>
        </p:bldLst>
      </p:timing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/>
        </p:nvGrpSpPr>
        <p:grpSpPr>
          <a:xfrm>
            <a:off x="-1653" y="-1745"/>
            <a:ext cx="12193653" cy="6857999"/>
            <a:chOff x="-1653" y="-1745"/>
            <a:chExt cx="12193653" cy="6857999"/>
          </a:xfrm>
        </p:grpSpPr>
        <p:grpSp>
          <p:nvGrpSpPr>
            <p:cNvPr id="5555" name="组合 5554"/>
            <p:cNvGrpSpPr/>
            <p:nvPr/>
          </p:nvGrpSpPr>
          <p:grpSpPr>
            <a:xfrm>
              <a:off x="3134830" y="762000"/>
              <a:ext cx="906000" cy="525000"/>
              <a:chOff x="3134830" y="762000"/>
              <a:chExt cx="906000" cy="525000"/>
            </a:xfrm>
          </p:grpSpPr>
          <p:sp>
            <p:nvSpPr>
              <p:cNvPr id="4288" name="矩形 4287"/>
              <p:cNvSpPr/>
              <p:nvPr/>
            </p:nvSpPr>
            <p:spPr>
              <a:xfrm rot="5400000">
                <a:off x="3706330" y="762000"/>
                <a:ext cx="144000" cy="144000"/>
              </a:xfrm>
              <a:prstGeom prst="rect">
                <a:avLst/>
              </a:prstGeom>
              <a:solidFill>
                <a:srgbClr val="5CBDD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289" name="矩形 4288"/>
              <p:cNvSpPr/>
              <p:nvPr/>
            </p:nvSpPr>
            <p:spPr>
              <a:xfrm rot="5400000">
                <a:off x="3896830" y="762000"/>
                <a:ext cx="144000" cy="144000"/>
              </a:xfrm>
              <a:prstGeom prst="rect">
                <a:avLst/>
              </a:prstGeom>
              <a:solidFill>
                <a:srgbClr val="E8707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318" name="矩形 4317"/>
              <p:cNvSpPr/>
              <p:nvPr/>
            </p:nvSpPr>
            <p:spPr>
              <a:xfrm rot="5400000">
                <a:off x="3706330" y="952500"/>
                <a:ext cx="144000" cy="144000"/>
              </a:xfrm>
              <a:prstGeom prst="rect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319" name="矩形 4318"/>
              <p:cNvSpPr/>
              <p:nvPr/>
            </p:nvSpPr>
            <p:spPr>
              <a:xfrm rot="5400000">
                <a:off x="3896830" y="952500"/>
                <a:ext cx="144000" cy="144000"/>
              </a:xfrm>
              <a:prstGeom prst="rect">
                <a:avLst/>
              </a:prstGeom>
              <a:solidFill>
                <a:srgbClr val="7AC8DA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345" name="矩形 4344"/>
              <p:cNvSpPr/>
              <p:nvPr/>
            </p:nvSpPr>
            <p:spPr>
              <a:xfrm rot="5400000">
                <a:off x="3134830" y="1143000"/>
                <a:ext cx="144000" cy="144000"/>
              </a:xfrm>
              <a:prstGeom prst="rect">
                <a:avLst/>
              </a:prstGeom>
              <a:solidFill>
                <a:srgbClr val="E8707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346" name="矩形 4345"/>
              <p:cNvSpPr/>
              <p:nvPr/>
            </p:nvSpPr>
            <p:spPr>
              <a:xfrm rot="5400000">
                <a:off x="3325330" y="1143000"/>
                <a:ext cx="144000" cy="144000"/>
              </a:xfrm>
              <a:prstGeom prst="rect">
                <a:avLst/>
              </a:prstGeom>
              <a:solidFill>
                <a:srgbClr val="68A3D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347" name="矩形 4346"/>
              <p:cNvSpPr/>
              <p:nvPr/>
            </p:nvSpPr>
            <p:spPr>
              <a:xfrm rot="5400000">
                <a:off x="3515830" y="1143000"/>
                <a:ext cx="144000" cy="144000"/>
              </a:xfrm>
              <a:prstGeom prst="rect">
                <a:avLst/>
              </a:prstGeom>
              <a:solidFill>
                <a:srgbClr val="68A3D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348" name="矩形 4347"/>
              <p:cNvSpPr/>
              <p:nvPr/>
            </p:nvSpPr>
            <p:spPr>
              <a:xfrm rot="5400000">
                <a:off x="3706330" y="1143000"/>
                <a:ext cx="144000" cy="144000"/>
              </a:xfrm>
              <a:prstGeom prst="rect">
                <a:avLst/>
              </a:prstGeom>
              <a:solidFill>
                <a:srgbClr val="7AC8DA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349" name="矩形 4348"/>
              <p:cNvSpPr/>
              <p:nvPr/>
            </p:nvSpPr>
            <p:spPr>
              <a:xfrm rot="5400000">
                <a:off x="3896830" y="1143000"/>
                <a:ext cx="144000" cy="144000"/>
              </a:xfrm>
              <a:prstGeom prst="rect">
                <a:avLst/>
              </a:prstGeom>
              <a:solidFill>
                <a:srgbClr val="E8707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5554" name="组合 5553"/>
            <p:cNvGrpSpPr/>
            <p:nvPr/>
          </p:nvGrpSpPr>
          <p:grpSpPr>
            <a:xfrm>
              <a:off x="4087330" y="762000"/>
              <a:ext cx="525000" cy="525000"/>
              <a:chOff x="4087330" y="762000"/>
              <a:chExt cx="525000" cy="525000"/>
            </a:xfrm>
          </p:grpSpPr>
          <p:sp>
            <p:nvSpPr>
              <p:cNvPr id="4290" name="矩形 4289"/>
              <p:cNvSpPr/>
              <p:nvPr/>
            </p:nvSpPr>
            <p:spPr>
              <a:xfrm rot="5400000">
                <a:off x="4087330" y="762000"/>
                <a:ext cx="144000" cy="144000"/>
              </a:xfrm>
              <a:prstGeom prst="rect">
                <a:avLst/>
              </a:prstGeom>
              <a:solidFill>
                <a:srgbClr val="92D05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291" name="矩形 4290"/>
              <p:cNvSpPr/>
              <p:nvPr/>
            </p:nvSpPr>
            <p:spPr>
              <a:xfrm rot="5400000">
                <a:off x="4277830" y="762000"/>
                <a:ext cx="144000" cy="144000"/>
              </a:xfrm>
              <a:prstGeom prst="rect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320" name="矩形 4319"/>
              <p:cNvSpPr/>
              <p:nvPr/>
            </p:nvSpPr>
            <p:spPr>
              <a:xfrm rot="5400000">
                <a:off x="4087330" y="952500"/>
                <a:ext cx="144000" cy="144000"/>
              </a:xfrm>
              <a:prstGeom prst="rect">
                <a:avLst/>
              </a:prstGeom>
              <a:solidFill>
                <a:srgbClr val="7AC8DA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321" name="矩形 4320"/>
              <p:cNvSpPr/>
              <p:nvPr/>
            </p:nvSpPr>
            <p:spPr>
              <a:xfrm rot="5400000">
                <a:off x="4277830" y="952500"/>
                <a:ext cx="144000" cy="144000"/>
              </a:xfrm>
              <a:prstGeom prst="rect">
                <a:avLst/>
              </a:prstGeom>
              <a:solidFill>
                <a:srgbClr val="68A3D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350" name="矩形 4349"/>
              <p:cNvSpPr/>
              <p:nvPr/>
            </p:nvSpPr>
            <p:spPr>
              <a:xfrm rot="5400000">
                <a:off x="4087330" y="1143000"/>
                <a:ext cx="144000" cy="144000"/>
              </a:xfrm>
              <a:prstGeom prst="rect">
                <a:avLst/>
              </a:prstGeom>
              <a:solidFill>
                <a:srgbClr val="92D05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351" name="矩形 4350"/>
              <p:cNvSpPr/>
              <p:nvPr/>
            </p:nvSpPr>
            <p:spPr>
              <a:xfrm rot="5400000">
                <a:off x="4277830" y="1143000"/>
                <a:ext cx="144000" cy="144000"/>
              </a:xfrm>
              <a:prstGeom prst="rect">
                <a:avLst/>
              </a:prstGeom>
              <a:solidFill>
                <a:srgbClr val="7AC8DA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292" name="矩形 4291"/>
              <p:cNvSpPr/>
              <p:nvPr/>
            </p:nvSpPr>
            <p:spPr>
              <a:xfrm rot="5400000">
                <a:off x="4468330" y="762000"/>
                <a:ext cx="144000" cy="144000"/>
              </a:xfrm>
              <a:prstGeom prst="rect">
                <a:avLst/>
              </a:prstGeom>
              <a:solidFill>
                <a:srgbClr val="E8707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322" name="矩形 4321"/>
              <p:cNvSpPr/>
              <p:nvPr/>
            </p:nvSpPr>
            <p:spPr>
              <a:xfrm rot="5400000">
                <a:off x="4468330" y="952500"/>
                <a:ext cx="144000" cy="144000"/>
              </a:xfrm>
              <a:prstGeom prst="rect">
                <a:avLst/>
              </a:prstGeom>
              <a:solidFill>
                <a:srgbClr val="7AC8DA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352" name="矩形 4351"/>
              <p:cNvSpPr/>
              <p:nvPr/>
            </p:nvSpPr>
            <p:spPr>
              <a:xfrm rot="5400000">
                <a:off x="4468330" y="1143000"/>
                <a:ext cx="144000" cy="144000"/>
              </a:xfrm>
              <a:prstGeom prst="rect">
                <a:avLst/>
              </a:prstGeom>
              <a:solidFill>
                <a:srgbClr val="E8707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5553" name="组合 5552"/>
            <p:cNvGrpSpPr/>
            <p:nvPr/>
          </p:nvGrpSpPr>
          <p:grpSpPr>
            <a:xfrm>
              <a:off x="4658830" y="952500"/>
              <a:ext cx="144000" cy="334500"/>
              <a:chOff x="4658830" y="952500"/>
              <a:chExt cx="144000" cy="334500"/>
            </a:xfrm>
          </p:grpSpPr>
          <p:sp>
            <p:nvSpPr>
              <p:cNvPr id="4323" name="矩形 4322"/>
              <p:cNvSpPr/>
              <p:nvPr/>
            </p:nvSpPr>
            <p:spPr>
              <a:xfrm rot="5400000">
                <a:off x="4658830" y="952500"/>
                <a:ext cx="144000" cy="144000"/>
              </a:xfrm>
              <a:prstGeom prst="rect">
                <a:avLst/>
              </a:prstGeom>
              <a:solidFill>
                <a:srgbClr val="68A3D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353" name="矩形 4352"/>
              <p:cNvSpPr/>
              <p:nvPr/>
            </p:nvSpPr>
            <p:spPr>
              <a:xfrm rot="5400000">
                <a:off x="4658830" y="1143000"/>
                <a:ext cx="144000" cy="144000"/>
              </a:xfrm>
              <a:prstGeom prst="rect">
                <a:avLst/>
              </a:prstGeom>
              <a:solidFill>
                <a:srgbClr val="92D05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5551" name="组合 5550"/>
            <p:cNvGrpSpPr/>
            <p:nvPr/>
          </p:nvGrpSpPr>
          <p:grpSpPr>
            <a:xfrm>
              <a:off x="2372830" y="1333500"/>
              <a:ext cx="1096500" cy="525000"/>
              <a:chOff x="2372830" y="1333500"/>
              <a:chExt cx="1096500" cy="525000"/>
            </a:xfrm>
          </p:grpSpPr>
          <p:sp>
            <p:nvSpPr>
              <p:cNvPr id="4375" name="矩形 4374"/>
              <p:cNvSpPr/>
              <p:nvPr/>
            </p:nvSpPr>
            <p:spPr>
              <a:xfrm rot="5400000">
                <a:off x="3134830" y="1333500"/>
                <a:ext cx="144000" cy="144000"/>
              </a:xfrm>
              <a:prstGeom prst="rect">
                <a:avLst/>
              </a:prstGeom>
              <a:solidFill>
                <a:srgbClr val="7AC8DA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376" name="矩形 4375"/>
              <p:cNvSpPr/>
              <p:nvPr/>
            </p:nvSpPr>
            <p:spPr>
              <a:xfrm rot="5400000">
                <a:off x="3325330" y="1333500"/>
                <a:ext cx="144000" cy="144000"/>
              </a:xfrm>
              <a:prstGeom prst="rect">
                <a:avLst/>
              </a:prstGeom>
              <a:solidFill>
                <a:srgbClr val="E8707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405" name="矩形 4404"/>
              <p:cNvSpPr/>
              <p:nvPr/>
            </p:nvSpPr>
            <p:spPr>
              <a:xfrm rot="5400000">
                <a:off x="3134830" y="1524000"/>
                <a:ext cx="144000" cy="144000"/>
              </a:xfrm>
              <a:prstGeom prst="rect">
                <a:avLst/>
              </a:prstGeom>
              <a:solidFill>
                <a:srgbClr val="E8707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406" name="矩形 4405"/>
              <p:cNvSpPr/>
              <p:nvPr/>
            </p:nvSpPr>
            <p:spPr>
              <a:xfrm rot="5400000">
                <a:off x="3325330" y="1524000"/>
                <a:ext cx="144000" cy="144000"/>
              </a:xfrm>
              <a:prstGeom prst="rect">
                <a:avLst/>
              </a:prstGeom>
              <a:solidFill>
                <a:srgbClr val="5CBDD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431" name="矩形 4430"/>
              <p:cNvSpPr/>
              <p:nvPr/>
            </p:nvSpPr>
            <p:spPr>
              <a:xfrm rot="5400000">
                <a:off x="2372830" y="1714500"/>
                <a:ext cx="144000" cy="144000"/>
              </a:xfrm>
              <a:prstGeom prst="rect">
                <a:avLst/>
              </a:prstGeom>
              <a:solidFill>
                <a:srgbClr val="92D05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432" name="矩形 4431"/>
              <p:cNvSpPr/>
              <p:nvPr/>
            </p:nvSpPr>
            <p:spPr>
              <a:xfrm rot="5400000">
                <a:off x="2563330" y="1714500"/>
                <a:ext cx="144000" cy="144000"/>
              </a:xfrm>
              <a:prstGeom prst="rect">
                <a:avLst/>
              </a:prstGeom>
              <a:solidFill>
                <a:srgbClr val="7AC8DA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433" name="矩形 4432"/>
              <p:cNvSpPr/>
              <p:nvPr/>
            </p:nvSpPr>
            <p:spPr>
              <a:xfrm rot="5400000">
                <a:off x="2753830" y="1714500"/>
                <a:ext cx="144000" cy="144000"/>
              </a:xfrm>
              <a:prstGeom prst="rect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434" name="矩形 4433"/>
              <p:cNvSpPr/>
              <p:nvPr/>
            </p:nvSpPr>
            <p:spPr>
              <a:xfrm rot="5400000">
                <a:off x="2944330" y="1714500"/>
                <a:ext cx="144000" cy="144000"/>
              </a:xfrm>
              <a:prstGeom prst="rect">
                <a:avLst/>
              </a:prstGeom>
              <a:solidFill>
                <a:srgbClr val="92D05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435" name="矩形 4434"/>
              <p:cNvSpPr/>
              <p:nvPr/>
            </p:nvSpPr>
            <p:spPr>
              <a:xfrm rot="5400000">
                <a:off x="3134830" y="1714500"/>
                <a:ext cx="144000" cy="144000"/>
              </a:xfrm>
              <a:prstGeom prst="rect">
                <a:avLst/>
              </a:prstGeom>
              <a:solidFill>
                <a:srgbClr val="21A79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436" name="矩形 4435"/>
              <p:cNvSpPr/>
              <p:nvPr/>
            </p:nvSpPr>
            <p:spPr>
              <a:xfrm rot="5400000">
                <a:off x="3325330" y="1714500"/>
                <a:ext cx="144000" cy="144000"/>
              </a:xfrm>
              <a:prstGeom prst="rect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5550" name="组合 5549"/>
            <p:cNvGrpSpPr/>
            <p:nvPr/>
          </p:nvGrpSpPr>
          <p:grpSpPr>
            <a:xfrm>
              <a:off x="3515830" y="1333500"/>
              <a:ext cx="525000" cy="525000"/>
              <a:chOff x="3515830" y="1333500"/>
              <a:chExt cx="525000" cy="525000"/>
            </a:xfrm>
          </p:grpSpPr>
          <p:sp>
            <p:nvSpPr>
              <p:cNvPr id="4377" name="矩形 4376"/>
              <p:cNvSpPr/>
              <p:nvPr/>
            </p:nvSpPr>
            <p:spPr>
              <a:xfrm rot="5400000">
                <a:off x="3515830" y="1333500"/>
                <a:ext cx="144000" cy="144000"/>
              </a:xfrm>
              <a:prstGeom prst="rect">
                <a:avLst/>
              </a:prstGeom>
              <a:solidFill>
                <a:srgbClr val="7AC8DA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378" name="矩形 4377"/>
              <p:cNvSpPr/>
              <p:nvPr/>
            </p:nvSpPr>
            <p:spPr>
              <a:xfrm rot="5400000">
                <a:off x="3706330" y="1333500"/>
                <a:ext cx="144000" cy="144000"/>
              </a:xfrm>
              <a:prstGeom prst="rect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379" name="矩形 4378"/>
              <p:cNvSpPr/>
              <p:nvPr/>
            </p:nvSpPr>
            <p:spPr>
              <a:xfrm rot="5400000">
                <a:off x="3896830" y="1333500"/>
                <a:ext cx="144000" cy="144000"/>
              </a:xfrm>
              <a:prstGeom prst="rect">
                <a:avLst/>
              </a:prstGeom>
              <a:solidFill>
                <a:srgbClr val="E8707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407" name="矩形 4406"/>
              <p:cNvSpPr/>
              <p:nvPr/>
            </p:nvSpPr>
            <p:spPr>
              <a:xfrm rot="5400000">
                <a:off x="3515830" y="1524000"/>
                <a:ext cx="144000" cy="144000"/>
              </a:xfrm>
              <a:prstGeom prst="rect">
                <a:avLst/>
              </a:prstGeom>
              <a:solidFill>
                <a:srgbClr val="68A3D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408" name="矩形 4407"/>
              <p:cNvSpPr/>
              <p:nvPr/>
            </p:nvSpPr>
            <p:spPr>
              <a:xfrm rot="5400000">
                <a:off x="3706330" y="1524000"/>
                <a:ext cx="144000" cy="144000"/>
              </a:xfrm>
              <a:prstGeom prst="rect">
                <a:avLst/>
              </a:prstGeom>
              <a:solidFill>
                <a:srgbClr val="E8707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409" name="矩形 4408"/>
              <p:cNvSpPr/>
              <p:nvPr/>
            </p:nvSpPr>
            <p:spPr>
              <a:xfrm rot="5400000">
                <a:off x="3896830" y="1524000"/>
                <a:ext cx="144000" cy="144000"/>
              </a:xfrm>
              <a:prstGeom prst="rect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437" name="矩形 4436"/>
              <p:cNvSpPr/>
              <p:nvPr/>
            </p:nvSpPr>
            <p:spPr>
              <a:xfrm rot="5400000">
                <a:off x="3515830" y="1714500"/>
                <a:ext cx="144000" cy="144000"/>
              </a:xfrm>
              <a:prstGeom prst="rect">
                <a:avLst/>
              </a:prstGeom>
              <a:solidFill>
                <a:srgbClr val="5CBDD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438" name="矩形 4437"/>
              <p:cNvSpPr/>
              <p:nvPr/>
            </p:nvSpPr>
            <p:spPr>
              <a:xfrm rot="5400000">
                <a:off x="3706330" y="1714500"/>
                <a:ext cx="144000" cy="144000"/>
              </a:xfrm>
              <a:prstGeom prst="rect">
                <a:avLst/>
              </a:prstGeom>
              <a:solidFill>
                <a:srgbClr val="68A3D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439" name="矩形 4438"/>
              <p:cNvSpPr/>
              <p:nvPr/>
            </p:nvSpPr>
            <p:spPr>
              <a:xfrm rot="5400000">
                <a:off x="3896830" y="1714500"/>
                <a:ext cx="144000" cy="144000"/>
              </a:xfrm>
              <a:prstGeom prst="rect">
                <a:avLst/>
              </a:prstGeom>
              <a:solidFill>
                <a:srgbClr val="68A3D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5549" name="组合 5548"/>
            <p:cNvGrpSpPr/>
            <p:nvPr/>
          </p:nvGrpSpPr>
          <p:grpSpPr>
            <a:xfrm>
              <a:off x="4087330" y="1333500"/>
              <a:ext cx="525000" cy="525000"/>
              <a:chOff x="4087330" y="1333500"/>
              <a:chExt cx="525000" cy="525000"/>
            </a:xfrm>
          </p:grpSpPr>
          <p:sp>
            <p:nvSpPr>
              <p:cNvPr id="4380" name="矩形 4379"/>
              <p:cNvSpPr/>
              <p:nvPr/>
            </p:nvSpPr>
            <p:spPr>
              <a:xfrm rot="5400000">
                <a:off x="4087330" y="1333500"/>
                <a:ext cx="144000" cy="144000"/>
              </a:xfrm>
              <a:prstGeom prst="rect">
                <a:avLst/>
              </a:prstGeom>
              <a:solidFill>
                <a:srgbClr val="E8707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381" name="矩形 4380"/>
              <p:cNvSpPr/>
              <p:nvPr/>
            </p:nvSpPr>
            <p:spPr>
              <a:xfrm rot="5400000">
                <a:off x="4277830" y="1333500"/>
                <a:ext cx="144000" cy="144000"/>
              </a:xfrm>
              <a:prstGeom prst="rect">
                <a:avLst/>
              </a:prstGeom>
              <a:solidFill>
                <a:srgbClr val="68A3D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382" name="矩形 4381"/>
              <p:cNvSpPr/>
              <p:nvPr/>
            </p:nvSpPr>
            <p:spPr>
              <a:xfrm rot="5400000">
                <a:off x="4468330" y="1333500"/>
                <a:ext cx="144000" cy="144000"/>
              </a:xfrm>
              <a:prstGeom prst="rect">
                <a:avLst/>
              </a:prstGeom>
              <a:solidFill>
                <a:srgbClr val="5CBDD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410" name="矩形 4409"/>
              <p:cNvSpPr/>
              <p:nvPr/>
            </p:nvSpPr>
            <p:spPr>
              <a:xfrm rot="5400000">
                <a:off x="4087330" y="1524000"/>
                <a:ext cx="144000" cy="144000"/>
              </a:xfrm>
              <a:prstGeom prst="rect">
                <a:avLst/>
              </a:prstGeom>
              <a:solidFill>
                <a:srgbClr val="92D05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411" name="矩形 4410"/>
              <p:cNvSpPr/>
              <p:nvPr/>
            </p:nvSpPr>
            <p:spPr>
              <a:xfrm rot="5400000">
                <a:off x="4277830" y="1524000"/>
                <a:ext cx="144000" cy="144000"/>
              </a:xfrm>
              <a:prstGeom prst="rect">
                <a:avLst/>
              </a:prstGeom>
              <a:solidFill>
                <a:srgbClr val="7AC8DA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412" name="矩形 4411"/>
              <p:cNvSpPr/>
              <p:nvPr/>
            </p:nvSpPr>
            <p:spPr>
              <a:xfrm rot="5400000">
                <a:off x="4468330" y="1524000"/>
                <a:ext cx="144000" cy="144000"/>
              </a:xfrm>
              <a:prstGeom prst="rect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440" name="矩形 4439"/>
              <p:cNvSpPr/>
              <p:nvPr/>
            </p:nvSpPr>
            <p:spPr>
              <a:xfrm rot="5400000">
                <a:off x="4087330" y="1714500"/>
                <a:ext cx="144000" cy="144000"/>
              </a:xfrm>
              <a:prstGeom prst="rect">
                <a:avLst/>
              </a:prstGeom>
              <a:solidFill>
                <a:srgbClr val="5CBDD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441" name="矩形 4440"/>
              <p:cNvSpPr/>
              <p:nvPr/>
            </p:nvSpPr>
            <p:spPr>
              <a:xfrm rot="5400000">
                <a:off x="4277830" y="1714500"/>
                <a:ext cx="144000" cy="144000"/>
              </a:xfrm>
              <a:prstGeom prst="rect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442" name="矩形 4441"/>
              <p:cNvSpPr/>
              <p:nvPr/>
            </p:nvSpPr>
            <p:spPr>
              <a:xfrm rot="5400000">
                <a:off x="4468330" y="1714500"/>
                <a:ext cx="144000" cy="144000"/>
              </a:xfrm>
              <a:prstGeom prst="rect">
                <a:avLst/>
              </a:prstGeom>
              <a:solidFill>
                <a:srgbClr val="5CBDD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5548" name="组合 5547"/>
            <p:cNvGrpSpPr/>
            <p:nvPr/>
          </p:nvGrpSpPr>
          <p:grpSpPr>
            <a:xfrm>
              <a:off x="4658830" y="1333500"/>
              <a:ext cx="525000" cy="525000"/>
              <a:chOff x="4658830" y="1333500"/>
              <a:chExt cx="525000" cy="525000"/>
            </a:xfrm>
          </p:grpSpPr>
          <p:sp>
            <p:nvSpPr>
              <p:cNvPr id="4383" name="矩形 4382"/>
              <p:cNvSpPr/>
              <p:nvPr/>
            </p:nvSpPr>
            <p:spPr>
              <a:xfrm rot="5400000">
                <a:off x="4658830" y="1333500"/>
                <a:ext cx="144000" cy="144000"/>
              </a:xfrm>
              <a:prstGeom prst="rect">
                <a:avLst/>
              </a:prstGeom>
              <a:solidFill>
                <a:srgbClr val="5CBDD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413" name="矩形 4412"/>
              <p:cNvSpPr/>
              <p:nvPr/>
            </p:nvSpPr>
            <p:spPr>
              <a:xfrm rot="5400000">
                <a:off x="4658830" y="1524000"/>
                <a:ext cx="144000" cy="144000"/>
              </a:xfrm>
              <a:prstGeom prst="rect">
                <a:avLst/>
              </a:prstGeom>
              <a:solidFill>
                <a:srgbClr val="7AC8DA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414" name="矩形 4413"/>
              <p:cNvSpPr/>
              <p:nvPr/>
            </p:nvSpPr>
            <p:spPr>
              <a:xfrm rot="5400000">
                <a:off x="4849330" y="1524000"/>
                <a:ext cx="144000" cy="144000"/>
              </a:xfrm>
              <a:prstGeom prst="rect">
                <a:avLst/>
              </a:prstGeom>
              <a:solidFill>
                <a:srgbClr val="68A3D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443" name="矩形 4442"/>
              <p:cNvSpPr/>
              <p:nvPr/>
            </p:nvSpPr>
            <p:spPr>
              <a:xfrm rot="5400000">
                <a:off x="4658830" y="1714500"/>
                <a:ext cx="144000" cy="144000"/>
              </a:xfrm>
              <a:prstGeom prst="rect">
                <a:avLst/>
              </a:prstGeom>
              <a:solidFill>
                <a:srgbClr val="68A3D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444" name="矩形 4443"/>
              <p:cNvSpPr/>
              <p:nvPr/>
            </p:nvSpPr>
            <p:spPr>
              <a:xfrm rot="5400000">
                <a:off x="4849330" y="1714500"/>
                <a:ext cx="144000" cy="144000"/>
              </a:xfrm>
              <a:prstGeom prst="rect">
                <a:avLst/>
              </a:prstGeom>
              <a:solidFill>
                <a:srgbClr val="92D05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445" name="矩形 4444"/>
              <p:cNvSpPr/>
              <p:nvPr/>
            </p:nvSpPr>
            <p:spPr>
              <a:xfrm rot="5400000">
                <a:off x="5039830" y="1714500"/>
                <a:ext cx="144000" cy="144000"/>
              </a:xfrm>
              <a:prstGeom prst="rect">
                <a:avLst/>
              </a:prstGeom>
              <a:solidFill>
                <a:srgbClr val="68A3D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5542" name="组合 5541"/>
            <p:cNvGrpSpPr/>
            <p:nvPr/>
          </p:nvGrpSpPr>
          <p:grpSpPr>
            <a:xfrm>
              <a:off x="2372830" y="1905000"/>
              <a:ext cx="525000" cy="525000"/>
              <a:chOff x="2372830" y="1905000"/>
              <a:chExt cx="525000" cy="525000"/>
            </a:xfrm>
          </p:grpSpPr>
          <p:sp>
            <p:nvSpPr>
              <p:cNvPr id="4461" name="矩形 4460"/>
              <p:cNvSpPr/>
              <p:nvPr/>
            </p:nvSpPr>
            <p:spPr>
              <a:xfrm rot="5400000">
                <a:off x="2372830" y="1905000"/>
                <a:ext cx="144000" cy="144000"/>
              </a:xfrm>
              <a:prstGeom prst="rect">
                <a:avLst/>
              </a:prstGeom>
              <a:solidFill>
                <a:srgbClr val="E8707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462" name="矩形 4461"/>
              <p:cNvSpPr/>
              <p:nvPr/>
            </p:nvSpPr>
            <p:spPr>
              <a:xfrm rot="5400000">
                <a:off x="2563330" y="1905000"/>
                <a:ext cx="144000" cy="144000"/>
              </a:xfrm>
              <a:prstGeom prst="rect">
                <a:avLst/>
              </a:prstGeom>
              <a:solidFill>
                <a:srgbClr val="68A3D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463" name="矩形 4462"/>
              <p:cNvSpPr/>
              <p:nvPr/>
            </p:nvSpPr>
            <p:spPr>
              <a:xfrm rot="5400000">
                <a:off x="2753830" y="1905000"/>
                <a:ext cx="144000" cy="144000"/>
              </a:xfrm>
              <a:prstGeom prst="rect">
                <a:avLst/>
              </a:prstGeom>
              <a:solidFill>
                <a:srgbClr val="E8707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491" name="矩形 4490"/>
              <p:cNvSpPr/>
              <p:nvPr/>
            </p:nvSpPr>
            <p:spPr>
              <a:xfrm rot="5400000">
                <a:off x="2372830" y="2095500"/>
                <a:ext cx="144000" cy="144000"/>
              </a:xfrm>
              <a:prstGeom prst="rect">
                <a:avLst/>
              </a:prstGeom>
              <a:solidFill>
                <a:srgbClr val="7AC8DA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492" name="矩形 4491"/>
              <p:cNvSpPr/>
              <p:nvPr/>
            </p:nvSpPr>
            <p:spPr>
              <a:xfrm rot="5400000">
                <a:off x="2563330" y="2095500"/>
                <a:ext cx="144000" cy="144000"/>
              </a:xfrm>
              <a:prstGeom prst="rect">
                <a:avLst/>
              </a:prstGeom>
              <a:solidFill>
                <a:srgbClr val="E8707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493" name="矩形 4492"/>
              <p:cNvSpPr/>
              <p:nvPr/>
            </p:nvSpPr>
            <p:spPr>
              <a:xfrm rot="5400000">
                <a:off x="2753830" y="2095500"/>
                <a:ext cx="144000" cy="144000"/>
              </a:xfrm>
              <a:prstGeom prst="rect">
                <a:avLst/>
              </a:prstGeom>
              <a:solidFill>
                <a:srgbClr val="5CBDD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521" name="矩形 4520"/>
              <p:cNvSpPr/>
              <p:nvPr/>
            </p:nvSpPr>
            <p:spPr>
              <a:xfrm rot="5400000">
                <a:off x="2372830" y="2286000"/>
                <a:ext cx="144000" cy="144000"/>
              </a:xfrm>
              <a:prstGeom prst="rect">
                <a:avLst/>
              </a:prstGeom>
              <a:solidFill>
                <a:srgbClr val="68A3D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522" name="矩形 4521"/>
              <p:cNvSpPr/>
              <p:nvPr/>
            </p:nvSpPr>
            <p:spPr>
              <a:xfrm rot="5400000">
                <a:off x="2563330" y="2286000"/>
                <a:ext cx="144000" cy="144000"/>
              </a:xfrm>
              <a:prstGeom prst="rect">
                <a:avLst/>
              </a:prstGeom>
              <a:solidFill>
                <a:srgbClr val="7AC8DA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523" name="矩形 4522"/>
              <p:cNvSpPr/>
              <p:nvPr/>
            </p:nvSpPr>
            <p:spPr>
              <a:xfrm rot="5400000">
                <a:off x="2753830" y="2286000"/>
                <a:ext cx="144000" cy="144000"/>
              </a:xfrm>
              <a:prstGeom prst="rect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5531" name="组合 5530"/>
            <p:cNvGrpSpPr/>
            <p:nvPr/>
          </p:nvGrpSpPr>
          <p:grpSpPr>
            <a:xfrm>
              <a:off x="2944330" y="1905000"/>
              <a:ext cx="525000" cy="525000"/>
              <a:chOff x="2944330" y="1905000"/>
              <a:chExt cx="525000" cy="525000"/>
            </a:xfrm>
          </p:grpSpPr>
          <p:sp>
            <p:nvSpPr>
              <p:cNvPr id="4464" name="矩形 4463"/>
              <p:cNvSpPr/>
              <p:nvPr/>
            </p:nvSpPr>
            <p:spPr>
              <a:xfrm rot="5400000">
                <a:off x="2944330" y="1905000"/>
                <a:ext cx="144000" cy="144000"/>
              </a:xfrm>
              <a:prstGeom prst="rect">
                <a:avLst/>
              </a:prstGeom>
              <a:solidFill>
                <a:srgbClr val="E8707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465" name="矩形 4464"/>
              <p:cNvSpPr/>
              <p:nvPr/>
            </p:nvSpPr>
            <p:spPr>
              <a:xfrm rot="5400000">
                <a:off x="3134830" y="1905000"/>
                <a:ext cx="144000" cy="144000"/>
              </a:xfrm>
              <a:prstGeom prst="rect">
                <a:avLst/>
              </a:prstGeom>
              <a:solidFill>
                <a:srgbClr val="5CBDD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466" name="矩形 4465"/>
              <p:cNvSpPr/>
              <p:nvPr/>
            </p:nvSpPr>
            <p:spPr>
              <a:xfrm rot="5400000">
                <a:off x="3325330" y="1905000"/>
                <a:ext cx="144000" cy="144000"/>
              </a:xfrm>
              <a:prstGeom prst="rect">
                <a:avLst/>
              </a:prstGeom>
              <a:solidFill>
                <a:srgbClr val="5CBDD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494" name="矩形 4493"/>
              <p:cNvSpPr/>
              <p:nvPr/>
            </p:nvSpPr>
            <p:spPr>
              <a:xfrm rot="5400000">
                <a:off x="2944330" y="2095500"/>
                <a:ext cx="144000" cy="144000"/>
              </a:xfrm>
              <a:prstGeom prst="rect">
                <a:avLst/>
              </a:prstGeom>
              <a:solidFill>
                <a:srgbClr val="7AC8DA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495" name="矩形 4494"/>
              <p:cNvSpPr/>
              <p:nvPr/>
            </p:nvSpPr>
            <p:spPr>
              <a:xfrm rot="5400000">
                <a:off x="3134830" y="2095500"/>
                <a:ext cx="144000" cy="144000"/>
              </a:xfrm>
              <a:prstGeom prst="rect">
                <a:avLst/>
              </a:prstGeom>
              <a:solidFill>
                <a:srgbClr val="92D05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496" name="矩形 4495"/>
              <p:cNvSpPr/>
              <p:nvPr/>
            </p:nvSpPr>
            <p:spPr>
              <a:xfrm rot="5400000">
                <a:off x="3325330" y="2095500"/>
                <a:ext cx="144000" cy="144000"/>
              </a:xfrm>
              <a:prstGeom prst="rect">
                <a:avLst/>
              </a:prstGeom>
              <a:solidFill>
                <a:srgbClr val="E8707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524" name="矩形 4523"/>
              <p:cNvSpPr/>
              <p:nvPr/>
            </p:nvSpPr>
            <p:spPr>
              <a:xfrm rot="5400000">
                <a:off x="2944330" y="2286000"/>
                <a:ext cx="144000" cy="144000"/>
              </a:xfrm>
              <a:prstGeom prst="rect">
                <a:avLst/>
              </a:prstGeom>
              <a:solidFill>
                <a:srgbClr val="68A3D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525" name="矩形 4524"/>
              <p:cNvSpPr/>
              <p:nvPr/>
            </p:nvSpPr>
            <p:spPr>
              <a:xfrm rot="5400000">
                <a:off x="3134830" y="2286000"/>
                <a:ext cx="144000" cy="144000"/>
              </a:xfrm>
              <a:prstGeom prst="rect">
                <a:avLst/>
              </a:prstGeom>
              <a:solidFill>
                <a:srgbClr val="7AC8DA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526" name="矩形 4525"/>
              <p:cNvSpPr/>
              <p:nvPr/>
            </p:nvSpPr>
            <p:spPr>
              <a:xfrm rot="5400000">
                <a:off x="3325330" y="2286000"/>
                <a:ext cx="144000" cy="144000"/>
              </a:xfrm>
              <a:prstGeom prst="rect">
                <a:avLst/>
              </a:prstGeom>
              <a:solidFill>
                <a:srgbClr val="5CBDD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5530" name="组合 5529"/>
            <p:cNvGrpSpPr/>
            <p:nvPr/>
          </p:nvGrpSpPr>
          <p:grpSpPr>
            <a:xfrm>
              <a:off x="3515830" y="1905000"/>
              <a:ext cx="525000" cy="525000"/>
              <a:chOff x="3515830" y="1905000"/>
              <a:chExt cx="525000" cy="525000"/>
            </a:xfrm>
          </p:grpSpPr>
          <p:sp>
            <p:nvSpPr>
              <p:cNvPr id="4467" name="矩形 4466"/>
              <p:cNvSpPr/>
              <p:nvPr/>
            </p:nvSpPr>
            <p:spPr>
              <a:xfrm rot="5400000">
                <a:off x="3515830" y="1905000"/>
                <a:ext cx="144000" cy="144000"/>
              </a:xfrm>
              <a:prstGeom prst="rect">
                <a:avLst/>
              </a:prstGeom>
              <a:solidFill>
                <a:srgbClr val="68A3D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468" name="矩形 4467"/>
              <p:cNvSpPr/>
              <p:nvPr/>
            </p:nvSpPr>
            <p:spPr>
              <a:xfrm rot="5400000">
                <a:off x="3706330" y="1905000"/>
                <a:ext cx="144000" cy="144000"/>
              </a:xfrm>
              <a:prstGeom prst="rect">
                <a:avLst/>
              </a:prstGeom>
              <a:solidFill>
                <a:srgbClr val="5CBDD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469" name="矩形 4468"/>
              <p:cNvSpPr/>
              <p:nvPr/>
            </p:nvSpPr>
            <p:spPr>
              <a:xfrm rot="5400000">
                <a:off x="3896830" y="1905000"/>
                <a:ext cx="144000" cy="144000"/>
              </a:xfrm>
              <a:prstGeom prst="rect">
                <a:avLst/>
              </a:prstGeom>
              <a:solidFill>
                <a:srgbClr val="E8707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497" name="矩形 4496"/>
              <p:cNvSpPr/>
              <p:nvPr/>
            </p:nvSpPr>
            <p:spPr>
              <a:xfrm rot="5400000">
                <a:off x="3515830" y="2095500"/>
                <a:ext cx="144000" cy="144000"/>
              </a:xfrm>
              <a:prstGeom prst="rect">
                <a:avLst/>
              </a:prstGeom>
              <a:solidFill>
                <a:srgbClr val="E8707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498" name="矩形 4497"/>
              <p:cNvSpPr/>
              <p:nvPr/>
            </p:nvSpPr>
            <p:spPr>
              <a:xfrm rot="5400000">
                <a:off x="3706330" y="2095500"/>
                <a:ext cx="144000" cy="144000"/>
              </a:xfrm>
              <a:prstGeom prst="rect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499" name="矩形 4498"/>
              <p:cNvSpPr/>
              <p:nvPr/>
            </p:nvSpPr>
            <p:spPr>
              <a:xfrm rot="5400000">
                <a:off x="3896830" y="2095500"/>
                <a:ext cx="144000" cy="144000"/>
              </a:xfrm>
              <a:prstGeom prst="rect">
                <a:avLst/>
              </a:prstGeom>
              <a:solidFill>
                <a:srgbClr val="5CBDD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527" name="矩形 4526"/>
              <p:cNvSpPr/>
              <p:nvPr/>
            </p:nvSpPr>
            <p:spPr>
              <a:xfrm rot="5400000">
                <a:off x="3515830" y="2286000"/>
                <a:ext cx="144000" cy="144000"/>
              </a:xfrm>
              <a:prstGeom prst="rect">
                <a:avLst/>
              </a:prstGeom>
              <a:solidFill>
                <a:srgbClr val="68A3D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528" name="矩形 4527"/>
              <p:cNvSpPr/>
              <p:nvPr/>
            </p:nvSpPr>
            <p:spPr>
              <a:xfrm rot="5400000">
                <a:off x="3706330" y="2286000"/>
                <a:ext cx="144000" cy="144000"/>
              </a:xfrm>
              <a:prstGeom prst="rect">
                <a:avLst/>
              </a:prstGeom>
              <a:solidFill>
                <a:srgbClr val="5CBDD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529" name="矩形 4528"/>
              <p:cNvSpPr/>
              <p:nvPr/>
            </p:nvSpPr>
            <p:spPr>
              <a:xfrm rot="5400000">
                <a:off x="3896830" y="2286000"/>
                <a:ext cx="144000" cy="144000"/>
              </a:xfrm>
              <a:prstGeom prst="rect">
                <a:avLst/>
              </a:prstGeom>
              <a:solidFill>
                <a:srgbClr val="68A3D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5529" name="组合 5528"/>
            <p:cNvGrpSpPr/>
            <p:nvPr/>
          </p:nvGrpSpPr>
          <p:grpSpPr>
            <a:xfrm>
              <a:off x="4087330" y="1905000"/>
              <a:ext cx="525000" cy="525000"/>
              <a:chOff x="4087330" y="1905000"/>
              <a:chExt cx="525000" cy="525000"/>
            </a:xfrm>
          </p:grpSpPr>
          <p:sp>
            <p:nvSpPr>
              <p:cNvPr id="4470" name="矩形 4469"/>
              <p:cNvSpPr/>
              <p:nvPr/>
            </p:nvSpPr>
            <p:spPr>
              <a:xfrm rot="5400000">
                <a:off x="4087330" y="1905000"/>
                <a:ext cx="144000" cy="144000"/>
              </a:xfrm>
              <a:prstGeom prst="rect">
                <a:avLst/>
              </a:prstGeom>
              <a:solidFill>
                <a:srgbClr val="5CBDD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471" name="矩形 4470"/>
              <p:cNvSpPr/>
              <p:nvPr/>
            </p:nvSpPr>
            <p:spPr>
              <a:xfrm rot="5400000">
                <a:off x="4277830" y="1905000"/>
                <a:ext cx="144000" cy="144000"/>
              </a:xfrm>
              <a:prstGeom prst="rect">
                <a:avLst/>
              </a:prstGeom>
              <a:solidFill>
                <a:srgbClr val="68A3D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472" name="矩形 4471"/>
              <p:cNvSpPr/>
              <p:nvPr/>
            </p:nvSpPr>
            <p:spPr>
              <a:xfrm rot="5400000">
                <a:off x="4468330" y="1905000"/>
                <a:ext cx="144000" cy="144000"/>
              </a:xfrm>
              <a:prstGeom prst="rect">
                <a:avLst/>
              </a:prstGeom>
              <a:solidFill>
                <a:srgbClr val="5CBDD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500" name="矩形 4499"/>
              <p:cNvSpPr/>
              <p:nvPr/>
            </p:nvSpPr>
            <p:spPr>
              <a:xfrm rot="5400000">
                <a:off x="4087330" y="2095500"/>
                <a:ext cx="144000" cy="144000"/>
              </a:xfrm>
              <a:prstGeom prst="rect">
                <a:avLst/>
              </a:prstGeom>
              <a:solidFill>
                <a:srgbClr val="E8707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501" name="矩形 4500"/>
              <p:cNvSpPr/>
              <p:nvPr/>
            </p:nvSpPr>
            <p:spPr>
              <a:xfrm rot="5400000">
                <a:off x="4277830" y="2095500"/>
                <a:ext cx="144000" cy="144000"/>
              </a:xfrm>
              <a:prstGeom prst="rect">
                <a:avLst/>
              </a:prstGeom>
              <a:solidFill>
                <a:srgbClr val="92D05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502" name="矩形 4501"/>
              <p:cNvSpPr/>
              <p:nvPr/>
            </p:nvSpPr>
            <p:spPr>
              <a:xfrm rot="5400000">
                <a:off x="4468330" y="2095500"/>
                <a:ext cx="144000" cy="144000"/>
              </a:xfrm>
              <a:prstGeom prst="rect">
                <a:avLst/>
              </a:prstGeom>
              <a:solidFill>
                <a:srgbClr val="68A3D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530" name="矩形 4529"/>
              <p:cNvSpPr/>
              <p:nvPr/>
            </p:nvSpPr>
            <p:spPr>
              <a:xfrm rot="5400000">
                <a:off x="4087330" y="2286000"/>
                <a:ext cx="144000" cy="144000"/>
              </a:xfrm>
              <a:prstGeom prst="rect">
                <a:avLst/>
              </a:prstGeom>
              <a:solidFill>
                <a:srgbClr val="5CBDD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531" name="矩形 4530"/>
              <p:cNvSpPr/>
              <p:nvPr/>
            </p:nvSpPr>
            <p:spPr>
              <a:xfrm rot="5400000">
                <a:off x="4277830" y="2286000"/>
                <a:ext cx="144000" cy="144000"/>
              </a:xfrm>
              <a:prstGeom prst="rect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532" name="矩形 4531"/>
              <p:cNvSpPr/>
              <p:nvPr/>
            </p:nvSpPr>
            <p:spPr>
              <a:xfrm rot="5400000">
                <a:off x="4468330" y="2286000"/>
                <a:ext cx="144000" cy="144000"/>
              </a:xfrm>
              <a:prstGeom prst="rect">
                <a:avLst/>
              </a:prstGeom>
              <a:solidFill>
                <a:srgbClr val="5CBDD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5528" name="组合 5527"/>
            <p:cNvGrpSpPr/>
            <p:nvPr/>
          </p:nvGrpSpPr>
          <p:grpSpPr>
            <a:xfrm>
              <a:off x="4658830" y="1905000"/>
              <a:ext cx="525000" cy="525000"/>
              <a:chOff x="4658830" y="1905000"/>
              <a:chExt cx="525000" cy="525000"/>
            </a:xfrm>
          </p:grpSpPr>
          <p:sp>
            <p:nvSpPr>
              <p:cNvPr id="4473" name="矩形 4472"/>
              <p:cNvSpPr/>
              <p:nvPr/>
            </p:nvSpPr>
            <p:spPr>
              <a:xfrm rot="5400000">
                <a:off x="4658830" y="1905000"/>
                <a:ext cx="144000" cy="144000"/>
              </a:xfrm>
              <a:prstGeom prst="rect">
                <a:avLst/>
              </a:prstGeom>
              <a:solidFill>
                <a:srgbClr val="E8707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474" name="矩形 4473"/>
              <p:cNvSpPr/>
              <p:nvPr/>
            </p:nvSpPr>
            <p:spPr>
              <a:xfrm rot="5400000">
                <a:off x="4849330" y="1905000"/>
                <a:ext cx="144000" cy="144000"/>
              </a:xfrm>
              <a:prstGeom prst="rect">
                <a:avLst/>
              </a:prstGeom>
              <a:solidFill>
                <a:srgbClr val="E8707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475" name="矩形 4474"/>
              <p:cNvSpPr/>
              <p:nvPr/>
            </p:nvSpPr>
            <p:spPr>
              <a:xfrm rot="5400000">
                <a:off x="5039830" y="1905000"/>
                <a:ext cx="144000" cy="144000"/>
              </a:xfrm>
              <a:prstGeom prst="rect">
                <a:avLst/>
              </a:prstGeom>
              <a:solidFill>
                <a:srgbClr val="5CBDD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503" name="矩形 4502"/>
              <p:cNvSpPr/>
              <p:nvPr/>
            </p:nvSpPr>
            <p:spPr>
              <a:xfrm rot="5400000">
                <a:off x="4658830" y="2095500"/>
                <a:ext cx="144000" cy="144000"/>
              </a:xfrm>
              <a:prstGeom prst="rect">
                <a:avLst/>
              </a:prstGeom>
              <a:solidFill>
                <a:srgbClr val="92D05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504" name="矩形 4503"/>
              <p:cNvSpPr/>
              <p:nvPr/>
            </p:nvSpPr>
            <p:spPr>
              <a:xfrm rot="5400000">
                <a:off x="4849330" y="2095500"/>
                <a:ext cx="144000" cy="144000"/>
              </a:xfrm>
              <a:prstGeom prst="rect">
                <a:avLst/>
              </a:prstGeom>
              <a:solidFill>
                <a:srgbClr val="5CBDD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505" name="矩形 4504"/>
              <p:cNvSpPr/>
              <p:nvPr/>
            </p:nvSpPr>
            <p:spPr>
              <a:xfrm rot="5400000">
                <a:off x="5039830" y="2095500"/>
                <a:ext cx="144000" cy="144000"/>
              </a:xfrm>
              <a:prstGeom prst="rect">
                <a:avLst/>
              </a:prstGeom>
              <a:solidFill>
                <a:srgbClr val="68A3D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533" name="矩形 4532"/>
              <p:cNvSpPr/>
              <p:nvPr/>
            </p:nvSpPr>
            <p:spPr>
              <a:xfrm rot="5400000">
                <a:off x="4658830" y="2286000"/>
                <a:ext cx="144000" cy="144000"/>
              </a:xfrm>
              <a:prstGeom prst="rect">
                <a:avLst/>
              </a:prstGeom>
              <a:solidFill>
                <a:srgbClr val="E8707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534" name="矩形 4533"/>
              <p:cNvSpPr/>
              <p:nvPr/>
            </p:nvSpPr>
            <p:spPr>
              <a:xfrm rot="5400000">
                <a:off x="4849330" y="2286000"/>
                <a:ext cx="144000" cy="144000"/>
              </a:xfrm>
              <a:prstGeom prst="rect">
                <a:avLst/>
              </a:prstGeom>
              <a:solidFill>
                <a:srgbClr val="E8707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535" name="矩形 4534"/>
              <p:cNvSpPr/>
              <p:nvPr/>
            </p:nvSpPr>
            <p:spPr>
              <a:xfrm rot="5400000">
                <a:off x="5039830" y="2286000"/>
                <a:ext cx="144000" cy="144000"/>
              </a:xfrm>
              <a:prstGeom prst="rect">
                <a:avLst/>
              </a:prstGeom>
              <a:solidFill>
                <a:srgbClr val="5CBDD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5527" name="组合 5526"/>
            <p:cNvGrpSpPr/>
            <p:nvPr/>
          </p:nvGrpSpPr>
          <p:grpSpPr>
            <a:xfrm>
              <a:off x="5230330" y="1905000"/>
              <a:ext cx="525000" cy="525000"/>
              <a:chOff x="5230330" y="1905000"/>
              <a:chExt cx="525000" cy="525000"/>
            </a:xfrm>
          </p:grpSpPr>
          <p:sp>
            <p:nvSpPr>
              <p:cNvPr id="4476" name="矩形 4475"/>
              <p:cNvSpPr/>
              <p:nvPr/>
            </p:nvSpPr>
            <p:spPr>
              <a:xfrm rot="5400000">
                <a:off x="5230330" y="1905000"/>
                <a:ext cx="144000" cy="144000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77" name="矩形 4476"/>
              <p:cNvSpPr/>
              <p:nvPr/>
            </p:nvSpPr>
            <p:spPr>
              <a:xfrm rot="5400000">
                <a:off x="5420830" y="1905000"/>
                <a:ext cx="144000" cy="144000"/>
              </a:xfrm>
              <a:prstGeom prst="rect">
                <a:avLst/>
              </a:prstGeom>
              <a:solidFill>
                <a:srgbClr val="68A3D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478" name="矩形 4477"/>
              <p:cNvSpPr/>
              <p:nvPr/>
            </p:nvSpPr>
            <p:spPr>
              <a:xfrm rot="5400000">
                <a:off x="5611330" y="1905000"/>
                <a:ext cx="144000" cy="144000"/>
              </a:xfrm>
              <a:prstGeom prst="rect">
                <a:avLst/>
              </a:prstGeom>
              <a:solidFill>
                <a:srgbClr val="92D05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506" name="矩形 4505"/>
              <p:cNvSpPr/>
              <p:nvPr/>
            </p:nvSpPr>
            <p:spPr>
              <a:xfrm rot="5400000">
                <a:off x="5230330" y="2095500"/>
                <a:ext cx="144000" cy="144000"/>
              </a:xfrm>
              <a:prstGeom prst="rect">
                <a:avLst/>
              </a:prstGeom>
              <a:solidFill>
                <a:srgbClr val="E8707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507" name="矩形 4506"/>
              <p:cNvSpPr/>
              <p:nvPr/>
            </p:nvSpPr>
            <p:spPr>
              <a:xfrm rot="5400000">
                <a:off x="5420830" y="2095500"/>
                <a:ext cx="144000" cy="144000"/>
              </a:xfrm>
              <a:prstGeom prst="rect">
                <a:avLst/>
              </a:prstGeom>
              <a:solidFill>
                <a:srgbClr val="68A3D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508" name="矩形 4507"/>
              <p:cNvSpPr/>
              <p:nvPr/>
            </p:nvSpPr>
            <p:spPr>
              <a:xfrm rot="5400000">
                <a:off x="5611330" y="2095500"/>
                <a:ext cx="144000" cy="144000"/>
              </a:xfrm>
              <a:prstGeom prst="rect">
                <a:avLst/>
              </a:prstGeom>
              <a:solidFill>
                <a:srgbClr val="E8707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536" name="矩形 4535"/>
              <p:cNvSpPr/>
              <p:nvPr/>
            </p:nvSpPr>
            <p:spPr>
              <a:xfrm rot="5400000">
                <a:off x="5230330" y="2286000"/>
                <a:ext cx="144000" cy="144000"/>
              </a:xfrm>
              <a:prstGeom prst="rect">
                <a:avLst/>
              </a:prstGeom>
              <a:solidFill>
                <a:srgbClr val="E8707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537" name="矩形 4536"/>
              <p:cNvSpPr/>
              <p:nvPr/>
            </p:nvSpPr>
            <p:spPr>
              <a:xfrm rot="5400000">
                <a:off x="5420830" y="2286000"/>
                <a:ext cx="144000" cy="144000"/>
              </a:xfrm>
              <a:prstGeom prst="rect">
                <a:avLst/>
              </a:prstGeom>
              <a:solidFill>
                <a:srgbClr val="68A3D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538" name="矩形 4537"/>
              <p:cNvSpPr/>
              <p:nvPr/>
            </p:nvSpPr>
            <p:spPr>
              <a:xfrm rot="5400000">
                <a:off x="5611330" y="2286000"/>
                <a:ext cx="144000" cy="144000"/>
              </a:xfrm>
              <a:prstGeom prst="rect">
                <a:avLst/>
              </a:prstGeom>
              <a:solidFill>
                <a:srgbClr val="5CBDD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5" name="组合 14"/>
            <p:cNvGrpSpPr/>
            <p:nvPr/>
          </p:nvGrpSpPr>
          <p:grpSpPr>
            <a:xfrm>
              <a:off x="2563330" y="2476500"/>
              <a:ext cx="334500" cy="525000"/>
              <a:chOff x="2563330" y="2476500"/>
              <a:chExt cx="334500" cy="525000"/>
            </a:xfrm>
          </p:grpSpPr>
          <p:sp>
            <p:nvSpPr>
              <p:cNvPr id="4552" name="矩形 4551"/>
              <p:cNvSpPr/>
              <p:nvPr/>
            </p:nvSpPr>
            <p:spPr>
              <a:xfrm rot="5400000">
                <a:off x="2563330" y="2476500"/>
                <a:ext cx="144000" cy="144000"/>
              </a:xfrm>
              <a:prstGeom prst="rect">
                <a:avLst/>
              </a:prstGeom>
              <a:solidFill>
                <a:srgbClr val="7AC8DA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553" name="矩形 4552"/>
              <p:cNvSpPr/>
              <p:nvPr/>
            </p:nvSpPr>
            <p:spPr>
              <a:xfrm rot="5400000">
                <a:off x="2753830" y="2476500"/>
                <a:ext cx="144000" cy="144000"/>
              </a:xfrm>
              <a:prstGeom prst="rect">
                <a:avLst/>
              </a:prstGeom>
              <a:solidFill>
                <a:srgbClr val="E8707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582" name="矩形 4581"/>
              <p:cNvSpPr/>
              <p:nvPr/>
            </p:nvSpPr>
            <p:spPr>
              <a:xfrm rot="5400000">
                <a:off x="2563330" y="2667000"/>
                <a:ext cx="144000" cy="144000"/>
              </a:xfrm>
              <a:prstGeom prst="rect">
                <a:avLst/>
              </a:prstGeom>
              <a:solidFill>
                <a:srgbClr val="68A3D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583" name="矩形 4582"/>
              <p:cNvSpPr/>
              <p:nvPr/>
            </p:nvSpPr>
            <p:spPr>
              <a:xfrm rot="5400000">
                <a:off x="2753830" y="2667000"/>
                <a:ext cx="144000" cy="144000"/>
              </a:xfrm>
              <a:prstGeom prst="rect">
                <a:avLst/>
              </a:prstGeom>
              <a:solidFill>
                <a:srgbClr val="92D05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612" name="矩形 4611"/>
              <p:cNvSpPr/>
              <p:nvPr/>
            </p:nvSpPr>
            <p:spPr>
              <a:xfrm rot="5400000">
                <a:off x="2563330" y="2857500"/>
                <a:ext cx="144000" cy="144000"/>
              </a:xfrm>
              <a:prstGeom prst="rect">
                <a:avLst/>
              </a:prstGeom>
              <a:solidFill>
                <a:srgbClr val="E8707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613" name="矩形 4612"/>
              <p:cNvSpPr/>
              <p:nvPr/>
            </p:nvSpPr>
            <p:spPr>
              <a:xfrm rot="5400000">
                <a:off x="2753830" y="2857500"/>
                <a:ext cx="144000" cy="144000"/>
              </a:xfrm>
              <a:prstGeom prst="rect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2944330" y="2476500"/>
              <a:ext cx="525000" cy="525000"/>
              <a:chOff x="2944330" y="2476500"/>
              <a:chExt cx="525000" cy="525000"/>
            </a:xfrm>
          </p:grpSpPr>
          <p:sp>
            <p:nvSpPr>
              <p:cNvPr id="4554" name="矩形 4553"/>
              <p:cNvSpPr/>
              <p:nvPr/>
            </p:nvSpPr>
            <p:spPr>
              <a:xfrm rot="5400000">
                <a:off x="2944330" y="2476500"/>
                <a:ext cx="144000" cy="144000"/>
              </a:xfrm>
              <a:prstGeom prst="rect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555" name="矩形 4554"/>
              <p:cNvSpPr/>
              <p:nvPr/>
            </p:nvSpPr>
            <p:spPr>
              <a:xfrm rot="5400000">
                <a:off x="3134830" y="2476500"/>
                <a:ext cx="144000" cy="144000"/>
              </a:xfrm>
              <a:prstGeom prst="rect">
                <a:avLst/>
              </a:prstGeom>
              <a:solidFill>
                <a:srgbClr val="7AC8DA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556" name="矩形 4555"/>
              <p:cNvSpPr/>
              <p:nvPr/>
            </p:nvSpPr>
            <p:spPr>
              <a:xfrm rot="5400000">
                <a:off x="3325330" y="2476500"/>
                <a:ext cx="144000" cy="144000"/>
              </a:xfrm>
              <a:prstGeom prst="rect">
                <a:avLst/>
              </a:prstGeom>
              <a:solidFill>
                <a:srgbClr val="E8707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584" name="矩形 4583"/>
              <p:cNvSpPr/>
              <p:nvPr/>
            </p:nvSpPr>
            <p:spPr>
              <a:xfrm rot="5400000">
                <a:off x="2944330" y="2667000"/>
                <a:ext cx="144000" cy="144000"/>
              </a:xfrm>
              <a:prstGeom prst="rect">
                <a:avLst/>
              </a:prstGeom>
              <a:solidFill>
                <a:srgbClr val="7AC8DA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585" name="矩形 4584"/>
              <p:cNvSpPr/>
              <p:nvPr/>
            </p:nvSpPr>
            <p:spPr>
              <a:xfrm rot="5400000">
                <a:off x="3134830" y="2667000"/>
                <a:ext cx="144000" cy="144000"/>
              </a:xfrm>
              <a:prstGeom prst="rect">
                <a:avLst/>
              </a:prstGeom>
              <a:solidFill>
                <a:srgbClr val="92D05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586" name="矩形 4585"/>
              <p:cNvSpPr/>
              <p:nvPr/>
            </p:nvSpPr>
            <p:spPr>
              <a:xfrm rot="5400000">
                <a:off x="3325330" y="2667000"/>
                <a:ext cx="144000" cy="144000"/>
              </a:xfrm>
              <a:prstGeom prst="rect">
                <a:avLst/>
              </a:prstGeom>
              <a:solidFill>
                <a:srgbClr val="5CBDD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614" name="矩形 4613"/>
              <p:cNvSpPr/>
              <p:nvPr/>
            </p:nvSpPr>
            <p:spPr>
              <a:xfrm rot="5400000">
                <a:off x="2944330" y="2857500"/>
                <a:ext cx="144000" cy="144000"/>
              </a:xfrm>
              <a:prstGeom prst="rect">
                <a:avLst/>
              </a:prstGeom>
              <a:solidFill>
                <a:srgbClr val="7AC8DA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615" name="矩形 4614"/>
              <p:cNvSpPr/>
              <p:nvPr/>
            </p:nvSpPr>
            <p:spPr>
              <a:xfrm rot="5400000">
                <a:off x="3134830" y="2857500"/>
                <a:ext cx="144000" cy="144000"/>
              </a:xfrm>
              <a:prstGeom prst="rect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616" name="矩形 4615"/>
              <p:cNvSpPr/>
              <p:nvPr/>
            </p:nvSpPr>
            <p:spPr>
              <a:xfrm rot="5400000">
                <a:off x="3325330" y="2857500"/>
                <a:ext cx="144000" cy="144000"/>
              </a:xfrm>
              <a:prstGeom prst="rect">
                <a:avLst/>
              </a:prstGeom>
              <a:solidFill>
                <a:srgbClr val="5CBDD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>
              <a:off x="3515830" y="2476500"/>
              <a:ext cx="525000" cy="525000"/>
              <a:chOff x="3515830" y="2476500"/>
              <a:chExt cx="525000" cy="525000"/>
            </a:xfrm>
          </p:grpSpPr>
          <p:sp>
            <p:nvSpPr>
              <p:cNvPr id="4557" name="矩形 4556"/>
              <p:cNvSpPr/>
              <p:nvPr/>
            </p:nvSpPr>
            <p:spPr>
              <a:xfrm rot="5400000">
                <a:off x="3515830" y="2476500"/>
                <a:ext cx="144000" cy="144000"/>
              </a:xfrm>
              <a:prstGeom prst="rect">
                <a:avLst/>
              </a:prstGeom>
              <a:solidFill>
                <a:srgbClr val="5CBDD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558" name="矩形 4557"/>
              <p:cNvSpPr/>
              <p:nvPr/>
            </p:nvSpPr>
            <p:spPr>
              <a:xfrm rot="5400000">
                <a:off x="3706330" y="2476500"/>
                <a:ext cx="144000" cy="144000"/>
              </a:xfrm>
              <a:prstGeom prst="rect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559" name="矩形 4558"/>
              <p:cNvSpPr/>
              <p:nvPr/>
            </p:nvSpPr>
            <p:spPr>
              <a:xfrm rot="5400000">
                <a:off x="3896830" y="2476500"/>
                <a:ext cx="144000" cy="144000"/>
              </a:xfrm>
              <a:prstGeom prst="rect">
                <a:avLst/>
              </a:prstGeom>
              <a:solidFill>
                <a:srgbClr val="5CBDD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587" name="矩形 4586"/>
              <p:cNvSpPr/>
              <p:nvPr/>
            </p:nvSpPr>
            <p:spPr>
              <a:xfrm rot="5400000">
                <a:off x="3515830" y="2667000"/>
                <a:ext cx="144000" cy="144000"/>
              </a:xfrm>
              <a:prstGeom prst="rect">
                <a:avLst/>
              </a:prstGeom>
              <a:solidFill>
                <a:srgbClr val="68A3D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588" name="矩形 4587"/>
              <p:cNvSpPr/>
              <p:nvPr/>
            </p:nvSpPr>
            <p:spPr>
              <a:xfrm rot="5400000">
                <a:off x="3706330" y="2667000"/>
                <a:ext cx="144000" cy="144000"/>
              </a:xfrm>
              <a:prstGeom prst="rect">
                <a:avLst/>
              </a:prstGeom>
              <a:solidFill>
                <a:srgbClr val="68A3D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589" name="矩形 4588"/>
              <p:cNvSpPr/>
              <p:nvPr/>
            </p:nvSpPr>
            <p:spPr>
              <a:xfrm rot="5400000">
                <a:off x="3896830" y="2667000"/>
                <a:ext cx="144000" cy="144000"/>
              </a:xfrm>
              <a:prstGeom prst="rect">
                <a:avLst/>
              </a:prstGeom>
              <a:solidFill>
                <a:srgbClr val="E8707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617" name="矩形 4616"/>
              <p:cNvSpPr/>
              <p:nvPr/>
            </p:nvSpPr>
            <p:spPr>
              <a:xfrm rot="5400000">
                <a:off x="3515830" y="2857500"/>
                <a:ext cx="144000" cy="144000"/>
              </a:xfrm>
              <a:prstGeom prst="rect">
                <a:avLst/>
              </a:prstGeom>
              <a:solidFill>
                <a:srgbClr val="92D05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618" name="矩形 4617"/>
              <p:cNvSpPr/>
              <p:nvPr/>
            </p:nvSpPr>
            <p:spPr>
              <a:xfrm rot="5400000">
                <a:off x="3706330" y="2857500"/>
                <a:ext cx="144000" cy="144000"/>
              </a:xfrm>
              <a:prstGeom prst="rect">
                <a:avLst/>
              </a:prstGeom>
              <a:solidFill>
                <a:srgbClr val="5CBDD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619" name="矩形 4618"/>
              <p:cNvSpPr/>
              <p:nvPr/>
            </p:nvSpPr>
            <p:spPr>
              <a:xfrm rot="5400000">
                <a:off x="3896830" y="2857500"/>
                <a:ext cx="144000" cy="144000"/>
              </a:xfrm>
              <a:prstGeom prst="rect">
                <a:avLst/>
              </a:prstGeom>
              <a:solidFill>
                <a:srgbClr val="E8707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2" name="组合 11"/>
            <p:cNvGrpSpPr/>
            <p:nvPr/>
          </p:nvGrpSpPr>
          <p:grpSpPr>
            <a:xfrm>
              <a:off x="4087330" y="2476500"/>
              <a:ext cx="525000" cy="525000"/>
              <a:chOff x="4087330" y="2476500"/>
              <a:chExt cx="525000" cy="525000"/>
            </a:xfrm>
          </p:grpSpPr>
          <p:sp>
            <p:nvSpPr>
              <p:cNvPr id="4560" name="矩形 4559"/>
              <p:cNvSpPr/>
              <p:nvPr/>
            </p:nvSpPr>
            <p:spPr>
              <a:xfrm rot="5400000">
                <a:off x="4087330" y="2476500"/>
                <a:ext cx="144000" cy="144000"/>
              </a:xfrm>
              <a:prstGeom prst="rect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561" name="矩形 4560"/>
              <p:cNvSpPr/>
              <p:nvPr/>
            </p:nvSpPr>
            <p:spPr>
              <a:xfrm rot="5400000">
                <a:off x="4277830" y="2476500"/>
                <a:ext cx="144000" cy="144000"/>
              </a:xfrm>
              <a:prstGeom prst="rect">
                <a:avLst/>
              </a:prstGeom>
              <a:solidFill>
                <a:srgbClr val="5CBDD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562" name="矩形 4561"/>
              <p:cNvSpPr/>
              <p:nvPr/>
            </p:nvSpPr>
            <p:spPr>
              <a:xfrm rot="5400000">
                <a:off x="4468330" y="2476500"/>
                <a:ext cx="144000" cy="144000"/>
              </a:xfrm>
              <a:prstGeom prst="rect">
                <a:avLst/>
              </a:prstGeom>
              <a:solidFill>
                <a:srgbClr val="5CBDD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590" name="矩形 4589"/>
              <p:cNvSpPr/>
              <p:nvPr/>
            </p:nvSpPr>
            <p:spPr>
              <a:xfrm rot="5400000">
                <a:off x="4087330" y="2667000"/>
                <a:ext cx="144000" cy="144000"/>
              </a:xfrm>
              <a:prstGeom prst="rect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591" name="矩形 4590"/>
              <p:cNvSpPr/>
              <p:nvPr/>
            </p:nvSpPr>
            <p:spPr>
              <a:xfrm rot="5400000">
                <a:off x="4277830" y="2667000"/>
                <a:ext cx="144000" cy="144000"/>
              </a:xfrm>
              <a:prstGeom prst="rect">
                <a:avLst/>
              </a:prstGeom>
              <a:solidFill>
                <a:srgbClr val="92D05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592" name="矩形 4591"/>
              <p:cNvSpPr/>
              <p:nvPr/>
            </p:nvSpPr>
            <p:spPr>
              <a:xfrm rot="5400000">
                <a:off x="4468330" y="2667000"/>
                <a:ext cx="144000" cy="144000"/>
              </a:xfrm>
              <a:prstGeom prst="rect">
                <a:avLst/>
              </a:prstGeom>
              <a:solidFill>
                <a:srgbClr val="E8707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620" name="矩形 4619"/>
              <p:cNvSpPr/>
              <p:nvPr/>
            </p:nvSpPr>
            <p:spPr>
              <a:xfrm rot="5400000">
                <a:off x="4087330" y="2857500"/>
                <a:ext cx="144000" cy="144000"/>
              </a:xfrm>
              <a:prstGeom prst="rect">
                <a:avLst/>
              </a:prstGeom>
              <a:solidFill>
                <a:srgbClr val="5CBDD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621" name="矩形 4620"/>
              <p:cNvSpPr/>
              <p:nvPr/>
            </p:nvSpPr>
            <p:spPr>
              <a:xfrm rot="5400000">
                <a:off x="4277830" y="2857500"/>
                <a:ext cx="144000" cy="144000"/>
              </a:xfrm>
              <a:prstGeom prst="rect">
                <a:avLst/>
              </a:prstGeom>
              <a:solidFill>
                <a:srgbClr val="68A3D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622" name="矩形 4621"/>
              <p:cNvSpPr/>
              <p:nvPr/>
            </p:nvSpPr>
            <p:spPr>
              <a:xfrm rot="5400000">
                <a:off x="4468330" y="2857500"/>
                <a:ext cx="144000" cy="144000"/>
              </a:xfrm>
              <a:prstGeom prst="rect">
                <a:avLst/>
              </a:prstGeom>
              <a:solidFill>
                <a:srgbClr val="21A79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4624" name="矩形 4623"/>
            <p:cNvSpPr/>
            <p:nvPr/>
          </p:nvSpPr>
          <p:spPr>
            <a:xfrm rot="5400000">
              <a:off x="4849330" y="2857500"/>
              <a:ext cx="144000" cy="144000"/>
            </a:xfrm>
            <a:prstGeom prst="rect">
              <a:avLst/>
            </a:prstGeom>
            <a:solidFill>
              <a:srgbClr val="E8707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4658830" y="2476500"/>
              <a:ext cx="525000" cy="525000"/>
              <a:chOff x="4658830" y="2476500"/>
              <a:chExt cx="525000" cy="525000"/>
            </a:xfrm>
          </p:grpSpPr>
          <p:sp>
            <p:nvSpPr>
              <p:cNvPr id="4563" name="矩形 4562"/>
              <p:cNvSpPr/>
              <p:nvPr/>
            </p:nvSpPr>
            <p:spPr>
              <a:xfrm rot="5400000">
                <a:off x="4658830" y="2476500"/>
                <a:ext cx="144000" cy="144000"/>
              </a:xfrm>
              <a:prstGeom prst="rect">
                <a:avLst/>
              </a:prstGeom>
              <a:solidFill>
                <a:srgbClr val="68A3D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564" name="矩形 4563"/>
              <p:cNvSpPr/>
              <p:nvPr/>
            </p:nvSpPr>
            <p:spPr>
              <a:xfrm rot="5400000">
                <a:off x="4849330" y="2476500"/>
                <a:ext cx="144000" cy="144000"/>
              </a:xfrm>
              <a:prstGeom prst="rect">
                <a:avLst/>
              </a:prstGeom>
              <a:solidFill>
                <a:srgbClr val="5CBDD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565" name="矩形 4564"/>
              <p:cNvSpPr/>
              <p:nvPr/>
            </p:nvSpPr>
            <p:spPr>
              <a:xfrm rot="5400000">
                <a:off x="5039830" y="2476500"/>
                <a:ext cx="144000" cy="144000"/>
              </a:xfrm>
              <a:prstGeom prst="rect">
                <a:avLst/>
              </a:prstGeom>
              <a:solidFill>
                <a:srgbClr val="92D05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593" name="矩形 4592"/>
              <p:cNvSpPr/>
              <p:nvPr/>
            </p:nvSpPr>
            <p:spPr>
              <a:xfrm rot="5400000">
                <a:off x="4658830" y="2667000"/>
                <a:ext cx="144000" cy="144000"/>
              </a:xfrm>
              <a:prstGeom prst="rect">
                <a:avLst/>
              </a:prstGeom>
              <a:solidFill>
                <a:srgbClr val="92D05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594" name="矩形 4593"/>
              <p:cNvSpPr/>
              <p:nvPr/>
            </p:nvSpPr>
            <p:spPr>
              <a:xfrm rot="5400000">
                <a:off x="4849330" y="2667000"/>
                <a:ext cx="144000" cy="144000"/>
              </a:xfrm>
              <a:prstGeom prst="rect">
                <a:avLst/>
              </a:prstGeom>
              <a:solidFill>
                <a:srgbClr val="5CBDD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595" name="矩形 4594"/>
              <p:cNvSpPr/>
              <p:nvPr/>
            </p:nvSpPr>
            <p:spPr>
              <a:xfrm rot="5400000">
                <a:off x="5039830" y="2667000"/>
                <a:ext cx="144000" cy="144000"/>
              </a:xfrm>
              <a:prstGeom prst="rect">
                <a:avLst/>
              </a:prstGeom>
              <a:solidFill>
                <a:srgbClr val="68A3D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623" name="矩形 4622"/>
              <p:cNvSpPr/>
              <p:nvPr/>
            </p:nvSpPr>
            <p:spPr>
              <a:xfrm rot="5400000">
                <a:off x="4658830" y="2857500"/>
                <a:ext cx="144000" cy="144000"/>
              </a:xfrm>
              <a:prstGeom prst="rect">
                <a:avLst/>
              </a:prstGeom>
              <a:solidFill>
                <a:srgbClr val="92D05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625" name="矩形 4624"/>
              <p:cNvSpPr/>
              <p:nvPr/>
            </p:nvSpPr>
            <p:spPr>
              <a:xfrm rot="5400000">
                <a:off x="5039830" y="2857500"/>
                <a:ext cx="144000" cy="144000"/>
              </a:xfrm>
              <a:prstGeom prst="rect">
                <a:avLst/>
              </a:prstGeom>
              <a:solidFill>
                <a:srgbClr val="5CBDD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5230330" y="2476500"/>
              <a:ext cx="525000" cy="525000"/>
              <a:chOff x="5230330" y="2476500"/>
              <a:chExt cx="525000" cy="525000"/>
            </a:xfrm>
          </p:grpSpPr>
          <p:sp>
            <p:nvSpPr>
              <p:cNvPr id="4566" name="矩形 4565"/>
              <p:cNvSpPr/>
              <p:nvPr/>
            </p:nvSpPr>
            <p:spPr>
              <a:xfrm rot="5400000">
                <a:off x="5230330" y="2476500"/>
                <a:ext cx="144000" cy="144000"/>
              </a:xfrm>
              <a:prstGeom prst="rect">
                <a:avLst/>
              </a:prstGeom>
              <a:solidFill>
                <a:srgbClr val="92D05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567" name="矩形 4566"/>
              <p:cNvSpPr/>
              <p:nvPr/>
            </p:nvSpPr>
            <p:spPr>
              <a:xfrm rot="5400000">
                <a:off x="5420830" y="2476500"/>
                <a:ext cx="144000" cy="144000"/>
              </a:xfrm>
              <a:prstGeom prst="rect">
                <a:avLst/>
              </a:prstGeom>
              <a:solidFill>
                <a:srgbClr val="5CBDD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568" name="矩形 4567"/>
              <p:cNvSpPr/>
              <p:nvPr/>
            </p:nvSpPr>
            <p:spPr>
              <a:xfrm rot="5400000">
                <a:off x="5611330" y="2476500"/>
                <a:ext cx="144000" cy="144000"/>
              </a:xfrm>
              <a:prstGeom prst="rect">
                <a:avLst/>
              </a:prstGeom>
              <a:solidFill>
                <a:srgbClr val="E8707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596" name="矩形 4595"/>
              <p:cNvSpPr/>
              <p:nvPr/>
            </p:nvSpPr>
            <p:spPr>
              <a:xfrm rot="5400000">
                <a:off x="5230330" y="2667000"/>
                <a:ext cx="144000" cy="144000"/>
              </a:xfrm>
              <a:prstGeom prst="rect">
                <a:avLst/>
              </a:prstGeom>
              <a:solidFill>
                <a:srgbClr val="5CBDD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597" name="矩形 4596"/>
              <p:cNvSpPr/>
              <p:nvPr/>
            </p:nvSpPr>
            <p:spPr>
              <a:xfrm rot="5400000">
                <a:off x="5420830" y="2667000"/>
                <a:ext cx="144000" cy="144000"/>
              </a:xfrm>
              <a:prstGeom prst="rect">
                <a:avLst/>
              </a:prstGeom>
              <a:solidFill>
                <a:srgbClr val="92D05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598" name="矩形 4597"/>
              <p:cNvSpPr/>
              <p:nvPr/>
            </p:nvSpPr>
            <p:spPr>
              <a:xfrm rot="5400000">
                <a:off x="5611330" y="2667000"/>
                <a:ext cx="144000" cy="144000"/>
              </a:xfrm>
              <a:prstGeom prst="rect">
                <a:avLst/>
              </a:prstGeom>
              <a:solidFill>
                <a:srgbClr val="5CBDD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626" name="矩形 4625"/>
              <p:cNvSpPr/>
              <p:nvPr/>
            </p:nvSpPr>
            <p:spPr>
              <a:xfrm rot="5400000">
                <a:off x="5230330" y="2857500"/>
                <a:ext cx="144000" cy="144000"/>
              </a:xfrm>
              <a:prstGeom prst="rect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627" name="矩形 4626"/>
              <p:cNvSpPr/>
              <p:nvPr/>
            </p:nvSpPr>
            <p:spPr>
              <a:xfrm rot="5400000">
                <a:off x="5420830" y="2857500"/>
                <a:ext cx="144000" cy="144000"/>
              </a:xfrm>
              <a:prstGeom prst="rect">
                <a:avLst/>
              </a:prstGeom>
              <a:solidFill>
                <a:srgbClr val="5CBDD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628" name="矩形 4627"/>
              <p:cNvSpPr/>
              <p:nvPr/>
            </p:nvSpPr>
            <p:spPr>
              <a:xfrm rot="5400000">
                <a:off x="5611330" y="2857500"/>
                <a:ext cx="144000" cy="144000"/>
              </a:xfrm>
              <a:prstGeom prst="rect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2563330" y="3048000"/>
              <a:ext cx="334500" cy="525000"/>
              <a:chOff x="2563330" y="3048000"/>
              <a:chExt cx="334500" cy="525000"/>
            </a:xfrm>
          </p:grpSpPr>
          <p:sp>
            <p:nvSpPr>
              <p:cNvPr id="4642" name="矩形 4641"/>
              <p:cNvSpPr/>
              <p:nvPr/>
            </p:nvSpPr>
            <p:spPr>
              <a:xfrm rot="5400000">
                <a:off x="2563330" y="3048000"/>
                <a:ext cx="144000" cy="144000"/>
              </a:xfrm>
              <a:prstGeom prst="rect">
                <a:avLst/>
              </a:prstGeom>
              <a:solidFill>
                <a:srgbClr val="92D05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643" name="矩形 4642"/>
              <p:cNvSpPr/>
              <p:nvPr/>
            </p:nvSpPr>
            <p:spPr>
              <a:xfrm rot="5400000">
                <a:off x="2753830" y="3048000"/>
                <a:ext cx="144000" cy="144000"/>
              </a:xfrm>
              <a:prstGeom prst="rect">
                <a:avLst/>
              </a:prstGeom>
              <a:solidFill>
                <a:srgbClr val="21A79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673" name="矩形 4672"/>
              <p:cNvSpPr/>
              <p:nvPr/>
            </p:nvSpPr>
            <p:spPr>
              <a:xfrm rot="5400000">
                <a:off x="2753830" y="3238500"/>
                <a:ext cx="144000" cy="144000"/>
              </a:xfrm>
              <a:prstGeom prst="rect">
                <a:avLst/>
              </a:prstGeom>
              <a:solidFill>
                <a:srgbClr val="E8707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703" name="矩形 4702"/>
              <p:cNvSpPr/>
              <p:nvPr/>
            </p:nvSpPr>
            <p:spPr>
              <a:xfrm rot="5400000">
                <a:off x="2753830" y="3429000"/>
                <a:ext cx="144000" cy="144000"/>
              </a:xfrm>
              <a:prstGeom prst="rect">
                <a:avLst/>
              </a:prstGeom>
              <a:solidFill>
                <a:srgbClr val="E8707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>
              <a:off x="2944330" y="3048000"/>
              <a:ext cx="525000" cy="525000"/>
              <a:chOff x="2944330" y="3048000"/>
              <a:chExt cx="525000" cy="525000"/>
            </a:xfrm>
          </p:grpSpPr>
          <p:sp>
            <p:nvSpPr>
              <p:cNvPr id="4644" name="矩形 4643"/>
              <p:cNvSpPr/>
              <p:nvPr/>
            </p:nvSpPr>
            <p:spPr>
              <a:xfrm rot="5400000">
                <a:off x="2944330" y="3048000"/>
                <a:ext cx="144000" cy="144000"/>
              </a:xfrm>
              <a:prstGeom prst="rect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645" name="矩形 4644"/>
              <p:cNvSpPr/>
              <p:nvPr/>
            </p:nvSpPr>
            <p:spPr>
              <a:xfrm rot="5400000">
                <a:off x="3134830" y="3048000"/>
                <a:ext cx="144000" cy="144000"/>
              </a:xfrm>
              <a:prstGeom prst="rect">
                <a:avLst/>
              </a:prstGeom>
              <a:solidFill>
                <a:srgbClr val="5CBDD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646" name="矩形 4645"/>
              <p:cNvSpPr/>
              <p:nvPr/>
            </p:nvSpPr>
            <p:spPr>
              <a:xfrm rot="5400000">
                <a:off x="3325330" y="3048000"/>
                <a:ext cx="144000" cy="144000"/>
              </a:xfrm>
              <a:prstGeom prst="rect">
                <a:avLst/>
              </a:prstGeom>
              <a:solidFill>
                <a:srgbClr val="68A3D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674" name="矩形 4673"/>
              <p:cNvSpPr/>
              <p:nvPr/>
            </p:nvSpPr>
            <p:spPr>
              <a:xfrm rot="5400000">
                <a:off x="2944330" y="3238500"/>
                <a:ext cx="144000" cy="144000"/>
              </a:xfrm>
              <a:prstGeom prst="rect">
                <a:avLst/>
              </a:prstGeom>
              <a:solidFill>
                <a:srgbClr val="92D05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675" name="矩形 4674"/>
              <p:cNvSpPr/>
              <p:nvPr/>
            </p:nvSpPr>
            <p:spPr>
              <a:xfrm rot="5400000">
                <a:off x="3134830" y="3238500"/>
                <a:ext cx="144000" cy="144000"/>
              </a:xfrm>
              <a:prstGeom prst="rect">
                <a:avLst/>
              </a:prstGeom>
              <a:solidFill>
                <a:srgbClr val="5CBDD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676" name="矩形 4675"/>
              <p:cNvSpPr/>
              <p:nvPr/>
            </p:nvSpPr>
            <p:spPr>
              <a:xfrm rot="5400000">
                <a:off x="3325330" y="3238500"/>
                <a:ext cx="144000" cy="144000"/>
              </a:xfrm>
              <a:prstGeom prst="rect">
                <a:avLst/>
              </a:prstGeom>
              <a:solidFill>
                <a:srgbClr val="5CBDD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704" name="矩形 4703"/>
              <p:cNvSpPr/>
              <p:nvPr/>
            </p:nvSpPr>
            <p:spPr>
              <a:xfrm rot="5400000">
                <a:off x="2944330" y="3429000"/>
                <a:ext cx="144000" cy="144000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05" name="矩形 4704"/>
              <p:cNvSpPr/>
              <p:nvPr/>
            </p:nvSpPr>
            <p:spPr>
              <a:xfrm rot="5400000">
                <a:off x="3134830" y="3429000"/>
                <a:ext cx="144000" cy="144000"/>
              </a:xfrm>
              <a:prstGeom prst="rect">
                <a:avLst/>
              </a:prstGeom>
              <a:solidFill>
                <a:srgbClr val="E8707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706" name="矩形 4705"/>
              <p:cNvSpPr/>
              <p:nvPr/>
            </p:nvSpPr>
            <p:spPr>
              <a:xfrm rot="5400000">
                <a:off x="3325330" y="3429000"/>
                <a:ext cx="144000" cy="144000"/>
              </a:xfrm>
              <a:prstGeom prst="rect">
                <a:avLst/>
              </a:prstGeom>
              <a:solidFill>
                <a:srgbClr val="68A3D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>
              <a:off x="3515830" y="3048000"/>
              <a:ext cx="525000" cy="525000"/>
              <a:chOff x="3515830" y="3048000"/>
              <a:chExt cx="525000" cy="525000"/>
            </a:xfrm>
          </p:grpSpPr>
          <p:sp>
            <p:nvSpPr>
              <p:cNvPr id="4647" name="矩形 4646"/>
              <p:cNvSpPr/>
              <p:nvPr/>
            </p:nvSpPr>
            <p:spPr>
              <a:xfrm rot="5400000">
                <a:off x="3515830" y="3048000"/>
                <a:ext cx="144000" cy="144000"/>
              </a:xfrm>
              <a:prstGeom prst="rect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648" name="矩形 4647"/>
              <p:cNvSpPr/>
              <p:nvPr/>
            </p:nvSpPr>
            <p:spPr>
              <a:xfrm rot="5400000">
                <a:off x="3706330" y="3048000"/>
                <a:ext cx="144000" cy="144000"/>
              </a:xfrm>
              <a:prstGeom prst="rect">
                <a:avLst/>
              </a:prstGeom>
              <a:solidFill>
                <a:srgbClr val="5CBDD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649" name="矩形 4648"/>
              <p:cNvSpPr/>
              <p:nvPr/>
            </p:nvSpPr>
            <p:spPr>
              <a:xfrm rot="5400000">
                <a:off x="3896830" y="3048000"/>
                <a:ext cx="144000" cy="144000"/>
              </a:xfrm>
              <a:prstGeom prst="rect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677" name="矩形 4676"/>
              <p:cNvSpPr/>
              <p:nvPr/>
            </p:nvSpPr>
            <p:spPr>
              <a:xfrm rot="5400000">
                <a:off x="3515830" y="3238500"/>
                <a:ext cx="144000" cy="144000"/>
              </a:xfrm>
              <a:prstGeom prst="rect">
                <a:avLst/>
              </a:prstGeom>
              <a:solidFill>
                <a:srgbClr val="5CBDD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678" name="矩形 4677"/>
              <p:cNvSpPr/>
              <p:nvPr/>
            </p:nvSpPr>
            <p:spPr>
              <a:xfrm rot="5400000">
                <a:off x="3706330" y="3238500"/>
                <a:ext cx="144000" cy="144000"/>
              </a:xfrm>
              <a:prstGeom prst="rect">
                <a:avLst/>
              </a:prstGeom>
              <a:solidFill>
                <a:srgbClr val="68A3D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679" name="矩形 4678"/>
              <p:cNvSpPr/>
              <p:nvPr/>
            </p:nvSpPr>
            <p:spPr>
              <a:xfrm rot="5400000">
                <a:off x="3896830" y="3238500"/>
                <a:ext cx="144000" cy="144000"/>
              </a:xfrm>
              <a:prstGeom prst="rect">
                <a:avLst/>
              </a:prstGeom>
              <a:solidFill>
                <a:srgbClr val="21A79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707" name="矩形 4706"/>
              <p:cNvSpPr/>
              <p:nvPr/>
            </p:nvSpPr>
            <p:spPr>
              <a:xfrm rot="5400000">
                <a:off x="3515830" y="3429000"/>
                <a:ext cx="144000" cy="144000"/>
              </a:xfrm>
              <a:prstGeom prst="rect">
                <a:avLst/>
              </a:prstGeom>
              <a:solidFill>
                <a:srgbClr val="21A79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708" name="矩形 4707"/>
              <p:cNvSpPr/>
              <p:nvPr/>
            </p:nvSpPr>
            <p:spPr>
              <a:xfrm rot="5400000">
                <a:off x="3706330" y="3429000"/>
                <a:ext cx="144000" cy="144000"/>
              </a:xfrm>
              <a:prstGeom prst="rect">
                <a:avLst/>
              </a:prstGeom>
              <a:solidFill>
                <a:srgbClr val="E8707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709" name="矩形 4708"/>
              <p:cNvSpPr/>
              <p:nvPr/>
            </p:nvSpPr>
            <p:spPr>
              <a:xfrm rot="5400000">
                <a:off x="3896830" y="3429000"/>
                <a:ext cx="144000" cy="144000"/>
              </a:xfrm>
              <a:prstGeom prst="rect">
                <a:avLst/>
              </a:prstGeom>
              <a:solidFill>
                <a:srgbClr val="68A3D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4087330" y="3048000"/>
              <a:ext cx="525000" cy="525000"/>
              <a:chOff x="4087330" y="3048000"/>
              <a:chExt cx="525000" cy="525000"/>
            </a:xfrm>
          </p:grpSpPr>
          <p:sp>
            <p:nvSpPr>
              <p:cNvPr id="4650" name="矩形 4649"/>
              <p:cNvSpPr/>
              <p:nvPr/>
            </p:nvSpPr>
            <p:spPr>
              <a:xfrm rot="5400000">
                <a:off x="4087330" y="3048000"/>
                <a:ext cx="144000" cy="144000"/>
              </a:xfrm>
              <a:prstGeom prst="rect">
                <a:avLst/>
              </a:prstGeom>
              <a:solidFill>
                <a:srgbClr val="21A79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651" name="矩形 4650"/>
              <p:cNvSpPr/>
              <p:nvPr/>
            </p:nvSpPr>
            <p:spPr>
              <a:xfrm rot="5400000">
                <a:off x="4277830" y="3048000"/>
                <a:ext cx="144000" cy="144000"/>
              </a:xfrm>
              <a:prstGeom prst="rect">
                <a:avLst/>
              </a:prstGeom>
              <a:solidFill>
                <a:srgbClr val="E8707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652" name="矩形 4651"/>
              <p:cNvSpPr/>
              <p:nvPr/>
            </p:nvSpPr>
            <p:spPr>
              <a:xfrm rot="5400000">
                <a:off x="4468330" y="3048000"/>
                <a:ext cx="144000" cy="144000"/>
              </a:xfrm>
              <a:prstGeom prst="rect">
                <a:avLst/>
              </a:prstGeom>
              <a:solidFill>
                <a:srgbClr val="5CBDD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680" name="矩形 4679"/>
              <p:cNvSpPr/>
              <p:nvPr/>
            </p:nvSpPr>
            <p:spPr>
              <a:xfrm rot="5400000">
                <a:off x="4087330" y="3238500"/>
                <a:ext cx="144000" cy="144000"/>
              </a:xfrm>
              <a:prstGeom prst="rect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681" name="矩形 4680"/>
              <p:cNvSpPr/>
              <p:nvPr/>
            </p:nvSpPr>
            <p:spPr>
              <a:xfrm rot="5400000">
                <a:off x="4277830" y="3238500"/>
                <a:ext cx="144000" cy="144000"/>
              </a:xfrm>
              <a:prstGeom prst="rect">
                <a:avLst/>
              </a:prstGeom>
              <a:solidFill>
                <a:srgbClr val="68A3D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682" name="矩形 4681"/>
              <p:cNvSpPr/>
              <p:nvPr/>
            </p:nvSpPr>
            <p:spPr>
              <a:xfrm rot="5400000">
                <a:off x="4468330" y="3238500"/>
                <a:ext cx="144000" cy="144000"/>
              </a:xfrm>
              <a:prstGeom prst="rect">
                <a:avLst/>
              </a:prstGeom>
              <a:solidFill>
                <a:srgbClr val="E8707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710" name="矩形 4709"/>
              <p:cNvSpPr/>
              <p:nvPr/>
            </p:nvSpPr>
            <p:spPr>
              <a:xfrm rot="5400000">
                <a:off x="4087330" y="3429000"/>
                <a:ext cx="144000" cy="144000"/>
              </a:xfrm>
              <a:prstGeom prst="rect">
                <a:avLst/>
              </a:prstGeom>
              <a:solidFill>
                <a:srgbClr val="21A79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711" name="矩形 4710"/>
              <p:cNvSpPr/>
              <p:nvPr/>
            </p:nvSpPr>
            <p:spPr>
              <a:xfrm rot="5400000">
                <a:off x="4277830" y="3429000"/>
                <a:ext cx="144000" cy="144000"/>
              </a:xfrm>
              <a:prstGeom prst="rect">
                <a:avLst/>
              </a:prstGeom>
              <a:solidFill>
                <a:srgbClr val="5CBDD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712" name="矩形 4711"/>
              <p:cNvSpPr/>
              <p:nvPr/>
            </p:nvSpPr>
            <p:spPr>
              <a:xfrm rot="5400000">
                <a:off x="4468330" y="3429000"/>
                <a:ext cx="144000" cy="144000"/>
              </a:xfrm>
              <a:prstGeom prst="rect">
                <a:avLst/>
              </a:prstGeom>
              <a:solidFill>
                <a:srgbClr val="21A79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>
              <a:off x="4658830" y="3048000"/>
              <a:ext cx="525000" cy="525000"/>
              <a:chOff x="4658830" y="3048000"/>
              <a:chExt cx="525000" cy="525000"/>
            </a:xfrm>
          </p:grpSpPr>
          <p:sp>
            <p:nvSpPr>
              <p:cNvPr id="4653" name="矩形 4652"/>
              <p:cNvSpPr/>
              <p:nvPr/>
            </p:nvSpPr>
            <p:spPr>
              <a:xfrm rot="5400000">
                <a:off x="4658830" y="3048000"/>
                <a:ext cx="144000" cy="144000"/>
              </a:xfrm>
              <a:prstGeom prst="rect">
                <a:avLst/>
              </a:prstGeom>
              <a:solidFill>
                <a:srgbClr val="5CBDD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654" name="矩形 4653"/>
              <p:cNvSpPr/>
              <p:nvPr/>
            </p:nvSpPr>
            <p:spPr>
              <a:xfrm rot="5400000">
                <a:off x="4849330" y="3048000"/>
                <a:ext cx="144000" cy="144000"/>
              </a:xfrm>
              <a:prstGeom prst="rect">
                <a:avLst/>
              </a:prstGeom>
              <a:solidFill>
                <a:srgbClr val="E8707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655" name="矩形 4654"/>
              <p:cNvSpPr/>
              <p:nvPr/>
            </p:nvSpPr>
            <p:spPr>
              <a:xfrm rot="5400000">
                <a:off x="5039830" y="3048000"/>
                <a:ext cx="144000" cy="144000"/>
              </a:xfrm>
              <a:prstGeom prst="rect">
                <a:avLst/>
              </a:prstGeom>
              <a:solidFill>
                <a:srgbClr val="92D05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683" name="矩形 4682"/>
              <p:cNvSpPr/>
              <p:nvPr/>
            </p:nvSpPr>
            <p:spPr>
              <a:xfrm rot="5400000">
                <a:off x="4658830" y="3238500"/>
                <a:ext cx="144000" cy="144000"/>
              </a:xfrm>
              <a:prstGeom prst="rect">
                <a:avLst/>
              </a:prstGeom>
              <a:solidFill>
                <a:srgbClr val="21A79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684" name="矩形 4683"/>
              <p:cNvSpPr/>
              <p:nvPr/>
            </p:nvSpPr>
            <p:spPr>
              <a:xfrm rot="5400000">
                <a:off x="4849330" y="3238500"/>
                <a:ext cx="144000" cy="144000"/>
              </a:xfrm>
              <a:prstGeom prst="rect">
                <a:avLst/>
              </a:prstGeom>
              <a:solidFill>
                <a:srgbClr val="92D05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685" name="矩形 4684"/>
              <p:cNvSpPr/>
              <p:nvPr/>
            </p:nvSpPr>
            <p:spPr>
              <a:xfrm rot="5400000">
                <a:off x="5039830" y="3238500"/>
                <a:ext cx="144000" cy="144000"/>
              </a:xfrm>
              <a:prstGeom prst="rect">
                <a:avLst/>
              </a:prstGeom>
              <a:solidFill>
                <a:srgbClr val="E8707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713" name="矩形 4712"/>
              <p:cNvSpPr/>
              <p:nvPr/>
            </p:nvSpPr>
            <p:spPr>
              <a:xfrm rot="5400000">
                <a:off x="4658830" y="3429000"/>
                <a:ext cx="144000" cy="144000"/>
              </a:xfrm>
              <a:prstGeom prst="rect">
                <a:avLst/>
              </a:prstGeom>
              <a:solidFill>
                <a:srgbClr val="E8707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714" name="矩形 4713"/>
              <p:cNvSpPr/>
              <p:nvPr/>
            </p:nvSpPr>
            <p:spPr>
              <a:xfrm rot="5400000">
                <a:off x="4849330" y="3429000"/>
                <a:ext cx="144000" cy="144000"/>
              </a:xfrm>
              <a:prstGeom prst="rect">
                <a:avLst/>
              </a:prstGeom>
              <a:solidFill>
                <a:srgbClr val="21A79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715" name="矩形 4714"/>
              <p:cNvSpPr/>
              <p:nvPr/>
            </p:nvSpPr>
            <p:spPr>
              <a:xfrm rot="5400000">
                <a:off x="5039830" y="3429000"/>
                <a:ext cx="144000" cy="144000"/>
              </a:xfrm>
              <a:prstGeom prst="rect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8" name="组合 17"/>
            <p:cNvGrpSpPr/>
            <p:nvPr/>
          </p:nvGrpSpPr>
          <p:grpSpPr>
            <a:xfrm>
              <a:off x="5230330" y="3048000"/>
              <a:ext cx="525000" cy="525000"/>
              <a:chOff x="5230330" y="3048000"/>
              <a:chExt cx="525000" cy="525000"/>
            </a:xfrm>
          </p:grpSpPr>
          <p:sp>
            <p:nvSpPr>
              <p:cNvPr id="4656" name="矩形 4655"/>
              <p:cNvSpPr/>
              <p:nvPr/>
            </p:nvSpPr>
            <p:spPr>
              <a:xfrm rot="5400000">
                <a:off x="5230330" y="3048000"/>
                <a:ext cx="144000" cy="144000"/>
              </a:xfrm>
              <a:prstGeom prst="rect">
                <a:avLst/>
              </a:prstGeom>
              <a:solidFill>
                <a:srgbClr val="5CBDD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657" name="矩形 4656"/>
              <p:cNvSpPr/>
              <p:nvPr/>
            </p:nvSpPr>
            <p:spPr>
              <a:xfrm rot="5400000">
                <a:off x="5420830" y="3048000"/>
                <a:ext cx="144000" cy="144000"/>
              </a:xfrm>
              <a:prstGeom prst="rect">
                <a:avLst/>
              </a:prstGeom>
              <a:solidFill>
                <a:srgbClr val="92D05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658" name="矩形 4657"/>
              <p:cNvSpPr/>
              <p:nvPr/>
            </p:nvSpPr>
            <p:spPr>
              <a:xfrm rot="5400000">
                <a:off x="5611330" y="3048000"/>
                <a:ext cx="144000" cy="144000"/>
              </a:xfrm>
              <a:prstGeom prst="rect">
                <a:avLst/>
              </a:prstGeom>
              <a:solidFill>
                <a:srgbClr val="E8707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686" name="矩形 4685"/>
              <p:cNvSpPr/>
              <p:nvPr/>
            </p:nvSpPr>
            <p:spPr>
              <a:xfrm rot="5400000">
                <a:off x="5230330" y="3238500"/>
                <a:ext cx="144000" cy="144000"/>
              </a:xfrm>
              <a:prstGeom prst="rect">
                <a:avLst/>
              </a:prstGeom>
              <a:solidFill>
                <a:srgbClr val="5CBDD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687" name="矩形 4686"/>
              <p:cNvSpPr/>
              <p:nvPr/>
            </p:nvSpPr>
            <p:spPr>
              <a:xfrm rot="5400000">
                <a:off x="5420830" y="3238500"/>
                <a:ext cx="144000" cy="144000"/>
              </a:xfrm>
              <a:prstGeom prst="rect">
                <a:avLst/>
              </a:prstGeom>
              <a:solidFill>
                <a:srgbClr val="68A3D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688" name="矩形 4687"/>
              <p:cNvSpPr/>
              <p:nvPr/>
            </p:nvSpPr>
            <p:spPr>
              <a:xfrm rot="5400000">
                <a:off x="5611330" y="3238500"/>
                <a:ext cx="144000" cy="144000"/>
              </a:xfrm>
              <a:prstGeom prst="rect">
                <a:avLst/>
              </a:prstGeom>
              <a:solidFill>
                <a:srgbClr val="5CBDD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716" name="矩形 4715"/>
              <p:cNvSpPr/>
              <p:nvPr/>
            </p:nvSpPr>
            <p:spPr>
              <a:xfrm rot="5400000">
                <a:off x="5230330" y="3429000"/>
                <a:ext cx="144000" cy="144000"/>
              </a:xfrm>
              <a:prstGeom prst="rect">
                <a:avLst/>
              </a:prstGeom>
              <a:solidFill>
                <a:srgbClr val="92D05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717" name="矩形 4716"/>
              <p:cNvSpPr/>
              <p:nvPr/>
            </p:nvSpPr>
            <p:spPr>
              <a:xfrm rot="5400000">
                <a:off x="5420830" y="3429000"/>
                <a:ext cx="144000" cy="144000"/>
              </a:xfrm>
              <a:prstGeom prst="rect">
                <a:avLst/>
              </a:prstGeom>
              <a:solidFill>
                <a:srgbClr val="E8707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718" name="矩形 4717"/>
              <p:cNvSpPr/>
              <p:nvPr/>
            </p:nvSpPr>
            <p:spPr>
              <a:xfrm rot="5400000">
                <a:off x="5611330" y="3429000"/>
                <a:ext cx="144000" cy="144000"/>
              </a:xfrm>
              <a:prstGeom prst="rect">
                <a:avLst/>
              </a:prstGeom>
              <a:solidFill>
                <a:srgbClr val="21A79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>
              <a:off x="3134830" y="3619500"/>
              <a:ext cx="906000" cy="525000"/>
              <a:chOff x="3134830" y="3619500"/>
              <a:chExt cx="906000" cy="525000"/>
            </a:xfrm>
          </p:grpSpPr>
          <p:sp>
            <p:nvSpPr>
              <p:cNvPr id="4735" name="矩形 4734"/>
              <p:cNvSpPr/>
              <p:nvPr/>
            </p:nvSpPr>
            <p:spPr>
              <a:xfrm rot="5400000">
                <a:off x="3134830" y="3619500"/>
                <a:ext cx="144000" cy="144000"/>
              </a:xfrm>
              <a:prstGeom prst="rect">
                <a:avLst/>
              </a:prstGeom>
              <a:solidFill>
                <a:srgbClr val="5CBDD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736" name="矩形 4735"/>
              <p:cNvSpPr/>
              <p:nvPr/>
            </p:nvSpPr>
            <p:spPr>
              <a:xfrm rot="5400000">
                <a:off x="3325330" y="3619500"/>
                <a:ext cx="144000" cy="144000"/>
              </a:xfrm>
              <a:prstGeom prst="rect">
                <a:avLst/>
              </a:prstGeom>
              <a:solidFill>
                <a:srgbClr val="68A3D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737" name="矩形 4736"/>
              <p:cNvSpPr/>
              <p:nvPr/>
            </p:nvSpPr>
            <p:spPr>
              <a:xfrm rot="5400000">
                <a:off x="3515830" y="3619500"/>
                <a:ext cx="144000" cy="144000"/>
              </a:xfrm>
              <a:prstGeom prst="rect">
                <a:avLst/>
              </a:prstGeom>
              <a:solidFill>
                <a:srgbClr val="68A3D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738" name="矩形 4737"/>
              <p:cNvSpPr/>
              <p:nvPr/>
            </p:nvSpPr>
            <p:spPr>
              <a:xfrm rot="5400000">
                <a:off x="3706330" y="3619500"/>
                <a:ext cx="144000" cy="144000"/>
              </a:xfrm>
              <a:prstGeom prst="rect">
                <a:avLst/>
              </a:prstGeom>
              <a:solidFill>
                <a:srgbClr val="5CBDD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739" name="矩形 4738"/>
              <p:cNvSpPr/>
              <p:nvPr/>
            </p:nvSpPr>
            <p:spPr>
              <a:xfrm rot="5400000">
                <a:off x="3896830" y="3619500"/>
                <a:ext cx="144000" cy="144000"/>
              </a:xfrm>
              <a:prstGeom prst="rect">
                <a:avLst/>
              </a:prstGeom>
              <a:solidFill>
                <a:srgbClr val="21A79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766" name="矩形 4765"/>
              <p:cNvSpPr/>
              <p:nvPr/>
            </p:nvSpPr>
            <p:spPr>
              <a:xfrm rot="5400000">
                <a:off x="3325330" y="3810000"/>
                <a:ext cx="144000" cy="144000"/>
              </a:xfrm>
              <a:prstGeom prst="rect">
                <a:avLst/>
              </a:prstGeom>
              <a:solidFill>
                <a:srgbClr val="5CBDD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767" name="矩形 4766"/>
              <p:cNvSpPr/>
              <p:nvPr/>
            </p:nvSpPr>
            <p:spPr>
              <a:xfrm rot="5400000">
                <a:off x="3515830" y="3810000"/>
                <a:ext cx="144000" cy="144000"/>
              </a:xfrm>
              <a:prstGeom prst="rect">
                <a:avLst/>
              </a:prstGeom>
              <a:solidFill>
                <a:srgbClr val="E8707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768" name="矩形 4767"/>
              <p:cNvSpPr/>
              <p:nvPr/>
            </p:nvSpPr>
            <p:spPr>
              <a:xfrm rot="5400000">
                <a:off x="3706330" y="3810000"/>
                <a:ext cx="144000" cy="144000"/>
              </a:xfrm>
              <a:prstGeom prst="rect">
                <a:avLst/>
              </a:prstGeom>
              <a:solidFill>
                <a:srgbClr val="68A3D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769" name="矩形 4768"/>
              <p:cNvSpPr/>
              <p:nvPr/>
            </p:nvSpPr>
            <p:spPr>
              <a:xfrm rot="5400000">
                <a:off x="3896830" y="3810000"/>
                <a:ext cx="144000" cy="144000"/>
              </a:xfrm>
              <a:prstGeom prst="rect">
                <a:avLst/>
              </a:prstGeom>
              <a:solidFill>
                <a:srgbClr val="5CBDD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797" name="矩形 4796"/>
              <p:cNvSpPr/>
              <p:nvPr/>
            </p:nvSpPr>
            <p:spPr>
              <a:xfrm rot="5400000">
                <a:off x="3515830" y="4000500"/>
                <a:ext cx="144000" cy="144000"/>
              </a:xfrm>
              <a:prstGeom prst="rect">
                <a:avLst/>
              </a:prstGeom>
              <a:solidFill>
                <a:srgbClr val="E8707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798" name="矩形 4797"/>
              <p:cNvSpPr/>
              <p:nvPr/>
            </p:nvSpPr>
            <p:spPr>
              <a:xfrm rot="5400000">
                <a:off x="3706330" y="4000500"/>
                <a:ext cx="144000" cy="144000"/>
              </a:xfrm>
              <a:prstGeom prst="rect">
                <a:avLst/>
              </a:prstGeom>
              <a:solidFill>
                <a:srgbClr val="5CBDD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799" name="矩形 4798"/>
              <p:cNvSpPr/>
              <p:nvPr/>
            </p:nvSpPr>
            <p:spPr>
              <a:xfrm rot="5400000">
                <a:off x="3896830" y="4000500"/>
                <a:ext cx="144000" cy="144000"/>
              </a:xfrm>
              <a:prstGeom prst="rect">
                <a:avLst/>
              </a:prstGeom>
              <a:solidFill>
                <a:srgbClr val="E8707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30" name="组合 29"/>
            <p:cNvGrpSpPr/>
            <p:nvPr/>
          </p:nvGrpSpPr>
          <p:grpSpPr>
            <a:xfrm>
              <a:off x="4087330" y="3619500"/>
              <a:ext cx="525000" cy="525000"/>
              <a:chOff x="4087330" y="3619500"/>
              <a:chExt cx="525000" cy="525000"/>
            </a:xfrm>
          </p:grpSpPr>
          <p:sp>
            <p:nvSpPr>
              <p:cNvPr id="4740" name="矩形 4739"/>
              <p:cNvSpPr/>
              <p:nvPr/>
            </p:nvSpPr>
            <p:spPr>
              <a:xfrm rot="5400000">
                <a:off x="4087330" y="3619500"/>
                <a:ext cx="144000" cy="144000"/>
              </a:xfrm>
              <a:prstGeom prst="rect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741" name="矩形 4740"/>
              <p:cNvSpPr/>
              <p:nvPr/>
            </p:nvSpPr>
            <p:spPr>
              <a:xfrm rot="5400000">
                <a:off x="4277830" y="3619500"/>
                <a:ext cx="144000" cy="144000"/>
              </a:xfrm>
              <a:prstGeom prst="rect">
                <a:avLst/>
              </a:prstGeom>
              <a:solidFill>
                <a:srgbClr val="68A3D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742" name="矩形 4741"/>
              <p:cNvSpPr/>
              <p:nvPr/>
            </p:nvSpPr>
            <p:spPr>
              <a:xfrm rot="5400000">
                <a:off x="4468330" y="3619500"/>
                <a:ext cx="144000" cy="144000"/>
              </a:xfrm>
              <a:prstGeom prst="rect">
                <a:avLst/>
              </a:prstGeom>
              <a:solidFill>
                <a:srgbClr val="68A3D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770" name="矩形 4769"/>
              <p:cNvSpPr/>
              <p:nvPr/>
            </p:nvSpPr>
            <p:spPr>
              <a:xfrm rot="5400000">
                <a:off x="4087330" y="3810000"/>
                <a:ext cx="144000" cy="144000"/>
              </a:xfrm>
              <a:prstGeom prst="rect">
                <a:avLst/>
              </a:prstGeom>
              <a:solidFill>
                <a:srgbClr val="21A79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771" name="矩形 4770"/>
              <p:cNvSpPr/>
              <p:nvPr/>
            </p:nvSpPr>
            <p:spPr>
              <a:xfrm rot="5400000">
                <a:off x="4277830" y="3810000"/>
                <a:ext cx="144000" cy="144000"/>
              </a:xfrm>
              <a:prstGeom prst="rect">
                <a:avLst/>
              </a:prstGeom>
              <a:solidFill>
                <a:srgbClr val="5CBDD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772" name="矩形 4771"/>
              <p:cNvSpPr/>
              <p:nvPr/>
            </p:nvSpPr>
            <p:spPr>
              <a:xfrm rot="5400000">
                <a:off x="4468330" y="3810000"/>
                <a:ext cx="144000" cy="144000"/>
              </a:xfrm>
              <a:prstGeom prst="rect">
                <a:avLst/>
              </a:prstGeom>
              <a:solidFill>
                <a:srgbClr val="5CBDD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800" name="矩形 4799"/>
              <p:cNvSpPr/>
              <p:nvPr/>
            </p:nvSpPr>
            <p:spPr>
              <a:xfrm rot="5400000">
                <a:off x="4087330" y="4000500"/>
                <a:ext cx="144000" cy="144000"/>
              </a:xfrm>
              <a:prstGeom prst="rect">
                <a:avLst/>
              </a:prstGeom>
              <a:solidFill>
                <a:srgbClr val="92D05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801" name="矩形 4800"/>
              <p:cNvSpPr/>
              <p:nvPr/>
            </p:nvSpPr>
            <p:spPr>
              <a:xfrm rot="5400000">
                <a:off x="4277830" y="4000500"/>
                <a:ext cx="144000" cy="144000"/>
              </a:xfrm>
              <a:prstGeom prst="rect">
                <a:avLst/>
              </a:prstGeom>
              <a:solidFill>
                <a:srgbClr val="68A3D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802" name="矩形 4801"/>
              <p:cNvSpPr/>
              <p:nvPr/>
            </p:nvSpPr>
            <p:spPr>
              <a:xfrm rot="5400000">
                <a:off x="4468330" y="4000500"/>
                <a:ext cx="144000" cy="144000"/>
              </a:xfrm>
              <a:prstGeom prst="rect">
                <a:avLst/>
              </a:prstGeom>
              <a:solidFill>
                <a:srgbClr val="21A79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>
              <a:off x="4658830" y="3619500"/>
              <a:ext cx="525000" cy="525000"/>
              <a:chOff x="4658830" y="3619500"/>
              <a:chExt cx="525000" cy="525000"/>
            </a:xfrm>
          </p:grpSpPr>
          <p:sp>
            <p:nvSpPr>
              <p:cNvPr id="4743" name="矩形 4742"/>
              <p:cNvSpPr/>
              <p:nvPr/>
            </p:nvSpPr>
            <p:spPr>
              <a:xfrm rot="5400000">
                <a:off x="4658830" y="3619500"/>
                <a:ext cx="144000" cy="144000"/>
              </a:xfrm>
              <a:prstGeom prst="rect">
                <a:avLst/>
              </a:prstGeom>
              <a:solidFill>
                <a:srgbClr val="21A79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744" name="矩形 4743"/>
              <p:cNvSpPr/>
              <p:nvPr/>
            </p:nvSpPr>
            <p:spPr>
              <a:xfrm rot="5400000">
                <a:off x="4849330" y="3619500"/>
                <a:ext cx="144000" cy="144000"/>
              </a:xfrm>
              <a:prstGeom prst="rect">
                <a:avLst/>
              </a:prstGeom>
              <a:solidFill>
                <a:srgbClr val="68A3D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745" name="矩形 4744"/>
              <p:cNvSpPr/>
              <p:nvPr/>
            </p:nvSpPr>
            <p:spPr>
              <a:xfrm rot="5400000">
                <a:off x="5039830" y="3619500"/>
                <a:ext cx="144000" cy="144000"/>
              </a:xfrm>
              <a:prstGeom prst="rect">
                <a:avLst/>
              </a:prstGeom>
              <a:solidFill>
                <a:srgbClr val="5CBDD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773" name="矩形 4772"/>
              <p:cNvSpPr/>
              <p:nvPr/>
            </p:nvSpPr>
            <p:spPr>
              <a:xfrm rot="5400000">
                <a:off x="4658830" y="3810000"/>
                <a:ext cx="144000" cy="144000"/>
              </a:xfrm>
              <a:prstGeom prst="rect">
                <a:avLst/>
              </a:prstGeom>
              <a:solidFill>
                <a:srgbClr val="E8707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774" name="矩形 4773"/>
              <p:cNvSpPr/>
              <p:nvPr/>
            </p:nvSpPr>
            <p:spPr>
              <a:xfrm rot="5400000">
                <a:off x="4849330" y="3810000"/>
                <a:ext cx="144000" cy="144000"/>
              </a:xfrm>
              <a:prstGeom prst="rect">
                <a:avLst/>
              </a:prstGeom>
              <a:solidFill>
                <a:srgbClr val="5CBDD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775" name="矩形 4774"/>
              <p:cNvSpPr/>
              <p:nvPr/>
            </p:nvSpPr>
            <p:spPr>
              <a:xfrm rot="5400000">
                <a:off x="5039830" y="3810000"/>
                <a:ext cx="144000" cy="144000"/>
              </a:xfrm>
              <a:prstGeom prst="rect">
                <a:avLst/>
              </a:prstGeom>
              <a:solidFill>
                <a:srgbClr val="92D05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803" name="矩形 4802"/>
              <p:cNvSpPr/>
              <p:nvPr/>
            </p:nvSpPr>
            <p:spPr>
              <a:xfrm rot="5400000">
                <a:off x="4658830" y="4000500"/>
                <a:ext cx="144000" cy="144000"/>
              </a:xfrm>
              <a:prstGeom prst="rect">
                <a:avLst/>
              </a:prstGeom>
              <a:solidFill>
                <a:srgbClr val="5CBDD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804" name="矩形 4803"/>
              <p:cNvSpPr/>
              <p:nvPr/>
            </p:nvSpPr>
            <p:spPr>
              <a:xfrm rot="5400000">
                <a:off x="4849330" y="4000500"/>
                <a:ext cx="144000" cy="144000"/>
              </a:xfrm>
              <a:prstGeom prst="rect">
                <a:avLst/>
              </a:prstGeom>
              <a:solidFill>
                <a:srgbClr val="21A79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805" name="矩形 4804"/>
              <p:cNvSpPr/>
              <p:nvPr/>
            </p:nvSpPr>
            <p:spPr>
              <a:xfrm rot="5400000">
                <a:off x="5039830" y="4000500"/>
                <a:ext cx="144000" cy="144000"/>
              </a:xfrm>
              <a:prstGeom prst="rect">
                <a:avLst/>
              </a:prstGeom>
              <a:solidFill>
                <a:srgbClr val="21A79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8" name="组合 27"/>
            <p:cNvGrpSpPr/>
            <p:nvPr/>
          </p:nvGrpSpPr>
          <p:grpSpPr>
            <a:xfrm>
              <a:off x="5230330" y="3619500"/>
              <a:ext cx="525000" cy="525000"/>
              <a:chOff x="5230330" y="3619500"/>
              <a:chExt cx="525000" cy="525000"/>
            </a:xfrm>
          </p:grpSpPr>
          <p:sp>
            <p:nvSpPr>
              <p:cNvPr id="4746" name="矩形 4745"/>
              <p:cNvSpPr/>
              <p:nvPr/>
            </p:nvSpPr>
            <p:spPr>
              <a:xfrm rot="5400000">
                <a:off x="5230330" y="3619500"/>
                <a:ext cx="144000" cy="144000"/>
              </a:xfrm>
              <a:prstGeom prst="rect">
                <a:avLst/>
              </a:prstGeom>
              <a:solidFill>
                <a:srgbClr val="68A3D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747" name="矩形 4746"/>
              <p:cNvSpPr/>
              <p:nvPr/>
            </p:nvSpPr>
            <p:spPr>
              <a:xfrm rot="5400000">
                <a:off x="5420830" y="3619500"/>
                <a:ext cx="144000" cy="144000"/>
              </a:xfrm>
              <a:prstGeom prst="rect">
                <a:avLst/>
              </a:prstGeom>
              <a:solidFill>
                <a:srgbClr val="21A79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748" name="矩形 4747"/>
              <p:cNvSpPr/>
              <p:nvPr/>
            </p:nvSpPr>
            <p:spPr>
              <a:xfrm rot="5400000">
                <a:off x="5611330" y="3619500"/>
                <a:ext cx="144000" cy="144000"/>
              </a:xfrm>
              <a:prstGeom prst="rect">
                <a:avLst/>
              </a:prstGeom>
              <a:solidFill>
                <a:srgbClr val="68A3D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776" name="矩形 4775"/>
              <p:cNvSpPr/>
              <p:nvPr/>
            </p:nvSpPr>
            <p:spPr>
              <a:xfrm rot="5400000">
                <a:off x="5230330" y="3810000"/>
                <a:ext cx="144000" cy="144000"/>
              </a:xfrm>
              <a:prstGeom prst="rect">
                <a:avLst/>
              </a:prstGeom>
              <a:solidFill>
                <a:srgbClr val="5CBDD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777" name="矩形 4776"/>
              <p:cNvSpPr/>
              <p:nvPr/>
            </p:nvSpPr>
            <p:spPr>
              <a:xfrm rot="5400000">
                <a:off x="5420830" y="3810000"/>
                <a:ext cx="144000" cy="144000"/>
              </a:xfrm>
              <a:prstGeom prst="rect">
                <a:avLst/>
              </a:prstGeom>
              <a:solidFill>
                <a:srgbClr val="92D05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778" name="矩形 4777"/>
              <p:cNvSpPr/>
              <p:nvPr/>
            </p:nvSpPr>
            <p:spPr>
              <a:xfrm rot="5400000">
                <a:off x="5611330" y="3810000"/>
                <a:ext cx="144000" cy="144000"/>
              </a:xfrm>
              <a:prstGeom prst="rect">
                <a:avLst/>
              </a:prstGeom>
              <a:solidFill>
                <a:srgbClr val="E8707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06" name="矩形 4805"/>
              <p:cNvSpPr/>
              <p:nvPr/>
            </p:nvSpPr>
            <p:spPr>
              <a:xfrm rot="5400000">
                <a:off x="5230330" y="4000500"/>
                <a:ext cx="144000" cy="144000"/>
              </a:xfrm>
              <a:prstGeom prst="rect">
                <a:avLst/>
              </a:prstGeom>
              <a:solidFill>
                <a:srgbClr val="68A3D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807" name="矩形 4806"/>
              <p:cNvSpPr/>
              <p:nvPr/>
            </p:nvSpPr>
            <p:spPr>
              <a:xfrm rot="5400000">
                <a:off x="5420830" y="4000500"/>
                <a:ext cx="144000" cy="144000"/>
              </a:xfrm>
              <a:prstGeom prst="rect">
                <a:avLst/>
              </a:prstGeom>
              <a:solidFill>
                <a:srgbClr val="5CBDD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808" name="矩形 4807"/>
              <p:cNvSpPr/>
              <p:nvPr/>
            </p:nvSpPr>
            <p:spPr>
              <a:xfrm rot="5400000">
                <a:off x="5611330" y="4000500"/>
                <a:ext cx="144000" cy="144000"/>
              </a:xfrm>
              <a:prstGeom prst="rect">
                <a:avLst/>
              </a:prstGeom>
              <a:solidFill>
                <a:srgbClr val="68A3D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5517" name="组合 5516"/>
            <p:cNvGrpSpPr/>
            <p:nvPr/>
          </p:nvGrpSpPr>
          <p:grpSpPr>
            <a:xfrm>
              <a:off x="4277830" y="4191000"/>
              <a:ext cx="906000" cy="525000"/>
              <a:chOff x="4277830" y="4191000"/>
              <a:chExt cx="906000" cy="525000"/>
            </a:xfrm>
          </p:grpSpPr>
          <p:sp>
            <p:nvSpPr>
              <p:cNvPr id="4831" name="矩形 4830"/>
              <p:cNvSpPr/>
              <p:nvPr/>
            </p:nvSpPr>
            <p:spPr>
              <a:xfrm rot="5400000">
                <a:off x="4277830" y="4191000"/>
                <a:ext cx="144000" cy="144000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32" name="矩形 4831"/>
              <p:cNvSpPr/>
              <p:nvPr/>
            </p:nvSpPr>
            <p:spPr>
              <a:xfrm rot="5400000">
                <a:off x="4468330" y="4191000"/>
                <a:ext cx="144000" cy="144000"/>
              </a:xfrm>
              <a:prstGeom prst="rect">
                <a:avLst/>
              </a:prstGeom>
              <a:solidFill>
                <a:srgbClr val="E8707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833" name="矩形 4832"/>
              <p:cNvSpPr/>
              <p:nvPr/>
            </p:nvSpPr>
            <p:spPr>
              <a:xfrm rot="5400000">
                <a:off x="4658830" y="4191000"/>
                <a:ext cx="144000" cy="144000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34" name="矩形 4833"/>
              <p:cNvSpPr/>
              <p:nvPr/>
            </p:nvSpPr>
            <p:spPr>
              <a:xfrm rot="5400000">
                <a:off x="4849330" y="4191000"/>
                <a:ext cx="144000" cy="144000"/>
              </a:xfrm>
              <a:prstGeom prst="rect">
                <a:avLst/>
              </a:prstGeom>
              <a:solidFill>
                <a:srgbClr val="5CBDD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835" name="矩形 4834"/>
              <p:cNvSpPr/>
              <p:nvPr/>
            </p:nvSpPr>
            <p:spPr>
              <a:xfrm rot="5400000">
                <a:off x="5039830" y="4191000"/>
                <a:ext cx="144000" cy="144000"/>
              </a:xfrm>
              <a:prstGeom prst="rect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65" name="矩形 4864"/>
              <p:cNvSpPr/>
              <p:nvPr/>
            </p:nvSpPr>
            <p:spPr>
              <a:xfrm rot="5400000">
                <a:off x="5039830" y="4381500"/>
                <a:ext cx="144000" cy="144000"/>
              </a:xfrm>
              <a:prstGeom prst="rect">
                <a:avLst/>
              </a:prstGeom>
              <a:solidFill>
                <a:srgbClr val="E8707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895" name="矩形 4894"/>
              <p:cNvSpPr/>
              <p:nvPr/>
            </p:nvSpPr>
            <p:spPr>
              <a:xfrm rot="5400000">
                <a:off x="5039830" y="4572000"/>
                <a:ext cx="144000" cy="144000"/>
              </a:xfrm>
              <a:prstGeom prst="rect">
                <a:avLst/>
              </a:prstGeom>
              <a:solidFill>
                <a:srgbClr val="21A79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5516" name="组合 5515"/>
            <p:cNvGrpSpPr/>
            <p:nvPr/>
          </p:nvGrpSpPr>
          <p:grpSpPr>
            <a:xfrm>
              <a:off x="5230330" y="4191000"/>
              <a:ext cx="525000" cy="525000"/>
              <a:chOff x="5230330" y="4191000"/>
              <a:chExt cx="525000" cy="525000"/>
            </a:xfrm>
          </p:grpSpPr>
          <p:sp>
            <p:nvSpPr>
              <p:cNvPr id="4836" name="矩形 4835"/>
              <p:cNvSpPr/>
              <p:nvPr/>
            </p:nvSpPr>
            <p:spPr>
              <a:xfrm rot="5400000">
                <a:off x="5230330" y="4191000"/>
                <a:ext cx="144000" cy="144000"/>
              </a:xfrm>
              <a:prstGeom prst="rect">
                <a:avLst/>
              </a:prstGeom>
              <a:solidFill>
                <a:srgbClr val="5CBDD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837" name="矩形 4836"/>
              <p:cNvSpPr/>
              <p:nvPr/>
            </p:nvSpPr>
            <p:spPr>
              <a:xfrm rot="5400000">
                <a:off x="5420830" y="4191000"/>
                <a:ext cx="144000" cy="144000"/>
              </a:xfrm>
              <a:prstGeom prst="rect">
                <a:avLst/>
              </a:prstGeom>
              <a:solidFill>
                <a:srgbClr val="92D05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838" name="矩形 4837"/>
              <p:cNvSpPr/>
              <p:nvPr/>
            </p:nvSpPr>
            <p:spPr>
              <a:xfrm rot="5400000">
                <a:off x="5611330" y="4191000"/>
                <a:ext cx="144000" cy="144000"/>
              </a:xfrm>
              <a:prstGeom prst="rect">
                <a:avLst/>
              </a:prstGeom>
              <a:solidFill>
                <a:srgbClr val="21A79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866" name="矩形 4865"/>
              <p:cNvSpPr/>
              <p:nvPr/>
            </p:nvSpPr>
            <p:spPr>
              <a:xfrm rot="5400000">
                <a:off x="5230330" y="4381500"/>
                <a:ext cx="144000" cy="144000"/>
              </a:xfrm>
              <a:prstGeom prst="rect">
                <a:avLst/>
              </a:prstGeom>
              <a:solidFill>
                <a:srgbClr val="68A3D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867" name="矩形 4866"/>
              <p:cNvSpPr/>
              <p:nvPr/>
            </p:nvSpPr>
            <p:spPr>
              <a:xfrm rot="5400000">
                <a:off x="5420830" y="4381500"/>
                <a:ext cx="144000" cy="144000"/>
              </a:xfrm>
              <a:prstGeom prst="rect">
                <a:avLst/>
              </a:prstGeom>
              <a:solidFill>
                <a:srgbClr val="21A79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868" name="矩形 4867"/>
              <p:cNvSpPr/>
              <p:nvPr/>
            </p:nvSpPr>
            <p:spPr>
              <a:xfrm rot="5400000">
                <a:off x="5611330" y="4381500"/>
                <a:ext cx="144000" cy="144000"/>
              </a:xfrm>
              <a:prstGeom prst="rect">
                <a:avLst/>
              </a:prstGeom>
              <a:solidFill>
                <a:srgbClr val="E8707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896" name="矩形 4895"/>
              <p:cNvSpPr/>
              <p:nvPr/>
            </p:nvSpPr>
            <p:spPr>
              <a:xfrm rot="5400000">
                <a:off x="5230330" y="4572000"/>
                <a:ext cx="144000" cy="144000"/>
              </a:xfrm>
              <a:prstGeom prst="rect">
                <a:avLst/>
              </a:prstGeom>
              <a:solidFill>
                <a:srgbClr val="92D05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897" name="矩形 4896"/>
              <p:cNvSpPr/>
              <p:nvPr/>
            </p:nvSpPr>
            <p:spPr>
              <a:xfrm rot="5400000">
                <a:off x="5420830" y="4572000"/>
                <a:ext cx="144000" cy="144000"/>
              </a:xfrm>
              <a:prstGeom prst="rect">
                <a:avLst/>
              </a:prstGeom>
              <a:solidFill>
                <a:srgbClr val="21A79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898" name="矩形 4897"/>
              <p:cNvSpPr/>
              <p:nvPr/>
            </p:nvSpPr>
            <p:spPr>
              <a:xfrm rot="5400000">
                <a:off x="5611330" y="4572000"/>
                <a:ext cx="144000" cy="144000"/>
              </a:xfrm>
              <a:prstGeom prst="rect">
                <a:avLst/>
              </a:prstGeom>
              <a:solidFill>
                <a:srgbClr val="E8707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5522" name="组合 5521"/>
            <p:cNvGrpSpPr/>
            <p:nvPr/>
          </p:nvGrpSpPr>
          <p:grpSpPr>
            <a:xfrm>
              <a:off x="5039830" y="4762500"/>
              <a:ext cx="715500" cy="334500"/>
              <a:chOff x="5039830" y="4762500"/>
              <a:chExt cx="715500" cy="334500"/>
            </a:xfrm>
          </p:grpSpPr>
          <p:sp>
            <p:nvSpPr>
              <p:cNvPr id="4925" name="矩形 4924"/>
              <p:cNvSpPr/>
              <p:nvPr/>
            </p:nvSpPr>
            <p:spPr>
              <a:xfrm rot="5400000">
                <a:off x="5039830" y="4762500"/>
                <a:ext cx="144000" cy="144000"/>
              </a:xfrm>
              <a:prstGeom prst="rect">
                <a:avLst/>
              </a:prstGeom>
              <a:solidFill>
                <a:srgbClr val="68A3D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926" name="矩形 4925"/>
              <p:cNvSpPr/>
              <p:nvPr/>
            </p:nvSpPr>
            <p:spPr>
              <a:xfrm rot="5400000">
                <a:off x="5230330" y="4762500"/>
                <a:ext cx="144000" cy="144000"/>
              </a:xfrm>
              <a:prstGeom prst="rect">
                <a:avLst/>
              </a:prstGeom>
              <a:solidFill>
                <a:srgbClr val="5CBDD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927" name="矩形 4926"/>
              <p:cNvSpPr/>
              <p:nvPr/>
            </p:nvSpPr>
            <p:spPr>
              <a:xfrm rot="5400000">
                <a:off x="5420830" y="4762500"/>
                <a:ext cx="144000" cy="144000"/>
              </a:xfrm>
              <a:prstGeom prst="rect">
                <a:avLst/>
              </a:prstGeom>
              <a:solidFill>
                <a:srgbClr val="E8707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928" name="矩形 4927"/>
              <p:cNvSpPr/>
              <p:nvPr/>
            </p:nvSpPr>
            <p:spPr>
              <a:xfrm rot="5400000">
                <a:off x="5611330" y="4762500"/>
                <a:ext cx="144000" cy="144000"/>
              </a:xfrm>
              <a:prstGeom prst="rect">
                <a:avLst/>
              </a:prstGeom>
              <a:solidFill>
                <a:srgbClr val="92D05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955" name="矩形 4954"/>
              <p:cNvSpPr/>
              <p:nvPr/>
            </p:nvSpPr>
            <p:spPr>
              <a:xfrm rot="5400000">
                <a:off x="5039830" y="4953000"/>
                <a:ext cx="144000" cy="144000"/>
              </a:xfrm>
              <a:prstGeom prst="rect">
                <a:avLst/>
              </a:prstGeom>
              <a:solidFill>
                <a:srgbClr val="92D05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956" name="矩形 4955"/>
              <p:cNvSpPr/>
              <p:nvPr/>
            </p:nvSpPr>
            <p:spPr>
              <a:xfrm rot="5400000">
                <a:off x="5230330" y="4953000"/>
                <a:ext cx="144000" cy="144000"/>
              </a:xfrm>
              <a:prstGeom prst="rect">
                <a:avLst/>
              </a:prstGeom>
              <a:solidFill>
                <a:srgbClr val="68A3D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957" name="矩形 4956"/>
              <p:cNvSpPr/>
              <p:nvPr/>
            </p:nvSpPr>
            <p:spPr>
              <a:xfrm rot="5400000">
                <a:off x="5420830" y="4953000"/>
                <a:ext cx="144000" cy="144000"/>
              </a:xfrm>
              <a:prstGeom prst="rect">
                <a:avLst/>
              </a:prstGeom>
              <a:solidFill>
                <a:srgbClr val="E8707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958" name="矩形 4957"/>
              <p:cNvSpPr/>
              <p:nvPr/>
            </p:nvSpPr>
            <p:spPr>
              <a:xfrm rot="5400000">
                <a:off x="5611330" y="4953000"/>
                <a:ext cx="144000" cy="144000"/>
              </a:xfrm>
              <a:prstGeom prst="rect">
                <a:avLst/>
              </a:prstGeom>
              <a:solidFill>
                <a:srgbClr val="5CBDD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5574" name="组合 5573"/>
            <p:cNvGrpSpPr/>
            <p:nvPr/>
          </p:nvGrpSpPr>
          <p:grpSpPr>
            <a:xfrm>
              <a:off x="7326805" y="190500"/>
              <a:ext cx="144000" cy="525000"/>
              <a:chOff x="7326805" y="190500"/>
              <a:chExt cx="144000" cy="525000"/>
            </a:xfrm>
          </p:grpSpPr>
          <p:sp>
            <p:nvSpPr>
              <p:cNvPr id="5088" name="矩形 5087"/>
              <p:cNvSpPr/>
              <p:nvPr/>
            </p:nvSpPr>
            <p:spPr>
              <a:xfrm rot="5400000">
                <a:off x="7326805" y="190500"/>
                <a:ext cx="144000" cy="144000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18" name="矩形 5117"/>
              <p:cNvSpPr/>
              <p:nvPr/>
            </p:nvSpPr>
            <p:spPr>
              <a:xfrm rot="5400000">
                <a:off x="7326805" y="381000"/>
                <a:ext cx="144000" cy="144000"/>
              </a:xfrm>
              <a:prstGeom prst="rect">
                <a:avLst/>
              </a:prstGeom>
              <a:solidFill>
                <a:srgbClr val="68A3D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148" name="矩形 5147"/>
              <p:cNvSpPr/>
              <p:nvPr/>
            </p:nvSpPr>
            <p:spPr>
              <a:xfrm rot="5400000">
                <a:off x="7326805" y="571500"/>
                <a:ext cx="144000" cy="144000"/>
              </a:xfrm>
              <a:prstGeom prst="rect">
                <a:avLst/>
              </a:prstGeom>
              <a:solidFill>
                <a:srgbClr val="E8707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5573" name="组合 5572"/>
            <p:cNvGrpSpPr/>
            <p:nvPr/>
          </p:nvGrpSpPr>
          <p:grpSpPr>
            <a:xfrm>
              <a:off x="7517305" y="190500"/>
              <a:ext cx="525000" cy="525000"/>
              <a:chOff x="7517305" y="190500"/>
              <a:chExt cx="525000" cy="525000"/>
            </a:xfrm>
          </p:grpSpPr>
          <p:sp>
            <p:nvSpPr>
              <p:cNvPr id="5089" name="矩形 5088"/>
              <p:cNvSpPr/>
              <p:nvPr/>
            </p:nvSpPr>
            <p:spPr>
              <a:xfrm rot="5400000">
                <a:off x="7517305" y="190500"/>
                <a:ext cx="144000" cy="144000"/>
              </a:xfrm>
              <a:prstGeom prst="rect">
                <a:avLst/>
              </a:prstGeom>
              <a:solidFill>
                <a:srgbClr val="E8707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090" name="矩形 5089"/>
              <p:cNvSpPr/>
              <p:nvPr/>
            </p:nvSpPr>
            <p:spPr>
              <a:xfrm rot="5400000">
                <a:off x="7707805" y="190500"/>
                <a:ext cx="144000" cy="144000"/>
              </a:xfrm>
              <a:prstGeom prst="rect">
                <a:avLst/>
              </a:prstGeom>
              <a:solidFill>
                <a:srgbClr val="68A3D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091" name="矩形 5090"/>
              <p:cNvSpPr/>
              <p:nvPr/>
            </p:nvSpPr>
            <p:spPr>
              <a:xfrm rot="5400000">
                <a:off x="7898305" y="190500"/>
                <a:ext cx="144000" cy="144000"/>
              </a:xfrm>
              <a:prstGeom prst="rect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119" name="矩形 5118"/>
              <p:cNvSpPr/>
              <p:nvPr/>
            </p:nvSpPr>
            <p:spPr>
              <a:xfrm rot="5400000">
                <a:off x="7517305" y="381000"/>
                <a:ext cx="144000" cy="144000"/>
              </a:xfrm>
              <a:prstGeom prst="rect">
                <a:avLst/>
              </a:prstGeom>
              <a:solidFill>
                <a:srgbClr val="5CBDD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120" name="矩形 5119"/>
              <p:cNvSpPr/>
              <p:nvPr/>
            </p:nvSpPr>
            <p:spPr>
              <a:xfrm rot="5400000">
                <a:off x="7707805" y="381000"/>
                <a:ext cx="144000" cy="144000"/>
              </a:xfrm>
              <a:prstGeom prst="rect">
                <a:avLst/>
              </a:prstGeom>
              <a:solidFill>
                <a:srgbClr val="68A3D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121" name="矩形 5120"/>
              <p:cNvSpPr/>
              <p:nvPr/>
            </p:nvSpPr>
            <p:spPr>
              <a:xfrm rot="5400000">
                <a:off x="7898305" y="381000"/>
                <a:ext cx="144000" cy="144000"/>
              </a:xfrm>
              <a:prstGeom prst="rect">
                <a:avLst/>
              </a:prstGeom>
              <a:solidFill>
                <a:srgbClr val="21A79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149" name="矩形 5148"/>
              <p:cNvSpPr/>
              <p:nvPr/>
            </p:nvSpPr>
            <p:spPr>
              <a:xfrm rot="5400000">
                <a:off x="7517305" y="571500"/>
                <a:ext cx="144000" cy="144000"/>
              </a:xfrm>
              <a:prstGeom prst="rect">
                <a:avLst/>
              </a:prstGeom>
              <a:solidFill>
                <a:srgbClr val="5CBDD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150" name="矩形 5149"/>
              <p:cNvSpPr/>
              <p:nvPr/>
            </p:nvSpPr>
            <p:spPr>
              <a:xfrm rot="5400000">
                <a:off x="7707805" y="571500"/>
                <a:ext cx="144000" cy="144000"/>
              </a:xfrm>
              <a:prstGeom prst="rect">
                <a:avLst/>
              </a:prstGeom>
              <a:solidFill>
                <a:srgbClr val="68A3D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151" name="矩形 5150"/>
              <p:cNvSpPr/>
              <p:nvPr/>
            </p:nvSpPr>
            <p:spPr>
              <a:xfrm rot="5400000">
                <a:off x="7898305" y="571500"/>
                <a:ext cx="144000" cy="144000"/>
              </a:xfrm>
              <a:prstGeom prst="rect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5561" name="组合 5560"/>
            <p:cNvGrpSpPr/>
            <p:nvPr/>
          </p:nvGrpSpPr>
          <p:grpSpPr>
            <a:xfrm>
              <a:off x="8088805" y="381000"/>
              <a:ext cx="525000" cy="334500"/>
              <a:chOff x="8088805" y="381000"/>
              <a:chExt cx="525000" cy="334500"/>
            </a:xfrm>
          </p:grpSpPr>
          <p:sp>
            <p:nvSpPr>
              <p:cNvPr id="5122" name="矩形 5121"/>
              <p:cNvSpPr/>
              <p:nvPr/>
            </p:nvSpPr>
            <p:spPr>
              <a:xfrm rot="5400000">
                <a:off x="8088805" y="381000"/>
                <a:ext cx="144000" cy="144000"/>
              </a:xfrm>
              <a:prstGeom prst="rect">
                <a:avLst/>
              </a:prstGeom>
              <a:solidFill>
                <a:srgbClr val="5CBDD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123" name="矩形 5122"/>
              <p:cNvSpPr/>
              <p:nvPr/>
            </p:nvSpPr>
            <p:spPr>
              <a:xfrm rot="5400000">
                <a:off x="8279305" y="381000"/>
                <a:ext cx="144000" cy="144000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52" name="矩形 5151"/>
              <p:cNvSpPr/>
              <p:nvPr/>
            </p:nvSpPr>
            <p:spPr>
              <a:xfrm rot="5400000">
                <a:off x="8088805" y="571500"/>
                <a:ext cx="144000" cy="144000"/>
              </a:xfrm>
              <a:prstGeom prst="rect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153" name="矩形 5152"/>
              <p:cNvSpPr/>
              <p:nvPr/>
            </p:nvSpPr>
            <p:spPr>
              <a:xfrm rot="5400000">
                <a:off x="8279305" y="571500"/>
                <a:ext cx="144000" cy="144000"/>
              </a:xfrm>
              <a:prstGeom prst="rect">
                <a:avLst/>
              </a:prstGeom>
              <a:solidFill>
                <a:srgbClr val="68A3D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154" name="矩形 5153"/>
              <p:cNvSpPr/>
              <p:nvPr/>
            </p:nvSpPr>
            <p:spPr>
              <a:xfrm rot="5400000">
                <a:off x="8469805" y="571500"/>
                <a:ext cx="144000" cy="144000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560" name="组合 5559"/>
            <p:cNvGrpSpPr/>
            <p:nvPr/>
          </p:nvGrpSpPr>
          <p:grpSpPr>
            <a:xfrm>
              <a:off x="8660305" y="571500"/>
              <a:ext cx="525000" cy="144000"/>
              <a:chOff x="8660305" y="571500"/>
              <a:chExt cx="525000" cy="144000"/>
            </a:xfrm>
          </p:grpSpPr>
          <p:sp>
            <p:nvSpPr>
              <p:cNvPr id="5155" name="矩形 5154"/>
              <p:cNvSpPr/>
              <p:nvPr/>
            </p:nvSpPr>
            <p:spPr>
              <a:xfrm rot="5400000">
                <a:off x="8660305" y="571500"/>
                <a:ext cx="144000" cy="144000"/>
              </a:xfrm>
              <a:prstGeom prst="rect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156" name="矩形 5155"/>
              <p:cNvSpPr/>
              <p:nvPr/>
            </p:nvSpPr>
            <p:spPr>
              <a:xfrm rot="5400000">
                <a:off x="8850805" y="571500"/>
                <a:ext cx="144000" cy="144000"/>
              </a:xfrm>
              <a:prstGeom prst="rect">
                <a:avLst/>
              </a:prstGeom>
              <a:solidFill>
                <a:srgbClr val="E8707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157" name="矩形 5156"/>
              <p:cNvSpPr/>
              <p:nvPr/>
            </p:nvSpPr>
            <p:spPr>
              <a:xfrm rot="5400000">
                <a:off x="9041305" y="571500"/>
                <a:ext cx="144000" cy="144000"/>
              </a:xfrm>
              <a:prstGeom prst="rect">
                <a:avLst/>
              </a:prstGeom>
              <a:solidFill>
                <a:srgbClr val="E8707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5559" name="组合 5558"/>
            <p:cNvGrpSpPr/>
            <p:nvPr/>
          </p:nvGrpSpPr>
          <p:grpSpPr>
            <a:xfrm>
              <a:off x="7136305" y="762000"/>
              <a:ext cx="334500" cy="525000"/>
              <a:chOff x="7136305" y="762000"/>
              <a:chExt cx="334500" cy="525000"/>
            </a:xfrm>
          </p:grpSpPr>
          <p:sp>
            <p:nvSpPr>
              <p:cNvPr id="5177" name="矩形 5176"/>
              <p:cNvSpPr/>
              <p:nvPr/>
            </p:nvSpPr>
            <p:spPr>
              <a:xfrm rot="5400000">
                <a:off x="7136305" y="762000"/>
                <a:ext cx="144000" cy="144000"/>
              </a:xfrm>
              <a:prstGeom prst="rect">
                <a:avLst/>
              </a:prstGeom>
              <a:solidFill>
                <a:srgbClr val="21A79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178" name="矩形 5177"/>
              <p:cNvSpPr/>
              <p:nvPr/>
            </p:nvSpPr>
            <p:spPr>
              <a:xfrm rot="5400000">
                <a:off x="7326805" y="762000"/>
                <a:ext cx="144000" cy="144000"/>
              </a:xfrm>
              <a:prstGeom prst="rect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207" name="矩形 5206"/>
              <p:cNvSpPr/>
              <p:nvPr/>
            </p:nvSpPr>
            <p:spPr>
              <a:xfrm rot="5400000">
                <a:off x="7136305" y="952500"/>
                <a:ext cx="144000" cy="144000"/>
              </a:xfrm>
              <a:prstGeom prst="rect">
                <a:avLst/>
              </a:prstGeom>
              <a:solidFill>
                <a:srgbClr val="92D05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208" name="矩形 5207"/>
              <p:cNvSpPr/>
              <p:nvPr/>
            </p:nvSpPr>
            <p:spPr>
              <a:xfrm rot="5400000">
                <a:off x="7326805" y="952500"/>
                <a:ext cx="144000" cy="144000"/>
              </a:xfrm>
              <a:prstGeom prst="rect">
                <a:avLst/>
              </a:prstGeom>
              <a:solidFill>
                <a:srgbClr val="68A3D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237" name="矩形 5236"/>
              <p:cNvSpPr/>
              <p:nvPr/>
            </p:nvSpPr>
            <p:spPr>
              <a:xfrm rot="5400000">
                <a:off x="7136305" y="1143000"/>
                <a:ext cx="144000" cy="144000"/>
              </a:xfrm>
              <a:prstGeom prst="rect">
                <a:avLst/>
              </a:prstGeom>
              <a:solidFill>
                <a:srgbClr val="5CBDD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238" name="矩形 5237"/>
              <p:cNvSpPr/>
              <p:nvPr/>
            </p:nvSpPr>
            <p:spPr>
              <a:xfrm rot="5400000">
                <a:off x="7326805" y="1143000"/>
                <a:ext cx="144000" cy="144000"/>
              </a:xfrm>
              <a:prstGeom prst="rect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5558" name="组合 5557"/>
            <p:cNvGrpSpPr/>
            <p:nvPr/>
          </p:nvGrpSpPr>
          <p:grpSpPr>
            <a:xfrm>
              <a:off x="7517305" y="762000"/>
              <a:ext cx="525000" cy="525000"/>
              <a:chOff x="7517305" y="762000"/>
              <a:chExt cx="525000" cy="525000"/>
            </a:xfrm>
          </p:grpSpPr>
          <p:sp>
            <p:nvSpPr>
              <p:cNvPr id="5179" name="矩形 5178"/>
              <p:cNvSpPr/>
              <p:nvPr/>
            </p:nvSpPr>
            <p:spPr>
              <a:xfrm rot="5400000">
                <a:off x="7517305" y="762000"/>
                <a:ext cx="144000" cy="144000"/>
              </a:xfrm>
              <a:prstGeom prst="rect">
                <a:avLst/>
              </a:prstGeom>
              <a:solidFill>
                <a:srgbClr val="21A79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180" name="矩形 5179"/>
              <p:cNvSpPr/>
              <p:nvPr/>
            </p:nvSpPr>
            <p:spPr>
              <a:xfrm rot="5400000">
                <a:off x="7707805" y="762000"/>
                <a:ext cx="144000" cy="144000"/>
              </a:xfrm>
              <a:prstGeom prst="rect">
                <a:avLst/>
              </a:prstGeom>
              <a:solidFill>
                <a:srgbClr val="E8707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181" name="矩形 5180"/>
              <p:cNvSpPr/>
              <p:nvPr/>
            </p:nvSpPr>
            <p:spPr>
              <a:xfrm rot="5400000">
                <a:off x="7898305" y="762000"/>
                <a:ext cx="144000" cy="144000"/>
              </a:xfrm>
              <a:prstGeom prst="rect">
                <a:avLst/>
              </a:prstGeom>
              <a:solidFill>
                <a:srgbClr val="21A79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209" name="矩形 5208"/>
              <p:cNvSpPr/>
              <p:nvPr/>
            </p:nvSpPr>
            <p:spPr>
              <a:xfrm rot="5400000">
                <a:off x="7517305" y="952500"/>
                <a:ext cx="144000" cy="144000"/>
              </a:xfrm>
              <a:prstGeom prst="rect">
                <a:avLst/>
              </a:prstGeom>
              <a:solidFill>
                <a:srgbClr val="E8707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210" name="矩形 5209"/>
              <p:cNvSpPr/>
              <p:nvPr/>
            </p:nvSpPr>
            <p:spPr>
              <a:xfrm rot="5400000">
                <a:off x="7707805" y="952500"/>
                <a:ext cx="144000" cy="144000"/>
              </a:xfrm>
              <a:prstGeom prst="rect">
                <a:avLst/>
              </a:prstGeom>
              <a:solidFill>
                <a:srgbClr val="21A79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211" name="矩形 5210"/>
              <p:cNvSpPr/>
              <p:nvPr/>
            </p:nvSpPr>
            <p:spPr>
              <a:xfrm rot="5400000">
                <a:off x="7898305" y="952500"/>
                <a:ext cx="144000" cy="144000"/>
              </a:xfrm>
              <a:prstGeom prst="rect">
                <a:avLst/>
              </a:prstGeom>
              <a:solidFill>
                <a:srgbClr val="21A79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239" name="矩形 5238"/>
              <p:cNvSpPr/>
              <p:nvPr/>
            </p:nvSpPr>
            <p:spPr>
              <a:xfrm rot="5400000">
                <a:off x="7517305" y="1143000"/>
                <a:ext cx="144000" cy="144000"/>
              </a:xfrm>
              <a:prstGeom prst="rect">
                <a:avLst/>
              </a:prstGeom>
              <a:solidFill>
                <a:srgbClr val="E8707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240" name="矩形 5239"/>
              <p:cNvSpPr/>
              <p:nvPr/>
            </p:nvSpPr>
            <p:spPr>
              <a:xfrm rot="5400000">
                <a:off x="7707805" y="1143000"/>
                <a:ext cx="144000" cy="144000"/>
              </a:xfrm>
              <a:prstGeom prst="rect">
                <a:avLst/>
              </a:prstGeom>
              <a:solidFill>
                <a:srgbClr val="68A3D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241" name="矩形 5240"/>
              <p:cNvSpPr/>
              <p:nvPr/>
            </p:nvSpPr>
            <p:spPr>
              <a:xfrm rot="5400000">
                <a:off x="7898305" y="1143000"/>
                <a:ext cx="144000" cy="144000"/>
              </a:xfrm>
              <a:prstGeom prst="rect">
                <a:avLst/>
              </a:prstGeom>
              <a:solidFill>
                <a:srgbClr val="21A79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5557" name="组合 5556"/>
            <p:cNvGrpSpPr/>
            <p:nvPr/>
          </p:nvGrpSpPr>
          <p:grpSpPr>
            <a:xfrm>
              <a:off x="8088805" y="762000"/>
              <a:ext cx="525000" cy="525000"/>
              <a:chOff x="8088805" y="762000"/>
              <a:chExt cx="525000" cy="525000"/>
            </a:xfrm>
          </p:grpSpPr>
          <p:sp>
            <p:nvSpPr>
              <p:cNvPr id="5182" name="矩形 5181"/>
              <p:cNvSpPr/>
              <p:nvPr/>
            </p:nvSpPr>
            <p:spPr>
              <a:xfrm rot="5400000">
                <a:off x="8088805" y="762000"/>
                <a:ext cx="144000" cy="144000"/>
              </a:xfrm>
              <a:prstGeom prst="rect">
                <a:avLst/>
              </a:prstGeom>
              <a:solidFill>
                <a:srgbClr val="21A79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183" name="矩形 5182"/>
              <p:cNvSpPr/>
              <p:nvPr/>
            </p:nvSpPr>
            <p:spPr>
              <a:xfrm rot="5400000">
                <a:off x="8279305" y="762000"/>
                <a:ext cx="144000" cy="144000"/>
              </a:xfrm>
              <a:prstGeom prst="rect">
                <a:avLst/>
              </a:prstGeom>
              <a:solidFill>
                <a:srgbClr val="92D05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184" name="矩形 5183"/>
              <p:cNvSpPr/>
              <p:nvPr/>
            </p:nvSpPr>
            <p:spPr>
              <a:xfrm rot="5400000">
                <a:off x="8469805" y="762000"/>
                <a:ext cx="144000" cy="144000"/>
              </a:xfrm>
              <a:prstGeom prst="rect">
                <a:avLst/>
              </a:prstGeom>
              <a:solidFill>
                <a:srgbClr val="E8707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212" name="矩形 5211"/>
              <p:cNvSpPr/>
              <p:nvPr/>
            </p:nvSpPr>
            <p:spPr>
              <a:xfrm rot="5400000">
                <a:off x="8088805" y="952500"/>
                <a:ext cx="144000" cy="144000"/>
              </a:xfrm>
              <a:prstGeom prst="rect">
                <a:avLst/>
              </a:prstGeom>
              <a:solidFill>
                <a:srgbClr val="E8707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213" name="矩形 5212"/>
              <p:cNvSpPr/>
              <p:nvPr/>
            </p:nvSpPr>
            <p:spPr>
              <a:xfrm rot="5400000">
                <a:off x="8279305" y="952500"/>
                <a:ext cx="144000" cy="144000"/>
              </a:xfrm>
              <a:prstGeom prst="rect">
                <a:avLst/>
              </a:prstGeom>
              <a:solidFill>
                <a:srgbClr val="E8707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214" name="矩形 5213"/>
              <p:cNvSpPr/>
              <p:nvPr/>
            </p:nvSpPr>
            <p:spPr>
              <a:xfrm rot="5400000">
                <a:off x="8469805" y="952500"/>
                <a:ext cx="144000" cy="144000"/>
              </a:xfrm>
              <a:prstGeom prst="rect">
                <a:avLst/>
              </a:prstGeom>
              <a:solidFill>
                <a:srgbClr val="21A79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242" name="矩形 5241"/>
              <p:cNvSpPr/>
              <p:nvPr/>
            </p:nvSpPr>
            <p:spPr>
              <a:xfrm rot="5400000">
                <a:off x="8088805" y="1143000"/>
                <a:ext cx="144000" cy="144000"/>
              </a:xfrm>
              <a:prstGeom prst="rect">
                <a:avLst/>
              </a:prstGeom>
              <a:solidFill>
                <a:srgbClr val="92D05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243" name="矩形 5242"/>
              <p:cNvSpPr/>
              <p:nvPr/>
            </p:nvSpPr>
            <p:spPr>
              <a:xfrm rot="5400000">
                <a:off x="8279305" y="1143000"/>
                <a:ext cx="144000" cy="144000"/>
              </a:xfrm>
              <a:prstGeom prst="rect">
                <a:avLst/>
              </a:prstGeom>
              <a:solidFill>
                <a:srgbClr val="68A3D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244" name="矩形 5243"/>
              <p:cNvSpPr/>
              <p:nvPr/>
            </p:nvSpPr>
            <p:spPr>
              <a:xfrm rot="5400000">
                <a:off x="8469805" y="1143000"/>
                <a:ext cx="144000" cy="144000"/>
              </a:xfrm>
              <a:prstGeom prst="rect">
                <a:avLst/>
              </a:prstGeom>
              <a:solidFill>
                <a:srgbClr val="21A79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5556" name="组合 5555"/>
            <p:cNvGrpSpPr/>
            <p:nvPr/>
          </p:nvGrpSpPr>
          <p:grpSpPr>
            <a:xfrm>
              <a:off x="8660305" y="762000"/>
              <a:ext cx="525000" cy="525000"/>
              <a:chOff x="8660305" y="762000"/>
              <a:chExt cx="525000" cy="525000"/>
            </a:xfrm>
          </p:grpSpPr>
          <p:sp>
            <p:nvSpPr>
              <p:cNvPr id="5185" name="矩形 5184"/>
              <p:cNvSpPr/>
              <p:nvPr/>
            </p:nvSpPr>
            <p:spPr>
              <a:xfrm rot="5400000">
                <a:off x="8660305" y="762000"/>
                <a:ext cx="144000" cy="144000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86" name="矩形 5185"/>
              <p:cNvSpPr/>
              <p:nvPr/>
            </p:nvSpPr>
            <p:spPr>
              <a:xfrm rot="5400000">
                <a:off x="8850805" y="762000"/>
                <a:ext cx="144000" cy="144000"/>
              </a:xfrm>
              <a:prstGeom prst="rect">
                <a:avLst/>
              </a:prstGeom>
              <a:solidFill>
                <a:srgbClr val="92D05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187" name="矩形 5186"/>
              <p:cNvSpPr/>
              <p:nvPr/>
            </p:nvSpPr>
            <p:spPr>
              <a:xfrm rot="5400000">
                <a:off x="9041305" y="762000"/>
                <a:ext cx="144000" cy="144000"/>
              </a:xfrm>
              <a:prstGeom prst="rect">
                <a:avLst/>
              </a:prstGeom>
              <a:solidFill>
                <a:srgbClr val="68A3D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215" name="矩形 5214"/>
              <p:cNvSpPr/>
              <p:nvPr/>
            </p:nvSpPr>
            <p:spPr>
              <a:xfrm rot="5400000">
                <a:off x="8660305" y="952500"/>
                <a:ext cx="144000" cy="144000"/>
              </a:xfrm>
              <a:prstGeom prst="rect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216" name="矩形 5215"/>
              <p:cNvSpPr/>
              <p:nvPr/>
            </p:nvSpPr>
            <p:spPr>
              <a:xfrm rot="5400000">
                <a:off x="8850805" y="952500"/>
                <a:ext cx="144000" cy="144000"/>
              </a:xfrm>
              <a:prstGeom prst="rect">
                <a:avLst/>
              </a:prstGeom>
              <a:solidFill>
                <a:srgbClr val="E8707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217" name="矩形 5216"/>
              <p:cNvSpPr/>
              <p:nvPr/>
            </p:nvSpPr>
            <p:spPr>
              <a:xfrm rot="5400000">
                <a:off x="9041305" y="952500"/>
                <a:ext cx="144000" cy="144000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45" name="矩形 5244"/>
              <p:cNvSpPr/>
              <p:nvPr/>
            </p:nvSpPr>
            <p:spPr>
              <a:xfrm rot="5400000">
                <a:off x="8660305" y="1143000"/>
                <a:ext cx="144000" cy="144000"/>
              </a:xfrm>
              <a:prstGeom prst="rect">
                <a:avLst/>
              </a:prstGeom>
              <a:solidFill>
                <a:srgbClr val="92D05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246" name="矩形 5245"/>
              <p:cNvSpPr/>
              <p:nvPr/>
            </p:nvSpPr>
            <p:spPr>
              <a:xfrm rot="5400000">
                <a:off x="8850805" y="1143000"/>
                <a:ext cx="144000" cy="144000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547" name="组合 5546"/>
            <p:cNvGrpSpPr/>
            <p:nvPr/>
          </p:nvGrpSpPr>
          <p:grpSpPr>
            <a:xfrm>
              <a:off x="6564805" y="1333500"/>
              <a:ext cx="334500" cy="525000"/>
              <a:chOff x="6564805" y="1333500"/>
              <a:chExt cx="334500" cy="525000"/>
            </a:xfrm>
          </p:grpSpPr>
          <p:sp>
            <p:nvSpPr>
              <p:cNvPr id="5264" name="矩形 5263"/>
              <p:cNvSpPr/>
              <p:nvPr/>
            </p:nvSpPr>
            <p:spPr>
              <a:xfrm rot="5400000">
                <a:off x="6564805" y="1333500"/>
                <a:ext cx="144000" cy="144000"/>
              </a:xfrm>
              <a:prstGeom prst="rect">
                <a:avLst/>
              </a:prstGeom>
              <a:solidFill>
                <a:srgbClr val="E8707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265" name="矩形 5264"/>
              <p:cNvSpPr/>
              <p:nvPr/>
            </p:nvSpPr>
            <p:spPr>
              <a:xfrm rot="5400000">
                <a:off x="6755305" y="1333500"/>
                <a:ext cx="144000" cy="144000"/>
              </a:xfrm>
              <a:prstGeom prst="rect">
                <a:avLst/>
              </a:prstGeom>
              <a:solidFill>
                <a:srgbClr val="5CBDD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294" name="矩形 5293"/>
              <p:cNvSpPr/>
              <p:nvPr/>
            </p:nvSpPr>
            <p:spPr>
              <a:xfrm rot="5400000">
                <a:off x="6564805" y="1524000"/>
                <a:ext cx="144000" cy="144000"/>
              </a:xfrm>
              <a:prstGeom prst="rect">
                <a:avLst/>
              </a:prstGeom>
              <a:solidFill>
                <a:srgbClr val="92D05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95" name="矩形 5294"/>
              <p:cNvSpPr/>
              <p:nvPr/>
            </p:nvSpPr>
            <p:spPr>
              <a:xfrm rot="5400000">
                <a:off x="6755305" y="1524000"/>
                <a:ext cx="144000" cy="144000"/>
              </a:xfrm>
              <a:prstGeom prst="rect">
                <a:avLst/>
              </a:prstGeom>
              <a:solidFill>
                <a:srgbClr val="68A3D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324" name="矩形 5323"/>
              <p:cNvSpPr/>
              <p:nvPr/>
            </p:nvSpPr>
            <p:spPr>
              <a:xfrm rot="5400000">
                <a:off x="6564805" y="1714500"/>
                <a:ext cx="144000" cy="144000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325" name="矩形 5324"/>
              <p:cNvSpPr/>
              <p:nvPr/>
            </p:nvSpPr>
            <p:spPr>
              <a:xfrm rot="5400000">
                <a:off x="6755305" y="1714500"/>
                <a:ext cx="144000" cy="144000"/>
              </a:xfrm>
              <a:prstGeom prst="rect">
                <a:avLst/>
              </a:prstGeom>
              <a:solidFill>
                <a:srgbClr val="21A79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5546" name="组合 5545"/>
            <p:cNvGrpSpPr/>
            <p:nvPr/>
          </p:nvGrpSpPr>
          <p:grpSpPr>
            <a:xfrm>
              <a:off x="6945805" y="1333500"/>
              <a:ext cx="525000" cy="525000"/>
              <a:chOff x="6945805" y="1333500"/>
              <a:chExt cx="525000" cy="525000"/>
            </a:xfrm>
          </p:grpSpPr>
          <p:sp>
            <p:nvSpPr>
              <p:cNvPr id="5266" name="矩形 5265"/>
              <p:cNvSpPr/>
              <p:nvPr/>
            </p:nvSpPr>
            <p:spPr>
              <a:xfrm rot="5400000">
                <a:off x="6945805" y="1333500"/>
                <a:ext cx="144000" cy="144000"/>
              </a:xfrm>
              <a:prstGeom prst="rect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267" name="矩形 5266"/>
              <p:cNvSpPr/>
              <p:nvPr/>
            </p:nvSpPr>
            <p:spPr>
              <a:xfrm rot="5400000">
                <a:off x="7136305" y="1333500"/>
                <a:ext cx="144000" cy="144000"/>
              </a:xfrm>
              <a:prstGeom prst="rect">
                <a:avLst/>
              </a:prstGeom>
              <a:solidFill>
                <a:srgbClr val="92D05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268" name="矩形 5267"/>
              <p:cNvSpPr/>
              <p:nvPr/>
            </p:nvSpPr>
            <p:spPr>
              <a:xfrm rot="5400000">
                <a:off x="7326805" y="1333500"/>
                <a:ext cx="144000" cy="144000"/>
              </a:xfrm>
              <a:prstGeom prst="rect">
                <a:avLst/>
              </a:prstGeom>
              <a:solidFill>
                <a:srgbClr val="5CBDD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296" name="矩形 5295"/>
              <p:cNvSpPr/>
              <p:nvPr/>
            </p:nvSpPr>
            <p:spPr>
              <a:xfrm rot="5400000">
                <a:off x="6945805" y="1524000"/>
                <a:ext cx="144000" cy="144000"/>
              </a:xfrm>
              <a:prstGeom prst="rect">
                <a:avLst/>
              </a:prstGeom>
              <a:solidFill>
                <a:srgbClr val="21A79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297" name="矩形 5296"/>
              <p:cNvSpPr/>
              <p:nvPr/>
            </p:nvSpPr>
            <p:spPr>
              <a:xfrm rot="5400000">
                <a:off x="7136305" y="1524000"/>
                <a:ext cx="144000" cy="144000"/>
              </a:xfrm>
              <a:prstGeom prst="rect">
                <a:avLst/>
              </a:prstGeom>
              <a:solidFill>
                <a:srgbClr val="21A79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298" name="矩形 5297"/>
              <p:cNvSpPr/>
              <p:nvPr/>
            </p:nvSpPr>
            <p:spPr>
              <a:xfrm rot="5400000">
                <a:off x="7326805" y="1524000"/>
                <a:ext cx="144000" cy="144000"/>
              </a:xfrm>
              <a:prstGeom prst="rect">
                <a:avLst/>
              </a:prstGeom>
              <a:solidFill>
                <a:srgbClr val="21A79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326" name="矩形 5325"/>
              <p:cNvSpPr/>
              <p:nvPr/>
            </p:nvSpPr>
            <p:spPr>
              <a:xfrm rot="5400000">
                <a:off x="6945805" y="1714500"/>
                <a:ext cx="144000" cy="144000"/>
              </a:xfrm>
              <a:prstGeom prst="rect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327" name="矩形 5326"/>
              <p:cNvSpPr/>
              <p:nvPr/>
            </p:nvSpPr>
            <p:spPr>
              <a:xfrm rot="5400000">
                <a:off x="7136305" y="1714500"/>
                <a:ext cx="144000" cy="144000"/>
              </a:xfrm>
              <a:prstGeom prst="rect">
                <a:avLst/>
              </a:prstGeom>
              <a:solidFill>
                <a:srgbClr val="68A3D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328" name="矩形 5327"/>
              <p:cNvSpPr/>
              <p:nvPr/>
            </p:nvSpPr>
            <p:spPr>
              <a:xfrm rot="5400000">
                <a:off x="7326805" y="1714500"/>
                <a:ext cx="144000" cy="144000"/>
              </a:xfrm>
              <a:prstGeom prst="rect">
                <a:avLst/>
              </a:prstGeom>
              <a:solidFill>
                <a:srgbClr val="E8707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5545" name="组合 5544"/>
            <p:cNvGrpSpPr/>
            <p:nvPr/>
          </p:nvGrpSpPr>
          <p:grpSpPr>
            <a:xfrm>
              <a:off x="7517305" y="1333500"/>
              <a:ext cx="525000" cy="525000"/>
              <a:chOff x="7517305" y="1333500"/>
              <a:chExt cx="525000" cy="525000"/>
            </a:xfrm>
          </p:grpSpPr>
          <p:sp>
            <p:nvSpPr>
              <p:cNvPr id="5269" name="矩形 5268"/>
              <p:cNvSpPr/>
              <p:nvPr/>
            </p:nvSpPr>
            <p:spPr>
              <a:xfrm rot="5400000">
                <a:off x="7517305" y="1333500"/>
                <a:ext cx="144000" cy="144000"/>
              </a:xfrm>
              <a:prstGeom prst="rect">
                <a:avLst/>
              </a:prstGeom>
              <a:solidFill>
                <a:srgbClr val="21A79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270" name="矩形 5269"/>
              <p:cNvSpPr/>
              <p:nvPr/>
            </p:nvSpPr>
            <p:spPr>
              <a:xfrm rot="5400000">
                <a:off x="7707805" y="1333500"/>
                <a:ext cx="144000" cy="144000"/>
              </a:xfrm>
              <a:prstGeom prst="rect">
                <a:avLst/>
              </a:prstGeom>
              <a:solidFill>
                <a:srgbClr val="21A79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271" name="矩形 5270"/>
              <p:cNvSpPr/>
              <p:nvPr/>
            </p:nvSpPr>
            <p:spPr>
              <a:xfrm rot="5400000">
                <a:off x="7898305" y="1333500"/>
                <a:ext cx="144000" cy="144000"/>
              </a:xfrm>
              <a:prstGeom prst="rect">
                <a:avLst/>
              </a:prstGeom>
              <a:solidFill>
                <a:srgbClr val="5CBDD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299" name="矩形 5298"/>
              <p:cNvSpPr/>
              <p:nvPr/>
            </p:nvSpPr>
            <p:spPr>
              <a:xfrm rot="5400000">
                <a:off x="7517305" y="1524000"/>
                <a:ext cx="144000" cy="144000"/>
              </a:xfrm>
              <a:prstGeom prst="rect">
                <a:avLst/>
              </a:prstGeom>
              <a:solidFill>
                <a:srgbClr val="68A3D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300" name="矩形 5299"/>
              <p:cNvSpPr/>
              <p:nvPr/>
            </p:nvSpPr>
            <p:spPr>
              <a:xfrm rot="5400000">
                <a:off x="7707805" y="1524000"/>
                <a:ext cx="144000" cy="144000"/>
              </a:xfrm>
              <a:prstGeom prst="rect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301" name="矩形 5300"/>
              <p:cNvSpPr/>
              <p:nvPr/>
            </p:nvSpPr>
            <p:spPr>
              <a:xfrm rot="5400000">
                <a:off x="7898305" y="1524000"/>
                <a:ext cx="144000" cy="144000"/>
              </a:xfrm>
              <a:prstGeom prst="rect">
                <a:avLst/>
              </a:prstGeom>
              <a:solidFill>
                <a:srgbClr val="5CBDD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329" name="矩形 5328"/>
              <p:cNvSpPr/>
              <p:nvPr/>
            </p:nvSpPr>
            <p:spPr>
              <a:xfrm rot="5400000">
                <a:off x="7517305" y="1714500"/>
                <a:ext cx="144000" cy="144000"/>
              </a:xfrm>
              <a:prstGeom prst="rect">
                <a:avLst/>
              </a:prstGeom>
              <a:solidFill>
                <a:srgbClr val="68A3D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330" name="矩形 5329"/>
              <p:cNvSpPr/>
              <p:nvPr/>
            </p:nvSpPr>
            <p:spPr>
              <a:xfrm rot="5400000">
                <a:off x="7707805" y="1714500"/>
                <a:ext cx="144000" cy="144000"/>
              </a:xfrm>
              <a:prstGeom prst="rect">
                <a:avLst/>
              </a:prstGeom>
              <a:solidFill>
                <a:srgbClr val="21A79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331" name="矩形 5330"/>
              <p:cNvSpPr/>
              <p:nvPr/>
            </p:nvSpPr>
            <p:spPr>
              <a:xfrm rot="5400000">
                <a:off x="7898305" y="1714500"/>
                <a:ext cx="144000" cy="144000"/>
              </a:xfrm>
              <a:prstGeom prst="rect">
                <a:avLst/>
              </a:prstGeom>
              <a:solidFill>
                <a:srgbClr val="E8707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5544" name="组合 5543"/>
            <p:cNvGrpSpPr/>
            <p:nvPr/>
          </p:nvGrpSpPr>
          <p:grpSpPr>
            <a:xfrm>
              <a:off x="8088805" y="1333500"/>
              <a:ext cx="525000" cy="525000"/>
              <a:chOff x="8088805" y="1333500"/>
              <a:chExt cx="525000" cy="525000"/>
            </a:xfrm>
          </p:grpSpPr>
          <p:sp>
            <p:nvSpPr>
              <p:cNvPr id="5272" name="矩形 5271"/>
              <p:cNvSpPr/>
              <p:nvPr/>
            </p:nvSpPr>
            <p:spPr>
              <a:xfrm rot="5400000">
                <a:off x="8088805" y="1333500"/>
                <a:ext cx="144000" cy="144000"/>
              </a:xfrm>
              <a:prstGeom prst="rect">
                <a:avLst/>
              </a:prstGeom>
              <a:solidFill>
                <a:srgbClr val="68A3D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273" name="矩形 5272"/>
              <p:cNvSpPr/>
              <p:nvPr/>
            </p:nvSpPr>
            <p:spPr>
              <a:xfrm rot="5400000">
                <a:off x="8279305" y="1333500"/>
                <a:ext cx="144000" cy="144000"/>
              </a:xfrm>
              <a:prstGeom prst="rect">
                <a:avLst/>
              </a:prstGeom>
              <a:solidFill>
                <a:srgbClr val="21A79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274" name="矩形 5273"/>
              <p:cNvSpPr/>
              <p:nvPr/>
            </p:nvSpPr>
            <p:spPr>
              <a:xfrm rot="5400000">
                <a:off x="8469805" y="1333500"/>
                <a:ext cx="144000" cy="144000"/>
              </a:xfrm>
              <a:prstGeom prst="rect">
                <a:avLst/>
              </a:prstGeom>
              <a:solidFill>
                <a:srgbClr val="E8707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302" name="矩形 5301"/>
              <p:cNvSpPr/>
              <p:nvPr/>
            </p:nvSpPr>
            <p:spPr>
              <a:xfrm rot="5400000">
                <a:off x="8088805" y="1524000"/>
                <a:ext cx="144000" cy="144000"/>
              </a:xfrm>
              <a:prstGeom prst="rect">
                <a:avLst/>
              </a:prstGeom>
              <a:solidFill>
                <a:srgbClr val="21A79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303" name="矩形 5302"/>
              <p:cNvSpPr/>
              <p:nvPr/>
            </p:nvSpPr>
            <p:spPr>
              <a:xfrm rot="5400000">
                <a:off x="8279305" y="1524000"/>
                <a:ext cx="144000" cy="144000"/>
              </a:xfrm>
              <a:prstGeom prst="rect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304" name="矩形 5303"/>
              <p:cNvSpPr/>
              <p:nvPr/>
            </p:nvSpPr>
            <p:spPr>
              <a:xfrm rot="5400000">
                <a:off x="8469805" y="1524000"/>
                <a:ext cx="144000" cy="144000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332" name="矩形 5331"/>
              <p:cNvSpPr/>
              <p:nvPr/>
            </p:nvSpPr>
            <p:spPr>
              <a:xfrm rot="5400000">
                <a:off x="8088805" y="1714500"/>
                <a:ext cx="144000" cy="144000"/>
              </a:xfrm>
              <a:prstGeom prst="rect">
                <a:avLst/>
              </a:prstGeom>
              <a:solidFill>
                <a:srgbClr val="68A3D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333" name="矩形 5332"/>
              <p:cNvSpPr/>
              <p:nvPr/>
            </p:nvSpPr>
            <p:spPr>
              <a:xfrm rot="5400000">
                <a:off x="8279305" y="1714500"/>
                <a:ext cx="144000" cy="144000"/>
              </a:xfrm>
              <a:prstGeom prst="rect">
                <a:avLst/>
              </a:prstGeom>
              <a:solidFill>
                <a:srgbClr val="5CBDD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334" name="矩形 5333"/>
              <p:cNvSpPr/>
              <p:nvPr/>
            </p:nvSpPr>
            <p:spPr>
              <a:xfrm rot="5400000">
                <a:off x="8469805" y="1714500"/>
                <a:ext cx="144000" cy="144000"/>
              </a:xfrm>
              <a:prstGeom prst="rect">
                <a:avLst/>
              </a:prstGeom>
              <a:solidFill>
                <a:srgbClr val="E8707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5543" name="组合 5542"/>
            <p:cNvGrpSpPr/>
            <p:nvPr/>
          </p:nvGrpSpPr>
          <p:grpSpPr>
            <a:xfrm>
              <a:off x="8660305" y="1333500"/>
              <a:ext cx="334500" cy="525000"/>
              <a:chOff x="8660305" y="1333500"/>
              <a:chExt cx="334500" cy="525000"/>
            </a:xfrm>
          </p:grpSpPr>
          <p:sp>
            <p:nvSpPr>
              <p:cNvPr id="5275" name="矩形 5274"/>
              <p:cNvSpPr/>
              <p:nvPr/>
            </p:nvSpPr>
            <p:spPr>
              <a:xfrm rot="5400000">
                <a:off x="8660305" y="1333500"/>
                <a:ext cx="144000" cy="144000"/>
              </a:xfrm>
              <a:prstGeom prst="rect">
                <a:avLst/>
              </a:prstGeom>
              <a:solidFill>
                <a:srgbClr val="21A79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276" name="矩形 5275"/>
              <p:cNvSpPr/>
              <p:nvPr/>
            </p:nvSpPr>
            <p:spPr>
              <a:xfrm rot="5400000">
                <a:off x="8850805" y="1333500"/>
                <a:ext cx="144000" cy="144000"/>
              </a:xfrm>
              <a:prstGeom prst="rect">
                <a:avLst/>
              </a:prstGeom>
              <a:solidFill>
                <a:srgbClr val="E8707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305" name="矩形 5304"/>
              <p:cNvSpPr/>
              <p:nvPr/>
            </p:nvSpPr>
            <p:spPr>
              <a:xfrm rot="5400000">
                <a:off x="8660305" y="1524000"/>
                <a:ext cx="144000" cy="144000"/>
              </a:xfrm>
              <a:prstGeom prst="rect">
                <a:avLst/>
              </a:prstGeom>
              <a:solidFill>
                <a:srgbClr val="E8707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306" name="矩形 5305"/>
              <p:cNvSpPr/>
              <p:nvPr/>
            </p:nvSpPr>
            <p:spPr>
              <a:xfrm rot="5400000">
                <a:off x="8850805" y="1524000"/>
                <a:ext cx="144000" cy="144000"/>
              </a:xfrm>
              <a:prstGeom prst="rect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335" name="矩形 5334"/>
              <p:cNvSpPr/>
              <p:nvPr/>
            </p:nvSpPr>
            <p:spPr>
              <a:xfrm rot="5400000">
                <a:off x="8660305" y="1714500"/>
                <a:ext cx="144000" cy="144000"/>
              </a:xfrm>
              <a:prstGeom prst="rect">
                <a:avLst/>
              </a:prstGeom>
              <a:solidFill>
                <a:srgbClr val="5CBDD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336" name="矩形 5335"/>
              <p:cNvSpPr/>
              <p:nvPr/>
            </p:nvSpPr>
            <p:spPr>
              <a:xfrm rot="5400000">
                <a:off x="8850805" y="1714500"/>
                <a:ext cx="144000" cy="144000"/>
              </a:xfrm>
              <a:prstGeom prst="rect">
                <a:avLst/>
              </a:prstGeom>
              <a:solidFill>
                <a:srgbClr val="68A3D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5524" name="组合 5523"/>
            <p:cNvGrpSpPr/>
            <p:nvPr/>
          </p:nvGrpSpPr>
          <p:grpSpPr>
            <a:xfrm>
              <a:off x="8088805" y="1905000"/>
              <a:ext cx="525000" cy="334500"/>
              <a:chOff x="8088805" y="1905000"/>
              <a:chExt cx="525000" cy="334500"/>
            </a:xfrm>
          </p:grpSpPr>
          <p:sp>
            <p:nvSpPr>
              <p:cNvPr id="5362" name="矩形 5361"/>
              <p:cNvSpPr/>
              <p:nvPr/>
            </p:nvSpPr>
            <p:spPr>
              <a:xfrm rot="5400000">
                <a:off x="8088805" y="1905000"/>
                <a:ext cx="144000" cy="144000"/>
              </a:xfrm>
              <a:prstGeom prst="rect">
                <a:avLst/>
              </a:prstGeom>
              <a:solidFill>
                <a:srgbClr val="5CBDD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363" name="矩形 5362"/>
              <p:cNvSpPr/>
              <p:nvPr/>
            </p:nvSpPr>
            <p:spPr>
              <a:xfrm rot="5400000">
                <a:off x="8279305" y="1905000"/>
                <a:ext cx="144000" cy="144000"/>
              </a:xfrm>
              <a:prstGeom prst="rect">
                <a:avLst/>
              </a:prstGeom>
              <a:solidFill>
                <a:srgbClr val="E8707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364" name="矩形 5363"/>
              <p:cNvSpPr/>
              <p:nvPr/>
            </p:nvSpPr>
            <p:spPr>
              <a:xfrm rot="5400000">
                <a:off x="8469805" y="1905000"/>
                <a:ext cx="144000" cy="144000"/>
              </a:xfrm>
              <a:prstGeom prst="rect">
                <a:avLst/>
              </a:prstGeom>
              <a:solidFill>
                <a:srgbClr val="5CBDD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392" name="矩形 5391"/>
              <p:cNvSpPr/>
              <p:nvPr/>
            </p:nvSpPr>
            <p:spPr>
              <a:xfrm rot="5400000">
                <a:off x="8088805" y="2095500"/>
                <a:ext cx="144000" cy="144000"/>
              </a:xfrm>
              <a:prstGeom prst="rect">
                <a:avLst/>
              </a:prstGeom>
              <a:solidFill>
                <a:srgbClr val="5CBDD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393" name="矩形 5392"/>
              <p:cNvSpPr/>
              <p:nvPr/>
            </p:nvSpPr>
            <p:spPr>
              <a:xfrm rot="5400000">
                <a:off x="8279305" y="2095500"/>
                <a:ext cx="144000" cy="144000"/>
              </a:xfrm>
              <a:prstGeom prst="rect">
                <a:avLst/>
              </a:prstGeom>
              <a:solidFill>
                <a:srgbClr val="92D05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5526" name="组合 5525"/>
            <p:cNvGrpSpPr/>
            <p:nvPr/>
          </p:nvGrpSpPr>
          <p:grpSpPr>
            <a:xfrm>
              <a:off x="5801830" y="1905000"/>
              <a:ext cx="525975" cy="525000"/>
              <a:chOff x="5801830" y="1905000"/>
              <a:chExt cx="525975" cy="525000"/>
            </a:xfrm>
          </p:grpSpPr>
          <p:sp>
            <p:nvSpPr>
              <p:cNvPr id="4479" name="矩形 4478"/>
              <p:cNvSpPr/>
              <p:nvPr/>
            </p:nvSpPr>
            <p:spPr>
              <a:xfrm rot="5400000">
                <a:off x="5801830" y="1905000"/>
                <a:ext cx="144000" cy="144000"/>
              </a:xfrm>
              <a:prstGeom prst="rect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480" name="矩形 4479"/>
              <p:cNvSpPr/>
              <p:nvPr/>
            </p:nvSpPr>
            <p:spPr>
              <a:xfrm rot="5400000">
                <a:off x="5992330" y="1905000"/>
                <a:ext cx="144000" cy="144000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09" name="矩形 4508"/>
              <p:cNvSpPr/>
              <p:nvPr/>
            </p:nvSpPr>
            <p:spPr>
              <a:xfrm rot="5400000">
                <a:off x="5801830" y="2095500"/>
                <a:ext cx="144000" cy="144000"/>
              </a:xfrm>
              <a:prstGeom prst="rect">
                <a:avLst/>
              </a:prstGeom>
              <a:solidFill>
                <a:srgbClr val="5CBDD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510" name="矩形 4509"/>
              <p:cNvSpPr/>
              <p:nvPr/>
            </p:nvSpPr>
            <p:spPr>
              <a:xfrm rot="5400000">
                <a:off x="5992330" y="2095500"/>
                <a:ext cx="144000" cy="144000"/>
              </a:xfrm>
              <a:prstGeom prst="rect">
                <a:avLst/>
              </a:prstGeom>
              <a:solidFill>
                <a:srgbClr val="E8707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539" name="矩形 4538"/>
              <p:cNvSpPr/>
              <p:nvPr/>
            </p:nvSpPr>
            <p:spPr>
              <a:xfrm rot="5400000">
                <a:off x="5801830" y="2286000"/>
                <a:ext cx="144000" cy="144000"/>
              </a:xfrm>
              <a:prstGeom prst="rect">
                <a:avLst/>
              </a:prstGeom>
              <a:solidFill>
                <a:srgbClr val="68A3D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540" name="矩形 4539"/>
              <p:cNvSpPr/>
              <p:nvPr/>
            </p:nvSpPr>
            <p:spPr>
              <a:xfrm rot="5400000">
                <a:off x="5992330" y="2286000"/>
                <a:ext cx="144000" cy="144000"/>
              </a:xfrm>
              <a:prstGeom prst="rect">
                <a:avLst/>
              </a:prstGeom>
              <a:solidFill>
                <a:srgbClr val="68A3D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352" name="矩形 5351"/>
              <p:cNvSpPr/>
              <p:nvPr/>
            </p:nvSpPr>
            <p:spPr>
              <a:xfrm rot="5400000">
                <a:off x="6183805" y="1905000"/>
                <a:ext cx="144000" cy="144000"/>
              </a:xfrm>
              <a:prstGeom prst="rect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382" name="矩形 5381"/>
              <p:cNvSpPr/>
              <p:nvPr/>
            </p:nvSpPr>
            <p:spPr>
              <a:xfrm rot="5400000">
                <a:off x="6183805" y="2095500"/>
                <a:ext cx="144000" cy="144000"/>
              </a:xfrm>
              <a:prstGeom prst="rect">
                <a:avLst/>
              </a:prstGeom>
              <a:solidFill>
                <a:srgbClr val="68A3D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412" name="矩形 5411"/>
              <p:cNvSpPr/>
              <p:nvPr/>
            </p:nvSpPr>
            <p:spPr>
              <a:xfrm rot="5400000">
                <a:off x="6183805" y="2286000"/>
                <a:ext cx="144000" cy="144000"/>
              </a:xfrm>
              <a:prstGeom prst="rect">
                <a:avLst/>
              </a:prstGeom>
              <a:solidFill>
                <a:srgbClr val="21A79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5525" name="组合 5524"/>
            <p:cNvGrpSpPr/>
            <p:nvPr/>
          </p:nvGrpSpPr>
          <p:grpSpPr>
            <a:xfrm>
              <a:off x="6374305" y="1905000"/>
              <a:ext cx="525000" cy="525000"/>
              <a:chOff x="6374305" y="1905000"/>
              <a:chExt cx="525000" cy="525000"/>
            </a:xfrm>
          </p:grpSpPr>
          <p:sp>
            <p:nvSpPr>
              <p:cNvPr id="5353" name="矩形 5352"/>
              <p:cNvSpPr/>
              <p:nvPr/>
            </p:nvSpPr>
            <p:spPr>
              <a:xfrm rot="5400000">
                <a:off x="6374305" y="1905000"/>
                <a:ext cx="144000" cy="144000"/>
              </a:xfrm>
              <a:prstGeom prst="rect">
                <a:avLst/>
              </a:prstGeom>
              <a:solidFill>
                <a:srgbClr val="21A79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354" name="矩形 5353"/>
              <p:cNvSpPr/>
              <p:nvPr/>
            </p:nvSpPr>
            <p:spPr>
              <a:xfrm rot="5400000">
                <a:off x="6564805" y="1905000"/>
                <a:ext cx="144000" cy="144000"/>
              </a:xfrm>
              <a:prstGeom prst="rect">
                <a:avLst/>
              </a:prstGeom>
              <a:solidFill>
                <a:srgbClr val="E8707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55" name="矩形 5354"/>
              <p:cNvSpPr/>
              <p:nvPr/>
            </p:nvSpPr>
            <p:spPr>
              <a:xfrm rot="5400000">
                <a:off x="6755305" y="1905000"/>
                <a:ext cx="144000" cy="144000"/>
              </a:xfrm>
              <a:prstGeom prst="rect">
                <a:avLst/>
              </a:prstGeom>
              <a:solidFill>
                <a:srgbClr val="5CBDD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383" name="矩形 5382"/>
              <p:cNvSpPr/>
              <p:nvPr/>
            </p:nvSpPr>
            <p:spPr>
              <a:xfrm rot="5400000">
                <a:off x="6374305" y="2095500"/>
                <a:ext cx="144000" cy="144000"/>
              </a:xfrm>
              <a:prstGeom prst="rect">
                <a:avLst/>
              </a:prstGeom>
              <a:solidFill>
                <a:srgbClr val="E8707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84" name="矩形 5383"/>
              <p:cNvSpPr/>
              <p:nvPr/>
            </p:nvSpPr>
            <p:spPr>
              <a:xfrm rot="5400000">
                <a:off x="6564805" y="2095500"/>
                <a:ext cx="144000" cy="144000"/>
              </a:xfrm>
              <a:prstGeom prst="rect">
                <a:avLst/>
              </a:prstGeom>
              <a:solidFill>
                <a:srgbClr val="E8707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385" name="矩形 5384"/>
              <p:cNvSpPr/>
              <p:nvPr/>
            </p:nvSpPr>
            <p:spPr>
              <a:xfrm rot="5400000">
                <a:off x="6755305" y="2095500"/>
                <a:ext cx="144000" cy="144000"/>
              </a:xfrm>
              <a:prstGeom prst="rect">
                <a:avLst/>
              </a:prstGeom>
              <a:solidFill>
                <a:srgbClr val="68A3D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413" name="矩形 5412"/>
              <p:cNvSpPr/>
              <p:nvPr/>
            </p:nvSpPr>
            <p:spPr>
              <a:xfrm rot="5400000">
                <a:off x="6374305" y="2286000"/>
                <a:ext cx="144000" cy="144000"/>
              </a:xfrm>
              <a:prstGeom prst="rect">
                <a:avLst/>
              </a:prstGeom>
              <a:solidFill>
                <a:srgbClr val="E8707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414" name="矩形 5413"/>
              <p:cNvSpPr/>
              <p:nvPr/>
            </p:nvSpPr>
            <p:spPr>
              <a:xfrm rot="5400000">
                <a:off x="6564805" y="2286000"/>
                <a:ext cx="144000" cy="144000"/>
              </a:xfrm>
              <a:prstGeom prst="rect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415" name="矩形 5414"/>
              <p:cNvSpPr/>
              <p:nvPr/>
            </p:nvSpPr>
            <p:spPr>
              <a:xfrm rot="5400000">
                <a:off x="6755305" y="2286000"/>
                <a:ext cx="144000" cy="144000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>
              <a:off x="6945805" y="1905000"/>
              <a:ext cx="525000" cy="525000"/>
              <a:chOff x="6945805" y="1905000"/>
              <a:chExt cx="525000" cy="525000"/>
            </a:xfrm>
          </p:grpSpPr>
          <p:sp>
            <p:nvSpPr>
              <p:cNvPr id="5356" name="矩形 5355"/>
              <p:cNvSpPr/>
              <p:nvPr/>
            </p:nvSpPr>
            <p:spPr>
              <a:xfrm rot="5400000">
                <a:off x="6945805" y="1905000"/>
                <a:ext cx="144000" cy="144000"/>
              </a:xfrm>
              <a:prstGeom prst="rect">
                <a:avLst/>
              </a:prstGeom>
              <a:solidFill>
                <a:srgbClr val="21A79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357" name="矩形 5356"/>
              <p:cNvSpPr/>
              <p:nvPr/>
            </p:nvSpPr>
            <p:spPr>
              <a:xfrm rot="5400000">
                <a:off x="7136305" y="1905000"/>
                <a:ext cx="144000" cy="144000"/>
              </a:xfrm>
              <a:prstGeom prst="rect">
                <a:avLst/>
              </a:prstGeom>
              <a:solidFill>
                <a:srgbClr val="5CBDD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358" name="矩形 5357"/>
              <p:cNvSpPr/>
              <p:nvPr/>
            </p:nvSpPr>
            <p:spPr>
              <a:xfrm rot="5400000">
                <a:off x="7326805" y="1905000"/>
                <a:ext cx="144000" cy="144000"/>
              </a:xfrm>
              <a:prstGeom prst="rect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386" name="矩形 5385"/>
              <p:cNvSpPr/>
              <p:nvPr/>
            </p:nvSpPr>
            <p:spPr>
              <a:xfrm rot="5400000">
                <a:off x="6945805" y="2095500"/>
                <a:ext cx="144000" cy="144000"/>
              </a:xfrm>
              <a:prstGeom prst="rect">
                <a:avLst/>
              </a:prstGeom>
              <a:solidFill>
                <a:srgbClr val="5CBDD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387" name="矩形 5386"/>
              <p:cNvSpPr/>
              <p:nvPr/>
            </p:nvSpPr>
            <p:spPr>
              <a:xfrm rot="5400000">
                <a:off x="7136305" y="2095500"/>
                <a:ext cx="144000" cy="144000"/>
              </a:xfrm>
              <a:prstGeom prst="rect">
                <a:avLst/>
              </a:prstGeom>
              <a:solidFill>
                <a:srgbClr val="E8707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388" name="矩形 5387"/>
              <p:cNvSpPr/>
              <p:nvPr/>
            </p:nvSpPr>
            <p:spPr>
              <a:xfrm rot="5400000">
                <a:off x="7326805" y="2095500"/>
                <a:ext cx="144000" cy="144000"/>
              </a:xfrm>
              <a:prstGeom prst="rect">
                <a:avLst/>
              </a:prstGeom>
              <a:solidFill>
                <a:srgbClr val="5CBDD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416" name="矩形 5415"/>
              <p:cNvSpPr/>
              <p:nvPr/>
            </p:nvSpPr>
            <p:spPr>
              <a:xfrm rot="5400000">
                <a:off x="6945805" y="2286000"/>
                <a:ext cx="144000" cy="144000"/>
              </a:xfrm>
              <a:prstGeom prst="rect">
                <a:avLst/>
              </a:prstGeom>
              <a:solidFill>
                <a:srgbClr val="E8707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417" name="矩形 5416"/>
              <p:cNvSpPr/>
              <p:nvPr/>
            </p:nvSpPr>
            <p:spPr>
              <a:xfrm rot="5400000">
                <a:off x="7136305" y="2286000"/>
                <a:ext cx="144000" cy="144000"/>
              </a:xfrm>
              <a:prstGeom prst="rect">
                <a:avLst/>
              </a:prstGeom>
              <a:solidFill>
                <a:srgbClr val="21A79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418" name="矩形 5417"/>
              <p:cNvSpPr/>
              <p:nvPr/>
            </p:nvSpPr>
            <p:spPr>
              <a:xfrm rot="5400000">
                <a:off x="7326805" y="2286000"/>
                <a:ext cx="144000" cy="144000"/>
              </a:xfrm>
              <a:prstGeom prst="rect">
                <a:avLst/>
              </a:prstGeom>
              <a:solidFill>
                <a:srgbClr val="68A3D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5523" name="组合 5522"/>
            <p:cNvGrpSpPr/>
            <p:nvPr/>
          </p:nvGrpSpPr>
          <p:grpSpPr>
            <a:xfrm>
              <a:off x="7517305" y="1905000"/>
              <a:ext cx="525000" cy="525000"/>
              <a:chOff x="7517305" y="1905000"/>
              <a:chExt cx="525000" cy="525000"/>
            </a:xfrm>
          </p:grpSpPr>
          <p:sp>
            <p:nvSpPr>
              <p:cNvPr id="5391" name="矩形 5390"/>
              <p:cNvSpPr/>
              <p:nvPr/>
            </p:nvSpPr>
            <p:spPr>
              <a:xfrm rot="5400000">
                <a:off x="7898305" y="2095500"/>
                <a:ext cx="144000" cy="144000"/>
              </a:xfrm>
              <a:prstGeom prst="rect">
                <a:avLst/>
              </a:prstGeom>
              <a:solidFill>
                <a:srgbClr val="E8707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359" name="矩形 5358"/>
              <p:cNvSpPr/>
              <p:nvPr/>
            </p:nvSpPr>
            <p:spPr>
              <a:xfrm rot="5400000">
                <a:off x="7517305" y="1905000"/>
                <a:ext cx="144000" cy="144000"/>
              </a:xfrm>
              <a:prstGeom prst="rect">
                <a:avLst/>
              </a:prstGeom>
              <a:solidFill>
                <a:srgbClr val="E8707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360" name="矩形 5359"/>
              <p:cNvSpPr/>
              <p:nvPr/>
            </p:nvSpPr>
            <p:spPr>
              <a:xfrm rot="5400000">
                <a:off x="7707805" y="1905000"/>
                <a:ext cx="144000" cy="144000"/>
              </a:xfrm>
              <a:prstGeom prst="rect">
                <a:avLst/>
              </a:prstGeom>
              <a:solidFill>
                <a:srgbClr val="E8707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361" name="矩形 5360"/>
              <p:cNvSpPr/>
              <p:nvPr/>
            </p:nvSpPr>
            <p:spPr>
              <a:xfrm rot="5400000">
                <a:off x="7898305" y="1905000"/>
                <a:ext cx="144000" cy="144000"/>
              </a:xfrm>
              <a:prstGeom prst="rect">
                <a:avLst/>
              </a:prstGeom>
              <a:solidFill>
                <a:srgbClr val="21A79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389" name="矩形 5388"/>
              <p:cNvSpPr/>
              <p:nvPr/>
            </p:nvSpPr>
            <p:spPr>
              <a:xfrm rot="5400000">
                <a:off x="7517305" y="2095500"/>
                <a:ext cx="144000" cy="144000"/>
              </a:xfrm>
              <a:prstGeom prst="rect">
                <a:avLst/>
              </a:prstGeom>
              <a:solidFill>
                <a:srgbClr val="5CBDD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390" name="矩形 5389"/>
              <p:cNvSpPr/>
              <p:nvPr/>
            </p:nvSpPr>
            <p:spPr>
              <a:xfrm rot="5400000">
                <a:off x="7707805" y="2095500"/>
                <a:ext cx="144000" cy="144000"/>
              </a:xfrm>
              <a:prstGeom prst="rect">
                <a:avLst/>
              </a:prstGeom>
              <a:solidFill>
                <a:srgbClr val="21A79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419" name="矩形 5418"/>
              <p:cNvSpPr/>
              <p:nvPr/>
            </p:nvSpPr>
            <p:spPr>
              <a:xfrm rot="5400000">
                <a:off x="7517305" y="2286000"/>
                <a:ext cx="144000" cy="144000"/>
              </a:xfrm>
              <a:prstGeom prst="rect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420" name="矩形 5419"/>
              <p:cNvSpPr/>
              <p:nvPr/>
            </p:nvSpPr>
            <p:spPr>
              <a:xfrm rot="5400000">
                <a:off x="7707805" y="2286000"/>
                <a:ext cx="144000" cy="144000"/>
              </a:xfrm>
              <a:prstGeom prst="rect">
                <a:avLst/>
              </a:prstGeom>
              <a:solidFill>
                <a:srgbClr val="E8707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421" name="矩形 5420"/>
              <p:cNvSpPr/>
              <p:nvPr/>
            </p:nvSpPr>
            <p:spPr>
              <a:xfrm rot="5400000">
                <a:off x="7898305" y="2286000"/>
                <a:ext cx="144000" cy="144000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5801830" y="2476500"/>
              <a:ext cx="525975" cy="525000"/>
              <a:chOff x="5801830" y="2476500"/>
              <a:chExt cx="525975" cy="525000"/>
            </a:xfrm>
          </p:grpSpPr>
          <p:sp>
            <p:nvSpPr>
              <p:cNvPr id="4569" name="矩形 4568"/>
              <p:cNvSpPr/>
              <p:nvPr/>
            </p:nvSpPr>
            <p:spPr>
              <a:xfrm rot="5400000">
                <a:off x="5801830" y="2476500"/>
                <a:ext cx="144000" cy="144000"/>
              </a:xfrm>
              <a:prstGeom prst="rect">
                <a:avLst/>
              </a:prstGeom>
              <a:solidFill>
                <a:srgbClr val="5CBDD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570" name="矩形 4569"/>
              <p:cNvSpPr/>
              <p:nvPr/>
            </p:nvSpPr>
            <p:spPr>
              <a:xfrm rot="5400000">
                <a:off x="5992330" y="2476500"/>
                <a:ext cx="144000" cy="144000"/>
              </a:xfrm>
              <a:prstGeom prst="rect">
                <a:avLst/>
              </a:prstGeom>
              <a:solidFill>
                <a:srgbClr val="21A79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599" name="矩形 4598"/>
              <p:cNvSpPr/>
              <p:nvPr/>
            </p:nvSpPr>
            <p:spPr>
              <a:xfrm rot="5400000">
                <a:off x="5801830" y="2667000"/>
                <a:ext cx="144000" cy="144000"/>
              </a:xfrm>
              <a:prstGeom prst="rect">
                <a:avLst/>
              </a:prstGeom>
              <a:solidFill>
                <a:srgbClr val="5CBDD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600" name="矩形 4599"/>
              <p:cNvSpPr/>
              <p:nvPr/>
            </p:nvSpPr>
            <p:spPr>
              <a:xfrm rot="5400000">
                <a:off x="5992330" y="2667000"/>
                <a:ext cx="144000" cy="144000"/>
              </a:xfrm>
              <a:prstGeom prst="rect">
                <a:avLst/>
              </a:prstGeom>
              <a:solidFill>
                <a:srgbClr val="92D05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629" name="矩形 4628"/>
              <p:cNvSpPr/>
              <p:nvPr/>
            </p:nvSpPr>
            <p:spPr>
              <a:xfrm rot="5400000">
                <a:off x="5801830" y="2857500"/>
                <a:ext cx="144000" cy="144000"/>
              </a:xfrm>
              <a:prstGeom prst="rect">
                <a:avLst/>
              </a:prstGeom>
              <a:solidFill>
                <a:srgbClr val="92D05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630" name="矩形 4629"/>
              <p:cNvSpPr/>
              <p:nvPr/>
            </p:nvSpPr>
            <p:spPr>
              <a:xfrm rot="5400000">
                <a:off x="5992330" y="2857500"/>
                <a:ext cx="144000" cy="144000"/>
              </a:xfrm>
              <a:prstGeom prst="rect">
                <a:avLst/>
              </a:prstGeom>
              <a:solidFill>
                <a:srgbClr val="21A79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442" name="矩形 5441"/>
              <p:cNvSpPr/>
              <p:nvPr/>
            </p:nvSpPr>
            <p:spPr>
              <a:xfrm rot="5400000">
                <a:off x="6183805" y="2476500"/>
                <a:ext cx="144000" cy="144000"/>
              </a:xfrm>
              <a:prstGeom prst="rect">
                <a:avLst/>
              </a:prstGeom>
              <a:solidFill>
                <a:srgbClr val="E8707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472" name="矩形 5471"/>
              <p:cNvSpPr/>
              <p:nvPr/>
            </p:nvSpPr>
            <p:spPr>
              <a:xfrm rot="5400000">
                <a:off x="6183805" y="2667000"/>
                <a:ext cx="144000" cy="144000"/>
              </a:xfrm>
              <a:prstGeom prst="rect">
                <a:avLst/>
              </a:prstGeom>
              <a:solidFill>
                <a:srgbClr val="21A79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502" name="矩形 5501"/>
              <p:cNvSpPr/>
              <p:nvPr/>
            </p:nvSpPr>
            <p:spPr>
              <a:xfrm rot="5400000">
                <a:off x="6183805" y="2857500"/>
                <a:ext cx="144000" cy="144000"/>
              </a:xfrm>
              <a:prstGeom prst="rect">
                <a:avLst/>
              </a:prstGeom>
              <a:solidFill>
                <a:srgbClr val="5CBDD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6374305" y="2476500"/>
              <a:ext cx="525000" cy="525000"/>
              <a:chOff x="6374305" y="2476500"/>
              <a:chExt cx="525000" cy="525000"/>
            </a:xfrm>
          </p:grpSpPr>
          <p:sp>
            <p:nvSpPr>
              <p:cNvPr id="5443" name="矩形 5442"/>
              <p:cNvSpPr/>
              <p:nvPr/>
            </p:nvSpPr>
            <p:spPr>
              <a:xfrm rot="5400000">
                <a:off x="6374305" y="2476500"/>
                <a:ext cx="144000" cy="144000"/>
              </a:xfrm>
              <a:prstGeom prst="rect">
                <a:avLst/>
              </a:prstGeom>
              <a:solidFill>
                <a:srgbClr val="5CBDD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444" name="矩形 5443"/>
              <p:cNvSpPr/>
              <p:nvPr/>
            </p:nvSpPr>
            <p:spPr>
              <a:xfrm rot="5400000">
                <a:off x="6564805" y="2476500"/>
                <a:ext cx="144000" cy="144000"/>
              </a:xfrm>
              <a:prstGeom prst="rect">
                <a:avLst/>
              </a:prstGeom>
              <a:solidFill>
                <a:srgbClr val="5CBDD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445" name="矩形 5444"/>
              <p:cNvSpPr/>
              <p:nvPr/>
            </p:nvSpPr>
            <p:spPr>
              <a:xfrm rot="5400000">
                <a:off x="6755305" y="2476500"/>
                <a:ext cx="144000" cy="144000"/>
              </a:xfrm>
              <a:prstGeom prst="rect">
                <a:avLst/>
              </a:prstGeom>
              <a:solidFill>
                <a:srgbClr val="21A79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473" name="矩形 5472"/>
              <p:cNvSpPr/>
              <p:nvPr/>
            </p:nvSpPr>
            <p:spPr>
              <a:xfrm rot="5400000">
                <a:off x="6374305" y="2667000"/>
                <a:ext cx="144000" cy="144000"/>
              </a:xfrm>
              <a:prstGeom prst="rect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474" name="矩形 5473"/>
              <p:cNvSpPr/>
              <p:nvPr/>
            </p:nvSpPr>
            <p:spPr>
              <a:xfrm rot="5400000">
                <a:off x="6564805" y="2667000"/>
                <a:ext cx="144000" cy="144000"/>
              </a:xfrm>
              <a:prstGeom prst="rect">
                <a:avLst/>
              </a:prstGeom>
              <a:solidFill>
                <a:srgbClr val="21A79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475" name="矩形 5474"/>
              <p:cNvSpPr/>
              <p:nvPr/>
            </p:nvSpPr>
            <p:spPr>
              <a:xfrm rot="5400000">
                <a:off x="6755305" y="2667000"/>
                <a:ext cx="144000" cy="144000"/>
              </a:xfrm>
              <a:prstGeom prst="rect">
                <a:avLst/>
              </a:prstGeom>
              <a:solidFill>
                <a:srgbClr val="E8707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503" name="矩形 5502"/>
              <p:cNvSpPr/>
              <p:nvPr/>
            </p:nvSpPr>
            <p:spPr>
              <a:xfrm rot="5400000">
                <a:off x="6374305" y="2857500"/>
                <a:ext cx="144000" cy="144000"/>
              </a:xfrm>
              <a:prstGeom prst="rect">
                <a:avLst/>
              </a:prstGeom>
              <a:solidFill>
                <a:srgbClr val="21A79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504" name="矩形 5503"/>
              <p:cNvSpPr/>
              <p:nvPr/>
            </p:nvSpPr>
            <p:spPr>
              <a:xfrm rot="5400000">
                <a:off x="6564805" y="2857500"/>
                <a:ext cx="144000" cy="144000"/>
              </a:xfrm>
              <a:prstGeom prst="rect">
                <a:avLst/>
              </a:prstGeom>
              <a:solidFill>
                <a:srgbClr val="92D05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505" name="矩形 5504"/>
              <p:cNvSpPr/>
              <p:nvPr/>
            </p:nvSpPr>
            <p:spPr>
              <a:xfrm rot="5400000">
                <a:off x="6755305" y="2857500"/>
                <a:ext cx="144000" cy="144000"/>
              </a:xfrm>
              <a:prstGeom prst="rect">
                <a:avLst/>
              </a:prstGeom>
              <a:solidFill>
                <a:srgbClr val="21A79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4" name="组合 3"/>
            <p:cNvGrpSpPr/>
            <p:nvPr/>
          </p:nvGrpSpPr>
          <p:grpSpPr>
            <a:xfrm>
              <a:off x="6945805" y="2476500"/>
              <a:ext cx="525000" cy="525000"/>
              <a:chOff x="6945805" y="2476500"/>
              <a:chExt cx="525000" cy="525000"/>
            </a:xfrm>
          </p:grpSpPr>
          <p:sp>
            <p:nvSpPr>
              <p:cNvPr id="5446" name="矩形 5445"/>
              <p:cNvSpPr/>
              <p:nvPr/>
            </p:nvSpPr>
            <p:spPr>
              <a:xfrm rot="5400000">
                <a:off x="6945805" y="2476500"/>
                <a:ext cx="144000" cy="144000"/>
              </a:xfrm>
              <a:prstGeom prst="rect">
                <a:avLst/>
              </a:prstGeom>
              <a:solidFill>
                <a:srgbClr val="21A79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447" name="矩形 5446"/>
              <p:cNvSpPr/>
              <p:nvPr/>
            </p:nvSpPr>
            <p:spPr>
              <a:xfrm rot="5400000">
                <a:off x="7136305" y="2476500"/>
                <a:ext cx="144000" cy="144000"/>
              </a:xfrm>
              <a:prstGeom prst="rect">
                <a:avLst/>
              </a:prstGeom>
              <a:solidFill>
                <a:srgbClr val="92D05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448" name="矩形 5447"/>
              <p:cNvSpPr/>
              <p:nvPr/>
            </p:nvSpPr>
            <p:spPr>
              <a:xfrm rot="5400000">
                <a:off x="7326805" y="2476500"/>
                <a:ext cx="144000" cy="144000"/>
              </a:xfrm>
              <a:prstGeom prst="rect">
                <a:avLst/>
              </a:prstGeom>
              <a:solidFill>
                <a:srgbClr val="21A79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476" name="矩形 5475"/>
              <p:cNvSpPr/>
              <p:nvPr/>
            </p:nvSpPr>
            <p:spPr>
              <a:xfrm rot="5400000">
                <a:off x="6945805" y="2667000"/>
                <a:ext cx="144000" cy="144000"/>
              </a:xfrm>
              <a:prstGeom prst="rect">
                <a:avLst/>
              </a:prstGeom>
              <a:solidFill>
                <a:srgbClr val="5CBDD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477" name="矩形 5476"/>
              <p:cNvSpPr/>
              <p:nvPr/>
            </p:nvSpPr>
            <p:spPr>
              <a:xfrm rot="5400000">
                <a:off x="7136305" y="2667000"/>
                <a:ext cx="144000" cy="144000"/>
              </a:xfrm>
              <a:prstGeom prst="rect">
                <a:avLst/>
              </a:prstGeom>
              <a:solidFill>
                <a:srgbClr val="5CBDD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478" name="矩形 5477"/>
              <p:cNvSpPr/>
              <p:nvPr/>
            </p:nvSpPr>
            <p:spPr>
              <a:xfrm rot="5400000">
                <a:off x="7326805" y="2667000"/>
                <a:ext cx="144000" cy="144000"/>
              </a:xfrm>
              <a:prstGeom prst="rect">
                <a:avLst/>
              </a:prstGeom>
              <a:solidFill>
                <a:srgbClr val="5CBDD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506" name="矩形 5505"/>
              <p:cNvSpPr/>
              <p:nvPr/>
            </p:nvSpPr>
            <p:spPr>
              <a:xfrm rot="5400000">
                <a:off x="6945805" y="2857500"/>
                <a:ext cx="144000" cy="144000"/>
              </a:xfrm>
              <a:prstGeom prst="rect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507" name="矩形 5506"/>
              <p:cNvSpPr/>
              <p:nvPr/>
            </p:nvSpPr>
            <p:spPr>
              <a:xfrm rot="5400000">
                <a:off x="7136305" y="2857500"/>
                <a:ext cx="144000" cy="144000"/>
              </a:xfrm>
              <a:prstGeom prst="rect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508" name="矩形 5507"/>
              <p:cNvSpPr/>
              <p:nvPr/>
            </p:nvSpPr>
            <p:spPr>
              <a:xfrm rot="5400000">
                <a:off x="7326805" y="2857500"/>
                <a:ext cx="144000" cy="144000"/>
              </a:xfrm>
              <a:prstGeom prst="rect">
                <a:avLst/>
              </a:prstGeom>
              <a:solidFill>
                <a:srgbClr val="68A3D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" name="组合 1"/>
            <p:cNvGrpSpPr/>
            <p:nvPr/>
          </p:nvGrpSpPr>
          <p:grpSpPr>
            <a:xfrm>
              <a:off x="7517305" y="2476500"/>
              <a:ext cx="715500" cy="525000"/>
              <a:chOff x="7517305" y="2476500"/>
              <a:chExt cx="715500" cy="525000"/>
            </a:xfrm>
          </p:grpSpPr>
          <p:sp>
            <p:nvSpPr>
              <p:cNvPr id="5449" name="矩形 5448"/>
              <p:cNvSpPr/>
              <p:nvPr/>
            </p:nvSpPr>
            <p:spPr>
              <a:xfrm rot="5400000">
                <a:off x="7517305" y="2476500"/>
                <a:ext cx="144000" cy="144000"/>
              </a:xfrm>
              <a:prstGeom prst="rect">
                <a:avLst/>
              </a:prstGeom>
              <a:solidFill>
                <a:srgbClr val="21A79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450" name="矩形 5449"/>
              <p:cNvSpPr/>
              <p:nvPr/>
            </p:nvSpPr>
            <p:spPr>
              <a:xfrm rot="5400000">
                <a:off x="7707805" y="2476500"/>
                <a:ext cx="144000" cy="144000"/>
              </a:xfrm>
              <a:prstGeom prst="rect">
                <a:avLst/>
              </a:prstGeom>
              <a:solidFill>
                <a:srgbClr val="68A3D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451" name="矩形 5450"/>
              <p:cNvSpPr/>
              <p:nvPr/>
            </p:nvSpPr>
            <p:spPr>
              <a:xfrm rot="5400000">
                <a:off x="7898305" y="2476500"/>
                <a:ext cx="144000" cy="144000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52" name="矩形 5451"/>
              <p:cNvSpPr/>
              <p:nvPr/>
            </p:nvSpPr>
            <p:spPr>
              <a:xfrm rot="5400000">
                <a:off x="8088805" y="2476500"/>
                <a:ext cx="144000" cy="144000"/>
              </a:xfrm>
              <a:prstGeom prst="rect">
                <a:avLst/>
              </a:prstGeom>
              <a:solidFill>
                <a:srgbClr val="E8707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479" name="矩形 5478"/>
              <p:cNvSpPr/>
              <p:nvPr/>
            </p:nvSpPr>
            <p:spPr>
              <a:xfrm rot="5400000">
                <a:off x="7517305" y="2667000"/>
                <a:ext cx="144000" cy="144000"/>
              </a:xfrm>
              <a:prstGeom prst="rect">
                <a:avLst/>
              </a:prstGeom>
              <a:solidFill>
                <a:srgbClr val="E8707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80" name="矩形 5479"/>
              <p:cNvSpPr/>
              <p:nvPr/>
            </p:nvSpPr>
            <p:spPr>
              <a:xfrm rot="5400000">
                <a:off x="7707805" y="2667000"/>
                <a:ext cx="144000" cy="144000"/>
              </a:xfrm>
              <a:prstGeom prst="rect">
                <a:avLst/>
              </a:prstGeom>
              <a:solidFill>
                <a:srgbClr val="21A79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481" name="矩形 5480"/>
              <p:cNvSpPr/>
              <p:nvPr/>
            </p:nvSpPr>
            <p:spPr>
              <a:xfrm rot="5400000">
                <a:off x="7898305" y="2667000"/>
                <a:ext cx="144000" cy="144000"/>
              </a:xfrm>
              <a:prstGeom prst="rect">
                <a:avLst/>
              </a:prstGeom>
              <a:solidFill>
                <a:srgbClr val="92D05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509" name="矩形 5508"/>
              <p:cNvSpPr/>
              <p:nvPr/>
            </p:nvSpPr>
            <p:spPr>
              <a:xfrm rot="5400000">
                <a:off x="7517305" y="2857500"/>
                <a:ext cx="144000" cy="144000"/>
              </a:xfrm>
              <a:prstGeom prst="rect">
                <a:avLst/>
              </a:prstGeom>
              <a:solidFill>
                <a:srgbClr val="21A79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510" name="矩形 5509"/>
              <p:cNvSpPr/>
              <p:nvPr/>
            </p:nvSpPr>
            <p:spPr>
              <a:xfrm rot="5400000">
                <a:off x="7707805" y="2857500"/>
                <a:ext cx="144000" cy="144000"/>
              </a:xfrm>
              <a:prstGeom prst="rect">
                <a:avLst/>
              </a:prstGeom>
              <a:solidFill>
                <a:srgbClr val="5CBDD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511" name="矩形 5510"/>
              <p:cNvSpPr/>
              <p:nvPr/>
            </p:nvSpPr>
            <p:spPr>
              <a:xfrm rot="5400000">
                <a:off x="7898305" y="2857500"/>
                <a:ext cx="144000" cy="144000"/>
              </a:xfrm>
              <a:prstGeom prst="rect">
                <a:avLst/>
              </a:prstGeom>
              <a:solidFill>
                <a:srgbClr val="5CBDD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5801830" y="3048000"/>
              <a:ext cx="525975" cy="525000"/>
              <a:chOff x="5801830" y="3048000"/>
              <a:chExt cx="525975" cy="525000"/>
            </a:xfrm>
          </p:grpSpPr>
          <p:sp>
            <p:nvSpPr>
              <p:cNvPr id="4659" name="矩形 4658"/>
              <p:cNvSpPr/>
              <p:nvPr/>
            </p:nvSpPr>
            <p:spPr>
              <a:xfrm rot="5400000">
                <a:off x="5801830" y="3048000"/>
                <a:ext cx="144000" cy="144000"/>
              </a:xfrm>
              <a:prstGeom prst="rect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60" name="矩形 4659"/>
              <p:cNvSpPr/>
              <p:nvPr/>
            </p:nvSpPr>
            <p:spPr>
              <a:xfrm rot="5400000">
                <a:off x="5992330" y="3048000"/>
                <a:ext cx="144000" cy="144000"/>
              </a:xfrm>
              <a:prstGeom prst="rect">
                <a:avLst/>
              </a:prstGeom>
              <a:solidFill>
                <a:srgbClr val="E8707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89" name="矩形 4688"/>
              <p:cNvSpPr/>
              <p:nvPr/>
            </p:nvSpPr>
            <p:spPr>
              <a:xfrm rot="5400000">
                <a:off x="5801830" y="3238500"/>
                <a:ext cx="144000" cy="144000"/>
              </a:xfrm>
              <a:prstGeom prst="rect">
                <a:avLst/>
              </a:prstGeom>
              <a:solidFill>
                <a:srgbClr val="E8707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690" name="矩形 4689"/>
              <p:cNvSpPr/>
              <p:nvPr/>
            </p:nvSpPr>
            <p:spPr>
              <a:xfrm rot="5400000">
                <a:off x="5992330" y="3238500"/>
                <a:ext cx="144000" cy="144000"/>
              </a:xfrm>
              <a:prstGeom prst="rect">
                <a:avLst/>
              </a:prstGeom>
              <a:solidFill>
                <a:srgbClr val="68A3D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719" name="矩形 4718"/>
              <p:cNvSpPr/>
              <p:nvPr/>
            </p:nvSpPr>
            <p:spPr>
              <a:xfrm rot="5400000">
                <a:off x="5801830" y="3429000"/>
                <a:ext cx="144000" cy="144000"/>
              </a:xfrm>
              <a:prstGeom prst="rect">
                <a:avLst/>
              </a:prstGeom>
              <a:solidFill>
                <a:srgbClr val="5CBDD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720" name="矩形 4719"/>
              <p:cNvSpPr/>
              <p:nvPr/>
            </p:nvSpPr>
            <p:spPr>
              <a:xfrm rot="5400000">
                <a:off x="5992330" y="3429000"/>
                <a:ext cx="144000" cy="144000"/>
              </a:xfrm>
              <a:prstGeom prst="rect">
                <a:avLst/>
              </a:prstGeom>
              <a:solidFill>
                <a:srgbClr val="21A79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532" name="矩形 5531"/>
              <p:cNvSpPr/>
              <p:nvPr/>
            </p:nvSpPr>
            <p:spPr>
              <a:xfrm rot="5400000">
                <a:off x="6183805" y="3048000"/>
                <a:ext cx="144000" cy="144000"/>
              </a:xfrm>
              <a:prstGeom prst="rect">
                <a:avLst/>
              </a:prstGeom>
              <a:solidFill>
                <a:srgbClr val="68A3D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562" name="矩形 5561"/>
              <p:cNvSpPr/>
              <p:nvPr/>
            </p:nvSpPr>
            <p:spPr>
              <a:xfrm rot="5400000">
                <a:off x="6183805" y="3238500"/>
                <a:ext cx="144000" cy="144000"/>
              </a:xfrm>
              <a:prstGeom prst="rect">
                <a:avLst/>
              </a:prstGeom>
              <a:solidFill>
                <a:srgbClr val="21A79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592" name="矩形 5591"/>
              <p:cNvSpPr/>
              <p:nvPr/>
            </p:nvSpPr>
            <p:spPr>
              <a:xfrm rot="5400000">
                <a:off x="6183805" y="3429000"/>
                <a:ext cx="144000" cy="144000"/>
              </a:xfrm>
              <a:prstGeom prst="rect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6" name="组合 15"/>
            <p:cNvGrpSpPr/>
            <p:nvPr/>
          </p:nvGrpSpPr>
          <p:grpSpPr>
            <a:xfrm>
              <a:off x="6374305" y="3048000"/>
              <a:ext cx="525000" cy="525000"/>
              <a:chOff x="6374305" y="3048000"/>
              <a:chExt cx="525000" cy="525000"/>
            </a:xfrm>
          </p:grpSpPr>
          <p:sp>
            <p:nvSpPr>
              <p:cNvPr id="5533" name="矩形 5532"/>
              <p:cNvSpPr/>
              <p:nvPr/>
            </p:nvSpPr>
            <p:spPr>
              <a:xfrm rot="5400000">
                <a:off x="6374305" y="3048000"/>
                <a:ext cx="144000" cy="144000"/>
              </a:xfrm>
              <a:prstGeom prst="rect">
                <a:avLst/>
              </a:prstGeom>
              <a:solidFill>
                <a:srgbClr val="E8707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534" name="矩形 5533"/>
              <p:cNvSpPr/>
              <p:nvPr/>
            </p:nvSpPr>
            <p:spPr>
              <a:xfrm rot="5400000">
                <a:off x="6564805" y="3048000"/>
                <a:ext cx="144000" cy="144000"/>
              </a:xfrm>
              <a:prstGeom prst="rect">
                <a:avLst/>
              </a:prstGeom>
              <a:solidFill>
                <a:srgbClr val="21A79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535" name="矩形 5534"/>
              <p:cNvSpPr/>
              <p:nvPr/>
            </p:nvSpPr>
            <p:spPr>
              <a:xfrm rot="5400000">
                <a:off x="6755305" y="3048000"/>
                <a:ext cx="144000" cy="144000"/>
              </a:xfrm>
              <a:prstGeom prst="rect">
                <a:avLst/>
              </a:prstGeom>
              <a:solidFill>
                <a:srgbClr val="68A3D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563" name="矩形 5562"/>
              <p:cNvSpPr/>
              <p:nvPr/>
            </p:nvSpPr>
            <p:spPr>
              <a:xfrm rot="5400000">
                <a:off x="6374305" y="3238500"/>
                <a:ext cx="144000" cy="144000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64" name="矩形 5563"/>
              <p:cNvSpPr/>
              <p:nvPr/>
            </p:nvSpPr>
            <p:spPr>
              <a:xfrm rot="5400000">
                <a:off x="6564805" y="3238500"/>
                <a:ext cx="144000" cy="144000"/>
              </a:xfrm>
              <a:prstGeom prst="rect">
                <a:avLst/>
              </a:prstGeom>
              <a:solidFill>
                <a:srgbClr val="E8707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565" name="矩形 5564"/>
              <p:cNvSpPr/>
              <p:nvPr/>
            </p:nvSpPr>
            <p:spPr>
              <a:xfrm rot="5400000">
                <a:off x="6755305" y="3238500"/>
                <a:ext cx="144000" cy="144000"/>
              </a:xfrm>
              <a:prstGeom prst="rect">
                <a:avLst/>
              </a:prstGeom>
              <a:solidFill>
                <a:srgbClr val="21A79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593" name="矩形 5592"/>
              <p:cNvSpPr/>
              <p:nvPr/>
            </p:nvSpPr>
            <p:spPr>
              <a:xfrm rot="5400000">
                <a:off x="6374305" y="3429000"/>
                <a:ext cx="144000" cy="144000"/>
              </a:xfrm>
              <a:prstGeom prst="rect">
                <a:avLst/>
              </a:prstGeom>
              <a:solidFill>
                <a:srgbClr val="21A79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594" name="矩形 5593"/>
              <p:cNvSpPr/>
              <p:nvPr/>
            </p:nvSpPr>
            <p:spPr>
              <a:xfrm rot="5400000">
                <a:off x="6564805" y="3429000"/>
                <a:ext cx="144000" cy="144000"/>
              </a:xfrm>
              <a:prstGeom prst="rect">
                <a:avLst/>
              </a:prstGeom>
              <a:solidFill>
                <a:srgbClr val="21A79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595" name="矩形 5594"/>
              <p:cNvSpPr/>
              <p:nvPr/>
            </p:nvSpPr>
            <p:spPr>
              <a:xfrm rot="5400000">
                <a:off x="6755305" y="3429000"/>
                <a:ext cx="144000" cy="144000"/>
              </a:xfrm>
              <a:prstGeom prst="rect">
                <a:avLst/>
              </a:prstGeom>
              <a:solidFill>
                <a:srgbClr val="68A3D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6945805" y="3048000"/>
              <a:ext cx="525000" cy="525000"/>
              <a:chOff x="6945805" y="3048000"/>
              <a:chExt cx="525000" cy="525000"/>
            </a:xfrm>
          </p:grpSpPr>
          <p:sp>
            <p:nvSpPr>
              <p:cNvPr id="5536" name="矩形 5535"/>
              <p:cNvSpPr/>
              <p:nvPr/>
            </p:nvSpPr>
            <p:spPr>
              <a:xfrm rot="5400000">
                <a:off x="6945805" y="3048000"/>
                <a:ext cx="144000" cy="144000"/>
              </a:xfrm>
              <a:prstGeom prst="rect">
                <a:avLst/>
              </a:prstGeom>
              <a:solidFill>
                <a:srgbClr val="21A79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537" name="矩形 5536"/>
              <p:cNvSpPr/>
              <p:nvPr/>
            </p:nvSpPr>
            <p:spPr>
              <a:xfrm rot="5400000">
                <a:off x="7136305" y="3048000"/>
                <a:ext cx="144000" cy="144000"/>
              </a:xfrm>
              <a:prstGeom prst="rect">
                <a:avLst/>
              </a:prstGeom>
              <a:solidFill>
                <a:srgbClr val="68A3D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538" name="矩形 5537"/>
              <p:cNvSpPr/>
              <p:nvPr/>
            </p:nvSpPr>
            <p:spPr>
              <a:xfrm rot="5400000">
                <a:off x="7326805" y="3048000"/>
                <a:ext cx="144000" cy="144000"/>
              </a:xfrm>
              <a:prstGeom prst="rect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566" name="矩形 5565"/>
              <p:cNvSpPr/>
              <p:nvPr/>
            </p:nvSpPr>
            <p:spPr>
              <a:xfrm rot="5400000">
                <a:off x="6945805" y="3238500"/>
                <a:ext cx="144000" cy="144000"/>
              </a:xfrm>
              <a:prstGeom prst="rect">
                <a:avLst/>
              </a:prstGeom>
              <a:solidFill>
                <a:srgbClr val="92D05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567" name="矩形 5566"/>
              <p:cNvSpPr/>
              <p:nvPr/>
            </p:nvSpPr>
            <p:spPr>
              <a:xfrm rot="5400000">
                <a:off x="7136305" y="3238500"/>
                <a:ext cx="144000" cy="144000"/>
              </a:xfrm>
              <a:prstGeom prst="rect">
                <a:avLst/>
              </a:prstGeom>
              <a:solidFill>
                <a:srgbClr val="5CBDD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568" name="矩形 5567"/>
              <p:cNvSpPr/>
              <p:nvPr/>
            </p:nvSpPr>
            <p:spPr>
              <a:xfrm rot="5400000">
                <a:off x="7326805" y="3238500"/>
                <a:ext cx="144000" cy="144000"/>
              </a:xfrm>
              <a:prstGeom prst="rect">
                <a:avLst/>
              </a:prstGeom>
              <a:solidFill>
                <a:srgbClr val="21A79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596" name="矩形 5595"/>
              <p:cNvSpPr/>
              <p:nvPr/>
            </p:nvSpPr>
            <p:spPr>
              <a:xfrm rot="5400000">
                <a:off x="6945805" y="3429000"/>
                <a:ext cx="144000" cy="144000"/>
              </a:xfrm>
              <a:prstGeom prst="rect">
                <a:avLst/>
              </a:prstGeom>
              <a:solidFill>
                <a:srgbClr val="21A79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597" name="矩形 5596"/>
              <p:cNvSpPr/>
              <p:nvPr/>
            </p:nvSpPr>
            <p:spPr>
              <a:xfrm rot="5400000">
                <a:off x="7136305" y="3429000"/>
                <a:ext cx="144000" cy="144000"/>
              </a:xfrm>
              <a:prstGeom prst="rect">
                <a:avLst/>
              </a:prstGeom>
              <a:solidFill>
                <a:srgbClr val="E8707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598" name="矩形 5597"/>
              <p:cNvSpPr/>
              <p:nvPr/>
            </p:nvSpPr>
            <p:spPr>
              <a:xfrm rot="5400000">
                <a:off x="7326805" y="3429000"/>
                <a:ext cx="144000" cy="144000"/>
              </a:xfrm>
              <a:prstGeom prst="rect">
                <a:avLst/>
              </a:prstGeom>
              <a:solidFill>
                <a:srgbClr val="68A3D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3" name="组合 2"/>
            <p:cNvGrpSpPr/>
            <p:nvPr/>
          </p:nvGrpSpPr>
          <p:grpSpPr>
            <a:xfrm>
              <a:off x="7517305" y="3048000"/>
              <a:ext cx="715500" cy="525000"/>
              <a:chOff x="7517305" y="3048000"/>
              <a:chExt cx="715500" cy="525000"/>
            </a:xfrm>
          </p:grpSpPr>
          <p:sp>
            <p:nvSpPr>
              <p:cNvPr id="5539" name="矩形 5538"/>
              <p:cNvSpPr/>
              <p:nvPr/>
            </p:nvSpPr>
            <p:spPr>
              <a:xfrm rot="5400000">
                <a:off x="7517305" y="3048000"/>
                <a:ext cx="144000" cy="144000"/>
              </a:xfrm>
              <a:prstGeom prst="rect">
                <a:avLst/>
              </a:prstGeom>
              <a:solidFill>
                <a:srgbClr val="92D05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540" name="矩形 5539"/>
              <p:cNvSpPr/>
              <p:nvPr/>
            </p:nvSpPr>
            <p:spPr>
              <a:xfrm rot="5400000">
                <a:off x="7707805" y="3048000"/>
                <a:ext cx="144000" cy="144000"/>
              </a:xfrm>
              <a:prstGeom prst="rect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541" name="矩形 5540"/>
              <p:cNvSpPr/>
              <p:nvPr/>
            </p:nvSpPr>
            <p:spPr>
              <a:xfrm rot="5400000">
                <a:off x="7898305" y="3048000"/>
                <a:ext cx="144000" cy="144000"/>
              </a:xfrm>
              <a:prstGeom prst="rect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569" name="矩形 5568"/>
              <p:cNvSpPr/>
              <p:nvPr/>
            </p:nvSpPr>
            <p:spPr>
              <a:xfrm rot="5400000">
                <a:off x="7517305" y="3238500"/>
                <a:ext cx="144000" cy="144000"/>
              </a:xfrm>
              <a:prstGeom prst="rect">
                <a:avLst/>
              </a:prstGeom>
              <a:solidFill>
                <a:srgbClr val="5CBDD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570" name="矩形 5569"/>
              <p:cNvSpPr/>
              <p:nvPr/>
            </p:nvSpPr>
            <p:spPr>
              <a:xfrm rot="5400000">
                <a:off x="7707805" y="3238500"/>
                <a:ext cx="144000" cy="144000"/>
              </a:xfrm>
              <a:prstGeom prst="rect">
                <a:avLst/>
              </a:prstGeom>
              <a:solidFill>
                <a:srgbClr val="68A3D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571" name="矩形 5570"/>
              <p:cNvSpPr/>
              <p:nvPr/>
            </p:nvSpPr>
            <p:spPr>
              <a:xfrm rot="5400000">
                <a:off x="7898305" y="3238500"/>
                <a:ext cx="144000" cy="144000"/>
              </a:xfrm>
              <a:prstGeom prst="rect">
                <a:avLst/>
              </a:prstGeom>
              <a:solidFill>
                <a:srgbClr val="5CBDD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572" name="矩形 5571"/>
              <p:cNvSpPr/>
              <p:nvPr/>
            </p:nvSpPr>
            <p:spPr>
              <a:xfrm rot="5400000">
                <a:off x="8088805" y="3238500"/>
                <a:ext cx="144000" cy="144000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99" name="矩形 5598"/>
              <p:cNvSpPr/>
              <p:nvPr/>
            </p:nvSpPr>
            <p:spPr>
              <a:xfrm rot="5400000">
                <a:off x="7517305" y="3429000"/>
                <a:ext cx="144000" cy="144000"/>
              </a:xfrm>
              <a:prstGeom prst="rect">
                <a:avLst/>
              </a:prstGeom>
              <a:solidFill>
                <a:srgbClr val="92D05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600" name="矩形 5599"/>
              <p:cNvSpPr/>
              <p:nvPr/>
            </p:nvSpPr>
            <p:spPr>
              <a:xfrm rot="5400000">
                <a:off x="7707805" y="3429000"/>
                <a:ext cx="144000" cy="144000"/>
              </a:xfrm>
              <a:prstGeom prst="rect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601" name="矩形 5600"/>
              <p:cNvSpPr/>
              <p:nvPr/>
            </p:nvSpPr>
            <p:spPr>
              <a:xfrm rot="5400000">
                <a:off x="7898305" y="3429000"/>
                <a:ext cx="144000" cy="144000"/>
              </a:xfrm>
              <a:prstGeom prst="rect">
                <a:avLst/>
              </a:prstGeom>
              <a:solidFill>
                <a:srgbClr val="5CBDD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602" name="矩形 5601"/>
              <p:cNvSpPr/>
              <p:nvPr/>
            </p:nvSpPr>
            <p:spPr>
              <a:xfrm rot="5400000">
                <a:off x="8088805" y="3429000"/>
                <a:ext cx="144000" cy="144000"/>
              </a:xfrm>
              <a:prstGeom prst="rect">
                <a:avLst/>
              </a:prstGeom>
              <a:solidFill>
                <a:srgbClr val="92D05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7" name="组合 26"/>
            <p:cNvGrpSpPr/>
            <p:nvPr/>
          </p:nvGrpSpPr>
          <p:grpSpPr>
            <a:xfrm>
              <a:off x="5801830" y="3619500"/>
              <a:ext cx="525975" cy="525000"/>
              <a:chOff x="5801830" y="3619500"/>
              <a:chExt cx="525975" cy="525000"/>
            </a:xfrm>
          </p:grpSpPr>
          <p:sp>
            <p:nvSpPr>
              <p:cNvPr id="4749" name="矩形 4748"/>
              <p:cNvSpPr/>
              <p:nvPr/>
            </p:nvSpPr>
            <p:spPr>
              <a:xfrm rot="5400000">
                <a:off x="5801830" y="3619500"/>
                <a:ext cx="144000" cy="144000"/>
              </a:xfrm>
              <a:prstGeom prst="rect">
                <a:avLst/>
              </a:prstGeom>
              <a:solidFill>
                <a:srgbClr val="21A79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750" name="矩形 4749"/>
              <p:cNvSpPr/>
              <p:nvPr/>
            </p:nvSpPr>
            <p:spPr>
              <a:xfrm rot="5400000">
                <a:off x="5992330" y="3619500"/>
                <a:ext cx="144000" cy="144000"/>
              </a:xfrm>
              <a:prstGeom prst="rect">
                <a:avLst/>
              </a:prstGeom>
              <a:solidFill>
                <a:srgbClr val="68A3D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779" name="矩形 4778"/>
              <p:cNvSpPr/>
              <p:nvPr/>
            </p:nvSpPr>
            <p:spPr>
              <a:xfrm rot="5400000">
                <a:off x="5801830" y="3810000"/>
                <a:ext cx="144000" cy="144000"/>
              </a:xfrm>
              <a:prstGeom prst="rect">
                <a:avLst/>
              </a:prstGeom>
              <a:solidFill>
                <a:srgbClr val="5CBDD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780" name="矩形 4779"/>
              <p:cNvSpPr/>
              <p:nvPr/>
            </p:nvSpPr>
            <p:spPr>
              <a:xfrm rot="5400000">
                <a:off x="5992330" y="3810000"/>
                <a:ext cx="144000" cy="144000"/>
              </a:xfrm>
              <a:prstGeom prst="rect">
                <a:avLst/>
              </a:prstGeom>
              <a:solidFill>
                <a:srgbClr val="21A79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809" name="矩形 4808"/>
              <p:cNvSpPr/>
              <p:nvPr/>
            </p:nvSpPr>
            <p:spPr>
              <a:xfrm rot="5400000">
                <a:off x="5801830" y="4000500"/>
                <a:ext cx="144000" cy="144000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10" name="矩形 4809"/>
              <p:cNvSpPr/>
              <p:nvPr/>
            </p:nvSpPr>
            <p:spPr>
              <a:xfrm rot="5400000">
                <a:off x="5992330" y="4000500"/>
                <a:ext cx="144000" cy="144000"/>
              </a:xfrm>
              <a:prstGeom prst="rect">
                <a:avLst/>
              </a:prstGeom>
              <a:solidFill>
                <a:srgbClr val="68A3D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622" name="矩形 5621"/>
              <p:cNvSpPr/>
              <p:nvPr/>
            </p:nvSpPr>
            <p:spPr>
              <a:xfrm rot="5400000">
                <a:off x="6183805" y="3619500"/>
                <a:ext cx="144000" cy="144000"/>
              </a:xfrm>
              <a:prstGeom prst="rect">
                <a:avLst/>
              </a:prstGeom>
              <a:solidFill>
                <a:srgbClr val="21A79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652" name="矩形 5651"/>
              <p:cNvSpPr/>
              <p:nvPr/>
            </p:nvSpPr>
            <p:spPr>
              <a:xfrm rot="5400000">
                <a:off x="6183805" y="3810000"/>
                <a:ext cx="144000" cy="144000"/>
              </a:xfrm>
              <a:prstGeom prst="rect">
                <a:avLst/>
              </a:prstGeom>
              <a:solidFill>
                <a:srgbClr val="E8707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682" name="矩形 5681"/>
              <p:cNvSpPr/>
              <p:nvPr/>
            </p:nvSpPr>
            <p:spPr>
              <a:xfrm rot="5400000">
                <a:off x="6183805" y="4000500"/>
                <a:ext cx="144000" cy="144000"/>
              </a:xfrm>
              <a:prstGeom prst="rect">
                <a:avLst/>
              </a:prstGeom>
              <a:solidFill>
                <a:srgbClr val="5CBDD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6374305" y="3619500"/>
              <a:ext cx="525000" cy="525000"/>
              <a:chOff x="6374305" y="3619500"/>
              <a:chExt cx="525000" cy="525000"/>
            </a:xfrm>
          </p:grpSpPr>
          <p:sp>
            <p:nvSpPr>
              <p:cNvPr id="5623" name="矩形 5622"/>
              <p:cNvSpPr/>
              <p:nvPr/>
            </p:nvSpPr>
            <p:spPr>
              <a:xfrm rot="5400000">
                <a:off x="6374305" y="3619500"/>
                <a:ext cx="144000" cy="144000"/>
              </a:xfrm>
              <a:prstGeom prst="rect">
                <a:avLst/>
              </a:prstGeom>
              <a:solidFill>
                <a:srgbClr val="68A3D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624" name="矩形 5623"/>
              <p:cNvSpPr/>
              <p:nvPr/>
            </p:nvSpPr>
            <p:spPr>
              <a:xfrm rot="5400000">
                <a:off x="6564805" y="3619500"/>
                <a:ext cx="144000" cy="144000"/>
              </a:xfrm>
              <a:prstGeom prst="rect">
                <a:avLst/>
              </a:prstGeom>
              <a:solidFill>
                <a:srgbClr val="92D05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625" name="矩形 5624"/>
              <p:cNvSpPr/>
              <p:nvPr/>
            </p:nvSpPr>
            <p:spPr>
              <a:xfrm rot="5400000">
                <a:off x="6755305" y="3619500"/>
                <a:ext cx="144000" cy="144000"/>
              </a:xfrm>
              <a:prstGeom prst="rect">
                <a:avLst/>
              </a:prstGeom>
              <a:solidFill>
                <a:srgbClr val="21A79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653" name="矩形 5652"/>
              <p:cNvSpPr/>
              <p:nvPr/>
            </p:nvSpPr>
            <p:spPr>
              <a:xfrm rot="5400000">
                <a:off x="6374305" y="3810000"/>
                <a:ext cx="144000" cy="144000"/>
              </a:xfrm>
              <a:prstGeom prst="rect">
                <a:avLst/>
              </a:prstGeom>
              <a:solidFill>
                <a:srgbClr val="5CBDD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654" name="矩形 5653"/>
              <p:cNvSpPr/>
              <p:nvPr/>
            </p:nvSpPr>
            <p:spPr>
              <a:xfrm rot="5400000">
                <a:off x="6564805" y="3810000"/>
                <a:ext cx="144000" cy="144000"/>
              </a:xfrm>
              <a:prstGeom prst="rect">
                <a:avLst/>
              </a:prstGeom>
              <a:solidFill>
                <a:srgbClr val="21A79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655" name="矩形 5654"/>
              <p:cNvSpPr/>
              <p:nvPr/>
            </p:nvSpPr>
            <p:spPr>
              <a:xfrm rot="5400000">
                <a:off x="6755305" y="3810000"/>
                <a:ext cx="144000" cy="144000"/>
              </a:xfrm>
              <a:prstGeom prst="rect">
                <a:avLst/>
              </a:prstGeom>
              <a:solidFill>
                <a:srgbClr val="5CBDD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683" name="矩形 5682"/>
              <p:cNvSpPr/>
              <p:nvPr/>
            </p:nvSpPr>
            <p:spPr>
              <a:xfrm rot="5400000">
                <a:off x="6374305" y="4000500"/>
                <a:ext cx="144000" cy="144000"/>
              </a:xfrm>
              <a:prstGeom prst="rect">
                <a:avLst/>
              </a:prstGeom>
              <a:solidFill>
                <a:srgbClr val="68A3D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684" name="矩形 5683"/>
              <p:cNvSpPr/>
              <p:nvPr/>
            </p:nvSpPr>
            <p:spPr>
              <a:xfrm rot="5400000">
                <a:off x="6564805" y="4000500"/>
                <a:ext cx="144000" cy="144000"/>
              </a:xfrm>
              <a:prstGeom prst="rect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85" name="矩形 5684"/>
              <p:cNvSpPr/>
              <p:nvPr/>
            </p:nvSpPr>
            <p:spPr>
              <a:xfrm rot="5400000">
                <a:off x="6755305" y="4000500"/>
                <a:ext cx="144000" cy="144000"/>
              </a:xfrm>
              <a:prstGeom prst="rect">
                <a:avLst/>
              </a:prstGeom>
              <a:solidFill>
                <a:srgbClr val="68A3D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5" name="组合 24"/>
            <p:cNvGrpSpPr/>
            <p:nvPr/>
          </p:nvGrpSpPr>
          <p:grpSpPr>
            <a:xfrm>
              <a:off x="6945805" y="3619500"/>
              <a:ext cx="525000" cy="525000"/>
              <a:chOff x="6945805" y="3619500"/>
              <a:chExt cx="525000" cy="525000"/>
            </a:xfrm>
          </p:grpSpPr>
          <p:sp>
            <p:nvSpPr>
              <p:cNvPr id="5626" name="矩形 5625"/>
              <p:cNvSpPr/>
              <p:nvPr/>
            </p:nvSpPr>
            <p:spPr>
              <a:xfrm rot="5400000">
                <a:off x="6945805" y="3619500"/>
                <a:ext cx="144000" cy="144000"/>
              </a:xfrm>
              <a:prstGeom prst="rect">
                <a:avLst/>
              </a:prstGeom>
              <a:solidFill>
                <a:srgbClr val="92D05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627" name="矩形 5626"/>
              <p:cNvSpPr/>
              <p:nvPr/>
            </p:nvSpPr>
            <p:spPr>
              <a:xfrm rot="5400000">
                <a:off x="7136305" y="3619500"/>
                <a:ext cx="144000" cy="144000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28" name="矩形 5627"/>
              <p:cNvSpPr/>
              <p:nvPr/>
            </p:nvSpPr>
            <p:spPr>
              <a:xfrm rot="5400000">
                <a:off x="7326805" y="3619500"/>
                <a:ext cx="144000" cy="144000"/>
              </a:xfrm>
              <a:prstGeom prst="rect">
                <a:avLst/>
              </a:prstGeom>
              <a:solidFill>
                <a:srgbClr val="5CBDD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656" name="矩形 5655"/>
              <p:cNvSpPr/>
              <p:nvPr/>
            </p:nvSpPr>
            <p:spPr>
              <a:xfrm rot="5400000">
                <a:off x="6945805" y="3810000"/>
                <a:ext cx="144000" cy="144000"/>
              </a:xfrm>
              <a:prstGeom prst="rect">
                <a:avLst/>
              </a:prstGeom>
              <a:solidFill>
                <a:srgbClr val="21A79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657" name="矩形 5656"/>
              <p:cNvSpPr/>
              <p:nvPr/>
            </p:nvSpPr>
            <p:spPr>
              <a:xfrm rot="5400000">
                <a:off x="7136305" y="3810000"/>
                <a:ext cx="144000" cy="144000"/>
              </a:xfrm>
              <a:prstGeom prst="rect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658" name="矩形 5657"/>
              <p:cNvSpPr/>
              <p:nvPr/>
            </p:nvSpPr>
            <p:spPr>
              <a:xfrm rot="5400000">
                <a:off x="7326805" y="3810000"/>
                <a:ext cx="144000" cy="144000"/>
              </a:xfrm>
              <a:prstGeom prst="rect">
                <a:avLst/>
              </a:prstGeom>
              <a:solidFill>
                <a:srgbClr val="21A79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686" name="矩形 5685"/>
              <p:cNvSpPr/>
              <p:nvPr/>
            </p:nvSpPr>
            <p:spPr>
              <a:xfrm rot="5400000">
                <a:off x="6945805" y="4000500"/>
                <a:ext cx="144000" cy="144000"/>
              </a:xfrm>
              <a:prstGeom prst="rect">
                <a:avLst/>
              </a:prstGeom>
              <a:solidFill>
                <a:srgbClr val="5CBDD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687" name="矩形 5686"/>
              <p:cNvSpPr/>
              <p:nvPr/>
            </p:nvSpPr>
            <p:spPr>
              <a:xfrm rot="5400000">
                <a:off x="7136305" y="4000500"/>
                <a:ext cx="144000" cy="144000"/>
              </a:xfrm>
              <a:prstGeom prst="rect">
                <a:avLst/>
              </a:prstGeom>
              <a:solidFill>
                <a:srgbClr val="E8707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688" name="矩形 5687"/>
              <p:cNvSpPr/>
              <p:nvPr/>
            </p:nvSpPr>
            <p:spPr>
              <a:xfrm rot="5400000">
                <a:off x="7326805" y="4000500"/>
                <a:ext cx="144000" cy="144000"/>
              </a:xfrm>
              <a:prstGeom prst="rect">
                <a:avLst/>
              </a:prstGeom>
              <a:solidFill>
                <a:srgbClr val="68A3D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4" name="组合 23"/>
            <p:cNvGrpSpPr/>
            <p:nvPr/>
          </p:nvGrpSpPr>
          <p:grpSpPr>
            <a:xfrm>
              <a:off x="7517305" y="3619500"/>
              <a:ext cx="906000" cy="525000"/>
              <a:chOff x="7517305" y="3619500"/>
              <a:chExt cx="906000" cy="525000"/>
            </a:xfrm>
          </p:grpSpPr>
          <p:sp>
            <p:nvSpPr>
              <p:cNvPr id="5629" name="矩形 5628"/>
              <p:cNvSpPr/>
              <p:nvPr/>
            </p:nvSpPr>
            <p:spPr>
              <a:xfrm rot="5400000">
                <a:off x="7517305" y="3619500"/>
                <a:ext cx="144000" cy="144000"/>
              </a:xfrm>
              <a:prstGeom prst="rect">
                <a:avLst/>
              </a:prstGeom>
              <a:solidFill>
                <a:srgbClr val="21A79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630" name="矩形 5629"/>
              <p:cNvSpPr/>
              <p:nvPr/>
            </p:nvSpPr>
            <p:spPr>
              <a:xfrm rot="5400000">
                <a:off x="7707805" y="3619500"/>
                <a:ext cx="144000" cy="144000"/>
              </a:xfrm>
              <a:prstGeom prst="rect">
                <a:avLst/>
              </a:prstGeom>
              <a:solidFill>
                <a:srgbClr val="E8707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631" name="矩形 5630"/>
              <p:cNvSpPr/>
              <p:nvPr/>
            </p:nvSpPr>
            <p:spPr>
              <a:xfrm rot="5400000">
                <a:off x="7898305" y="3619500"/>
                <a:ext cx="144000" cy="144000"/>
              </a:xfrm>
              <a:prstGeom prst="rect">
                <a:avLst/>
              </a:prstGeom>
              <a:solidFill>
                <a:srgbClr val="68A3D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632" name="矩形 5631"/>
              <p:cNvSpPr/>
              <p:nvPr/>
            </p:nvSpPr>
            <p:spPr>
              <a:xfrm rot="5400000">
                <a:off x="8088805" y="3619500"/>
                <a:ext cx="144000" cy="144000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59" name="矩形 5658"/>
              <p:cNvSpPr/>
              <p:nvPr/>
            </p:nvSpPr>
            <p:spPr>
              <a:xfrm rot="5400000">
                <a:off x="7517305" y="3810000"/>
                <a:ext cx="144000" cy="144000"/>
              </a:xfrm>
              <a:prstGeom prst="rect">
                <a:avLst/>
              </a:prstGeom>
              <a:solidFill>
                <a:srgbClr val="5CBDD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660" name="矩形 5659"/>
              <p:cNvSpPr/>
              <p:nvPr/>
            </p:nvSpPr>
            <p:spPr>
              <a:xfrm rot="5400000">
                <a:off x="7707805" y="3810000"/>
                <a:ext cx="144000" cy="144000"/>
              </a:xfrm>
              <a:prstGeom prst="rect">
                <a:avLst/>
              </a:prstGeom>
              <a:solidFill>
                <a:srgbClr val="21A79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661" name="矩形 5660"/>
              <p:cNvSpPr/>
              <p:nvPr/>
            </p:nvSpPr>
            <p:spPr>
              <a:xfrm rot="5400000">
                <a:off x="7898305" y="3810000"/>
                <a:ext cx="144000" cy="144000"/>
              </a:xfrm>
              <a:prstGeom prst="rect">
                <a:avLst/>
              </a:prstGeom>
              <a:solidFill>
                <a:srgbClr val="5CBDD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662" name="矩形 5661"/>
              <p:cNvSpPr/>
              <p:nvPr/>
            </p:nvSpPr>
            <p:spPr>
              <a:xfrm rot="5400000">
                <a:off x="8088805" y="3810000"/>
                <a:ext cx="144000" cy="144000"/>
              </a:xfrm>
              <a:prstGeom prst="rect">
                <a:avLst/>
              </a:prstGeom>
              <a:solidFill>
                <a:srgbClr val="E8707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663" name="矩形 5662"/>
              <p:cNvSpPr/>
              <p:nvPr/>
            </p:nvSpPr>
            <p:spPr>
              <a:xfrm rot="5400000">
                <a:off x="8279305" y="3810000"/>
                <a:ext cx="144000" cy="144000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89" name="矩形 5688"/>
              <p:cNvSpPr/>
              <p:nvPr/>
            </p:nvSpPr>
            <p:spPr>
              <a:xfrm rot="5400000">
                <a:off x="7517305" y="4000500"/>
                <a:ext cx="144000" cy="144000"/>
              </a:xfrm>
              <a:prstGeom prst="rect">
                <a:avLst/>
              </a:prstGeom>
              <a:solidFill>
                <a:srgbClr val="E8707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690" name="矩形 5689"/>
              <p:cNvSpPr/>
              <p:nvPr/>
            </p:nvSpPr>
            <p:spPr>
              <a:xfrm rot="5400000">
                <a:off x="7707805" y="4000500"/>
                <a:ext cx="144000" cy="144000"/>
              </a:xfrm>
              <a:prstGeom prst="rect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691" name="矩形 5690"/>
              <p:cNvSpPr/>
              <p:nvPr/>
            </p:nvSpPr>
            <p:spPr>
              <a:xfrm rot="5400000">
                <a:off x="7898305" y="4000500"/>
                <a:ext cx="144000" cy="144000"/>
              </a:xfrm>
              <a:prstGeom prst="rect">
                <a:avLst/>
              </a:prstGeom>
              <a:solidFill>
                <a:srgbClr val="21A79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692" name="矩形 5691"/>
              <p:cNvSpPr/>
              <p:nvPr/>
            </p:nvSpPr>
            <p:spPr>
              <a:xfrm rot="5400000">
                <a:off x="8088805" y="4000500"/>
                <a:ext cx="144000" cy="144000"/>
              </a:xfrm>
              <a:prstGeom prst="rect">
                <a:avLst/>
              </a:prstGeom>
              <a:solidFill>
                <a:srgbClr val="5CBDD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5515" name="组合 5514"/>
            <p:cNvGrpSpPr/>
            <p:nvPr/>
          </p:nvGrpSpPr>
          <p:grpSpPr>
            <a:xfrm>
              <a:off x="5801830" y="4191000"/>
              <a:ext cx="525975" cy="525000"/>
              <a:chOff x="5801830" y="4191000"/>
              <a:chExt cx="525975" cy="525000"/>
            </a:xfrm>
          </p:grpSpPr>
          <p:sp>
            <p:nvSpPr>
              <p:cNvPr id="4839" name="矩形 4838"/>
              <p:cNvSpPr/>
              <p:nvPr/>
            </p:nvSpPr>
            <p:spPr>
              <a:xfrm rot="5400000">
                <a:off x="5801830" y="4191000"/>
                <a:ext cx="144000" cy="144000"/>
              </a:xfrm>
              <a:prstGeom prst="rect">
                <a:avLst/>
              </a:prstGeom>
              <a:solidFill>
                <a:srgbClr val="5CBDD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840" name="矩形 4839"/>
              <p:cNvSpPr/>
              <p:nvPr/>
            </p:nvSpPr>
            <p:spPr>
              <a:xfrm rot="5400000">
                <a:off x="5992330" y="4191000"/>
                <a:ext cx="144000" cy="144000"/>
              </a:xfrm>
              <a:prstGeom prst="rect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869" name="矩形 4868"/>
              <p:cNvSpPr/>
              <p:nvPr/>
            </p:nvSpPr>
            <p:spPr>
              <a:xfrm rot="5400000">
                <a:off x="5801830" y="4381500"/>
                <a:ext cx="144000" cy="144000"/>
              </a:xfrm>
              <a:prstGeom prst="rect">
                <a:avLst/>
              </a:prstGeom>
              <a:solidFill>
                <a:srgbClr val="68A3D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870" name="矩形 4869"/>
              <p:cNvSpPr/>
              <p:nvPr/>
            </p:nvSpPr>
            <p:spPr>
              <a:xfrm rot="5400000">
                <a:off x="5992330" y="4381500"/>
                <a:ext cx="144000" cy="144000"/>
              </a:xfrm>
              <a:prstGeom prst="rect">
                <a:avLst/>
              </a:prstGeom>
              <a:solidFill>
                <a:srgbClr val="21A79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899" name="矩形 4898"/>
              <p:cNvSpPr/>
              <p:nvPr/>
            </p:nvSpPr>
            <p:spPr>
              <a:xfrm rot="5400000">
                <a:off x="5801830" y="4572000"/>
                <a:ext cx="144000" cy="144000"/>
              </a:xfrm>
              <a:prstGeom prst="rect">
                <a:avLst/>
              </a:prstGeom>
              <a:solidFill>
                <a:srgbClr val="21A79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900" name="矩形 4899"/>
              <p:cNvSpPr/>
              <p:nvPr/>
            </p:nvSpPr>
            <p:spPr>
              <a:xfrm rot="5400000">
                <a:off x="5992330" y="4572000"/>
                <a:ext cx="144000" cy="144000"/>
              </a:xfrm>
              <a:prstGeom prst="rect">
                <a:avLst/>
              </a:prstGeom>
              <a:solidFill>
                <a:srgbClr val="E8707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12" name="矩形 5711"/>
              <p:cNvSpPr/>
              <p:nvPr/>
            </p:nvSpPr>
            <p:spPr>
              <a:xfrm rot="5400000">
                <a:off x="6183805" y="4191000"/>
                <a:ext cx="144000" cy="144000"/>
              </a:xfrm>
              <a:prstGeom prst="rect">
                <a:avLst/>
              </a:prstGeom>
              <a:solidFill>
                <a:srgbClr val="E8707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742" name="矩形 5741"/>
              <p:cNvSpPr/>
              <p:nvPr/>
            </p:nvSpPr>
            <p:spPr>
              <a:xfrm rot="5400000">
                <a:off x="6183805" y="4381500"/>
                <a:ext cx="144000" cy="144000"/>
              </a:xfrm>
              <a:prstGeom prst="rect">
                <a:avLst/>
              </a:prstGeom>
              <a:solidFill>
                <a:srgbClr val="5CBDD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772" name="矩形 5771"/>
              <p:cNvSpPr/>
              <p:nvPr/>
            </p:nvSpPr>
            <p:spPr>
              <a:xfrm rot="5400000">
                <a:off x="6183805" y="4572000"/>
                <a:ext cx="144000" cy="144000"/>
              </a:xfrm>
              <a:prstGeom prst="rect">
                <a:avLst/>
              </a:prstGeom>
              <a:solidFill>
                <a:srgbClr val="21A79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5514" name="组合 5513"/>
            <p:cNvGrpSpPr/>
            <p:nvPr/>
          </p:nvGrpSpPr>
          <p:grpSpPr>
            <a:xfrm>
              <a:off x="6374305" y="4191000"/>
              <a:ext cx="525000" cy="525000"/>
              <a:chOff x="6374305" y="4191000"/>
              <a:chExt cx="525000" cy="525000"/>
            </a:xfrm>
          </p:grpSpPr>
          <p:sp>
            <p:nvSpPr>
              <p:cNvPr id="5713" name="矩形 5712"/>
              <p:cNvSpPr/>
              <p:nvPr/>
            </p:nvSpPr>
            <p:spPr>
              <a:xfrm rot="5400000">
                <a:off x="6374305" y="4191000"/>
                <a:ext cx="144000" cy="144000"/>
              </a:xfrm>
              <a:prstGeom prst="rect">
                <a:avLst/>
              </a:prstGeom>
              <a:solidFill>
                <a:srgbClr val="21A79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714" name="矩形 5713"/>
              <p:cNvSpPr/>
              <p:nvPr/>
            </p:nvSpPr>
            <p:spPr>
              <a:xfrm rot="5400000">
                <a:off x="6564805" y="4191000"/>
                <a:ext cx="144000" cy="144000"/>
              </a:xfrm>
              <a:prstGeom prst="rect">
                <a:avLst/>
              </a:prstGeom>
              <a:solidFill>
                <a:srgbClr val="5CBDD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715" name="矩形 5714"/>
              <p:cNvSpPr/>
              <p:nvPr/>
            </p:nvSpPr>
            <p:spPr>
              <a:xfrm rot="5400000">
                <a:off x="6755305" y="4191000"/>
                <a:ext cx="144000" cy="144000"/>
              </a:xfrm>
              <a:prstGeom prst="rect">
                <a:avLst/>
              </a:prstGeom>
              <a:solidFill>
                <a:srgbClr val="21A79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743" name="矩形 5742"/>
              <p:cNvSpPr/>
              <p:nvPr/>
            </p:nvSpPr>
            <p:spPr>
              <a:xfrm rot="5400000">
                <a:off x="6374305" y="4381500"/>
                <a:ext cx="144000" cy="144000"/>
              </a:xfrm>
              <a:prstGeom prst="rect">
                <a:avLst/>
              </a:prstGeom>
              <a:solidFill>
                <a:srgbClr val="21A79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744" name="矩形 5743"/>
              <p:cNvSpPr/>
              <p:nvPr/>
            </p:nvSpPr>
            <p:spPr>
              <a:xfrm rot="5400000">
                <a:off x="6564805" y="4381500"/>
                <a:ext cx="144000" cy="144000"/>
              </a:xfrm>
              <a:prstGeom prst="rect">
                <a:avLst/>
              </a:prstGeom>
              <a:solidFill>
                <a:srgbClr val="92D05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745" name="矩形 5744"/>
              <p:cNvSpPr/>
              <p:nvPr/>
            </p:nvSpPr>
            <p:spPr>
              <a:xfrm rot="5400000">
                <a:off x="6755305" y="4381500"/>
                <a:ext cx="144000" cy="144000"/>
              </a:xfrm>
              <a:prstGeom prst="rect">
                <a:avLst/>
              </a:prstGeom>
              <a:solidFill>
                <a:srgbClr val="E8707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773" name="矩形 5772"/>
              <p:cNvSpPr/>
              <p:nvPr/>
            </p:nvSpPr>
            <p:spPr>
              <a:xfrm rot="5400000">
                <a:off x="6374305" y="4572000"/>
                <a:ext cx="144000" cy="144000"/>
              </a:xfrm>
              <a:prstGeom prst="rect">
                <a:avLst/>
              </a:prstGeom>
              <a:solidFill>
                <a:srgbClr val="68A3D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774" name="矩形 5773"/>
              <p:cNvSpPr/>
              <p:nvPr/>
            </p:nvSpPr>
            <p:spPr>
              <a:xfrm rot="5400000">
                <a:off x="6564805" y="4572000"/>
                <a:ext cx="144000" cy="144000"/>
              </a:xfrm>
              <a:prstGeom prst="rect">
                <a:avLst/>
              </a:prstGeom>
              <a:solidFill>
                <a:srgbClr val="21A79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775" name="矩形 5774"/>
              <p:cNvSpPr/>
              <p:nvPr/>
            </p:nvSpPr>
            <p:spPr>
              <a:xfrm rot="5400000">
                <a:off x="6755305" y="4572000"/>
                <a:ext cx="144000" cy="144000"/>
              </a:xfrm>
              <a:prstGeom prst="rect">
                <a:avLst/>
              </a:prstGeom>
              <a:solidFill>
                <a:srgbClr val="92D05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5513" name="组合 5512"/>
            <p:cNvGrpSpPr/>
            <p:nvPr/>
          </p:nvGrpSpPr>
          <p:grpSpPr>
            <a:xfrm>
              <a:off x="6945805" y="4191000"/>
              <a:ext cx="525000" cy="525000"/>
              <a:chOff x="6945805" y="4191000"/>
              <a:chExt cx="525000" cy="525000"/>
            </a:xfrm>
          </p:grpSpPr>
          <p:sp>
            <p:nvSpPr>
              <p:cNvPr id="5716" name="矩形 5715"/>
              <p:cNvSpPr/>
              <p:nvPr/>
            </p:nvSpPr>
            <p:spPr>
              <a:xfrm rot="5400000">
                <a:off x="6945805" y="4191000"/>
                <a:ext cx="144000" cy="144000"/>
              </a:xfrm>
              <a:prstGeom prst="rect">
                <a:avLst/>
              </a:prstGeom>
              <a:solidFill>
                <a:srgbClr val="92D05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717" name="矩形 5716"/>
              <p:cNvSpPr/>
              <p:nvPr/>
            </p:nvSpPr>
            <p:spPr>
              <a:xfrm rot="5400000">
                <a:off x="7136305" y="4191000"/>
                <a:ext cx="144000" cy="144000"/>
              </a:xfrm>
              <a:prstGeom prst="rect">
                <a:avLst/>
              </a:prstGeom>
              <a:solidFill>
                <a:srgbClr val="E8707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718" name="矩形 5717"/>
              <p:cNvSpPr/>
              <p:nvPr/>
            </p:nvSpPr>
            <p:spPr>
              <a:xfrm rot="5400000">
                <a:off x="7326805" y="4191000"/>
                <a:ext cx="144000" cy="144000"/>
              </a:xfrm>
              <a:prstGeom prst="rect">
                <a:avLst/>
              </a:prstGeom>
              <a:solidFill>
                <a:srgbClr val="21A79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746" name="矩形 5745"/>
              <p:cNvSpPr/>
              <p:nvPr/>
            </p:nvSpPr>
            <p:spPr>
              <a:xfrm rot="5400000">
                <a:off x="6945805" y="4381500"/>
                <a:ext cx="144000" cy="144000"/>
              </a:xfrm>
              <a:prstGeom prst="rect">
                <a:avLst/>
              </a:prstGeom>
              <a:solidFill>
                <a:srgbClr val="68A3D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747" name="矩形 5746"/>
              <p:cNvSpPr/>
              <p:nvPr/>
            </p:nvSpPr>
            <p:spPr>
              <a:xfrm rot="5400000">
                <a:off x="7136305" y="4381500"/>
                <a:ext cx="144000" cy="144000"/>
              </a:xfrm>
              <a:prstGeom prst="rect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748" name="矩形 5747"/>
              <p:cNvSpPr/>
              <p:nvPr/>
            </p:nvSpPr>
            <p:spPr>
              <a:xfrm rot="5400000">
                <a:off x="7326805" y="4381500"/>
                <a:ext cx="144000" cy="144000"/>
              </a:xfrm>
              <a:prstGeom prst="rect">
                <a:avLst/>
              </a:prstGeom>
              <a:solidFill>
                <a:srgbClr val="92D05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776" name="矩形 5775"/>
              <p:cNvSpPr/>
              <p:nvPr/>
            </p:nvSpPr>
            <p:spPr>
              <a:xfrm rot="5400000">
                <a:off x="6945805" y="4572000"/>
                <a:ext cx="144000" cy="144000"/>
              </a:xfrm>
              <a:prstGeom prst="rect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77" name="矩形 5776"/>
              <p:cNvSpPr/>
              <p:nvPr/>
            </p:nvSpPr>
            <p:spPr>
              <a:xfrm rot="5400000">
                <a:off x="7136305" y="4572000"/>
                <a:ext cx="144000" cy="144000"/>
              </a:xfrm>
              <a:prstGeom prst="rect">
                <a:avLst/>
              </a:prstGeom>
              <a:solidFill>
                <a:srgbClr val="68A3D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778" name="矩形 5777"/>
              <p:cNvSpPr/>
              <p:nvPr/>
            </p:nvSpPr>
            <p:spPr>
              <a:xfrm rot="5400000">
                <a:off x="7326805" y="4572000"/>
                <a:ext cx="144000" cy="144000"/>
              </a:xfrm>
              <a:prstGeom prst="rect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5512" name="组合 5511"/>
            <p:cNvGrpSpPr/>
            <p:nvPr/>
          </p:nvGrpSpPr>
          <p:grpSpPr>
            <a:xfrm>
              <a:off x="7517305" y="4191000"/>
              <a:ext cx="906000" cy="525000"/>
              <a:chOff x="7517305" y="4191000"/>
              <a:chExt cx="906000" cy="525000"/>
            </a:xfrm>
          </p:grpSpPr>
          <p:sp>
            <p:nvSpPr>
              <p:cNvPr id="5719" name="矩形 5718"/>
              <p:cNvSpPr/>
              <p:nvPr/>
            </p:nvSpPr>
            <p:spPr>
              <a:xfrm rot="5400000">
                <a:off x="7517305" y="4191000"/>
                <a:ext cx="144000" cy="144000"/>
              </a:xfrm>
              <a:prstGeom prst="rect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720" name="矩形 5719"/>
              <p:cNvSpPr/>
              <p:nvPr/>
            </p:nvSpPr>
            <p:spPr>
              <a:xfrm rot="5400000">
                <a:off x="7707805" y="4191000"/>
                <a:ext cx="144000" cy="144000"/>
              </a:xfrm>
              <a:prstGeom prst="rect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721" name="矩形 5720"/>
              <p:cNvSpPr/>
              <p:nvPr/>
            </p:nvSpPr>
            <p:spPr>
              <a:xfrm rot="5400000">
                <a:off x="7898305" y="4191000"/>
                <a:ext cx="144000" cy="144000"/>
              </a:xfrm>
              <a:prstGeom prst="rect">
                <a:avLst/>
              </a:prstGeom>
              <a:solidFill>
                <a:srgbClr val="68A3D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722" name="矩形 5721"/>
              <p:cNvSpPr/>
              <p:nvPr/>
            </p:nvSpPr>
            <p:spPr>
              <a:xfrm rot="5400000">
                <a:off x="8088805" y="4191000"/>
                <a:ext cx="144000" cy="144000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49" name="矩形 5748"/>
              <p:cNvSpPr/>
              <p:nvPr/>
            </p:nvSpPr>
            <p:spPr>
              <a:xfrm rot="5400000">
                <a:off x="7517305" y="4381500"/>
                <a:ext cx="144000" cy="144000"/>
              </a:xfrm>
              <a:prstGeom prst="rect">
                <a:avLst/>
              </a:prstGeom>
              <a:solidFill>
                <a:srgbClr val="E8707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750" name="矩形 5749"/>
              <p:cNvSpPr/>
              <p:nvPr/>
            </p:nvSpPr>
            <p:spPr>
              <a:xfrm rot="5400000">
                <a:off x="7707805" y="4381500"/>
                <a:ext cx="144000" cy="144000"/>
              </a:xfrm>
              <a:prstGeom prst="rect">
                <a:avLst/>
              </a:prstGeom>
              <a:solidFill>
                <a:srgbClr val="E8707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751" name="矩形 5750"/>
              <p:cNvSpPr/>
              <p:nvPr/>
            </p:nvSpPr>
            <p:spPr>
              <a:xfrm rot="5400000">
                <a:off x="7898305" y="4381500"/>
                <a:ext cx="144000" cy="144000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52" name="矩形 5751"/>
              <p:cNvSpPr/>
              <p:nvPr/>
            </p:nvSpPr>
            <p:spPr>
              <a:xfrm rot="5400000">
                <a:off x="8088805" y="4381500"/>
                <a:ext cx="144000" cy="144000"/>
              </a:xfrm>
              <a:prstGeom prst="rect">
                <a:avLst/>
              </a:prstGeom>
              <a:solidFill>
                <a:srgbClr val="5CBDD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753" name="矩形 5752"/>
              <p:cNvSpPr/>
              <p:nvPr/>
            </p:nvSpPr>
            <p:spPr>
              <a:xfrm rot="5400000">
                <a:off x="8279305" y="4381500"/>
                <a:ext cx="144000" cy="144000"/>
              </a:xfrm>
              <a:prstGeom prst="rect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779" name="矩形 5778"/>
              <p:cNvSpPr/>
              <p:nvPr/>
            </p:nvSpPr>
            <p:spPr>
              <a:xfrm rot="5400000">
                <a:off x="7517305" y="4572000"/>
                <a:ext cx="144000" cy="144000"/>
              </a:xfrm>
              <a:prstGeom prst="rect">
                <a:avLst/>
              </a:prstGeom>
              <a:solidFill>
                <a:srgbClr val="68A3D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780" name="矩形 5779"/>
              <p:cNvSpPr/>
              <p:nvPr/>
            </p:nvSpPr>
            <p:spPr>
              <a:xfrm rot="5400000">
                <a:off x="7707805" y="4572000"/>
                <a:ext cx="144000" cy="144000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81" name="矩形 5780"/>
              <p:cNvSpPr/>
              <p:nvPr/>
            </p:nvSpPr>
            <p:spPr>
              <a:xfrm rot="5400000">
                <a:off x="7898305" y="4572000"/>
                <a:ext cx="144000" cy="144000"/>
              </a:xfrm>
              <a:prstGeom prst="rect">
                <a:avLst/>
              </a:prstGeom>
              <a:solidFill>
                <a:srgbClr val="92D05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782" name="矩形 5781"/>
              <p:cNvSpPr/>
              <p:nvPr/>
            </p:nvSpPr>
            <p:spPr>
              <a:xfrm rot="5400000">
                <a:off x="8088805" y="4572000"/>
                <a:ext cx="144000" cy="144000"/>
              </a:xfrm>
              <a:prstGeom prst="rect">
                <a:avLst/>
              </a:prstGeom>
              <a:solidFill>
                <a:srgbClr val="92D05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783" name="矩形 5782"/>
              <p:cNvSpPr/>
              <p:nvPr/>
            </p:nvSpPr>
            <p:spPr>
              <a:xfrm rot="5400000">
                <a:off x="8279305" y="4572000"/>
                <a:ext cx="144000" cy="144000"/>
              </a:xfrm>
              <a:prstGeom prst="rect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5521" name="组合 5520"/>
            <p:cNvGrpSpPr/>
            <p:nvPr/>
          </p:nvGrpSpPr>
          <p:grpSpPr>
            <a:xfrm>
              <a:off x="5801830" y="4762500"/>
              <a:ext cx="525975" cy="334500"/>
              <a:chOff x="5801830" y="4762500"/>
              <a:chExt cx="525975" cy="334500"/>
            </a:xfrm>
          </p:grpSpPr>
          <p:sp>
            <p:nvSpPr>
              <p:cNvPr id="4929" name="矩形 4928"/>
              <p:cNvSpPr/>
              <p:nvPr/>
            </p:nvSpPr>
            <p:spPr>
              <a:xfrm rot="5400000">
                <a:off x="5801830" y="4762500"/>
                <a:ext cx="144000" cy="144000"/>
              </a:xfrm>
              <a:prstGeom prst="rect">
                <a:avLst/>
              </a:prstGeom>
              <a:solidFill>
                <a:srgbClr val="68A3D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930" name="矩形 4929"/>
              <p:cNvSpPr/>
              <p:nvPr/>
            </p:nvSpPr>
            <p:spPr>
              <a:xfrm rot="5400000">
                <a:off x="5992330" y="4762500"/>
                <a:ext cx="144000" cy="144000"/>
              </a:xfrm>
              <a:prstGeom prst="rect">
                <a:avLst/>
              </a:prstGeom>
              <a:solidFill>
                <a:srgbClr val="5CBDD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959" name="矩形 4958"/>
              <p:cNvSpPr/>
              <p:nvPr/>
            </p:nvSpPr>
            <p:spPr>
              <a:xfrm rot="5400000">
                <a:off x="5801830" y="4953000"/>
                <a:ext cx="144000" cy="144000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60" name="矩形 4959"/>
              <p:cNvSpPr/>
              <p:nvPr/>
            </p:nvSpPr>
            <p:spPr>
              <a:xfrm rot="5400000">
                <a:off x="5992330" y="4953000"/>
                <a:ext cx="144000" cy="144000"/>
              </a:xfrm>
              <a:prstGeom prst="rect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802" name="矩形 5801"/>
              <p:cNvSpPr/>
              <p:nvPr/>
            </p:nvSpPr>
            <p:spPr>
              <a:xfrm rot="5400000">
                <a:off x="6183805" y="4762500"/>
                <a:ext cx="144000" cy="144000"/>
              </a:xfrm>
              <a:prstGeom prst="rect">
                <a:avLst/>
              </a:prstGeom>
              <a:solidFill>
                <a:srgbClr val="92D05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832" name="矩形 5831"/>
              <p:cNvSpPr/>
              <p:nvPr/>
            </p:nvSpPr>
            <p:spPr>
              <a:xfrm rot="5400000">
                <a:off x="6183805" y="4953000"/>
                <a:ext cx="144000" cy="144000"/>
              </a:xfrm>
              <a:prstGeom prst="rect">
                <a:avLst/>
              </a:prstGeom>
              <a:solidFill>
                <a:srgbClr val="92D05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5518" name="组合 5517"/>
            <p:cNvGrpSpPr/>
            <p:nvPr/>
          </p:nvGrpSpPr>
          <p:grpSpPr>
            <a:xfrm>
              <a:off x="7517305" y="4762500"/>
              <a:ext cx="906000" cy="334500"/>
              <a:chOff x="7517305" y="4762500"/>
              <a:chExt cx="906000" cy="334500"/>
            </a:xfrm>
          </p:grpSpPr>
          <p:sp>
            <p:nvSpPr>
              <p:cNvPr id="5809" name="矩形 5808"/>
              <p:cNvSpPr/>
              <p:nvPr/>
            </p:nvSpPr>
            <p:spPr>
              <a:xfrm rot="5400000">
                <a:off x="7517305" y="4762500"/>
                <a:ext cx="144000" cy="144000"/>
              </a:xfrm>
              <a:prstGeom prst="rect">
                <a:avLst/>
              </a:prstGeom>
              <a:solidFill>
                <a:srgbClr val="92D05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12" name="矩形 5811"/>
              <p:cNvSpPr/>
              <p:nvPr/>
            </p:nvSpPr>
            <p:spPr>
              <a:xfrm rot="5400000">
                <a:off x="8088805" y="4762500"/>
                <a:ext cx="144000" cy="144000"/>
              </a:xfrm>
              <a:prstGeom prst="rect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813" name="矩形 5812"/>
              <p:cNvSpPr/>
              <p:nvPr/>
            </p:nvSpPr>
            <p:spPr>
              <a:xfrm rot="5400000">
                <a:off x="8279305" y="4762500"/>
                <a:ext cx="144000" cy="144000"/>
              </a:xfrm>
              <a:prstGeom prst="rect">
                <a:avLst/>
              </a:prstGeom>
              <a:solidFill>
                <a:srgbClr val="68A3D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842" name="矩形 5841"/>
              <p:cNvSpPr/>
              <p:nvPr/>
            </p:nvSpPr>
            <p:spPr>
              <a:xfrm rot="5400000">
                <a:off x="8088805" y="4953000"/>
                <a:ext cx="144000" cy="144000"/>
              </a:xfrm>
              <a:prstGeom prst="rect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843" name="矩形 5842"/>
              <p:cNvSpPr/>
              <p:nvPr/>
            </p:nvSpPr>
            <p:spPr>
              <a:xfrm rot="5400000">
                <a:off x="8279305" y="4953000"/>
                <a:ext cx="144000" cy="144000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519" name="组合 5518"/>
            <p:cNvGrpSpPr/>
            <p:nvPr/>
          </p:nvGrpSpPr>
          <p:grpSpPr>
            <a:xfrm>
              <a:off x="6945805" y="4762500"/>
              <a:ext cx="525000" cy="715500"/>
              <a:chOff x="6945805" y="4762500"/>
              <a:chExt cx="525000" cy="715500"/>
            </a:xfrm>
          </p:grpSpPr>
          <p:sp>
            <p:nvSpPr>
              <p:cNvPr id="5806" name="矩形 5805"/>
              <p:cNvSpPr/>
              <p:nvPr/>
            </p:nvSpPr>
            <p:spPr>
              <a:xfrm rot="5400000">
                <a:off x="6945805" y="4762500"/>
                <a:ext cx="144000" cy="144000"/>
              </a:xfrm>
              <a:prstGeom prst="rect">
                <a:avLst/>
              </a:prstGeom>
              <a:solidFill>
                <a:srgbClr val="5CBDD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807" name="矩形 5806"/>
              <p:cNvSpPr/>
              <p:nvPr/>
            </p:nvSpPr>
            <p:spPr>
              <a:xfrm rot="5400000">
                <a:off x="7136305" y="4762500"/>
                <a:ext cx="144000" cy="144000"/>
              </a:xfrm>
              <a:prstGeom prst="rect">
                <a:avLst/>
              </a:prstGeom>
              <a:solidFill>
                <a:srgbClr val="92D05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808" name="矩形 5807"/>
              <p:cNvSpPr/>
              <p:nvPr/>
            </p:nvSpPr>
            <p:spPr>
              <a:xfrm rot="5400000">
                <a:off x="7326805" y="4762500"/>
                <a:ext cx="144000" cy="144000"/>
              </a:xfrm>
              <a:prstGeom prst="rect">
                <a:avLst/>
              </a:prstGeom>
              <a:solidFill>
                <a:srgbClr val="21A79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836" name="矩形 5835"/>
              <p:cNvSpPr/>
              <p:nvPr/>
            </p:nvSpPr>
            <p:spPr>
              <a:xfrm rot="5400000">
                <a:off x="6945805" y="4953000"/>
                <a:ext cx="144000" cy="144000"/>
              </a:xfrm>
              <a:prstGeom prst="rect">
                <a:avLst/>
              </a:prstGeom>
              <a:solidFill>
                <a:srgbClr val="5CBDD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837" name="矩形 5836"/>
              <p:cNvSpPr/>
              <p:nvPr/>
            </p:nvSpPr>
            <p:spPr>
              <a:xfrm rot="5400000">
                <a:off x="7136305" y="4953000"/>
                <a:ext cx="144000" cy="144000"/>
              </a:xfrm>
              <a:prstGeom prst="rect">
                <a:avLst/>
              </a:prstGeom>
              <a:solidFill>
                <a:srgbClr val="5CBDD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866" name="矩形 5865"/>
              <p:cNvSpPr/>
              <p:nvPr/>
            </p:nvSpPr>
            <p:spPr>
              <a:xfrm rot="5400000">
                <a:off x="6945805" y="5143500"/>
                <a:ext cx="144000" cy="144000"/>
              </a:xfrm>
              <a:prstGeom prst="rect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896" name="矩形 5895"/>
              <p:cNvSpPr/>
              <p:nvPr/>
            </p:nvSpPr>
            <p:spPr>
              <a:xfrm rot="5400000">
                <a:off x="6945805" y="5334000"/>
                <a:ext cx="144000" cy="144000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520" name="组合 5519"/>
            <p:cNvGrpSpPr/>
            <p:nvPr/>
          </p:nvGrpSpPr>
          <p:grpSpPr>
            <a:xfrm>
              <a:off x="6374305" y="4762500"/>
              <a:ext cx="525000" cy="906000"/>
              <a:chOff x="6374305" y="4762500"/>
              <a:chExt cx="525000" cy="906000"/>
            </a:xfrm>
          </p:grpSpPr>
          <p:sp>
            <p:nvSpPr>
              <p:cNvPr id="5803" name="矩形 5802"/>
              <p:cNvSpPr/>
              <p:nvPr/>
            </p:nvSpPr>
            <p:spPr>
              <a:xfrm rot="5400000">
                <a:off x="6374305" y="4762500"/>
                <a:ext cx="144000" cy="144000"/>
              </a:xfrm>
              <a:prstGeom prst="rect">
                <a:avLst/>
              </a:prstGeom>
              <a:solidFill>
                <a:srgbClr val="21A79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804" name="矩形 5803"/>
              <p:cNvSpPr/>
              <p:nvPr/>
            </p:nvSpPr>
            <p:spPr>
              <a:xfrm rot="5400000">
                <a:off x="6564805" y="4762500"/>
                <a:ext cx="144000" cy="144000"/>
              </a:xfrm>
              <a:prstGeom prst="rect">
                <a:avLst/>
              </a:prstGeom>
              <a:solidFill>
                <a:srgbClr val="E8707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805" name="矩形 5804"/>
              <p:cNvSpPr/>
              <p:nvPr/>
            </p:nvSpPr>
            <p:spPr>
              <a:xfrm rot="5400000">
                <a:off x="6755305" y="4762500"/>
                <a:ext cx="144000" cy="144000"/>
              </a:xfrm>
              <a:prstGeom prst="rect">
                <a:avLst/>
              </a:prstGeom>
              <a:solidFill>
                <a:srgbClr val="21A79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833" name="矩形 5832"/>
              <p:cNvSpPr/>
              <p:nvPr/>
            </p:nvSpPr>
            <p:spPr>
              <a:xfrm rot="5400000">
                <a:off x="6374305" y="4953000"/>
                <a:ext cx="144000" cy="144000"/>
              </a:xfrm>
              <a:prstGeom prst="rect">
                <a:avLst/>
              </a:prstGeom>
              <a:solidFill>
                <a:srgbClr val="5CBDD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834" name="矩形 5833"/>
              <p:cNvSpPr/>
              <p:nvPr/>
            </p:nvSpPr>
            <p:spPr>
              <a:xfrm rot="5400000">
                <a:off x="6564805" y="4953000"/>
                <a:ext cx="144000" cy="144000"/>
              </a:xfrm>
              <a:prstGeom prst="rect">
                <a:avLst/>
              </a:prstGeom>
              <a:solidFill>
                <a:srgbClr val="21A79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835" name="矩形 5834"/>
              <p:cNvSpPr/>
              <p:nvPr/>
            </p:nvSpPr>
            <p:spPr>
              <a:xfrm rot="5400000">
                <a:off x="6755305" y="4953000"/>
                <a:ext cx="144000" cy="144000"/>
              </a:xfrm>
              <a:prstGeom prst="rect">
                <a:avLst/>
              </a:prstGeom>
              <a:solidFill>
                <a:srgbClr val="92D05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864" name="矩形 5863"/>
              <p:cNvSpPr/>
              <p:nvPr/>
            </p:nvSpPr>
            <p:spPr>
              <a:xfrm rot="5400000">
                <a:off x="6564805" y="5143500"/>
                <a:ext cx="144000" cy="144000"/>
              </a:xfrm>
              <a:prstGeom prst="rect">
                <a:avLst/>
              </a:prstGeom>
              <a:solidFill>
                <a:srgbClr val="E8707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865" name="矩形 5864"/>
              <p:cNvSpPr/>
              <p:nvPr/>
            </p:nvSpPr>
            <p:spPr>
              <a:xfrm rot="5400000">
                <a:off x="6755305" y="5143500"/>
                <a:ext cx="144000" cy="144000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94" name="矩形 5893"/>
              <p:cNvSpPr/>
              <p:nvPr/>
            </p:nvSpPr>
            <p:spPr>
              <a:xfrm rot="5400000">
                <a:off x="6564805" y="5334000"/>
                <a:ext cx="144000" cy="144000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95" name="矩形 5894"/>
              <p:cNvSpPr/>
              <p:nvPr/>
            </p:nvSpPr>
            <p:spPr>
              <a:xfrm rot="5400000">
                <a:off x="6755305" y="5334000"/>
                <a:ext cx="144000" cy="144000"/>
              </a:xfrm>
              <a:prstGeom prst="rect">
                <a:avLst/>
              </a:prstGeom>
              <a:solidFill>
                <a:srgbClr val="5CBDD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924" name="矩形 5923"/>
              <p:cNvSpPr/>
              <p:nvPr/>
            </p:nvSpPr>
            <p:spPr>
              <a:xfrm rot="5400000">
                <a:off x="6564805" y="5524500"/>
                <a:ext cx="144000" cy="144000"/>
              </a:xfrm>
              <a:prstGeom prst="rect">
                <a:avLst/>
              </a:prstGeom>
              <a:solidFill>
                <a:srgbClr val="5CBDD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925" name="矩形 5924"/>
              <p:cNvSpPr/>
              <p:nvPr/>
            </p:nvSpPr>
            <p:spPr>
              <a:xfrm rot="5400000">
                <a:off x="6755305" y="5524500"/>
                <a:ext cx="144000" cy="144000"/>
              </a:xfrm>
              <a:prstGeom prst="rect">
                <a:avLst/>
              </a:prstGeom>
              <a:solidFill>
                <a:srgbClr val="5CBDD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665" name="任意多边形 664"/>
            <p:cNvSpPr/>
            <p:nvPr/>
          </p:nvSpPr>
          <p:spPr>
            <a:xfrm>
              <a:off x="-1653" y="-1745"/>
              <a:ext cx="12193653" cy="6857999"/>
            </a:xfrm>
            <a:custGeom>
              <a:avLst/>
              <a:gdLst>
                <a:gd name="connsiteX0" fmla="*/ 6890042 w 12193653"/>
                <a:gd name="connsiteY0" fmla="*/ 5323554 h 6857999"/>
                <a:gd name="connsiteX1" fmla="*/ 6785940 w 12193653"/>
                <a:gd name="connsiteY1" fmla="*/ 5329996 h 6857999"/>
                <a:gd name="connsiteX2" fmla="*/ 6691373 w 12193653"/>
                <a:gd name="connsiteY2" fmla="*/ 5353639 h 6857999"/>
                <a:gd name="connsiteX3" fmla="*/ 6632268 w 12193653"/>
                <a:gd name="connsiteY3" fmla="*/ 5403882 h 6857999"/>
                <a:gd name="connsiteX4" fmla="*/ 6595328 w 12193653"/>
                <a:gd name="connsiteY4" fmla="*/ 5464468 h 6857999"/>
                <a:gd name="connsiteX5" fmla="*/ 6638179 w 12193653"/>
                <a:gd name="connsiteY5" fmla="*/ 5572342 h 6857999"/>
                <a:gd name="connsiteX6" fmla="*/ 6729790 w 12193653"/>
                <a:gd name="connsiteY6" fmla="*/ 5597464 h 6857999"/>
                <a:gd name="connsiteX7" fmla="*/ 6815492 w 12193653"/>
                <a:gd name="connsiteY7" fmla="*/ 5561998 h 6857999"/>
                <a:gd name="connsiteX8" fmla="*/ 6876074 w 12193653"/>
                <a:gd name="connsiteY8" fmla="*/ 5501412 h 6857999"/>
                <a:gd name="connsiteX9" fmla="*/ 6936656 w 12193653"/>
                <a:gd name="connsiteY9" fmla="*/ 5415704 h 6857999"/>
                <a:gd name="connsiteX10" fmla="*/ 6927790 w 12193653"/>
                <a:gd name="connsiteY10" fmla="*/ 5324085 h 6857999"/>
                <a:gd name="connsiteX11" fmla="*/ 6890042 w 12193653"/>
                <a:gd name="connsiteY11" fmla="*/ 5323554 h 6857999"/>
                <a:gd name="connsiteX12" fmla="*/ 8310835 w 12193653"/>
                <a:gd name="connsiteY12" fmla="*/ 4431540 h 6857999"/>
                <a:gd name="connsiteX13" fmla="*/ 8210357 w 12193653"/>
                <a:gd name="connsiteY13" fmla="*/ 4602956 h 6857999"/>
                <a:gd name="connsiteX14" fmla="*/ 8176372 w 12193653"/>
                <a:gd name="connsiteY14" fmla="*/ 4843825 h 6857999"/>
                <a:gd name="connsiteX15" fmla="*/ 8236954 w 12193653"/>
                <a:gd name="connsiteY15" fmla="*/ 4904412 h 6857999"/>
                <a:gd name="connsiteX16" fmla="*/ 8263551 w 12193653"/>
                <a:gd name="connsiteY16" fmla="*/ 4969432 h 6857999"/>
                <a:gd name="connsiteX17" fmla="*/ 8299014 w 12193653"/>
                <a:gd name="connsiteY17" fmla="*/ 4987164 h 6857999"/>
                <a:gd name="connsiteX18" fmla="*/ 8304924 w 12193653"/>
                <a:gd name="connsiteY18" fmla="*/ 4863036 h 6857999"/>
                <a:gd name="connsiteX19" fmla="*/ 8359596 w 12193653"/>
                <a:gd name="connsiteY19" fmla="*/ 4795060 h 6857999"/>
                <a:gd name="connsiteX20" fmla="*/ 8395058 w 12193653"/>
                <a:gd name="connsiteY20" fmla="*/ 4613300 h 6857999"/>
                <a:gd name="connsiteX21" fmla="*/ 8310835 w 12193653"/>
                <a:gd name="connsiteY21" fmla="*/ 4431540 h 6857999"/>
                <a:gd name="connsiteX22" fmla="*/ 7725700 w 12193653"/>
                <a:gd name="connsiteY22" fmla="*/ 183085 h 6857999"/>
                <a:gd name="connsiteX23" fmla="*/ 7625223 w 12193653"/>
                <a:gd name="connsiteY23" fmla="*/ 224461 h 6857999"/>
                <a:gd name="connsiteX24" fmla="*/ 7542476 w 12193653"/>
                <a:gd name="connsiteY24" fmla="*/ 224461 h 6857999"/>
                <a:gd name="connsiteX25" fmla="*/ 7504059 w 12193653"/>
                <a:gd name="connsiteY25" fmla="*/ 255493 h 6857999"/>
                <a:gd name="connsiteX26" fmla="*/ 7449387 w 12193653"/>
                <a:gd name="connsiteY26" fmla="*/ 310169 h 6857999"/>
                <a:gd name="connsiteX27" fmla="*/ 7462685 w 12193653"/>
                <a:gd name="connsiteY27" fmla="*/ 406221 h 6857999"/>
                <a:gd name="connsiteX28" fmla="*/ 7517357 w 12193653"/>
                <a:gd name="connsiteY28" fmla="*/ 419521 h 6857999"/>
                <a:gd name="connsiteX29" fmla="*/ 7453820 w 12193653"/>
                <a:gd name="connsiteY29" fmla="*/ 537739 h 6857999"/>
                <a:gd name="connsiteX30" fmla="*/ 7429416 w 12193653"/>
                <a:gd name="connsiteY30" fmla="*/ 567178 h 6857999"/>
                <a:gd name="connsiteX31" fmla="*/ 7429069 w 12193653"/>
                <a:gd name="connsiteY31" fmla="*/ 567189 h 6857999"/>
                <a:gd name="connsiteX32" fmla="*/ 7428871 w 12193653"/>
                <a:gd name="connsiteY32" fmla="*/ 565489 h 6857999"/>
                <a:gd name="connsiteX33" fmla="*/ 7426521 w 12193653"/>
                <a:gd name="connsiteY33" fmla="*/ 567273 h 6857999"/>
                <a:gd name="connsiteX34" fmla="*/ 7429069 w 12193653"/>
                <a:gd name="connsiteY34" fmla="*/ 567189 h 6857999"/>
                <a:gd name="connsiteX35" fmla="*/ 7429924 w 12193653"/>
                <a:gd name="connsiteY35" fmla="*/ 574520 h 6857999"/>
                <a:gd name="connsiteX36" fmla="*/ 7421312 w 12193653"/>
                <a:gd name="connsiteY36" fmla="*/ 639701 h 6857999"/>
                <a:gd name="connsiteX37" fmla="*/ 7393238 w 12193653"/>
                <a:gd name="connsiteY37" fmla="*/ 749053 h 6857999"/>
                <a:gd name="connsiteX38" fmla="*/ 7323790 w 12193653"/>
                <a:gd name="connsiteY38" fmla="*/ 791907 h 6857999"/>
                <a:gd name="connsiteX39" fmla="*/ 7246954 w 12193653"/>
                <a:gd name="connsiteY39" fmla="*/ 780085 h 6857999"/>
                <a:gd name="connsiteX40" fmla="*/ 7187850 w 12193653"/>
                <a:gd name="connsiteY40" fmla="*/ 845105 h 6857999"/>
                <a:gd name="connsiteX41" fmla="*/ 7119880 w 12193653"/>
                <a:gd name="connsiteY41" fmla="*/ 955934 h 6857999"/>
                <a:gd name="connsiteX42" fmla="*/ 7093283 w 12193653"/>
                <a:gd name="connsiteY42" fmla="*/ 1111095 h 6857999"/>
                <a:gd name="connsiteX43" fmla="*/ 7174551 w 12193653"/>
                <a:gd name="connsiteY43" fmla="*/ 1119962 h 6857999"/>
                <a:gd name="connsiteX44" fmla="*/ 7325268 w 12193653"/>
                <a:gd name="connsiteY44" fmla="*/ 1106662 h 6857999"/>
                <a:gd name="connsiteX45" fmla="*/ 7459730 w 12193653"/>
                <a:gd name="connsiteY45" fmla="*/ 1075630 h 6857999"/>
                <a:gd name="connsiteX46" fmla="*/ 7536566 w 12193653"/>
                <a:gd name="connsiteY46" fmla="*/ 1146561 h 6857999"/>
                <a:gd name="connsiteX47" fmla="*/ 7595670 w 12193653"/>
                <a:gd name="connsiteY47" fmla="*/ 1229313 h 6857999"/>
                <a:gd name="connsiteX48" fmla="*/ 7489282 w 12193653"/>
                <a:gd name="connsiteY48" fmla="*/ 1205669 h 6857999"/>
                <a:gd name="connsiteX49" fmla="*/ 7406536 w 12193653"/>
                <a:gd name="connsiteY49" fmla="*/ 1247046 h 6857999"/>
                <a:gd name="connsiteX50" fmla="*/ 7338566 w 12193653"/>
                <a:gd name="connsiteY50" fmla="*/ 1270689 h 6857999"/>
                <a:gd name="connsiteX51" fmla="*/ 7255820 w 12193653"/>
                <a:gd name="connsiteY51" fmla="*/ 1312066 h 6857999"/>
                <a:gd name="connsiteX52" fmla="*/ 7176029 w 12193653"/>
                <a:gd name="connsiteY52" fmla="*/ 1430284 h 6857999"/>
                <a:gd name="connsiteX53" fmla="*/ 7069641 w 12193653"/>
                <a:gd name="connsiteY53" fmla="*/ 1465749 h 6857999"/>
                <a:gd name="connsiteX54" fmla="*/ 7022357 w 12193653"/>
                <a:gd name="connsiteY54" fmla="*/ 1554412 h 6857999"/>
                <a:gd name="connsiteX55" fmla="*/ 6957343 w 12193653"/>
                <a:gd name="connsiteY55" fmla="*/ 1578056 h 6857999"/>
                <a:gd name="connsiteX56" fmla="*/ 6830268 w 12193653"/>
                <a:gd name="connsiteY56" fmla="*/ 1545546 h 6857999"/>
                <a:gd name="connsiteX57" fmla="*/ 6748999 w 12193653"/>
                <a:gd name="connsiteY57" fmla="*/ 1600222 h 6857999"/>
                <a:gd name="connsiteX58" fmla="*/ 6762298 w 12193653"/>
                <a:gd name="connsiteY58" fmla="*/ 1737650 h 6857999"/>
                <a:gd name="connsiteX59" fmla="*/ 6666253 w 12193653"/>
                <a:gd name="connsiteY59" fmla="*/ 1820403 h 6857999"/>
                <a:gd name="connsiteX60" fmla="*/ 6323447 w 12193653"/>
                <a:gd name="connsiteY60" fmla="*/ 1944531 h 6857999"/>
                <a:gd name="connsiteX61" fmla="*/ 6240701 w 12193653"/>
                <a:gd name="connsiteY61" fmla="*/ 1971130 h 6857999"/>
                <a:gd name="connsiteX62" fmla="*/ 6199328 w 12193653"/>
                <a:gd name="connsiteY62" fmla="*/ 1999207 h 6857999"/>
                <a:gd name="connsiteX63" fmla="*/ 6106238 w 12193653"/>
                <a:gd name="connsiteY63" fmla="*/ 2050927 h 6857999"/>
                <a:gd name="connsiteX64" fmla="*/ 5828448 w 12193653"/>
                <a:gd name="connsiteY64" fmla="*/ 1984430 h 6857999"/>
                <a:gd name="connsiteX65" fmla="*/ 5751612 w 12193653"/>
                <a:gd name="connsiteY65" fmla="*/ 1968175 h 6857999"/>
                <a:gd name="connsiteX66" fmla="*/ 5592031 w 12193653"/>
                <a:gd name="connsiteY66" fmla="*/ 1920888 h 6857999"/>
                <a:gd name="connsiteX67" fmla="*/ 5142836 w 12193653"/>
                <a:gd name="connsiteY67" fmla="*/ 1873601 h 6857999"/>
                <a:gd name="connsiteX68" fmla="*/ 5073388 w 12193653"/>
                <a:gd name="connsiteY68" fmla="*/ 1779026 h 6857999"/>
                <a:gd name="connsiteX69" fmla="*/ 5046791 w 12193653"/>
                <a:gd name="connsiteY69" fmla="*/ 1696274 h 6857999"/>
                <a:gd name="connsiteX70" fmla="*/ 5018718 w 12193653"/>
                <a:gd name="connsiteY70" fmla="*/ 1656375 h 6857999"/>
                <a:gd name="connsiteX71" fmla="*/ 4977345 w 12193653"/>
                <a:gd name="connsiteY71" fmla="*/ 1614999 h 6857999"/>
                <a:gd name="connsiteX72" fmla="*/ 4839926 w 12193653"/>
                <a:gd name="connsiteY72" fmla="*/ 1490870 h 6857999"/>
                <a:gd name="connsiteX73" fmla="*/ 4723195 w 12193653"/>
                <a:gd name="connsiteY73" fmla="*/ 1465749 h 6857999"/>
                <a:gd name="connsiteX74" fmla="*/ 4606463 w 12193653"/>
                <a:gd name="connsiteY74" fmla="*/ 1422895 h 6857999"/>
                <a:gd name="connsiteX75" fmla="*/ 4604986 w 12193653"/>
                <a:gd name="connsiteY75" fmla="*/ 1329798 h 6857999"/>
                <a:gd name="connsiteX76" fmla="*/ 4628627 w 12193653"/>
                <a:gd name="connsiteY76" fmla="*/ 1276600 h 6857999"/>
                <a:gd name="connsiteX77" fmla="*/ 4622717 w 12193653"/>
                <a:gd name="connsiteY77" fmla="*/ 1140650 h 6857999"/>
                <a:gd name="connsiteX78" fmla="*/ 4579866 w 12193653"/>
                <a:gd name="connsiteY78" fmla="*/ 1051986 h 6857999"/>
                <a:gd name="connsiteX79" fmla="*/ 4427672 w 12193653"/>
                <a:gd name="connsiteY79" fmla="*/ 927858 h 6857999"/>
                <a:gd name="connsiteX80" fmla="*/ 4327196 w 12193653"/>
                <a:gd name="connsiteY80" fmla="*/ 774174 h 6857999"/>
                <a:gd name="connsiteX81" fmla="*/ 4238538 w 12193653"/>
                <a:gd name="connsiteY81" fmla="*/ 868749 h 6857999"/>
                <a:gd name="connsiteX82" fmla="*/ 4114419 w 12193653"/>
                <a:gd name="connsiteY82" fmla="*/ 886481 h 6857999"/>
                <a:gd name="connsiteX83" fmla="*/ 4090778 w 12193653"/>
                <a:gd name="connsiteY83" fmla="*/ 1046075 h 6857999"/>
                <a:gd name="connsiteX84" fmla="*/ 3996211 w 12193653"/>
                <a:gd name="connsiteY84" fmla="*/ 1046075 h 6857999"/>
                <a:gd name="connsiteX85" fmla="*/ 3913464 w 12193653"/>
                <a:gd name="connsiteY85" fmla="*/ 1010610 h 6857999"/>
                <a:gd name="connsiteX86" fmla="*/ 3860271 w 12193653"/>
                <a:gd name="connsiteY86" fmla="*/ 992877 h 6857999"/>
                <a:gd name="connsiteX87" fmla="*/ 3771613 w 12193653"/>
                <a:gd name="connsiteY87" fmla="*/ 1081541 h 6857999"/>
                <a:gd name="connsiteX88" fmla="*/ 3694778 w 12193653"/>
                <a:gd name="connsiteY88" fmla="*/ 1241135 h 6857999"/>
                <a:gd name="connsiteX89" fmla="*/ 3612032 w 12193653"/>
                <a:gd name="connsiteY89" fmla="*/ 1205669 h 6857999"/>
                <a:gd name="connsiteX90" fmla="*/ 3529286 w 12193653"/>
                <a:gd name="connsiteY90" fmla="*/ 1217491 h 6857999"/>
                <a:gd name="connsiteX91" fmla="*/ 3411077 w 12193653"/>
                <a:gd name="connsiteY91" fmla="*/ 1229313 h 6857999"/>
                <a:gd name="connsiteX92" fmla="*/ 3446539 w 12193653"/>
                <a:gd name="connsiteY92" fmla="*/ 1323887 h 6857999"/>
                <a:gd name="connsiteX93" fmla="*/ 3428808 w 12193653"/>
                <a:gd name="connsiteY93" fmla="*/ 1459838 h 6857999"/>
                <a:gd name="connsiteX94" fmla="*/ 3328331 w 12193653"/>
                <a:gd name="connsiteY94" fmla="*/ 1530769 h 6857999"/>
                <a:gd name="connsiteX95" fmla="*/ 3328331 w 12193653"/>
                <a:gd name="connsiteY95" fmla="*/ 1625343 h 6857999"/>
                <a:gd name="connsiteX96" fmla="*/ 3261837 w 12193653"/>
                <a:gd name="connsiteY96" fmla="*/ 1682974 h 6857999"/>
                <a:gd name="connsiteX97" fmla="*/ 2960405 w 12193653"/>
                <a:gd name="connsiteY97" fmla="*/ 1696274 h 6857999"/>
                <a:gd name="connsiteX98" fmla="*/ 2814122 w 12193653"/>
                <a:gd name="connsiteY98" fmla="*/ 1796759 h 6857999"/>
                <a:gd name="connsiteX99" fmla="*/ 2778660 w 12193653"/>
                <a:gd name="connsiteY99" fmla="*/ 1725828 h 6857999"/>
                <a:gd name="connsiteX100" fmla="*/ 2648630 w 12193653"/>
                <a:gd name="connsiteY100" fmla="*/ 1725828 h 6857999"/>
                <a:gd name="connsiteX101" fmla="*/ 2477227 w 12193653"/>
                <a:gd name="connsiteY101" fmla="*/ 1867690 h 6857999"/>
                <a:gd name="connsiteX102" fmla="*/ 2534854 w 12193653"/>
                <a:gd name="connsiteY102" fmla="*/ 1999207 h 6857999"/>
                <a:gd name="connsiteX103" fmla="*/ 2571794 w 12193653"/>
                <a:gd name="connsiteY103" fmla="*/ 2157324 h 6857999"/>
                <a:gd name="connsiteX104" fmla="*/ 2493481 w 12193653"/>
                <a:gd name="connsiteY104" fmla="*/ 2163235 h 6857999"/>
                <a:gd name="connsiteX105" fmla="*/ 2561451 w 12193653"/>
                <a:gd name="connsiteY105" fmla="*/ 2274064 h 6857999"/>
                <a:gd name="connsiteX106" fmla="*/ 2616121 w 12193653"/>
                <a:gd name="connsiteY106" fmla="*/ 2355338 h 6857999"/>
                <a:gd name="connsiteX107" fmla="*/ 2670794 w 12193653"/>
                <a:gd name="connsiteY107" fmla="*/ 2479467 h 6857999"/>
                <a:gd name="connsiteX108" fmla="*/ 2731376 w 12193653"/>
                <a:gd name="connsiteY108" fmla="*/ 2529710 h 6857999"/>
                <a:gd name="connsiteX109" fmla="*/ 2808211 w 12193653"/>
                <a:gd name="connsiteY109" fmla="*/ 2588819 h 6857999"/>
                <a:gd name="connsiteX110" fmla="*/ 2794913 w 12193653"/>
                <a:gd name="connsiteY110" fmla="*/ 2630195 h 6857999"/>
                <a:gd name="connsiteX111" fmla="*/ 2861405 w 12193653"/>
                <a:gd name="connsiteY111" fmla="*/ 2772057 h 6857999"/>
                <a:gd name="connsiteX112" fmla="*/ 2849584 w 12193653"/>
                <a:gd name="connsiteY112" fmla="*/ 2959728 h 6857999"/>
                <a:gd name="connsiteX113" fmla="*/ 2794913 w 12193653"/>
                <a:gd name="connsiteY113" fmla="*/ 2973028 h 6857999"/>
                <a:gd name="connsiteX114" fmla="*/ 2743196 w 12193653"/>
                <a:gd name="connsiteY114" fmla="*/ 3061690 h 6857999"/>
                <a:gd name="connsiteX115" fmla="*/ 2836286 w 12193653"/>
                <a:gd name="connsiteY115" fmla="*/ 3289261 h 6857999"/>
                <a:gd name="connsiteX116" fmla="*/ 2890957 w 12193653"/>
                <a:gd name="connsiteY116" fmla="*/ 3309948 h 6857999"/>
                <a:gd name="connsiteX117" fmla="*/ 2932330 w 12193653"/>
                <a:gd name="connsiteY117" fmla="*/ 3385312 h 6857999"/>
                <a:gd name="connsiteX118" fmla="*/ 2991436 w 12193653"/>
                <a:gd name="connsiteY118" fmla="*/ 3457720 h 6857999"/>
                <a:gd name="connsiteX119" fmla="*/ 3121464 w 12193653"/>
                <a:gd name="connsiteY119" fmla="*/ 3457720 h 6857999"/>
                <a:gd name="connsiteX120" fmla="*/ 3165794 w 12193653"/>
                <a:gd name="connsiteY120" fmla="*/ 3536039 h 6857999"/>
                <a:gd name="connsiteX121" fmla="*/ 3245585 w 12193653"/>
                <a:gd name="connsiteY121" fmla="*/ 3605492 h 6857999"/>
                <a:gd name="connsiteX122" fmla="*/ 3334241 w 12193653"/>
                <a:gd name="connsiteY122" fmla="*/ 3652780 h 6857999"/>
                <a:gd name="connsiteX123" fmla="*/ 3405166 w 12193653"/>
                <a:gd name="connsiteY123" fmla="*/ 3782819 h 6857999"/>
                <a:gd name="connsiteX124" fmla="*/ 3499733 w 12193653"/>
                <a:gd name="connsiteY124" fmla="*/ 3847839 h 6857999"/>
                <a:gd name="connsiteX125" fmla="*/ 3558838 w 12193653"/>
                <a:gd name="connsiteY125" fmla="*/ 3895126 h 6857999"/>
                <a:gd name="connsiteX126" fmla="*/ 3647494 w 12193653"/>
                <a:gd name="connsiteY126" fmla="*/ 3906948 h 6857999"/>
                <a:gd name="connsiteX127" fmla="*/ 3736151 w 12193653"/>
                <a:gd name="connsiteY127" fmla="*/ 3954235 h 6857999"/>
                <a:gd name="connsiteX128" fmla="*/ 3913464 w 12193653"/>
                <a:gd name="connsiteY128" fmla="*/ 3936503 h 6857999"/>
                <a:gd name="connsiteX129" fmla="*/ 3883912 w 12193653"/>
                <a:gd name="connsiteY129" fmla="*/ 3989701 h 6857999"/>
                <a:gd name="connsiteX130" fmla="*/ 3920853 w 12193653"/>
                <a:gd name="connsiteY130" fmla="*/ 4072453 h 6857999"/>
                <a:gd name="connsiteX131" fmla="*/ 3962226 w 12193653"/>
                <a:gd name="connsiteY131" fmla="*/ 4057676 h 6857999"/>
                <a:gd name="connsiteX132" fmla="*/ 3984390 w 12193653"/>
                <a:gd name="connsiteY132" fmla="*/ 3966057 h 6857999"/>
                <a:gd name="connsiteX133" fmla="*/ 4090778 w 12193653"/>
                <a:gd name="connsiteY133" fmla="*/ 3924681 h 6857999"/>
                <a:gd name="connsiteX134" fmla="*/ 4268091 w 12193653"/>
                <a:gd name="connsiteY134" fmla="*/ 4001522 h 6857999"/>
                <a:gd name="connsiteX135" fmla="*/ 4315375 w 12193653"/>
                <a:gd name="connsiteY135" fmla="*/ 4107918 h 6857999"/>
                <a:gd name="connsiteX136" fmla="*/ 4374478 w 12193653"/>
                <a:gd name="connsiteY136" fmla="*/ 4178849 h 6857999"/>
                <a:gd name="connsiteX137" fmla="*/ 4463136 w 12193653"/>
                <a:gd name="connsiteY137" fmla="*/ 4202493 h 6857999"/>
                <a:gd name="connsiteX138" fmla="*/ 4606463 w 12193653"/>
                <a:gd name="connsiteY138" fmla="*/ 4153728 h 6857999"/>
                <a:gd name="connsiteX139" fmla="*/ 4705463 w 12193653"/>
                <a:gd name="connsiteY139" fmla="*/ 4078364 h 6857999"/>
                <a:gd name="connsiteX140" fmla="*/ 4882777 w 12193653"/>
                <a:gd name="connsiteY140" fmla="*/ 4036988 h 6857999"/>
                <a:gd name="connsiteX141" fmla="*/ 5012806 w 12193653"/>
                <a:gd name="connsiteY141" fmla="*/ 4113829 h 6857999"/>
                <a:gd name="connsiteX142" fmla="*/ 5095552 w 12193653"/>
                <a:gd name="connsiteY142" fmla="*/ 4036988 h 6857999"/>
                <a:gd name="connsiteX143" fmla="*/ 5169433 w 12193653"/>
                <a:gd name="connsiteY143" fmla="*/ 4153728 h 6857999"/>
                <a:gd name="connsiteX144" fmla="*/ 5190120 w 12193653"/>
                <a:gd name="connsiteY144" fmla="*/ 4338443 h 6857999"/>
                <a:gd name="connsiteX145" fmla="*/ 5107373 w 12193653"/>
                <a:gd name="connsiteY145" fmla="*/ 4438929 h 6857999"/>
                <a:gd name="connsiteX146" fmla="*/ 5024627 w 12193653"/>
                <a:gd name="connsiteY146" fmla="*/ 4580790 h 6857999"/>
                <a:gd name="connsiteX147" fmla="*/ 5024627 w 12193653"/>
                <a:gd name="connsiteY147" fmla="*/ 4699008 h 6857999"/>
                <a:gd name="connsiteX148" fmla="*/ 5156135 w 12193653"/>
                <a:gd name="connsiteY148" fmla="*/ 4675364 h 6857999"/>
                <a:gd name="connsiteX149" fmla="*/ 5190120 w 12193653"/>
                <a:gd name="connsiteY149" fmla="*/ 4799493 h 6857999"/>
                <a:gd name="connsiteX150" fmla="*/ 5290599 w 12193653"/>
                <a:gd name="connsiteY150" fmla="*/ 4840869 h 6857999"/>
                <a:gd name="connsiteX151" fmla="*/ 5225582 w 12193653"/>
                <a:gd name="connsiteY151" fmla="*/ 4876335 h 6857999"/>
                <a:gd name="connsiteX152" fmla="*/ 5238881 w 12193653"/>
                <a:gd name="connsiteY152" fmla="*/ 4950221 h 6857999"/>
                <a:gd name="connsiteX153" fmla="*/ 5320149 w 12193653"/>
                <a:gd name="connsiteY153" fmla="*/ 4964998 h 6857999"/>
                <a:gd name="connsiteX154" fmla="*/ 5337881 w 12193653"/>
                <a:gd name="connsiteY154" fmla="*/ 5053662 h 6857999"/>
                <a:gd name="connsiteX155" fmla="*/ 5456091 w 12193653"/>
                <a:gd name="connsiteY155" fmla="*/ 5035929 h 6857999"/>
                <a:gd name="connsiteX156" fmla="*/ 5513716 w 12193653"/>
                <a:gd name="connsiteY156" fmla="*/ 5074350 h 6857999"/>
                <a:gd name="connsiteX157" fmla="*/ 5568388 w 12193653"/>
                <a:gd name="connsiteY157" fmla="*/ 5100949 h 6857999"/>
                <a:gd name="connsiteX158" fmla="*/ 5568388 w 12193653"/>
                <a:gd name="connsiteY158" fmla="*/ 5019674 h 6857999"/>
                <a:gd name="connsiteX159" fmla="*/ 5692507 w 12193653"/>
                <a:gd name="connsiteY159" fmla="*/ 4899978 h 6857999"/>
                <a:gd name="connsiteX160" fmla="*/ 5863910 w 12193653"/>
                <a:gd name="connsiteY160" fmla="*/ 4911800 h 6857999"/>
                <a:gd name="connsiteX161" fmla="*/ 5923015 w 12193653"/>
                <a:gd name="connsiteY161" fmla="*/ 4858602 h 6857999"/>
                <a:gd name="connsiteX162" fmla="*/ 5993940 w 12193653"/>
                <a:gd name="connsiteY162" fmla="*/ 4882246 h 6857999"/>
                <a:gd name="connsiteX163" fmla="*/ 6053045 w 12193653"/>
                <a:gd name="connsiteY163" fmla="*/ 4823137 h 6857999"/>
                <a:gd name="connsiteX164" fmla="*/ 6131358 w 12193653"/>
                <a:gd name="connsiteY164" fmla="*/ 4840869 h 6857999"/>
                <a:gd name="connsiteX165" fmla="*/ 6144656 w 12193653"/>
                <a:gd name="connsiteY165" fmla="*/ 4882246 h 6857999"/>
                <a:gd name="connsiteX166" fmla="*/ 6218537 w 12193653"/>
                <a:gd name="connsiteY166" fmla="*/ 4870424 h 6857999"/>
                <a:gd name="connsiteX167" fmla="*/ 6224447 w 12193653"/>
                <a:gd name="connsiteY167" fmla="*/ 4953176 h 6857999"/>
                <a:gd name="connsiteX168" fmla="*/ 6419492 w 12193653"/>
                <a:gd name="connsiteY168" fmla="*/ 5071394 h 6857999"/>
                <a:gd name="connsiteX169" fmla="*/ 6549522 w 12193653"/>
                <a:gd name="connsiteY169" fmla="*/ 5024107 h 6857999"/>
                <a:gd name="connsiteX170" fmla="*/ 6602716 w 12193653"/>
                <a:gd name="connsiteY170" fmla="*/ 5083216 h 6857999"/>
                <a:gd name="connsiteX171" fmla="*/ 6667731 w 12193653"/>
                <a:gd name="connsiteY171" fmla="*/ 5065483 h 6857999"/>
                <a:gd name="connsiteX172" fmla="*/ 6679552 w 12193653"/>
                <a:gd name="connsiteY172" fmla="*/ 5165969 h 6857999"/>
                <a:gd name="connsiteX173" fmla="*/ 6715014 w 12193653"/>
                <a:gd name="connsiteY173" fmla="*/ 5219167 h 6857999"/>
                <a:gd name="connsiteX174" fmla="*/ 6803671 w 12193653"/>
                <a:gd name="connsiteY174" fmla="*/ 5207345 h 6857999"/>
                <a:gd name="connsiteX175" fmla="*/ 6780029 w 12193653"/>
                <a:gd name="connsiteY175" fmla="*/ 5106860 h 6857999"/>
                <a:gd name="connsiteX176" fmla="*/ 6830268 w 12193653"/>
                <a:gd name="connsiteY176" fmla="*/ 5074350 h 6857999"/>
                <a:gd name="connsiteX177" fmla="*/ 7009059 w 12193653"/>
                <a:gd name="connsiteY177" fmla="*/ 5061050 h 6857999"/>
                <a:gd name="connsiteX178" fmla="*/ 7045999 w 12193653"/>
                <a:gd name="connsiteY178" fmla="*/ 4976820 h 6857999"/>
                <a:gd name="connsiteX179" fmla="*/ 7134656 w 12193653"/>
                <a:gd name="connsiteY179" fmla="*/ 4988642 h 6857999"/>
                <a:gd name="connsiteX180" fmla="*/ 7174551 w 12193653"/>
                <a:gd name="connsiteY180" fmla="*/ 4936921 h 6857999"/>
                <a:gd name="connsiteX181" fmla="*/ 7229223 w 12193653"/>
                <a:gd name="connsiteY181" fmla="*/ 4908845 h 6857999"/>
                <a:gd name="connsiteX182" fmla="*/ 7282417 w 12193653"/>
                <a:gd name="connsiteY182" fmla="*/ 4953176 h 6857999"/>
                <a:gd name="connsiteX183" fmla="*/ 7465641 w 12193653"/>
                <a:gd name="connsiteY183" fmla="*/ 4864513 h 6857999"/>
                <a:gd name="connsiteX184" fmla="*/ 7613402 w 12193653"/>
                <a:gd name="connsiteY184" fmla="*/ 4812793 h 6857999"/>
                <a:gd name="connsiteX185" fmla="*/ 7626700 w 12193653"/>
                <a:gd name="connsiteY185" fmla="*/ 4744817 h 6857999"/>
                <a:gd name="connsiteX186" fmla="*/ 7725700 w 12193653"/>
                <a:gd name="connsiteY186" fmla="*/ 4657632 h 6857999"/>
                <a:gd name="connsiteX187" fmla="*/ 7778894 w 12193653"/>
                <a:gd name="connsiteY187" fmla="*/ 4699008 h 6857999"/>
                <a:gd name="connsiteX188" fmla="*/ 7818790 w 12193653"/>
                <a:gd name="connsiteY188" fmla="*/ 4607389 h 6857999"/>
                <a:gd name="connsiteX189" fmla="*/ 7846864 w 12193653"/>
                <a:gd name="connsiteY189" fmla="*/ 4566013 h 6857999"/>
                <a:gd name="connsiteX190" fmla="*/ 7860163 w 12193653"/>
                <a:gd name="connsiteY190" fmla="*/ 4524637 h 6857999"/>
                <a:gd name="connsiteX191" fmla="*/ 8009402 w 12193653"/>
                <a:gd name="connsiteY191" fmla="*/ 4403463 h 6857999"/>
                <a:gd name="connsiteX192" fmla="*/ 8074416 w 12193653"/>
                <a:gd name="connsiteY192" fmla="*/ 4143384 h 6857999"/>
                <a:gd name="connsiteX193" fmla="*/ 8139431 w 12193653"/>
                <a:gd name="connsiteY193" fmla="*/ 4066542 h 6857999"/>
                <a:gd name="connsiteX194" fmla="*/ 8109879 w 12193653"/>
                <a:gd name="connsiteY194" fmla="*/ 3977879 h 6857999"/>
                <a:gd name="connsiteX195" fmla="*/ 8233998 w 12193653"/>
                <a:gd name="connsiteY195" fmla="*/ 3942413 h 6857999"/>
                <a:gd name="connsiteX196" fmla="*/ 8210357 w 12193653"/>
                <a:gd name="connsiteY196" fmla="*/ 3871483 h 6857999"/>
                <a:gd name="connsiteX197" fmla="*/ 8244342 w 12193653"/>
                <a:gd name="connsiteY197" fmla="*/ 3784297 h 6857999"/>
                <a:gd name="connsiteX198" fmla="*/ 8231043 w 12193653"/>
                <a:gd name="connsiteY198" fmla="*/ 3742921 h 6857999"/>
                <a:gd name="connsiteX199" fmla="*/ 8272416 w 12193653"/>
                <a:gd name="connsiteY199" fmla="*/ 3701544 h 6857999"/>
                <a:gd name="connsiteX200" fmla="*/ 8189670 w 12193653"/>
                <a:gd name="connsiteY200" fmla="*/ 3632091 h 6857999"/>
                <a:gd name="connsiteX201" fmla="*/ 8106924 w 12193653"/>
                <a:gd name="connsiteY201" fmla="*/ 3605492 h 6857999"/>
                <a:gd name="connsiteX202" fmla="*/ 8189670 w 12193653"/>
                <a:gd name="connsiteY202" fmla="*/ 3494663 h 6857999"/>
                <a:gd name="connsiteX203" fmla="*/ 8163073 w 12193653"/>
                <a:gd name="connsiteY203" fmla="*/ 3426689 h 6857999"/>
                <a:gd name="connsiteX204" fmla="*/ 8176372 w 12193653"/>
                <a:gd name="connsiteY204" fmla="*/ 3372012 h 6857999"/>
                <a:gd name="connsiteX205" fmla="*/ 8052252 w 12193653"/>
                <a:gd name="connsiteY205" fmla="*/ 3247884 h 6857999"/>
                <a:gd name="connsiteX206" fmla="*/ 7997581 w 12193653"/>
                <a:gd name="connsiteY206" fmla="*/ 3138533 h 6857999"/>
                <a:gd name="connsiteX207" fmla="*/ 7938476 w 12193653"/>
                <a:gd name="connsiteY207" fmla="*/ 3026225 h 6857999"/>
                <a:gd name="connsiteX208" fmla="*/ 7820267 w 12193653"/>
                <a:gd name="connsiteY208" fmla="*/ 2967117 h 6857999"/>
                <a:gd name="connsiteX209" fmla="*/ 7879372 w 12193653"/>
                <a:gd name="connsiteY209" fmla="*/ 2842988 h 6857999"/>
                <a:gd name="connsiteX210" fmla="*/ 7929611 w 12193653"/>
                <a:gd name="connsiteY210" fmla="*/ 2726247 h 6857999"/>
                <a:gd name="connsiteX211" fmla="*/ 8080327 w 12193653"/>
                <a:gd name="connsiteY211" fmla="*/ 2647928 h 6857999"/>
                <a:gd name="connsiteX212" fmla="*/ 8163073 w 12193653"/>
                <a:gd name="connsiteY212" fmla="*/ 2630195 h 6857999"/>
                <a:gd name="connsiteX213" fmla="*/ 8148297 w 12193653"/>
                <a:gd name="connsiteY213" fmla="*/ 2562221 h 6857999"/>
                <a:gd name="connsiteX214" fmla="*/ 8067028 w 12193653"/>
                <a:gd name="connsiteY214" fmla="*/ 2534144 h 6857999"/>
                <a:gd name="connsiteX215" fmla="*/ 8025655 w 12193653"/>
                <a:gd name="connsiteY215" fmla="*/ 2507544 h 6857999"/>
                <a:gd name="connsiteX216" fmla="*/ 7984282 w 12193653"/>
                <a:gd name="connsiteY216" fmla="*/ 2492767 h 6857999"/>
                <a:gd name="connsiteX217" fmla="*/ 7861640 w 12193653"/>
                <a:gd name="connsiteY217" fmla="*/ 2529710 h 6857999"/>
                <a:gd name="connsiteX218" fmla="*/ 7802536 w 12193653"/>
                <a:gd name="connsiteY218" fmla="*/ 2594730 h 6857999"/>
                <a:gd name="connsiteX219" fmla="*/ 7713879 w 12193653"/>
                <a:gd name="connsiteY219" fmla="*/ 2624284 h 6857999"/>
                <a:gd name="connsiteX220" fmla="*/ 7719790 w 12193653"/>
                <a:gd name="connsiteY220" fmla="*/ 2529710 h 6857999"/>
                <a:gd name="connsiteX221" fmla="*/ 7566118 w 12193653"/>
                <a:gd name="connsiteY221" fmla="*/ 2470601 h 6857999"/>
                <a:gd name="connsiteX222" fmla="*/ 7507014 w 12193653"/>
                <a:gd name="connsiteY222" fmla="*/ 2387849 h 6857999"/>
                <a:gd name="connsiteX223" fmla="*/ 7684327 w 12193653"/>
                <a:gd name="connsiteY223" fmla="*/ 2364205 h 6857999"/>
                <a:gd name="connsiteX224" fmla="*/ 7722745 w 12193653"/>
                <a:gd name="connsiteY224" fmla="*/ 2274064 h 6857999"/>
                <a:gd name="connsiteX225" fmla="*/ 7818790 w 12193653"/>
                <a:gd name="connsiteY225" fmla="*/ 2178012 h 6857999"/>
                <a:gd name="connsiteX226" fmla="*/ 7879372 w 12193653"/>
                <a:gd name="connsiteY226" fmla="*/ 2068660 h 6857999"/>
                <a:gd name="connsiteX227" fmla="*/ 7973939 w 12193653"/>
                <a:gd name="connsiteY227" fmla="*/ 2104125 h 6857999"/>
                <a:gd name="connsiteX228" fmla="*/ 7944387 w 12193653"/>
                <a:gd name="connsiteY228" fmla="*/ 2216432 h 6857999"/>
                <a:gd name="connsiteX229" fmla="*/ 7991670 w 12193653"/>
                <a:gd name="connsiteY229" fmla="*/ 2263721 h 6857999"/>
                <a:gd name="connsiteX230" fmla="*/ 7929611 w 12193653"/>
                <a:gd name="connsiteY230" fmla="*/ 2355338 h 6857999"/>
                <a:gd name="connsiteX231" fmla="*/ 7970984 w 12193653"/>
                <a:gd name="connsiteY231" fmla="*/ 2383416 h 6857999"/>
                <a:gd name="connsiteX232" fmla="*/ 8074416 w 12193653"/>
                <a:gd name="connsiteY232" fmla="*/ 2275541 h 6857999"/>
                <a:gd name="connsiteX233" fmla="*/ 8127610 w 12193653"/>
                <a:gd name="connsiteY233" fmla="*/ 2240076 h 6857999"/>
                <a:gd name="connsiteX234" fmla="*/ 8180804 w 12193653"/>
                <a:gd name="connsiteY234" fmla="*/ 2180967 h 6857999"/>
                <a:gd name="connsiteX235" fmla="*/ 8304924 w 12193653"/>
                <a:gd name="connsiteY235" fmla="*/ 2163235 h 6857999"/>
                <a:gd name="connsiteX236" fmla="*/ 8346297 w 12193653"/>
                <a:gd name="connsiteY236" fmla="*/ 2015462 h 6857999"/>
                <a:gd name="connsiteX237" fmla="*/ 8434954 w 12193653"/>
                <a:gd name="connsiteY237" fmla="*/ 1974086 h 6857999"/>
                <a:gd name="connsiteX238" fmla="*/ 8494058 w 12193653"/>
                <a:gd name="connsiteY238" fmla="*/ 1855868 h 6857999"/>
                <a:gd name="connsiteX239" fmla="*/ 8547252 w 12193653"/>
                <a:gd name="connsiteY239" fmla="*/ 1867690 h 6857999"/>
                <a:gd name="connsiteX240" fmla="*/ 8628520 w 12193653"/>
                <a:gd name="connsiteY240" fmla="*/ 1861779 h 6857999"/>
                <a:gd name="connsiteX241" fmla="*/ 8653640 w 12193653"/>
                <a:gd name="connsiteY241" fmla="*/ 1832224 h 6857999"/>
                <a:gd name="connsiteX242" fmla="*/ 8618177 w 12193653"/>
                <a:gd name="connsiteY242" fmla="*/ 1761294 h 6857999"/>
                <a:gd name="connsiteX243" fmla="*/ 8671371 w 12193653"/>
                <a:gd name="connsiteY243" fmla="*/ 1737650 h 6857999"/>
                <a:gd name="connsiteX244" fmla="*/ 8711266 w 12193653"/>
                <a:gd name="connsiteY244" fmla="*/ 1737650 h 6857999"/>
                <a:gd name="connsiteX245" fmla="*/ 8780714 w 12193653"/>
                <a:gd name="connsiteY245" fmla="*/ 1614999 h 6857999"/>
                <a:gd name="connsiteX246" fmla="*/ 8872326 w 12193653"/>
                <a:gd name="connsiteY246" fmla="*/ 1654897 h 6857999"/>
                <a:gd name="connsiteX247" fmla="*/ 8866416 w 12193653"/>
                <a:gd name="connsiteY247" fmla="*/ 1589878 h 6857999"/>
                <a:gd name="connsiteX248" fmla="*/ 8890058 w 12193653"/>
                <a:gd name="connsiteY248" fmla="*/ 1490870 h 6857999"/>
                <a:gd name="connsiteX249" fmla="*/ 8836864 w 12193653"/>
                <a:gd name="connsiteY249" fmla="*/ 1282511 h 6857999"/>
                <a:gd name="connsiteX250" fmla="*/ 9002356 w 12193653"/>
                <a:gd name="connsiteY250" fmla="*/ 1199759 h 6857999"/>
                <a:gd name="connsiteX251" fmla="*/ 8999400 w 12193653"/>
                <a:gd name="connsiteY251" fmla="*/ 1093363 h 6857999"/>
                <a:gd name="connsiteX252" fmla="*/ 9025998 w 12193653"/>
                <a:gd name="connsiteY252" fmla="*/ 1046075 h 6857999"/>
                <a:gd name="connsiteX253" fmla="*/ 9025998 w 12193653"/>
                <a:gd name="connsiteY253" fmla="*/ 951501 h 6857999"/>
                <a:gd name="connsiteX254" fmla="*/ 9020088 w 12193653"/>
                <a:gd name="connsiteY254" fmla="*/ 833283 h 6857999"/>
                <a:gd name="connsiteX255" fmla="*/ 9014177 w 12193653"/>
                <a:gd name="connsiteY255" fmla="*/ 655956 h 6857999"/>
                <a:gd name="connsiteX256" fmla="*/ 8890058 w 12193653"/>
                <a:gd name="connsiteY256" fmla="*/ 707677 h 6857999"/>
                <a:gd name="connsiteX257" fmla="*/ 8861983 w 12193653"/>
                <a:gd name="connsiteY257" fmla="*/ 749053 h 6857999"/>
                <a:gd name="connsiteX258" fmla="*/ 8780714 w 12193653"/>
                <a:gd name="connsiteY258" fmla="*/ 805206 h 6857999"/>
                <a:gd name="connsiteX259" fmla="*/ 8700924 w 12193653"/>
                <a:gd name="connsiteY259" fmla="*/ 821461 h 6857999"/>
                <a:gd name="connsiteX260" fmla="*/ 8656595 w 12193653"/>
                <a:gd name="connsiteY260" fmla="*/ 790429 h 6857999"/>
                <a:gd name="connsiteX261" fmla="*/ 8643296 w 12193653"/>
                <a:gd name="connsiteY261" fmla="*/ 749053 h 6857999"/>
                <a:gd name="connsiteX262" fmla="*/ 8601924 w 12193653"/>
                <a:gd name="connsiteY262" fmla="*/ 722454 h 6857999"/>
                <a:gd name="connsiteX263" fmla="*/ 8423132 w 12193653"/>
                <a:gd name="connsiteY263" fmla="*/ 626402 h 6857999"/>
                <a:gd name="connsiteX264" fmla="*/ 8281282 w 12193653"/>
                <a:gd name="connsiteY264" fmla="*/ 661867 h 6857999"/>
                <a:gd name="connsiteX265" fmla="*/ 8216267 w 12193653"/>
                <a:gd name="connsiteY265" fmla="*/ 555471 h 6857999"/>
                <a:gd name="connsiteX266" fmla="*/ 8134999 w 12193653"/>
                <a:gd name="connsiteY266" fmla="*/ 447597 h 6857999"/>
                <a:gd name="connsiteX267" fmla="*/ 8010879 w 12193653"/>
                <a:gd name="connsiteY267" fmla="*/ 310169 h 6857999"/>
                <a:gd name="connsiteX268" fmla="*/ 7956208 w 12193653"/>
                <a:gd name="connsiteY268" fmla="*/ 227417 h 6857999"/>
                <a:gd name="connsiteX269" fmla="*/ 7942909 w 12193653"/>
                <a:gd name="connsiteY269" fmla="*/ 186040 h 6857999"/>
                <a:gd name="connsiteX270" fmla="*/ 7929611 w 12193653"/>
                <a:gd name="connsiteY270" fmla="*/ 200818 h 6857999"/>
                <a:gd name="connsiteX271" fmla="*/ 7725700 w 12193653"/>
                <a:gd name="connsiteY271" fmla="*/ 183085 h 6857999"/>
                <a:gd name="connsiteX272" fmla="*/ 0 w 12193653"/>
                <a:gd name="connsiteY272" fmla="*/ 0 h 6857999"/>
                <a:gd name="connsiteX273" fmla="*/ 12193653 w 12193653"/>
                <a:gd name="connsiteY273" fmla="*/ 0 h 6857999"/>
                <a:gd name="connsiteX274" fmla="*/ 12193653 w 12193653"/>
                <a:gd name="connsiteY274" fmla="*/ 6857999 h 6857999"/>
                <a:gd name="connsiteX275" fmla="*/ 0 w 12193653"/>
                <a:gd name="connsiteY275" fmla="*/ 6857999 h 6857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</a:cxnLst>
              <a:rect l="l" t="t" r="r" b="b"/>
              <a:pathLst>
                <a:path w="12193653" h="6857999">
                  <a:moveTo>
                    <a:pt x="6890042" y="5323554"/>
                  </a:moveTo>
                  <a:cubicBezTo>
                    <a:pt x="6854926" y="5327779"/>
                    <a:pt x="6825835" y="5342187"/>
                    <a:pt x="6785940" y="5329996"/>
                  </a:cubicBezTo>
                  <a:cubicBezTo>
                    <a:pt x="6722402" y="5341817"/>
                    <a:pt x="6732746" y="5310785"/>
                    <a:pt x="6691373" y="5353639"/>
                  </a:cubicBezTo>
                  <a:cubicBezTo>
                    <a:pt x="6657388" y="5455602"/>
                    <a:pt x="6683985" y="5318174"/>
                    <a:pt x="6632268" y="5403882"/>
                  </a:cubicBezTo>
                  <a:cubicBezTo>
                    <a:pt x="6586462" y="5480723"/>
                    <a:pt x="6655910" y="5406837"/>
                    <a:pt x="6595328" y="5464468"/>
                  </a:cubicBezTo>
                  <a:cubicBezTo>
                    <a:pt x="6599761" y="5491067"/>
                    <a:pt x="6616014" y="5550176"/>
                    <a:pt x="6638179" y="5572342"/>
                  </a:cubicBezTo>
                  <a:cubicBezTo>
                    <a:pt x="6660343" y="5594508"/>
                    <a:pt x="6700238" y="5598941"/>
                    <a:pt x="6729790" y="5597464"/>
                  </a:cubicBezTo>
                  <a:cubicBezTo>
                    <a:pt x="6797761" y="5584164"/>
                    <a:pt x="6777074" y="5598941"/>
                    <a:pt x="6815492" y="5561998"/>
                  </a:cubicBezTo>
                  <a:cubicBezTo>
                    <a:pt x="6836178" y="5541310"/>
                    <a:pt x="6876074" y="5501412"/>
                    <a:pt x="6876074" y="5501412"/>
                  </a:cubicBezTo>
                  <a:cubicBezTo>
                    <a:pt x="6904148" y="5415704"/>
                    <a:pt x="6874596" y="5434914"/>
                    <a:pt x="6936656" y="5415704"/>
                  </a:cubicBezTo>
                  <a:cubicBezTo>
                    <a:pt x="6954387" y="5359550"/>
                    <a:pt x="6942566" y="5397971"/>
                    <a:pt x="6927790" y="5324085"/>
                  </a:cubicBezTo>
                  <a:cubicBezTo>
                    <a:pt x="6914122" y="5321868"/>
                    <a:pt x="6901747" y="5322145"/>
                    <a:pt x="6890042" y="5323554"/>
                  </a:cubicBezTo>
                  <a:close/>
                  <a:moveTo>
                    <a:pt x="8310835" y="4431540"/>
                  </a:moveTo>
                  <a:cubicBezTo>
                    <a:pt x="8266506" y="4472917"/>
                    <a:pt x="8254685" y="4561580"/>
                    <a:pt x="8210357" y="4602956"/>
                  </a:cubicBezTo>
                  <a:cubicBezTo>
                    <a:pt x="8174894" y="4710830"/>
                    <a:pt x="8136476" y="4694575"/>
                    <a:pt x="8176372" y="4843825"/>
                  </a:cubicBezTo>
                  <a:cubicBezTo>
                    <a:pt x="8183760" y="4871902"/>
                    <a:pt x="8216267" y="4883724"/>
                    <a:pt x="8236954" y="4904412"/>
                  </a:cubicBezTo>
                  <a:cubicBezTo>
                    <a:pt x="8245820" y="4913278"/>
                    <a:pt x="8263551" y="4969432"/>
                    <a:pt x="8263551" y="4969432"/>
                  </a:cubicBezTo>
                  <a:cubicBezTo>
                    <a:pt x="8275372" y="4982731"/>
                    <a:pt x="8291626" y="4998986"/>
                    <a:pt x="8299014" y="4987164"/>
                  </a:cubicBezTo>
                  <a:cubicBezTo>
                    <a:pt x="8307879" y="4976820"/>
                    <a:pt x="8294581" y="4895546"/>
                    <a:pt x="8304924" y="4863036"/>
                  </a:cubicBezTo>
                  <a:cubicBezTo>
                    <a:pt x="8315267" y="4830526"/>
                    <a:pt x="8344820" y="4836437"/>
                    <a:pt x="8359596" y="4795060"/>
                  </a:cubicBezTo>
                  <a:cubicBezTo>
                    <a:pt x="8378805" y="4735951"/>
                    <a:pt x="8375850" y="4673887"/>
                    <a:pt x="8395058" y="4613300"/>
                  </a:cubicBezTo>
                  <a:cubicBezTo>
                    <a:pt x="8386193" y="4505426"/>
                    <a:pt x="8411312" y="4455184"/>
                    <a:pt x="8310835" y="4431540"/>
                  </a:cubicBezTo>
                  <a:close/>
                  <a:moveTo>
                    <a:pt x="7725700" y="183085"/>
                  </a:moveTo>
                  <a:cubicBezTo>
                    <a:pt x="7675461" y="183085"/>
                    <a:pt x="7654775" y="218550"/>
                    <a:pt x="7625223" y="224461"/>
                  </a:cubicBezTo>
                  <a:cubicBezTo>
                    <a:pt x="7594193" y="231850"/>
                    <a:pt x="7563163" y="220028"/>
                    <a:pt x="7542476" y="224461"/>
                  </a:cubicBezTo>
                  <a:cubicBezTo>
                    <a:pt x="7529178" y="237761"/>
                    <a:pt x="7520312" y="245149"/>
                    <a:pt x="7504059" y="255493"/>
                  </a:cubicBezTo>
                  <a:cubicBezTo>
                    <a:pt x="7440521" y="296870"/>
                    <a:pt x="7474506" y="231850"/>
                    <a:pt x="7449387" y="310169"/>
                  </a:cubicBezTo>
                  <a:cubicBezTo>
                    <a:pt x="7453820" y="342679"/>
                    <a:pt x="7444954" y="378144"/>
                    <a:pt x="7462685" y="406221"/>
                  </a:cubicBezTo>
                  <a:cubicBezTo>
                    <a:pt x="7473029" y="422476"/>
                    <a:pt x="7505536" y="404743"/>
                    <a:pt x="7517357" y="419521"/>
                  </a:cubicBezTo>
                  <a:cubicBezTo>
                    <a:pt x="7539521" y="449075"/>
                    <a:pt x="7459730" y="533305"/>
                    <a:pt x="7453820" y="537739"/>
                  </a:cubicBezTo>
                  <a:cubicBezTo>
                    <a:pt x="7440152" y="557688"/>
                    <a:pt x="7432949" y="565076"/>
                    <a:pt x="7429416" y="567178"/>
                  </a:cubicBezTo>
                  <a:lnTo>
                    <a:pt x="7429069" y="567189"/>
                  </a:lnTo>
                  <a:lnTo>
                    <a:pt x="7428871" y="565489"/>
                  </a:lnTo>
                  <a:cubicBezTo>
                    <a:pt x="7427676" y="562886"/>
                    <a:pt x="7425962" y="565905"/>
                    <a:pt x="7426521" y="567273"/>
                  </a:cubicBezTo>
                  <a:lnTo>
                    <a:pt x="7429069" y="567189"/>
                  </a:lnTo>
                  <a:lnTo>
                    <a:pt x="7429924" y="574520"/>
                  </a:lnTo>
                  <a:cubicBezTo>
                    <a:pt x="7429901" y="584564"/>
                    <a:pt x="7427962" y="603867"/>
                    <a:pt x="7421312" y="639701"/>
                  </a:cubicBezTo>
                  <a:cubicBezTo>
                    <a:pt x="7413924" y="676645"/>
                    <a:pt x="7424268" y="728365"/>
                    <a:pt x="7393238" y="749053"/>
                  </a:cubicBezTo>
                  <a:cubicBezTo>
                    <a:pt x="7376984" y="774174"/>
                    <a:pt x="7357775" y="775652"/>
                    <a:pt x="7323790" y="791907"/>
                  </a:cubicBezTo>
                  <a:cubicBezTo>
                    <a:pt x="7300148" y="796340"/>
                    <a:pt x="7269118" y="771219"/>
                    <a:pt x="7246954" y="780085"/>
                  </a:cubicBezTo>
                  <a:cubicBezTo>
                    <a:pt x="7224790" y="788952"/>
                    <a:pt x="7208536" y="815551"/>
                    <a:pt x="7187850" y="845105"/>
                  </a:cubicBezTo>
                  <a:cubicBezTo>
                    <a:pt x="7153865" y="942635"/>
                    <a:pt x="7183417" y="911602"/>
                    <a:pt x="7119880" y="955934"/>
                  </a:cubicBezTo>
                  <a:cubicBezTo>
                    <a:pt x="7108059" y="995833"/>
                    <a:pt x="7084417" y="1084496"/>
                    <a:pt x="7093283" y="1111095"/>
                  </a:cubicBezTo>
                  <a:cubicBezTo>
                    <a:pt x="7102148" y="1137694"/>
                    <a:pt x="7136133" y="1119962"/>
                    <a:pt x="7174551" y="1119962"/>
                  </a:cubicBezTo>
                  <a:cubicBezTo>
                    <a:pt x="7224790" y="1115528"/>
                    <a:pt x="7276506" y="1117006"/>
                    <a:pt x="7325268" y="1106662"/>
                  </a:cubicBezTo>
                  <a:cubicBezTo>
                    <a:pt x="7436088" y="1083018"/>
                    <a:pt x="7326745" y="1040164"/>
                    <a:pt x="7459730" y="1075630"/>
                  </a:cubicBezTo>
                  <a:cubicBezTo>
                    <a:pt x="7492238" y="1121439"/>
                    <a:pt x="7483372" y="1128828"/>
                    <a:pt x="7536566" y="1146561"/>
                  </a:cubicBezTo>
                  <a:cubicBezTo>
                    <a:pt x="7540999" y="1159860"/>
                    <a:pt x="7608969" y="1224880"/>
                    <a:pt x="7595670" y="1229313"/>
                  </a:cubicBezTo>
                  <a:cubicBezTo>
                    <a:pt x="7585327" y="1242613"/>
                    <a:pt x="7527700" y="1205669"/>
                    <a:pt x="7489282" y="1205669"/>
                  </a:cubicBezTo>
                  <a:cubicBezTo>
                    <a:pt x="7458253" y="1208625"/>
                    <a:pt x="7431656" y="1236702"/>
                    <a:pt x="7406536" y="1247046"/>
                  </a:cubicBezTo>
                  <a:cubicBezTo>
                    <a:pt x="7390283" y="1251479"/>
                    <a:pt x="7350387" y="1258868"/>
                    <a:pt x="7338566" y="1270689"/>
                  </a:cubicBezTo>
                  <a:cubicBezTo>
                    <a:pt x="7309014" y="1298766"/>
                    <a:pt x="7291283" y="1300244"/>
                    <a:pt x="7255820" y="1312066"/>
                  </a:cubicBezTo>
                  <a:cubicBezTo>
                    <a:pt x="7233656" y="1382996"/>
                    <a:pt x="7246954" y="1408118"/>
                    <a:pt x="7176029" y="1430284"/>
                  </a:cubicBezTo>
                  <a:cubicBezTo>
                    <a:pt x="7153865" y="1501214"/>
                    <a:pt x="7130223" y="1433239"/>
                    <a:pt x="7069641" y="1465749"/>
                  </a:cubicBezTo>
                  <a:cubicBezTo>
                    <a:pt x="7040089" y="1482004"/>
                    <a:pt x="7022357" y="1554412"/>
                    <a:pt x="7022357" y="1554412"/>
                  </a:cubicBezTo>
                  <a:cubicBezTo>
                    <a:pt x="6998716" y="1560323"/>
                    <a:pt x="6989850" y="1579534"/>
                    <a:pt x="6957343" y="1578056"/>
                  </a:cubicBezTo>
                  <a:cubicBezTo>
                    <a:pt x="6924835" y="1576578"/>
                    <a:pt x="6865731" y="1542591"/>
                    <a:pt x="6830268" y="1545546"/>
                  </a:cubicBezTo>
                  <a:cubicBezTo>
                    <a:pt x="6800716" y="1560323"/>
                    <a:pt x="6748999" y="1600222"/>
                    <a:pt x="6748999" y="1600222"/>
                  </a:cubicBezTo>
                  <a:cubicBezTo>
                    <a:pt x="6704671" y="1665242"/>
                    <a:pt x="6720925" y="1675586"/>
                    <a:pt x="6762298" y="1737650"/>
                  </a:cubicBezTo>
                  <a:cubicBezTo>
                    <a:pt x="6741611" y="1801192"/>
                    <a:pt x="6720925" y="1783459"/>
                    <a:pt x="6666253" y="1820403"/>
                  </a:cubicBezTo>
                  <a:cubicBezTo>
                    <a:pt x="6626358" y="1946009"/>
                    <a:pt x="6418014" y="1937143"/>
                    <a:pt x="6323447" y="1944531"/>
                  </a:cubicBezTo>
                  <a:cubicBezTo>
                    <a:pt x="6295373" y="1953398"/>
                    <a:pt x="6264343" y="1954875"/>
                    <a:pt x="6240701" y="1971130"/>
                  </a:cubicBezTo>
                  <a:cubicBezTo>
                    <a:pt x="6227403" y="1979997"/>
                    <a:pt x="6214104" y="1991818"/>
                    <a:pt x="6199328" y="1999207"/>
                  </a:cubicBezTo>
                  <a:cubicBezTo>
                    <a:pt x="6172731" y="2011029"/>
                    <a:pt x="6106238" y="2050927"/>
                    <a:pt x="6106238" y="2050927"/>
                  </a:cubicBezTo>
                  <a:cubicBezTo>
                    <a:pt x="6005761" y="2118904"/>
                    <a:pt x="5928926" y="1999207"/>
                    <a:pt x="5828448" y="1984430"/>
                  </a:cubicBezTo>
                  <a:cubicBezTo>
                    <a:pt x="5778209" y="1977041"/>
                    <a:pt x="5801851" y="1972608"/>
                    <a:pt x="5751612" y="1968175"/>
                  </a:cubicBezTo>
                  <a:cubicBezTo>
                    <a:pt x="5704328" y="1938620"/>
                    <a:pt x="5645225" y="1940098"/>
                    <a:pt x="5592031" y="1920888"/>
                  </a:cubicBezTo>
                  <a:cubicBezTo>
                    <a:pt x="5466433" y="1954875"/>
                    <a:pt x="5269911" y="1888378"/>
                    <a:pt x="5142836" y="1873601"/>
                  </a:cubicBezTo>
                  <a:cubicBezTo>
                    <a:pt x="5117717" y="1857346"/>
                    <a:pt x="5088164" y="1805625"/>
                    <a:pt x="5073388" y="1779026"/>
                  </a:cubicBezTo>
                  <a:cubicBezTo>
                    <a:pt x="5060090" y="1753905"/>
                    <a:pt x="5063045" y="1719917"/>
                    <a:pt x="5046791" y="1696274"/>
                  </a:cubicBezTo>
                  <a:cubicBezTo>
                    <a:pt x="5037926" y="1682974"/>
                    <a:pt x="5029060" y="1668197"/>
                    <a:pt x="5018718" y="1656375"/>
                  </a:cubicBezTo>
                  <a:cubicBezTo>
                    <a:pt x="5005418" y="1641598"/>
                    <a:pt x="4989164" y="1629776"/>
                    <a:pt x="4977345" y="1614999"/>
                  </a:cubicBezTo>
                  <a:cubicBezTo>
                    <a:pt x="4919718" y="1541113"/>
                    <a:pt x="4927105" y="1518947"/>
                    <a:pt x="4839926" y="1490870"/>
                  </a:cubicBezTo>
                  <a:cubicBezTo>
                    <a:pt x="4794120" y="1461316"/>
                    <a:pt x="4761613" y="1477571"/>
                    <a:pt x="4723195" y="1465749"/>
                  </a:cubicBezTo>
                  <a:cubicBezTo>
                    <a:pt x="4684777" y="1453927"/>
                    <a:pt x="4625673" y="1445061"/>
                    <a:pt x="4606463" y="1422895"/>
                  </a:cubicBezTo>
                  <a:cubicBezTo>
                    <a:pt x="4578389" y="1337187"/>
                    <a:pt x="4562136" y="1397774"/>
                    <a:pt x="4604986" y="1329798"/>
                  </a:cubicBezTo>
                  <a:cubicBezTo>
                    <a:pt x="4619762" y="1304677"/>
                    <a:pt x="4628627" y="1276600"/>
                    <a:pt x="4628627" y="1276600"/>
                  </a:cubicBezTo>
                  <a:cubicBezTo>
                    <a:pt x="4624195" y="1230791"/>
                    <a:pt x="4633060" y="1184981"/>
                    <a:pt x="4622717" y="1140650"/>
                  </a:cubicBezTo>
                  <a:cubicBezTo>
                    <a:pt x="4616806" y="1112573"/>
                    <a:pt x="4594642" y="1069719"/>
                    <a:pt x="4579866" y="1051986"/>
                  </a:cubicBezTo>
                  <a:cubicBezTo>
                    <a:pt x="4520763" y="981056"/>
                    <a:pt x="4492687" y="992877"/>
                    <a:pt x="4427672" y="927858"/>
                  </a:cubicBezTo>
                  <a:cubicBezTo>
                    <a:pt x="4396642" y="842150"/>
                    <a:pt x="4393687" y="752008"/>
                    <a:pt x="4327196" y="774174"/>
                  </a:cubicBezTo>
                  <a:cubicBezTo>
                    <a:pt x="4313896" y="783041"/>
                    <a:pt x="4254792" y="867271"/>
                    <a:pt x="4238538" y="868749"/>
                  </a:cubicBezTo>
                  <a:cubicBezTo>
                    <a:pt x="4226718" y="886481"/>
                    <a:pt x="4139539" y="856927"/>
                    <a:pt x="4114419" y="886481"/>
                  </a:cubicBezTo>
                  <a:cubicBezTo>
                    <a:pt x="4089300" y="916036"/>
                    <a:pt x="4109987" y="1019476"/>
                    <a:pt x="4090778" y="1046075"/>
                  </a:cubicBezTo>
                  <a:cubicBezTo>
                    <a:pt x="4067135" y="1041642"/>
                    <a:pt x="4016898" y="1057897"/>
                    <a:pt x="3996211" y="1046075"/>
                  </a:cubicBezTo>
                  <a:cubicBezTo>
                    <a:pt x="3981434" y="1038687"/>
                    <a:pt x="3925285" y="1022432"/>
                    <a:pt x="3913464" y="1010610"/>
                  </a:cubicBezTo>
                  <a:cubicBezTo>
                    <a:pt x="3880956" y="1003221"/>
                    <a:pt x="3883912" y="988444"/>
                    <a:pt x="3860271" y="992877"/>
                  </a:cubicBezTo>
                  <a:cubicBezTo>
                    <a:pt x="3829241" y="1001744"/>
                    <a:pt x="3799689" y="1040164"/>
                    <a:pt x="3771613" y="1081541"/>
                  </a:cubicBezTo>
                  <a:cubicBezTo>
                    <a:pt x="3728762" y="1145083"/>
                    <a:pt x="3706599" y="1161338"/>
                    <a:pt x="3694778" y="1241135"/>
                  </a:cubicBezTo>
                  <a:cubicBezTo>
                    <a:pt x="3674091" y="1267734"/>
                    <a:pt x="3640107" y="1210103"/>
                    <a:pt x="3612032" y="1205669"/>
                  </a:cubicBezTo>
                  <a:cubicBezTo>
                    <a:pt x="3583958" y="1201236"/>
                    <a:pt x="3563270" y="1213058"/>
                    <a:pt x="3529286" y="1217491"/>
                  </a:cubicBezTo>
                  <a:cubicBezTo>
                    <a:pt x="3490868" y="1217491"/>
                    <a:pt x="3424376" y="1211580"/>
                    <a:pt x="3411077" y="1229313"/>
                  </a:cubicBezTo>
                  <a:cubicBezTo>
                    <a:pt x="3397779" y="1247046"/>
                    <a:pt x="3443584" y="1285467"/>
                    <a:pt x="3446539" y="1323887"/>
                  </a:cubicBezTo>
                  <a:cubicBezTo>
                    <a:pt x="3436195" y="1359353"/>
                    <a:pt x="3448017" y="1425850"/>
                    <a:pt x="3428808" y="1459838"/>
                  </a:cubicBezTo>
                  <a:cubicBezTo>
                    <a:pt x="3409598" y="1493826"/>
                    <a:pt x="3344584" y="1502692"/>
                    <a:pt x="3328331" y="1530769"/>
                  </a:cubicBezTo>
                  <a:cubicBezTo>
                    <a:pt x="3298779" y="1685930"/>
                    <a:pt x="3399256" y="1538157"/>
                    <a:pt x="3328331" y="1625343"/>
                  </a:cubicBezTo>
                  <a:cubicBezTo>
                    <a:pt x="3316510" y="1640120"/>
                    <a:pt x="3291390" y="1678541"/>
                    <a:pt x="3261837" y="1682974"/>
                  </a:cubicBezTo>
                  <a:cubicBezTo>
                    <a:pt x="3162837" y="1699229"/>
                    <a:pt x="3060883" y="1691841"/>
                    <a:pt x="2960405" y="1696274"/>
                  </a:cubicBezTo>
                  <a:cubicBezTo>
                    <a:pt x="2843674" y="1776071"/>
                    <a:pt x="2893913" y="1836657"/>
                    <a:pt x="2814122" y="1796759"/>
                  </a:cubicBezTo>
                  <a:cubicBezTo>
                    <a:pt x="2800823" y="1790848"/>
                    <a:pt x="2791958" y="1730261"/>
                    <a:pt x="2778660" y="1725828"/>
                  </a:cubicBezTo>
                  <a:cubicBezTo>
                    <a:pt x="2719555" y="1730261"/>
                    <a:pt x="2707734" y="1715484"/>
                    <a:pt x="2648630" y="1725828"/>
                  </a:cubicBezTo>
                  <a:cubicBezTo>
                    <a:pt x="2607256" y="1733217"/>
                    <a:pt x="2511212" y="1844046"/>
                    <a:pt x="2477227" y="1867690"/>
                  </a:cubicBezTo>
                  <a:cubicBezTo>
                    <a:pt x="2463927" y="1966697"/>
                    <a:pt x="2456540" y="1946009"/>
                    <a:pt x="2534854" y="1999207"/>
                  </a:cubicBezTo>
                  <a:cubicBezTo>
                    <a:pt x="2542242" y="2050927"/>
                    <a:pt x="2579182" y="2130724"/>
                    <a:pt x="2571794" y="2157324"/>
                  </a:cubicBezTo>
                  <a:cubicBezTo>
                    <a:pt x="2564406" y="2183923"/>
                    <a:pt x="2494957" y="2144024"/>
                    <a:pt x="2493481" y="2163235"/>
                  </a:cubicBezTo>
                  <a:cubicBezTo>
                    <a:pt x="2524510" y="2262243"/>
                    <a:pt x="2496436" y="2229732"/>
                    <a:pt x="2561451" y="2274064"/>
                  </a:cubicBezTo>
                  <a:cubicBezTo>
                    <a:pt x="2579182" y="2300663"/>
                    <a:pt x="2611689" y="2322829"/>
                    <a:pt x="2616121" y="2355338"/>
                  </a:cubicBezTo>
                  <a:cubicBezTo>
                    <a:pt x="2633853" y="2467646"/>
                    <a:pt x="2604300" y="2432180"/>
                    <a:pt x="2670794" y="2479467"/>
                  </a:cubicBezTo>
                  <a:cubicBezTo>
                    <a:pt x="2684091" y="2517888"/>
                    <a:pt x="2690003" y="2506066"/>
                    <a:pt x="2731376" y="2529710"/>
                  </a:cubicBezTo>
                  <a:cubicBezTo>
                    <a:pt x="2756495" y="2543010"/>
                    <a:pt x="2808211" y="2588819"/>
                    <a:pt x="2808211" y="2588819"/>
                  </a:cubicBezTo>
                  <a:cubicBezTo>
                    <a:pt x="2803779" y="2602118"/>
                    <a:pt x="2790479" y="2616896"/>
                    <a:pt x="2794913" y="2630195"/>
                  </a:cubicBezTo>
                  <a:cubicBezTo>
                    <a:pt x="2805257" y="2661227"/>
                    <a:pt x="2861405" y="2772057"/>
                    <a:pt x="2861405" y="2772057"/>
                  </a:cubicBezTo>
                  <a:cubicBezTo>
                    <a:pt x="2846630" y="2879930"/>
                    <a:pt x="2815600" y="2853331"/>
                    <a:pt x="2849584" y="2959728"/>
                  </a:cubicBezTo>
                  <a:cubicBezTo>
                    <a:pt x="2822987" y="3042480"/>
                    <a:pt x="2856973" y="2980416"/>
                    <a:pt x="2794913" y="2973028"/>
                  </a:cubicBezTo>
                  <a:cubicBezTo>
                    <a:pt x="2771271" y="2970072"/>
                    <a:pt x="2765361" y="3057257"/>
                    <a:pt x="2743196" y="3061690"/>
                  </a:cubicBezTo>
                  <a:cubicBezTo>
                    <a:pt x="2756495" y="3194686"/>
                    <a:pt x="2744674" y="3197641"/>
                    <a:pt x="2836286" y="3289261"/>
                  </a:cubicBezTo>
                  <a:cubicBezTo>
                    <a:pt x="2858451" y="3348369"/>
                    <a:pt x="2874704" y="3293694"/>
                    <a:pt x="2890957" y="3309948"/>
                  </a:cubicBezTo>
                  <a:cubicBezTo>
                    <a:pt x="2907211" y="3326203"/>
                    <a:pt x="2916077" y="3360191"/>
                    <a:pt x="2932330" y="3385312"/>
                  </a:cubicBezTo>
                  <a:cubicBezTo>
                    <a:pt x="2945630" y="3394178"/>
                    <a:pt x="2975181" y="3453287"/>
                    <a:pt x="2991436" y="3457720"/>
                  </a:cubicBezTo>
                  <a:cubicBezTo>
                    <a:pt x="3019510" y="3466586"/>
                    <a:pt x="3121464" y="3457720"/>
                    <a:pt x="3121464" y="3457720"/>
                  </a:cubicBezTo>
                  <a:cubicBezTo>
                    <a:pt x="3164315" y="3502052"/>
                    <a:pt x="3131808" y="3485797"/>
                    <a:pt x="3165794" y="3536039"/>
                  </a:cubicBezTo>
                  <a:cubicBezTo>
                    <a:pt x="3189434" y="3567072"/>
                    <a:pt x="3217510" y="3586282"/>
                    <a:pt x="3245585" y="3605492"/>
                  </a:cubicBezTo>
                  <a:cubicBezTo>
                    <a:pt x="3273658" y="3624703"/>
                    <a:pt x="3307644" y="3623225"/>
                    <a:pt x="3334241" y="3652780"/>
                  </a:cubicBezTo>
                  <a:cubicBezTo>
                    <a:pt x="3356404" y="3768042"/>
                    <a:pt x="3313555" y="3691200"/>
                    <a:pt x="3405166" y="3782819"/>
                  </a:cubicBezTo>
                  <a:cubicBezTo>
                    <a:pt x="3446539" y="3738488"/>
                    <a:pt x="3483479" y="3831584"/>
                    <a:pt x="3499733" y="3847839"/>
                  </a:cubicBezTo>
                  <a:cubicBezTo>
                    <a:pt x="3505644" y="3855228"/>
                    <a:pt x="3533719" y="3884782"/>
                    <a:pt x="3558838" y="3895126"/>
                  </a:cubicBezTo>
                  <a:cubicBezTo>
                    <a:pt x="3583958" y="3905470"/>
                    <a:pt x="3617943" y="3896604"/>
                    <a:pt x="3647494" y="3906948"/>
                  </a:cubicBezTo>
                  <a:cubicBezTo>
                    <a:pt x="3677046" y="3917292"/>
                    <a:pt x="3691823" y="3949802"/>
                    <a:pt x="3736151" y="3954235"/>
                  </a:cubicBezTo>
                  <a:cubicBezTo>
                    <a:pt x="3780480" y="3958668"/>
                    <a:pt x="3888344" y="3930592"/>
                    <a:pt x="3913464" y="3936503"/>
                  </a:cubicBezTo>
                  <a:cubicBezTo>
                    <a:pt x="3938584" y="3942413"/>
                    <a:pt x="3882435" y="3967535"/>
                    <a:pt x="3883912" y="3989701"/>
                  </a:cubicBezTo>
                  <a:cubicBezTo>
                    <a:pt x="3879480" y="4004478"/>
                    <a:pt x="3889822" y="4057676"/>
                    <a:pt x="3920853" y="4072453"/>
                  </a:cubicBezTo>
                  <a:cubicBezTo>
                    <a:pt x="3934150" y="4078364"/>
                    <a:pt x="3948926" y="4062109"/>
                    <a:pt x="3962226" y="4057676"/>
                  </a:cubicBezTo>
                  <a:cubicBezTo>
                    <a:pt x="3975523" y="4044376"/>
                    <a:pt x="3963703" y="3988223"/>
                    <a:pt x="3984390" y="3966057"/>
                  </a:cubicBezTo>
                  <a:cubicBezTo>
                    <a:pt x="4005076" y="3943891"/>
                    <a:pt x="4043495" y="3918770"/>
                    <a:pt x="4090778" y="3924681"/>
                  </a:cubicBezTo>
                  <a:cubicBezTo>
                    <a:pt x="4120330" y="3945369"/>
                    <a:pt x="4240016" y="3977879"/>
                    <a:pt x="4268091" y="4001522"/>
                  </a:cubicBezTo>
                  <a:cubicBezTo>
                    <a:pt x="4307986" y="4034032"/>
                    <a:pt x="4274002" y="4075409"/>
                    <a:pt x="4315375" y="4107918"/>
                  </a:cubicBezTo>
                  <a:cubicBezTo>
                    <a:pt x="4327196" y="4116785"/>
                    <a:pt x="4361180" y="4172938"/>
                    <a:pt x="4374478" y="4178849"/>
                  </a:cubicBezTo>
                  <a:cubicBezTo>
                    <a:pt x="4417329" y="4196582"/>
                    <a:pt x="4426196" y="4178849"/>
                    <a:pt x="4463136" y="4202493"/>
                  </a:cubicBezTo>
                  <a:cubicBezTo>
                    <a:pt x="4513374" y="4153728"/>
                    <a:pt x="4547360" y="4187716"/>
                    <a:pt x="4606463" y="4153728"/>
                  </a:cubicBezTo>
                  <a:cubicBezTo>
                    <a:pt x="4622717" y="4107918"/>
                    <a:pt x="4616806" y="4106441"/>
                    <a:pt x="4705463" y="4078364"/>
                  </a:cubicBezTo>
                  <a:cubicBezTo>
                    <a:pt x="4746836" y="4069498"/>
                    <a:pt x="4831060" y="4031077"/>
                    <a:pt x="4882777" y="4036988"/>
                  </a:cubicBezTo>
                  <a:cubicBezTo>
                    <a:pt x="4934493" y="4042899"/>
                    <a:pt x="4977345" y="4113829"/>
                    <a:pt x="5012806" y="4113829"/>
                  </a:cubicBezTo>
                  <a:cubicBezTo>
                    <a:pt x="5042358" y="4112352"/>
                    <a:pt x="5066000" y="4013344"/>
                    <a:pt x="5095552" y="4036988"/>
                  </a:cubicBezTo>
                  <a:cubicBezTo>
                    <a:pt x="5148746" y="4053243"/>
                    <a:pt x="5122149" y="4124173"/>
                    <a:pt x="5169433" y="4153728"/>
                  </a:cubicBezTo>
                  <a:cubicBezTo>
                    <a:pt x="5198985" y="4236480"/>
                    <a:pt x="5241836" y="4261602"/>
                    <a:pt x="5190120" y="4338443"/>
                  </a:cubicBezTo>
                  <a:cubicBezTo>
                    <a:pt x="5172388" y="4394597"/>
                    <a:pt x="5163523" y="4421196"/>
                    <a:pt x="5107373" y="4438929"/>
                  </a:cubicBezTo>
                  <a:cubicBezTo>
                    <a:pt x="5079299" y="4478827"/>
                    <a:pt x="5037926" y="4537936"/>
                    <a:pt x="5024627" y="4580790"/>
                  </a:cubicBezTo>
                  <a:cubicBezTo>
                    <a:pt x="5012806" y="4613300"/>
                    <a:pt x="5002463" y="4682753"/>
                    <a:pt x="5024627" y="4699008"/>
                  </a:cubicBezTo>
                  <a:cubicBezTo>
                    <a:pt x="5046791" y="4715263"/>
                    <a:pt x="5128060" y="4659109"/>
                    <a:pt x="5156135" y="4675364"/>
                  </a:cubicBezTo>
                  <a:cubicBezTo>
                    <a:pt x="5172388" y="4727085"/>
                    <a:pt x="5159090" y="4755161"/>
                    <a:pt x="5190120" y="4799493"/>
                  </a:cubicBezTo>
                  <a:cubicBezTo>
                    <a:pt x="5204896" y="4829048"/>
                    <a:pt x="5284687" y="4827570"/>
                    <a:pt x="5290599" y="4840869"/>
                  </a:cubicBezTo>
                  <a:cubicBezTo>
                    <a:pt x="5296508" y="4854169"/>
                    <a:pt x="5234449" y="4858602"/>
                    <a:pt x="5225582" y="4876335"/>
                  </a:cubicBezTo>
                  <a:cubicBezTo>
                    <a:pt x="5216717" y="4894067"/>
                    <a:pt x="5222629" y="4935444"/>
                    <a:pt x="5238881" y="4950221"/>
                  </a:cubicBezTo>
                  <a:cubicBezTo>
                    <a:pt x="5246269" y="4984209"/>
                    <a:pt x="5303896" y="4947266"/>
                    <a:pt x="5320149" y="4964998"/>
                  </a:cubicBezTo>
                  <a:cubicBezTo>
                    <a:pt x="5336403" y="4982731"/>
                    <a:pt x="5315717" y="5041840"/>
                    <a:pt x="5337881" y="5053662"/>
                  </a:cubicBezTo>
                  <a:cubicBezTo>
                    <a:pt x="5360045" y="5065483"/>
                    <a:pt x="5426539" y="5032973"/>
                    <a:pt x="5456091" y="5035929"/>
                  </a:cubicBezTo>
                  <a:cubicBezTo>
                    <a:pt x="5485642" y="5038884"/>
                    <a:pt x="5494509" y="5064006"/>
                    <a:pt x="5513716" y="5074350"/>
                  </a:cubicBezTo>
                  <a:cubicBezTo>
                    <a:pt x="5531448" y="5083216"/>
                    <a:pt x="5547702" y="5103904"/>
                    <a:pt x="5568388" y="5100949"/>
                  </a:cubicBezTo>
                  <a:cubicBezTo>
                    <a:pt x="5631925" y="5090605"/>
                    <a:pt x="5575776" y="5030018"/>
                    <a:pt x="5568388" y="5019674"/>
                  </a:cubicBezTo>
                  <a:cubicBezTo>
                    <a:pt x="5589076" y="4935444"/>
                    <a:pt x="5611239" y="4919189"/>
                    <a:pt x="5692507" y="4899978"/>
                  </a:cubicBezTo>
                  <a:cubicBezTo>
                    <a:pt x="5744225" y="4877813"/>
                    <a:pt x="5803328" y="4925100"/>
                    <a:pt x="5863910" y="4911800"/>
                  </a:cubicBezTo>
                  <a:cubicBezTo>
                    <a:pt x="5902329" y="4904412"/>
                    <a:pt x="5900850" y="4863035"/>
                    <a:pt x="5923015" y="4858602"/>
                  </a:cubicBezTo>
                  <a:cubicBezTo>
                    <a:pt x="5945179" y="4854169"/>
                    <a:pt x="5971776" y="4888157"/>
                    <a:pt x="5993940" y="4882246"/>
                  </a:cubicBezTo>
                  <a:cubicBezTo>
                    <a:pt x="6016105" y="4876335"/>
                    <a:pt x="6030882" y="4830525"/>
                    <a:pt x="6053045" y="4823137"/>
                  </a:cubicBezTo>
                  <a:cubicBezTo>
                    <a:pt x="6060432" y="4818704"/>
                    <a:pt x="6113626" y="4832003"/>
                    <a:pt x="6131358" y="4840869"/>
                  </a:cubicBezTo>
                  <a:cubicBezTo>
                    <a:pt x="6144656" y="4846780"/>
                    <a:pt x="6138746" y="4868946"/>
                    <a:pt x="6144656" y="4882246"/>
                  </a:cubicBezTo>
                  <a:cubicBezTo>
                    <a:pt x="6152044" y="4897023"/>
                    <a:pt x="6206716" y="4860080"/>
                    <a:pt x="6218537" y="4870424"/>
                  </a:cubicBezTo>
                  <a:cubicBezTo>
                    <a:pt x="6243656" y="4892590"/>
                    <a:pt x="6224447" y="4953176"/>
                    <a:pt x="6224447" y="4953176"/>
                  </a:cubicBezTo>
                  <a:cubicBezTo>
                    <a:pt x="6256955" y="5001941"/>
                    <a:pt x="6363343" y="5053662"/>
                    <a:pt x="6419492" y="5071394"/>
                  </a:cubicBezTo>
                  <a:cubicBezTo>
                    <a:pt x="6462343" y="5084694"/>
                    <a:pt x="6518492" y="5022629"/>
                    <a:pt x="6549522" y="5024107"/>
                  </a:cubicBezTo>
                  <a:cubicBezTo>
                    <a:pt x="6580552" y="5025585"/>
                    <a:pt x="6583507" y="5075827"/>
                    <a:pt x="6602716" y="5083216"/>
                  </a:cubicBezTo>
                  <a:cubicBezTo>
                    <a:pt x="6620447" y="5090605"/>
                    <a:pt x="6660343" y="5047751"/>
                    <a:pt x="6667731" y="5065483"/>
                  </a:cubicBezTo>
                  <a:cubicBezTo>
                    <a:pt x="6685462" y="5077305"/>
                    <a:pt x="6663298" y="5142325"/>
                    <a:pt x="6679552" y="5165969"/>
                  </a:cubicBezTo>
                  <a:cubicBezTo>
                    <a:pt x="6686940" y="5191090"/>
                    <a:pt x="6694328" y="5211778"/>
                    <a:pt x="6715014" y="5219167"/>
                  </a:cubicBezTo>
                  <a:cubicBezTo>
                    <a:pt x="6735701" y="5226555"/>
                    <a:pt x="6793328" y="5226555"/>
                    <a:pt x="6803671" y="5207345"/>
                  </a:cubicBezTo>
                  <a:cubicBezTo>
                    <a:pt x="6850955" y="5174835"/>
                    <a:pt x="6766731" y="5160058"/>
                    <a:pt x="6780029" y="5106860"/>
                  </a:cubicBezTo>
                  <a:cubicBezTo>
                    <a:pt x="6785940" y="5084694"/>
                    <a:pt x="6809581" y="5083216"/>
                    <a:pt x="6830268" y="5074350"/>
                  </a:cubicBezTo>
                  <a:cubicBezTo>
                    <a:pt x="6884940" y="5050706"/>
                    <a:pt x="6949954" y="5065483"/>
                    <a:pt x="7009059" y="5061050"/>
                  </a:cubicBezTo>
                  <a:cubicBezTo>
                    <a:pt x="7022357" y="5052184"/>
                    <a:pt x="7029745" y="4982731"/>
                    <a:pt x="7045999" y="4976820"/>
                  </a:cubicBezTo>
                  <a:cubicBezTo>
                    <a:pt x="7068163" y="4967954"/>
                    <a:pt x="7115447" y="5003419"/>
                    <a:pt x="7134656" y="4988642"/>
                  </a:cubicBezTo>
                  <a:cubicBezTo>
                    <a:pt x="7161253" y="4967954"/>
                    <a:pt x="7144999" y="4951699"/>
                    <a:pt x="7174551" y="4936921"/>
                  </a:cubicBezTo>
                  <a:cubicBezTo>
                    <a:pt x="7192283" y="4928055"/>
                    <a:pt x="7211492" y="4917711"/>
                    <a:pt x="7229223" y="4908845"/>
                  </a:cubicBezTo>
                  <a:cubicBezTo>
                    <a:pt x="7246954" y="4895545"/>
                    <a:pt x="7257298" y="4962043"/>
                    <a:pt x="7282417" y="4953176"/>
                  </a:cubicBezTo>
                  <a:cubicBezTo>
                    <a:pt x="7317880" y="4959087"/>
                    <a:pt x="7328223" y="4864513"/>
                    <a:pt x="7465641" y="4864513"/>
                  </a:cubicBezTo>
                  <a:cubicBezTo>
                    <a:pt x="7542476" y="4864513"/>
                    <a:pt x="7540999" y="4839392"/>
                    <a:pt x="7613402" y="4812793"/>
                  </a:cubicBezTo>
                  <a:cubicBezTo>
                    <a:pt x="7617835" y="4790627"/>
                    <a:pt x="7611924" y="4762550"/>
                    <a:pt x="7626700" y="4744817"/>
                  </a:cubicBezTo>
                  <a:cubicBezTo>
                    <a:pt x="7647387" y="4719696"/>
                    <a:pt x="7694670" y="4669453"/>
                    <a:pt x="7725700" y="4657632"/>
                  </a:cubicBezTo>
                  <a:cubicBezTo>
                    <a:pt x="7749342" y="4639899"/>
                    <a:pt x="7764118" y="4707874"/>
                    <a:pt x="7778894" y="4699008"/>
                  </a:cubicBezTo>
                  <a:cubicBezTo>
                    <a:pt x="7793670" y="4690142"/>
                    <a:pt x="7806969" y="4629555"/>
                    <a:pt x="7818790" y="4607389"/>
                  </a:cubicBezTo>
                  <a:cubicBezTo>
                    <a:pt x="7827655" y="4594090"/>
                    <a:pt x="7839476" y="4580790"/>
                    <a:pt x="7846864" y="4566013"/>
                  </a:cubicBezTo>
                  <a:cubicBezTo>
                    <a:pt x="7852775" y="4552713"/>
                    <a:pt x="7846864" y="4532025"/>
                    <a:pt x="7860163" y="4524637"/>
                  </a:cubicBezTo>
                  <a:cubicBezTo>
                    <a:pt x="7897103" y="4503948"/>
                    <a:pt x="7969506" y="4416763"/>
                    <a:pt x="8009402" y="4403463"/>
                  </a:cubicBezTo>
                  <a:cubicBezTo>
                    <a:pt x="8077372" y="4297067"/>
                    <a:pt x="7926655" y="4237958"/>
                    <a:pt x="8074416" y="4143384"/>
                  </a:cubicBezTo>
                  <a:cubicBezTo>
                    <a:pt x="8083282" y="4130084"/>
                    <a:pt x="8137954" y="4082797"/>
                    <a:pt x="8139431" y="4066542"/>
                  </a:cubicBezTo>
                  <a:cubicBezTo>
                    <a:pt x="8140909" y="4050287"/>
                    <a:pt x="8078849" y="4000045"/>
                    <a:pt x="8109879" y="3977879"/>
                  </a:cubicBezTo>
                  <a:cubicBezTo>
                    <a:pt x="8133521" y="3961624"/>
                    <a:pt x="8233998" y="3942413"/>
                    <a:pt x="8233998" y="3942413"/>
                  </a:cubicBezTo>
                  <a:cubicBezTo>
                    <a:pt x="8290148" y="3886260"/>
                    <a:pt x="8185237" y="3940936"/>
                    <a:pt x="8210357" y="3871483"/>
                  </a:cubicBezTo>
                  <a:cubicBezTo>
                    <a:pt x="8205924" y="3853750"/>
                    <a:pt x="8250252" y="3802030"/>
                    <a:pt x="8244342" y="3784297"/>
                  </a:cubicBezTo>
                  <a:cubicBezTo>
                    <a:pt x="8239909" y="3770997"/>
                    <a:pt x="8226610" y="3756220"/>
                    <a:pt x="8231043" y="3742921"/>
                  </a:cubicBezTo>
                  <a:cubicBezTo>
                    <a:pt x="8236954" y="3725188"/>
                    <a:pt x="8260595" y="3716322"/>
                    <a:pt x="8272416" y="3701544"/>
                  </a:cubicBezTo>
                  <a:cubicBezTo>
                    <a:pt x="8245819" y="3676423"/>
                    <a:pt x="8217745" y="3648346"/>
                    <a:pt x="8189670" y="3632091"/>
                  </a:cubicBezTo>
                  <a:cubicBezTo>
                    <a:pt x="8161596" y="3623225"/>
                    <a:pt x="8106924" y="3605492"/>
                    <a:pt x="8106924" y="3605492"/>
                  </a:cubicBezTo>
                  <a:cubicBezTo>
                    <a:pt x="8154207" y="3572983"/>
                    <a:pt x="8171939" y="3549339"/>
                    <a:pt x="8189670" y="3494663"/>
                  </a:cubicBezTo>
                  <a:cubicBezTo>
                    <a:pt x="8180804" y="3472497"/>
                    <a:pt x="8179327" y="3445898"/>
                    <a:pt x="8163073" y="3426689"/>
                  </a:cubicBezTo>
                  <a:cubicBezTo>
                    <a:pt x="8127610" y="3385312"/>
                    <a:pt x="8065551" y="3456242"/>
                    <a:pt x="8176372" y="3372012"/>
                  </a:cubicBezTo>
                  <a:cubicBezTo>
                    <a:pt x="8137954" y="3320292"/>
                    <a:pt x="8105446" y="3283350"/>
                    <a:pt x="8052252" y="3247884"/>
                  </a:cubicBezTo>
                  <a:cubicBezTo>
                    <a:pt x="8015312" y="3191730"/>
                    <a:pt x="8055208" y="3176953"/>
                    <a:pt x="7997581" y="3138533"/>
                  </a:cubicBezTo>
                  <a:cubicBezTo>
                    <a:pt x="7981327" y="3094200"/>
                    <a:pt x="7957685" y="3069079"/>
                    <a:pt x="7938476" y="3026225"/>
                  </a:cubicBezTo>
                  <a:cubicBezTo>
                    <a:pt x="7928133" y="3004059"/>
                    <a:pt x="7839476" y="2973028"/>
                    <a:pt x="7820267" y="2967117"/>
                  </a:cubicBezTo>
                  <a:cubicBezTo>
                    <a:pt x="7805491" y="2939039"/>
                    <a:pt x="7861640" y="2882886"/>
                    <a:pt x="7879372" y="2842988"/>
                  </a:cubicBezTo>
                  <a:cubicBezTo>
                    <a:pt x="7897103" y="2803089"/>
                    <a:pt x="7895626" y="2758757"/>
                    <a:pt x="7929611" y="2726247"/>
                  </a:cubicBezTo>
                  <a:cubicBezTo>
                    <a:pt x="7935521" y="2717381"/>
                    <a:pt x="8065551" y="2652361"/>
                    <a:pt x="8080327" y="2647928"/>
                  </a:cubicBezTo>
                  <a:cubicBezTo>
                    <a:pt x="8126133" y="2636106"/>
                    <a:pt x="8163073" y="2630195"/>
                    <a:pt x="8163073" y="2630195"/>
                  </a:cubicBezTo>
                  <a:cubicBezTo>
                    <a:pt x="8158640" y="2608029"/>
                    <a:pt x="8164551" y="2578475"/>
                    <a:pt x="8148297" y="2562221"/>
                  </a:cubicBezTo>
                  <a:cubicBezTo>
                    <a:pt x="8127610" y="2541532"/>
                    <a:pt x="8090670" y="2548921"/>
                    <a:pt x="8067028" y="2534144"/>
                  </a:cubicBezTo>
                  <a:cubicBezTo>
                    <a:pt x="8053730" y="2525277"/>
                    <a:pt x="8040431" y="2514933"/>
                    <a:pt x="8025655" y="2507544"/>
                  </a:cubicBezTo>
                  <a:cubicBezTo>
                    <a:pt x="8012357" y="2501633"/>
                    <a:pt x="7997581" y="2497200"/>
                    <a:pt x="7984282" y="2492767"/>
                  </a:cubicBezTo>
                  <a:cubicBezTo>
                    <a:pt x="7923700" y="2498678"/>
                    <a:pt x="7904491" y="2486856"/>
                    <a:pt x="7861640" y="2529710"/>
                  </a:cubicBezTo>
                  <a:cubicBezTo>
                    <a:pt x="7851297" y="2540055"/>
                    <a:pt x="7811402" y="2582908"/>
                    <a:pt x="7802536" y="2594730"/>
                  </a:cubicBezTo>
                  <a:cubicBezTo>
                    <a:pt x="7792193" y="2608029"/>
                    <a:pt x="7727178" y="2615418"/>
                    <a:pt x="7713879" y="2624284"/>
                  </a:cubicBezTo>
                  <a:cubicBezTo>
                    <a:pt x="7702058" y="2618373"/>
                    <a:pt x="7744909" y="2554831"/>
                    <a:pt x="7719790" y="2529710"/>
                  </a:cubicBezTo>
                  <a:cubicBezTo>
                    <a:pt x="7694670" y="2504588"/>
                    <a:pt x="7601581" y="2494244"/>
                    <a:pt x="7566118" y="2470601"/>
                  </a:cubicBezTo>
                  <a:cubicBezTo>
                    <a:pt x="7580894" y="2426269"/>
                    <a:pt x="7458253" y="2408536"/>
                    <a:pt x="7507014" y="2387849"/>
                  </a:cubicBezTo>
                  <a:cubicBezTo>
                    <a:pt x="7533611" y="2376027"/>
                    <a:pt x="7684327" y="2364205"/>
                    <a:pt x="7684327" y="2364205"/>
                  </a:cubicBezTo>
                  <a:cubicBezTo>
                    <a:pt x="7719790" y="2309529"/>
                    <a:pt x="7666596" y="2311007"/>
                    <a:pt x="7722745" y="2274064"/>
                  </a:cubicBezTo>
                  <a:cubicBezTo>
                    <a:pt x="7744909" y="2213477"/>
                    <a:pt x="7770029" y="2223821"/>
                    <a:pt x="7818790" y="2178012"/>
                  </a:cubicBezTo>
                  <a:cubicBezTo>
                    <a:pt x="7849820" y="2149935"/>
                    <a:pt x="7852775" y="2080482"/>
                    <a:pt x="7879372" y="2068660"/>
                  </a:cubicBezTo>
                  <a:cubicBezTo>
                    <a:pt x="7905969" y="2056838"/>
                    <a:pt x="7963596" y="2079004"/>
                    <a:pt x="7973939" y="2104125"/>
                  </a:cubicBezTo>
                  <a:cubicBezTo>
                    <a:pt x="7991670" y="2126291"/>
                    <a:pt x="7941431" y="2189833"/>
                    <a:pt x="7944387" y="2216432"/>
                  </a:cubicBezTo>
                  <a:cubicBezTo>
                    <a:pt x="7947342" y="2243032"/>
                    <a:pt x="7994625" y="2240076"/>
                    <a:pt x="7991670" y="2263721"/>
                  </a:cubicBezTo>
                  <a:cubicBezTo>
                    <a:pt x="7990193" y="2278497"/>
                    <a:pt x="7923700" y="2342039"/>
                    <a:pt x="7929611" y="2355338"/>
                  </a:cubicBezTo>
                  <a:cubicBezTo>
                    <a:pt x="7935521" y="2370116"/>
                    <a:pt x="7957685" y="2374549"/>
                    <a:pt x="7970984" y="2383416"/>
                  </a:cubicBezTo>
                  <a:cubicBezTo>
                    <a:pt x="8015312" y="2352383"/>
                    <a:pt x="8022700" y="2291797"/>
                    <a:pt x="8074416" y="2275541"/>
                  </a:cubicBezTo>
                  <a:cubicBezTo>
                    <a:pt x="8098058" y="2244510"/>
                    <a:pt x="8101013" y="2256332"/>
                    <a:pt x="8127610" y="2240076"/>
                  </a:cubicBezTo>
                  <a:cubicBezTo>
                    <a:pt x="8145342" y="2223821"/>
                    <a:pt x="8151252" y="2194267"/>
                    <a:pt x="8180804" y="2180967"/>
                  </a:cubicBezTo>
                  <a:cubicBezTo>
                    <a:pt x="8223655" y="2166190"/>
                    <a:pt x="8275372" y="2207566"/>
                    <a:pt x="8304924" y="2163235"/>
                  </a:cubicBezTo>
                  <a:cubicBezTo>
                    <a:pt x="8338909" y="2112993"/>
                    <a:pt x="8275372" y="2055361"/>
                    <a:pt x="8346297" y="2015462"/>
                  </a:cubicBezTo>
                  <a:cubicBezTo>
                    <a:pt x="8371416" y="2000685"/>
                    <a:pt x="8434954" y="1974086"/>
                    <a:pt x="8434954" y="1974086"/>
                  </a:cubicBezTo>
                  <a:cubicBezTo>
                    <a:pt x="8452684" y="1947487"/>
                    <a:pt x="8465983" y="1872123"/>
                    <a:pt x="8494058" y="1855868"/>
                  </a:cubicBezTo>
                  <a:cubicBezTo>
                    <a:pt x="8510312" y="1830747"/>
                    <a:pt x="8525088" y="1866212"/>
                    <a:pt x="8547252" y="1867690"/>
                  </a:cubicBezTo>
                  <a:cubicBezTo>
                    <a:pt x="8569416" y="1869167"/>
                    <a:pt x="8610789" y="1867690"/>
                    <a:pt x="8628520" y="1861779"/>
                  </a:cubicBezTo>
                  <a:cubicBezTo>
                    <a:pt x="8650684" y="1799714"/>
                    <a:pt x="8672848" y="1894289"/>
                    <a:pt x="8653640" y="1832224"/>
                  </a:cubicBezTo>
                  <a:cubicBezTo>
                    <a:pt x="8661028" y="1820403"/>
                    <a:pt x="8615222" y="1777549"/>
                    <a:pt x="8618177" y="1761294"/>
                  </a:cubicBezTo>
                  <a:cubicBezTo>
                    <a:pt x="8621132" y="1745039"/>
                    <a:pt x="8656595" y="1742083"/>
                    <a:pt x="8671371" y="1737650"/>
                  </a:cubicBezTo>
                  <a:cubicBezTo>
                    <a:pt x="8681714" y="1750950"/>
                    <a:pt x="8697968" y="1728784"/>
                    <a:pt x="8711266" y="1737650"/>
                  </a:cubicBezTo>
                  <a:cubicBezTo>
                    <a:pt x="8774804" y="1644553"/>
                    <a:pt x="8755595" y="1687407"/>
                    <a:pt x="8780714" y="1614999"/>
                  </a:cubicBezTo>
                  <a:cubicBezTo>
                    <a:pt x="8851640" y="1632732"/>
                    <a:pt x="8810266" y="1694796"/>
                    <a:pt x="8872326" y="1654897"/>
                  </a:cubicBezTo>
                  <a:cubicBezTo>
                    <a:pt x="8891535" y="1650464"/>
                    <a:pt x="8863460" y="1616477"/>
                    <a:pt x="8866416" y="1589878"/>
                  </a:cubicBezTo>
                  <a:cubicBezTo>
                    <a:pt x="8869371" y="1563279"/>
                    <a:pt x="8894490" y="1542591"/>
                    <a:pt x="8890058" y="1490870"/>
                  </a:cubicBezTo>
                  <a:cubicBezTo>
                    <a:pt x="8903356" y="1394818"/>
                    <a:pt x="8891535" y="1362308"/>
                    <a:pt x="8836864" y="1282511"/>
                  </a:cubicBezTo>
                  <a:cubicBezTo>
                    <a:pt x="8861983" y="1204192"/>
                    <a:pt x="8932908" y="1221924"/>
                    <a:pt x="9002356" y="1199759"/>
                  </a:cubicBezTo>
                  <a:cubicBezTo>
                    <a:pt x="9006789" y="1167249"/>
                    <a:pt x="8999400" y="1125872"/>
                    <a:pt x="8999400" y="1093363"/>
                  </a:cubicBezTo>
                  <a:cubicBezTo>
                    <a:pt x="8999400" y="1078585"/>
                    <a:pt x="9025998" y="1060853"/>
                    <a:pt x="9025998" y="1046075"/>
                  </a:cubicBezTo>
                  <a:cubicBezTo>
                    <a:pt x="9025998" y="989922"/>
                    <a:pt x="8990535" y="986966"/>
                    <a:pt x="9025998" y="951501"/>
                  </a:cubicBezTo>
                  <a:cubicBezTo>
                    <a:pt x="9034864" y="914558"/>
                    <a:pt x="9021565" y="882048"/>
                    <a:pt x="9020088" y="833283"/>
                  </a:cubicBezTo>
                  <a:cubicBezTo>
                    <a:pt x="9018610" y="784518"/>
                    <a:pt x="9036341" y="676645"/>
                    <a:pt x="9014177" y="655956"/>
                  </a:cubicBezTo>
                  <a:cubicBezTo>
                    <a:pt x="8992012" y="635268"/>
                    <a:pt x="8915177" y="692899"/>
                    <a:pt x="8890058" y="707677"/>
                  </a:cubicBezTo>
                  <a:cubicBezTo>
                    <a:pt x="8881192" y="720976"/>
                    <a:pt x="8873804" y="737231"/>
                    <a:pt x="8861983" y="749053"/>
                  </a:cubicBezTo>
                  <a:cubicBezTo>
                    <a:pt x="8836864" y="771219"/>
                    <a:pt x="8780714" y="805206"/>
                    <a:pt x="8780714" y="805206"/>
                  </a:cubicBezTo>
                  <a:cubicBezTo>
                    <a:pt x="8757072" y="812595"/>
                    <a:pt x="8721610" y="824417"/>
                    <a:pt x="8700924" y="821461"/>
                  </a:cubicBezTo>
                  <a:cubicBezTo>
                    <a:pt x="8680236" y="818506"/>
                    <a:pt x="8665460" y="802251"/>
                    <a:pt x="8656595" y="790429"/>
                  </a:cubicBezTo>
                  <a:cubicBezTo>
                    <a:pt x="8643296" y="784518"/>
                    <a:pt x="8652162" y="760875"/>
                    <a:pt x="8643296" y="749053"/>
                  </a:cubicBezTo>
                  <a:cubicBezTo>
                    <a:pt x="8632953" y="735753"/>
                    <a:pt x="8616700" y="728365"/>
                    <a:pt x="8601924" y="722454"/>
                  </a:cubicBezTo>
                  <a:cubicBezTo>
                    <a:pt x="8522132" y="686989"/>
                    <a:pt x="8494058" y="679600"/>
                    <a:pt x="8423132" y="626402"/>
                  </a:cubicBezTo>
                  <a:cubicBezTo>
                    <a:pt x="8415744" y="627880"/>
                    <a:pt x="8310834" y="691422"/>
                    <a:pt x="8281282" y="661867"/>
                  </a:cubicBezTo>
                  <a:cubicBezTo>
                    <a:pt x="8270939" y="651523"/>
                    <a:pt x="8223655" y="568771"/>
                    <a:pt x="8216267" y="555471"/>
                  </a:cubicBezTo>
                  <a:cubicBezTo>
                    <a:pt x="8180804" y="491929"/>
                    <a:pt x="8201491" y="468285"/>
                    <a:pt x="8134999" y="447597"/>
                  </a:cubicBezTo>
                  <a:cubicBezTo>
                    <a:pt x="8092148" y="382577"/>
                    <a:pt x="8080327" y="332335"/>
                    <a:pt x="8010879" y="310169"/>
                  </a:cubicBezTo>
                  <a:cubicBezTo>
                    <a:pt x="7993148" y="282092"/>
                    <a:pt x="7973939" y="255493"/>
                    <a:pt x="7956208" y="227417"/>
                  </a:cubicBezTo>
                  <a:cubicBezTo>
                    <a:pt x="7948820" y="215595"/>
                    <a:pt x="7953252" y="196384"/>
                    <a:pt x="7942909" y="186040"/>
                  </a:cubicBezTo>
                  <a:cubicBezTo>
                    <a:pt x="7938476" y="181607"/>
                    <a:pt x="7934043" y="196384"/>
                    <a:pt x="7929611" y="200818"/>
                  </a:cubicBezTo>
                  <a:cubicBezTo>
                    <a:pt x="7827655" y="191951"/>
                    <a:pt x="7817312" y="212639"/>
                    <a:pt x="7725700" y="183085"/>
                  </a:cubicBezTo>
                  <a:close/>
                  <a:moveTo>
                    <a:pt x="0" y="0"/>
                  </a:moveTo>
                  <a:lnTo>
                    <a:pt x="12193653" y="0"/>
                  </a:lnTo>
                  <a:lnTo>
                    <a:pt x="12193653" y="6857999"/>
                  </a:lnTo>
                  <a:lnTo>
                    <a:pt x="0" y="6857999"/>
                  </a:lnTo>
                  <a:close/>
                </a:path>
              </a:pathLst>
            </a:custGeom>
            <a:solidFill>
              <a:srgbClr val="4040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806" name="文本框 1805"/>
          <p:cNvSpPr txBox="1"/>
          <p:nvPr/>
        </p:nvSpPr>
        <p:spPr>
          <a:xfrm>
            <a:off x="1521062" y="5945653"/>
            <a:ext cx="96667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迷你简汉真广标" panose="02010609000101010101" pitchFamily="49" charset="-122"/>
                <a:ea typeface="迷你简汉真广标" panose="02010609000101010101" pitchFamily="49" charset="-122"/>
              </a:rPr>
              <a:t>希望</a:t>
            </a:r>
            <a:r>
              <a:rPr lang="en-US" altLang="zh-CN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迷你简汉真广标" panose="02010609000101010101" pitchFamily="49" charset="-122"/>
                <a:ea typeface="迷你简汉真广标" panose="02010609000101010101" pitchFamily="49" charset="-122"/>
              </a:rPr>
              <a:t>2014</a:t>
            </a:r>
            <a:r>
              <a:rPr lang="zh-CN" altLang="en-US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迷你简汉真广标" panose="02010609000101010101" pitchFamily="49" charset="-122"/>
                <a:ea typeface="迷你简汉真广标" panose="02010609000101010101" pitchFamily="49" charset="-122"/>
              </a:rPr>
              <a:t>届大学毕业生们一路走好，勿忘</a:t>
            </a:r>
            <a:r>
              <a:rPr lang="zh-CN" alt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迷你简汉真广标" panose="02010609000101010101" pitchFamily="49" charset="-122"/>
                <a:ea typeface="迷你简汉真广标" panose="02010609000101010101" pitchFamily="49" charset="-122"/>
              </a:rPr>
              <a:t>初心 </a:t>
            </a:r>
          </a:p>
        </p:txBody>
      </p:sp>
    </p:spTree>
    <p:extLst>
      <p:ext uri="{BB962C8B-B14F-4D97-AF65-F5344CB8AC3E}">
        <p14:creationId xmlns:p14="http://schemas.microsoft.com/office/powerpoint/2010/main" val="3625064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" presetClass="exit" presetSubtype="2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" dur="250"/>
                                        <p:tgtEl>
                                          <p:spTgt spid="18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/>
                                        <p:tgtEl>
                                          <p:spTgt spid="18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06" grpId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7" name="文本框 666"/>
          <p:cNvSpPr txBox="1"/>
          <p:nvPr/>
        </p:nvSpPr>
        <p:spPr>
          <a:xfrm>
            <a:off x="4701608" y="2297187"/>
            <a:ext cx="3092962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500" dirty="0" smtClean="0">
                <a:solidFill>
                  <a:schemeClr val="bg1">
                    <a:lumMod val="8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迷你简汉真广标" panose="02010609000101010101" pitchFamily="49" charset="-122"/>
                <a:ea typeface="迷你简汉真广标" panose="02010609000101010101" pitchFamily="49" charset="-122"/>
              </a:rPr>
              <a:t>END</a:t>
            </a:r>
          </a:p>
        </p:txBody>
      </p:sp>
      <p:sp>
        <p:nvSpPr>
          <p:cNvPr id="666" name="Freeform 121"/>
          <p:cNvSpPr>
            <a:spLocks/>
          </p:cNvSpPr>
          <p:nvPr/>
        </p:nvSpPr>
        <p:spPr bwMode="auto">
          <a:xfrm>
            <a:off x="5109175" y="2919403"/>
            <a:ext cx="2149281" cy="4326785"/>
          </a:xfrm>
          <a:custGeom>
            <a:avLst/>
            <a:gdLst>
              <a:gd name="T0" fmla="*/ 421 w 597"/>
              <a:gd name="T1" fmla="*/ 88 h 872"/>
              <a:gd name="T2" fmla="*/ 383 w 597"/>
              <a:gd name="T3" fmla="*/ 339 h 872"/>
              <a:gd name="T4" fmla="*/ 381 w 597"/>
              <a:gd name="T5" fmla="*/ 349 h 872"/>
              <a:gd name="T6" fmla="*/ 370 w 597"/>
              <a:gd name="T7" fmla="*/ 364 h 872"/>
              <a:gd name="T8" fmla="*/ 364 w 597"/>
              <a:gd name="T9" fmla="*/ 349 h 872"/>
              <a:gd name="T10" fmla="*/ 360 w 597"/>
              <a:gd name="T11" fmla="*/ 65 h 872"/>
              <a:gd name="T12" fmla="*/ 281 w 597"/>
              <a:gd name="T13" fmla="*/ 55 h 872"/>
              <a:gd name="T14" fmla="*/ 279 w 597"/>
              <a:gd name="T15" fmla="*/ 345 h 872"/>
              <a:gd name="T16" fmla="*/ 265 w 597"/>
              <a:gd name="T17" fmla="*/ 342 h 872"/>
              <a:gd name="T18" fmla="*/ 227 w 597"/>
              <a:gd name="T19" fmla="*/ 125 h 872"/>
              <a:gd name="T20" fmla="*/ 159 w 597"/>
              <a:gd name="T21" fmla="*/ 131 h 872"/>
              <a:gd name="T22" fmla="*/ 181 w 597"/>
              <a:gd name="T23" fmla="*/ 357 h 872"/>
              <a:gd name="T24" fmla="*/ 161 w 597"/>
              <a:gd name="T25" fmla="*/ 455 h 872"/>
              <a:gd name="T26" fmla="*/ 158 w 597"/>
              <a:gd name="T27" fmla="*/ 456 h 872"/>
              <a:gd name="T28" fmla="*/ 140 w 597"/>
              <a:gd name="T29" fmla="*/ 440 h 872"/>
              <a:gd name="T30" fmla="*/ 139 w 597"/>
              <a:gd name="T31" fmla="*/ 440 h 872"/>
              <a:gd name="T32" fmla="*/ 139 w 597"/>
              <a:gd name="T33" fmla="*/ 438 h 872"/>
              <a:gd name="T34" fmla="*/ 138 w 597"/>
              <a:gd name="T35" fmla="*/ 438 h 872"/>
              <a:gd name="T36" fmla="*/ 115 w 597"/>
              <a:gd name="T37" fmla="*/ 382 h 872"/>
              <a:gd name="T38" fmla="*/ 77 w 597"/>
              <a:gd name="T39" fmla="*/ 307 h 872"/>
              <a:gd name="T40" fmla="*/ 18 w 597"/>
              <a:gd name="T41" fmla="*/ 294 h 872"/>
              <a:gd name="T42" fmla="*/ 8 w 597"/>
              <a:gd name="T43" fmla="*/ 302 h 872"/>
              <a:gd name="T44" fmla="*/ 2 w 597"/>
              <a:gd name="T45" fmla="*/ 318 h 872"/>
              <a:gd name="T46" fmla="*/ 17 w 597"/>
              <a:gd name="T47" fmla="*/ 353 h 872"/>
              <a:gd name="T48" fmla="*/ 33 w 597"/>
              <a:gd name="T49" fmla="*/ 436 h 872"/>
              <a:gd name="T50" fmla="*/ 39 w 597"/>
              <a:gd name="T51" fmla="*/ 459 h 872"/>
              <a:gd name="T52" fmla="*/ 57 w 597"/>
              <a:gd name="T53" fmla="*/ 501 h 872"/>
              <a:gd name="T54" fmla="*/ 69 w 597"/>
              <a:gd name="T55" fmla="*/ 535 h 872"/>
              <a:gd name="T56" fmla="*/ 69 w 597"/>
              <a:gd name="T57" fmla="*/ 535 h 872"/>
              <a:gd name="T58" fmla="*/ 70 w 597"/>
              <a:gd name="T59" fmla="*/ 539 h 872"/>
              <a:gd name="T60" fmla="*/ 71 w 597"/>
              <a:gd name="T61" fmla="*/ 540 h 872"/>
              <a:gd name="T62" fmla="*/ 77 w 597"/>
              <a:gd name="T63" fmla="*/ 559 h 872"/>
              <a:gd name="T64" fmla="*/ 78 w 597"/>
              <a:gd name="T65" fmla="*/ 560 h 872"/>
              <a:gd name="T66" fmla="*/ 77 w 597"/>
              <a:gd name="T67" fmla="*/ 561 h 872"/>
              <a:gd name="T68" fmla="*/ 78 w 597"/>
              <a:gd name="T69" fmla="*/ 561 h 872"/>
              <a:gd name="T70" fmla="*/ 82 w 597"/>
              <a:gd name="T71" fmla="*/ 581 h 872"/>
              <a:gd name="T72" fmla="*/ 131 w 597"/>
              <a:gd name="T73" fmla="*/ 695 h 872"/>
              <a:gd name="T74" fmla="*/ 214 w 597"/>
              <a:gd name="T75" fmla="*/ 808 h 872"/>
              <a:gd name="T76" fmla="*/ 214 w 597"/>
              <a:gd name="T77" fmla="*/ 872 h 872"/>
              <a:gd name="T78" fmla="*/ 455 w 597"/>
              <a:gd name="T79" fmla="*/ 872 h 872"/>
              <a:gd name="T80" fmla="*/ 455 w 597"/>
              <a:gd name="T81" fmla="*/ 811 h 872"/>
              <a:gd name="T82" fmla="*/ 483 w 597"/>
              <a:gd name="T83" fmla="*/ 761 h 872"/>
              <a:gd name="T84" fmla="*/ 542 w 597"/>
              <a:gd name="T85" fmla="*/ 515 h 872"/>
              <a:gd name="T86" fmla="*/ 588 w 597"/>
              <a:gd name="T87" fmla="*/ 194 h 872"/>
              <a:gd name="T88" fmla="*/ 523 w 597"/>
              <a:gd name="T89" fmla="*/ 183 h 872"/>
              <a:gd name="T90" fmla="*/ 478 w 597"/>
              <a:gd name="T91" fmla="*/ 387 h 872"/>
              <a:gd name="T92" fmla="*/ 474 w 597"/>
              <a:gd name="T93" fmla="*/ 393 h 872"/>
              <a:gd name="T94" fmla="*/ 473 w 597"/>
              <a:gd name="T95" fmla="*/ 393 h 872"/>
              <a:gd name="T96" fmla="*/ 466 w 597"/>
              <a:gd name="T97" fmla="*/ 393 h 872"/>
              <a:gd name="T98" fmla="*/ 460 w 597"/>
              <a:gd name="T99" fmla="*/ 372 h 872"/>
              <a:gd name="T100" fmla="*/ 486 w 597"/>
              <a:gd name="T101" fmla="*/ 101 h 872"/>
              <a:gd name="T102" fmla="*/ 421 w 597"/>
              <a:gd name="T103" fmla="*/ 88 h 872"/>
              <a:gd name="connsiteX0" fmla="*/ 7021 w 9833"/>
              <a:gd name="connsiteY0" fmla="*/ 810 h 13778"/>
              <a:gd name="connsiteX1" fmla="*/ 6384 w 9833"/>
              <a:gd name="connsiteY1" fmla="*/ 3689 h 13778"/>
              <a:gd name="connsiteX2" fmla="*/ 6351 w 9833"/>
              <a:gd name="connsiteY2" fmla="*/ 3803 h 13778"/>
              <a:gd name="connsiteX3" fmla="*/ 6167 w 9833"/>
              <a:gd name="connsiteY3" fmla="*/ 3975 h 13778"/>
              <a:gd name="connsiteX4" fmla="*/ 6066 w 9833"/>
              <a:gd name="connsiteY4" fmla="*/ 3803 h 13778"/>
              <a:gd name="connsiteX5" fmla="*/ 5999 w 9833"/>
              <a:gd name="connsiteY5" fmla="*/ 546 h 13778"/>
              <a:gd name="connsiteX6" fmla="*/ 4676 w 9833"/>
              <a:gd name="connsiteY6" fmla="*/ 432 h 13778"/>
              <a:gd name="connsiteX7" fmla="*/ 4642 w 9833"/>
              <a:gd name="connsiteY7" fmla="*/ 3757 h 13778"/>
              <a:gd name="connsiteX8" fmla="*/ 4408 w 9833"/>
              <a:gd name="connsiteY8" fmla="*/ 3723 h 13778"/>
              <a:gd name="connsiteX9" fmla="*/ 3771 w 9833"/>
              <a:gd name="connsiteY9" fmla="*/ 1234 h 13778"/>
              <a:gd name="connsiteX10" fmla="*/ 2632 w 9833"/>
              <a:gd name="connsiteY10" fmla="*/ 1303 h 13778"/>
              <a:gd name="connsiteX11" fmla="*/ 3001 w 9833"/>
              <a:gd name="connsiteY11" fmla="*/ 3895 h 13778"/>
              <a:gd name="connsiteX12" fmla="*/ 2666 w 9833"/>
              <a:gd name="connsiteY12" fmla="*/ 5019 h 13778"/>
              <a:gd name="connsiteX13" fmla="*/ 2616 w 9833"/>
              <a:gd name="connsiteY13" fmla="*/ 5030 h 13778"/>
              <a:gd name="connsiteX14" fmla="*/ 2314 w 9833"/>
              <a:gd name="connsiteY14" fmla="*/ 4847 h 13778"/>
              <a:gd name="connsiteX15" fmla="*/ 2297 w 9833"/>
              <a:gd name="connsiteY15" fmla="*/ 4847 h 13778"/>
              <a:gd name="connsiteX16" fmla="*/ 2297 w 9833"/>
              <a:gd name="connsiteY16" fmla="*/ 4824 h 13778"/>
              <a:gd name="connsiteX17" fmla="*/ 2281 w 9833"/>
              <a:gd name="connsiteY17" fmla="*/ 4824 h 13778"/>
              <a:gd name="connsiteX18" fmla="*/ 1895 w 9833"/>
              <a:gd name="connsiteY18" fmla="*/ 4182 h 13778"/>
              <a:gd name="connsiteX19" fmla="*/ 1259 w 9833"/>
              <a:gd name="connsiteY19" fmla="*/ 3322 h 13778"/>
              <a:gd name="connsiteX20" fmla="*/ 271 w 9833"/>
              <a:gd name="connsiteY20" fmla="*/ 3173 h 13778"/>
              <a:gd name="connsiteX21" fmla="*/ 103 w 9833"/>
              <a:gd name="connsiteY21" fmla="*/ 3264 h 13778"/>
              <a:gd name="connsiteX22" fmla="*/ 3 w 9833"/>
              <a:gd name="connsiteY22" fmla="*/ 3448 h 13778"/>
              <a:gd name="connsiteX23" fmla="*/ 254 w 9833"/>
              <a:gd name="connsiteY23" fmla="*/ 3849 h 13778"/>
              <a:gd name="connsiteX24" fmla="*/ 522 w 9833"/>
              <a:gd name="connsiteY24" fmla="*/ 4801 h 13778"/>
              <a:gd name="connsiteX25" fmla="*/ 622 w 9833"/>
              <a:gd name="connsiteY25" fmla="*/ 5065 h 13778"/>
              <a:gd name="connsiteX26" fmla="*/ 924 w 9833"/>
              <a:gd name="connsiteY26" fmla="*/ 5546 h 13778"/>
              <a:gd name="connsiteX27" fmla="*/ 1125 w 9833"/>
              <a:gd name="connsiteY27" fmla="*/ 5936 h 13778"/>
              <a:gd name="connsiteX28" fmla="*/ 1125 w 9833"/>
              <a:gd name="connsiteY28" fmla="*/ 5936 h 13778"/>
              <a:gd name="connsiteX29" fmla="*/ 1142 w 9833"/>
              <a:gd name="connsiteY29" fmla="*/ 5982 h 13778"/>
              <a:gd name="connsiteX30" fmla="*/ 1158 w 9833"/>
              <a:gd name="connsiteY30" fmla="*/ 5994 h 13778"/>
              <a:gd name="connsiteX31" fmla="*/ 1259 w 9833"/>
              <a:gd name="connsiteY31" fmla="*/ 6212 h 13778"/>
              <a:gd name="connsiteX32" fmla="*/ 1276 w 9833"/>
              <a:gd name="connsiteY32" fmla="*/ 6223 h 13778"/>
              <a:gd name="connsiteX33" fmla="*/ 1259 w 9833"/>
              <a:gd name="connsiteY33" fmla="*/ 6234 h 13778"/>
              <a:gd name="connsiteX34" fmla="*/ 1276 w 9833"/>
              <a:gd name="connsiteY34" fmla="*/ 6234 h 13778"/>
              <a:gd name="connsiteX35" fmla="*/ 1343 w 9833"/>
              <a:gd name="connsiteY35" fmla="*/ 6464 h 13778"/>
              <a:gd name="connsiteX36" fmla="*/ 2163 w 9833"/>
              <a:gd name="connsiteY36" fmla="*/ 7771 h 13778"/>
              <a:gd name="connsiteX37" fmla="*/ 3554 w 9833"/>
              <a:gd name="connsiteY37" fmla="*/ 9067 h 13778"/>
              <a:gd name="connsiteX38" fmla="*/ 3432 w 9833"/>
              <a:gd name="connsiteY38" fmla="*/ 13778 h 13778"/>
              <a:gd name="connsiteX39" fmla="*/ 7590 w 9833"/>
              <a:gd name="connsiteY39" fmla="*/ 9801 h 13778"/>
              <a:gd name="connsiteX40" fmla="*/ 7590 w 9833"/>
              <a:gd name="connsiteY40" fmla="*/ 9101 h 13778"/>
              <a:gd name="connsiteX41" fmla="*/ 8059 w 9833"/>
              <a:gd name="connsiteY41" fmla="*/ 8528 h 13778"/>
              <a:gd name="connsiteX42" fmla="*/ 9048 w 9833"/>
              <a:gd name="connsiteY42" fmla="*/ 5707 h 13778"/>
              <a:gd name="connsiteX43" fmla="*/ 9818 w 9833"/>
              <a:gd name="connsiteY43" fmla="*/ 2026 h 13778"/>
              <a:gd name="connsiteX44" fmla="*/ 8729 w 9833"/>
              <a:gd name="connsiteY44" fmla="*/ 1900 h 13778"/>
              <a:gd name="connsiteX45" fmla="*/ 7976 w 9833"/>
              <a:gd name="connsiteY45" fmla="*/ 4239 h 13778"/>
              <a:gd name="connsiteX46" fmla="*/ 7909 w 9833"/>
              <a:gd name="connsiteY46" fmla="*/ 4308 h 13778"/>
              <a:gd name="connsiteX47" fmla="*/ 7892 w 9833"/>
              <a:gd name="connsiteY47" fmla="*/ 4308 h 13778"/>
              <a:gd name="connsiteX48" fmla="*/ 7775 w 9833"/>
              <a:gd name="connsiteY48" fmla="*/ 4308 h 13778"/>
              <a:gd name="connsiteX49" fmla="*/ 7674 w 9833"/>
              <a:gd name="connsiteY49" fmla="*/ 4067 h 13778"/>
              <a:gd name="connsiteX50" fmla="*/ 8110 w 9833"/>
              <a:gd name="connsiteY50" fmla="*/ 959 h 13778"/>
              <a:gd name="connsiteX51" fmla="*/ 7021 w 9833"/>
              <a:gd name="connsiteY51" fmla="*/ 810 h 13778"/>
              <a:gd name="connsiteX0" fmla="*/ 7140 w 10000"/>
              <a:gd name="connsiteY0" fmla="*/ 588 h 10319"/>
              <a:gd name="connsiteX1" fmla="*/ 6492 w 10000"/>
              <a:gd name="connsiteY1" fmla="*/ 2677 h 10319"/>
              <a:gd name="connsiteX2" fmla="*/ 6459 w 10000"/>
              <a:gd name="connsiteY2" fmla="*/ 2760 h 10319"/>
              <a:gd name="connsiteX3" fmla="*/ 6272 w 10000"/>
              <a:gd name="connsiteY3" fmla="*/ 2885 h 10319"/>
              <a:gd name="connsiteX4" fmla="*/ 6169 w 10000"/>
              <a:gd name="connsiteY4" fmla="*/ 2760 h 10319"/>
              <a:gd name="connsiteX5" fmla="*/ 6101 w 10000"/>
              <a:gd name="connsiteY5" fmla="*/ 396 h 10319"/>
              <a:gd name="connsiteX6" fmla="*/ 4755 w 10000"/>
              <a:gd name="connsiteY6" fmla="*/ 314 h 10319"/>
              <a:gd name="connsiteX7" fmla="*/ 4721 w 10000"/>
              <a:gd name="connsiteY7" fmla="*/ 2727 h 10319"/>
              <a:gd name="connsiteX8" fmla="*/ 4483 w 10000"/>
              <a:gd name="connsiteY8" fmla="*/ 2702 h 10319"/>
              <a:gd name="connsiteX9" fmla="*/ 3835 w 10000"/>
              <a:gd name="connsiteY9" fmla="*/ 896 h 10319"/>
              <a:gd name="connsiteX10" fmla="*/ 2677 w 10000"/>
              <a:gd name="connsiteY10" fmla="*/ 946 h 10319"/>
              <a:gd name="connsiteX11" fmla="*/ 3052 w 10000"/>
              <a:gd name="connsiteY11" fmla="*/ 2827 h 10319"/>
              <a:gd name="connsiteX12" fmla="*/ 2711 w 10000"/>
              <a:gd name="connsiteY12" fmla="*/ 3643 h 10319"/>
              <a:gd name="connsiteX13" fmla="*/ 2660 w 10000"/>
              <a:gd name="connsiteY13" fmla="*/ 3651 h 10319"/>
              <a:gd name="connsiteX14" fmla="*/ 2353 w 10000"/>
              <a:gd name="connsiteY14" fmla="*/ 3518 h 10319"/>
              <a:gd name="connsiteX15" fmla="*/ 2336 w 10000"/>
              <a:gd name="connsiteY15" fmla="*/ 3518 h 10319"/>
              <a:gd name="connsiteX16" fmla="*/ 2336 w 10000"/>
              <a:gd name="connsiteY16" fmla="*/ 3501 h 10319"/>
              <a:gd name="connsiteX17" fmla="*/ 2320 w 10000"/>
              <a:gd name="connsiteY17" fmla="*/ 3501 h 10319"/>
              <a:gd name="connsiteX18" fmla="*/ 1927 w 10000"/>
              <a:gd name="connsiteY18" fmla="*/ 3035 h 10319"/>
              <a:gd name="connsiteX19" fmla="*/ 1280 w 10000"/>
              <a:gd name="connsiteY19" fmla="*/ 2411 h 10319"/>
              <a:gd name="connsiteX20" fmla="*/ 276 w 10000"/>
              <a:gd name="connsiteY20" fmla="*/ 2303 h 10319"/>
              <a:gd name="connsiteX21" fmla="*/ 105 w 10000"/>
              <a:gd name="connsiteY21" fmla="*/ 2369 h 10319"/>
              <a:gd name="connsiteX22" fmla="*/ 3 w 10000"/>
              <a:gd name="connsiteY22" fmla="*/ 2503 h 10319"/>
              <a:gd name="connsiteX23" fmla="*/ 258 w 10000"/>
              <a:gd name="connsiteY23" fmla="*/ 2794 h 10319"/>
              <a:gd name="connsiteX24" fmla="*/ 531 w 10000"/>
              <a:gd name="connsiteY24" fmla="*/ 3485 h 10319"/>
              <a:gd name="connsiteX25" fmla="*/ 633 w 10000"/>
              <a:gd name="connsiteY25" fmla="*/ 3676 h 10319"/>
              <a:gd name="connsiteX26" fmla="*/ 940 w 10000"/>
              <a:gd name="connsiteY26" fmla="*/ 4025 h 10319"/>
              <a:gd name="connsiteX27" fmla="*/ 1144 w 10000"/>
              <a:gd name="connsiteY27" fmla="*/ 4308 h 10319"/>
              <a:gd name="connsiteX28" fmla="*/ 1144 w 10000"/>
              <a:gd name="connsiteY28" fmla="*/ 4308 h 10319"/>
              <a:gd name="connsiteX29" fmla="*/ 1161 w 10000"/>
              <a:gd name="connsiteY29" fmla="*/ 4342 h 10319"/>
              <a:gd name="connsiteX30" fmla="*/ 1178 w 10000"/>
              <a:gd name="connsiteY30" fmla="*/ 4350 h 10319"/>
              <a:gd name="connsiteX31" fmla="*/ 1280 w 10000"/>
              <a:gd name="connsiteY31" fmla="*/ 4509 h 10319"/>
              <a:gd name="connsiteX32" fmla="*/ 1298 w 10000"/>
              <a:gd name="connsiteY32" fmla="*/ 4517 h 10319"/>
              <a:gd name="connsiteX33" fmla="*/ 1280 w 10000"/>
              <a:gd name="connsiteY33" fmla="*/ 4525 h 10319"/>
              <a:gd name="connsiteX34" fmla="*/ 1298 w 10000"/>
              <a:gd name="connsiteY34" fmla="*/ 4525 h 10319"/>
              <a:gd name="connsiteX35" fmla="*/ 1366 w 10000"/>
              <a:gd name="connsiteY35" fmla="*/ 4692 h 10319"/>
              <a:gd name="connsiteX36" fmla="*/ 2200 w 10000"/>
              <a:gd name="connsiteY36" fmla="*/ 5640 h 10319"/>
              <a:gd name="connsiteX37" fmla="*/ 3614 w 10000"/>
              <a:gd name="connsiteY37" fmla="*/ 6581 h 10319"/>
              <a:gd name="connsiteX38" fmla="*/ 3490 w 10000"/>
              <a:gd name="connsiteY38" fmla="*/ 10000 h 10319"/>
              <a:gd name="connsiteX39" fmla="*/ 7781 w 10000"/>
              <a:gd name="connsiteY39" fmla="*/ 9788 h 10319"/>
              <a:gd name="connsiteX40" fmla="*/ 7719 w 10000"/>
              <a:gd name="connsiteY40" fmla="*/ 6605 h 10319"/>
              <a:gd name="connsiteX41" fmla="*/ 8196 w 10000"/>
              <a:gd name="connsiteY41" fmla="*/ 6190 h 10319"/>
              <a:gd name="connsiteX42" fmla="*/ 9202 w 10000"/>
              <a:gd name="connsiteY42" fmla="*/ 4142 h 10319"/>
              <a:gd name="connsiteX43" fmla="*/ 9985 w 10000"/>
              <a:gd name="connsiteY43" fmla="*/ 1470 h 10319"/>
              <a:gd name="connsiteX44" fmla="*/ 8877 w 10000"/>
              <a:gd name="connsiteY44" fmla="*/ 1379 h 10319"/>
              <a:gd name="connsiteX45" fmla="*/ 8111 w 10000"/>
              <a:gd name="connsiteY45" fmla="*/ 3077 h 10319"/>
              <a:gd name="connsiteX46" fmla="*/ 8043 w 10000"/>
              <a:gd name="connsiteY46" fmla="*/ 3127 h 10319"/>
              <a:gd name="connsiteX47" fmla="*/ 8026 w 10000"/>
              <a:gd name="connsiteY47" fmla="*/ 3127 h 10319"/>
              <a:gd name="connsiteX48" fmla="*/ 7907 w 10000"/>
              <a:gd name="connsiteY48" fmla="*/ 3127 h 10319"/>
              <a:gd name="connsiteX49" fmla="*/ 7804 w 10000"/>
              <a:gd name="connsiteY49" fmla="*/ 2952 h 10319"/>
              <a:gd name="connsiteX50" fmla="*/ 8248 w 10000"/>
              <a:gd name="connsiteY50" fmla="*/ 696 h 10319"/>
              <a:gd name="connsiteX51" fmla="*/ 7140 w 10000"/>
              <a:gd name="connsiteY51" fmla="*/ 588 h 10319"/>
              <a:gd name="connsiteX0" fmla="*/ 7140 w 10000"/>
              <a:gd name="connsiteY0" fmla="*/ 588 h 10319"/>
              <a:gd name="connsiteX1" fmla="*/ 6492 w 10000"/>
              <a:gd name="connsiteY1" fmla="*/ 2677 h 10319"/>
              <a:gd name="connsiteX2" fmla="*/ 6459 w 10000"/>
              <a:gd name="connsiteY2" fmla="*/ 2760 h 10319"/>
              <a:gd name="connsiteX3" fmla="*/ 6272 w 10000"/>
              <a:gd name="connsiteY3" fmla="*/ 2885 h 10319"/>
              <a:gd name="connsiteX4" fmla="*/ 6169 w 10000"/>
              <a:gd name="connsiteY4" fmla="*/ 2760 h 10319"/>
              <a:gd name="connsiteX5" fmla="*/ 6101 w 10000"/>
              <a:gd name="connsiteY5" fmla="*/ 396 h 10319"/>
              <a:gd name="connsiteX6" fmla="*/ 4755 w 10000"/>
              <a:gd name="connsiteY6" fmla="*/ 314 h 10319"/>
              <a:gd name="connsiteX7" fmla="*/ 4721 w 10000"/>
              <a:gd name="connsiteY7" fmla="*/ 2727 h 10319"/>
              <a:gd name="connsiteX8" fmla="*/ 4483 w 10000"/>
              <a:gd name="connsiteY8" fmla="*/ 2702 h 10319"/>
              <a:gd name="connsiteX9" fmla="*/ 3835 w 10000"/>
              <a:gd name="connsiteY9" fmla="*/ 896 h 10319"/>
              <a:gd name="connsiteX10" fmla="*/ 2677 w 10000"/>
              <a:gd name="connsiteY10" fmla="*/ 946 h 10319"/>
              <a:gd name="connsiteX11" fmla="*/ 3052 w 10000"/>
              <a:gd name="connsiteY11" fmla="*/ 2827 h 10319"/>
              <a:gd name="connsiteX12" fmla="*/ 2711 w 10000"/>
              <a:gd name="connsiteY12" fmla="*/ 3643 h 10319"/>
              <a:gd name="connsiteX13" fmla="*/ 2660 w 10000"/>
              <a:gd name="connsiteY13" fmla="*/ 3651 h 10319"/>
              <a:gd name="connsiteX14" fmla="*/ 2353 w 10000"/>
              <a:gd name="connsiteY14" fmla="*/ 3518 h 10319"/>
              <a:gd name="connsiteX15" fmla="*/ 2336 w 10000"/>
              <a:gd name="connsiteY15" fmla="*/ 3518 h 10319"/>
              <a:gd name="connsiteX16" fmla="*/ 2336 w 10000"/>
              <a:gd name="connsiteY16" fmla="*/ 3501 h 10319"/>
              <a:gd name="connsiteX17" fmla="*/ 2320 w 10000"/>
              <a:gd name="connsiteY17" fmla="*/ 3501 h 10319"/>
              <a:gd name="connsiteX18" fmla="*/ 1927 w 10000"/>
              <a:gd name="connsiteY18" fmla="*/ 3035 h 10319"/>
              <a:gd name="connsiteX19" fmla="*/ 1280 w 10000"/>
              <a:gd name="connsiteY19" fmla="*/ 2411 h 10319"/>
              <a:gd name="connsiteX20" fmla="*/ 276 w 10000"/>
              <a:gd name="connsiteY20" fmla="*/ 2303 h 10319"/>
              <a:gd name="connsiteX21" fmla="*/ 105 w 10000"/>
              <a:gd name="connsiteY21" fmla="*/ 2369 h 10319"/>
              <a:gd name="connsiteX22" fmla="*/ 3 w 10000"/>
              <a:gd name="connsiteY22" fmla="*/ 2503 h 10319"/>
              <a:gd name="connsiteX23" fmla="*/ 258 w 10000"/>
              <a:gd name="connsiteY23" fmla="*/ 2794 h 10319"/>
              <a:gd name="connsiteX24" fmla="*/ 531 w 10000"/>
              <a:gd name="connsiteY24" fmla="*/ 3485 h 10319"/>
              <a:gd name="connsiteX25" fmla="*/ 633 w 10000"/>
              <a:gd name="connsiteY25" fmla="*/ 3676 h 10319"/>
              <a:gd name="connsiteX26" fmla="*/ 940 w 10000"/>
              <a:gd name="connsiteY26" fmla="*/ 4025 h 10319"/>
              <a:gd name="connsiteX27" fmla="*/ 1144 w 10000"/>
              <a:gd name="connsiteY27" fmla="*/ 4308 h 10319"/>
              <a:gd name="connsiteX28" fmla="*/ 1144 w 10000"/>
              <a:gd name="connsiteY28" fmla="*/ 4308 h 10319"/>
              <a:gd name="connsiteX29" fmla="*/ 1161 w 10000"/>
              <a:gd name="connsiteY29" fmla="*/ 4342 h 10319"/>
              <a:gd name="connsiteX30" fmla="*/ 1178 w 10000"/>
              <a:gd name="connsiteY30" fmla="*/ 4350 h 10319"/>
              <a:gd name="connsiteX31" fmla="*/ 1280 w 10000"/>
              <a:gd name="connsiteY31" fmla="*/ 4509 h 10319"/>
              <a:gd name="connsiteX32" fmla="*/ 1298 w 10000"/>
              <a:gd name="connsiteY32" fmla="*/ 4517 h 10319"/>
              <a:gd name="connsiteX33" fmla="*/ 1280 w 10000"/>
              <a:gd name="connsiteY33" fmla="*/ 4525 h 10319"/>
              <a:gd name="connsiteX34" fmla="*/ 1298 w 10000"/>
              <a:gd name="connsiteY34" fmla="*/ 4525 h 10319"/>
              <a:gd name="connsiteX35" fmla="*/ 1366 w 10000"/>
              <a:gd name="connsiteY35" fmla="*/ 4692 h 10319"/>
              <a:gd name="connsiteX36" fmla="*/ 2200 w 10000"/>
              <a:gd name="connsiteY36" fmla="*/ 5640 h 10319"/>
              <a:gd name="connsiteX37" fmla="*/ 3614 w 10000"/>
              <a:gd name="connsiteY37" fmla="*/ 6581 h 10319"/>
              <a:gd name="connsiteX38" fmla="*/ 3490 w 10000"/>
              <a:gd name="connsiteY38" fmla="*/ 10000 h 10319"/>
              <a:gd name="connsiteX39" fmla="*/ 7781 w 10000"/>
              <a:gd name="connsiteY39" fmla="*/ 9788 h 10319"/>
              <a:gd name="connsiteX40" fmla="*/ 7719 w 10000"/>
              <a:gd name="connsiteY40" fmla="*/ 6605 h 10319"/>
              <a:gd name="connsiteX41" fmla="*/ 8196 w 10000"/>
              <a:gd name="connsiteY41" fmla="*/ 6190 h 10319"/>
              <a:gd name="connsiteX42" fmla="*/ 9202 w 10000"/>
              <a:gd name="connsiteY42" fmla="*/ 4142 h 10319"/>
              <a:gd name="connsiteX43" fmla="*/ 9985 w 10000"/>
              <a:gd name="connsiteY43" fmla="*/ 1470 h 10319"/>
              <a:gd name="connsiteX44" fmla="*/ 8877 w 10000"/>
              <a:gd name="connsiteY44" fmla="*/ 1379 h 10319"/>
              <a:gd name="connsiteX45" fmla="*/ 8111 w 10000"/>
              <a:gd name="connsiteY45" fmla="*/ 3077 h 10319"/>
              <a:gd name="connsiteX46" fmla="*/ 8043 w 10000"/>
              <a:gd name="connsiteY46" fmla="*/ 3127 h 10319"/>
              <a:gd name="connsiteX47" fmla="*/ 8026 w 10000"/>
              <a:gd name="connsiteY47" fmla="*/ 3127 h 10319"/>
              <a:gd name="connsiteX48" fmla="*/ 7907 w 10000"/>
              <a:gd name="connsiteY48" fmla="*/ 3127 h 10319"/>
              <a:gd name="connsiteX49" fmla="*/ 7804 w 10000"/>
              <a:gd name="connsiteY49" fmla="*/ 2952 h 10319"/>
              <a:gd name="connsiteX50" fmla="*/ 8248 w 10000"/>
              <a:gd name="connsiteY50" fmla="*/ 696 h 10319"/>
              <a:gd name="connsiteX51" fmla="*/ 7140 w 10000"/>
              <a:gd name="connsiteY51" fmla="*/ 588 h 10319"/>
              <a:gd name="connsiteX0" fmla="*/ 7140 w 10000"/>
              <a:gd name="connsiteY0" fmla="*/ 588 h 10205"/>
              <a:gd name="connsiteX1" fmla="*/ 6492 w 10000"/>
              <a:gd name="connsiteY1" fmla="*/ 2677 h 10205"/>
              <a:gd name="connsiteX2" fmla="*/ 6459 w 10000"/>
              <a:gd name="connsiteY2" fmla="*/ 2760 h 10205"/>
              <a:gd name="connsiteX3" fmla="*/ 6272 w 10000"/>
              <a:gd name="connsiteY3" fmla="*/ 2885 h 10205"/>
              <a:gd name="connsiteX4" fmla="*/ 6169 w 10000"/>
              <a:gd name="connsiteY4" fmla="*/ 2760 h 10205"/>
              <a:gd name="connsiteX5" fmla="*/ 6101 w 10000"/>
              <a:gd name="connsiteY5" fmla="*/ 396 h 10205"/>
              <a:gd name="connsiteX6" fmla="*/ 4755 w 10000"/>
              <a:gd name="connsiteY6" fmla="*/ 314 h 10205"/>
              <a:gd name="connsiteX7" fmla="*/ 4721 w 10000"/>
              <a:gd name="connsiteY7" fmla="*/ 2727 h 10205"/>
              <a:gd name="connsiteX8" fmla="*/ 4483 w 10000"/>
              <a:gd name="connsiteY8" fmla="*/ 2702 h 10205"/>
              <a:gd name="connsiteX9" fmla="*/ 3835 w 10000"/>
              <a:gd name="connsiteY9" fmla="*/ 896 h 10205"/>
              <a:gd name="connsiteX10" fmla="*/ 2677 w 10000"/>
              <a:gd name="connsiteY10" fmla="*/ 946 h 10205"/>
              <a:gd name="connsiteX11" fmla="*/ 3052 w 10000"/>
              <a:gd name="connsiteY11" fmla="*/ 2827 h 10205"/>
              <a:gd name="connsiteX12" fmla="*/ 2711 w 10000"/>
              <a:gd name="connsiteY12" fmla="*/ 3643 h 10205"/>
              <a:gd name="connsiteX13" fmla="*/ 2660 w 10000"/>
              <a:gd name="connsiteY13" fmla="*/ 3651 h 10205"/>
              <a:gd name="connsiteX14" fmla="*/ 2353 w 10000"/>
              <a:gd name="connsiteY14" fmla="*/ 3518 h 10205"/>
              <a:gd name="connsiteX15" fmla="*/ 2336 w 10000"/>
              <a:gd name="connsiteY15" fmla="*/ 3518 h 10205"/>
              <a:gd name="connsiteX16" fmla="*/ 2336 w 10000"/>
              <a:gd name="connsiteY16" fmla="*/ 3501 h 10205"/>
              <a:gd name="connsiteX17" fmla="*/ 2320 w 10000"/>
              <a:gd name="connsiteY17" fmla="*/ 3501 h 10205"/>
              <a:gd name="connsiteX18" fmla="*/ 1927 w 10000"/>
              <a:gd name="connsiteY18" fmla="*/ 3035 h 10205"/>
              <a:gd name="connsiteX19" fmla="*/ 1280 w 10000"/>
              <a:gd name="connsiteY19" fmla="*/ 2411 h 10205"/>
              <a:gd name="connsiteX20" fmla="*/ 276 w 10000"/>
              <a:gd name="connsiteY20" fmla="*/ 2303 h 10205"/>
              <a:gd name="connsiteX21" fmla="*/ 105 w 10000"/>
              <a:gd name="connsiteY21" fmla="*/ 2369 h 10205"/>
              <a:gd name="connsiteX22" fmla="*/ 3 w 10000"/>
              <a:gd name="connsiteY22" fmla="*/ 2503 h 10205"/>
              <a:gd name="connsiteX23" fmla="*/ 258 w 10000"/>
              <a:gd name="connsiteY23" fmla="*/ 2794 h 10205"/>
              <a:gd name="connsiteX24" fmla="*/ 531 w 10000"/>
              <a:gd name="connsiteY24" fmla="*/ 3485 h 10205"/>
              <a:gd name="connsiteX25" fmla="*/ 633 w 10000"/>
              <a:gd name="connsiteY25" fmla="*/ 3676 h 10205"/>
              <a:gd name="connsiteX26" fmla="*/ 940 w 10000"/>
              <a:gd name="connsiteY26" fmla="*/ 4025 h 10205"/>
              <a:gd name="connsiteX27" fmla="*/ 1144 w 10000"/>
              <a:gd name="connsiteY27" fmla="*/ 4308 h 10205"/>
              <a:gd name="connsiteX28" fmla="*/ 1144 w 10000"/>
              <a:gd name="connsiteY28" fmla="*/ 4308 h 10205"/>
              <a:gd name="connsiteX29" fmla="*/ 1161 w 10000"/>
              <a:gd name="connsiteY29" fmla="*/ 4342 h 10205"/>
              <a:gd name="connsiteX30" fmla="*/ 1178 w 10000"/>
              <a:gd name="connsiteY30" fmla="*/ 4350 h 10205"/>
              <a:gd name="connsiteX31" fmla="*/ 1280 w 10000"/>
              <a:gd name="connsiteY31" fmla="*/ 4509 h 10205"/>
              <a:gd name="connsiteX32" fmla="*/ 1298 w 10000"/>
              <a:gd name="connsiteY32" fmla="*/ 4517 h 10205"/>
              <a:gd name="connsiteX33" fmla="*/ 1280 w 10000"/>
              <a:gd name="connsiteY33" fmla="*/ 4525 h 10205"/>
              <a:gd name="connsiteX34" fmla="*/ 1298 w 10000"/>
              <a:gd name="connsiteY34" fmla="*/ 4525 h 10205"/>
              <a:gd name="connsiteX35" fmla="*/ 1366 w 10000"/>
              <a:gd name="connsiteY35" fmla="*/ 4692 h 10205"/>
              <a:gd name="connsiteX36" fmla="*/ 2200 w 10000"/>
              <a:gd name="connsiteY36" fmla="*/ 5640 h 10205"/>
              <a:gd name="connsiteX37" fmla="*/ 3614 w 10000"/>
              <a:gd name="connsiteY37" fmla="*/ 6581 h 10205"/>
              <a:gd name="connsiteX38" fmla="*/ 3490 w 10000"/>
              <a:gd name="connsiteY38" fmla="*/ 10000 h 10205"/>
              <a:gd name="connsiteX39" fmla="*/ 7781 w 10000"/>
              <a:gd name="connsiteY39" fmla="*/ 9788 h 10205"/>
              <a:gd name="connsiteX40" fmla="*/ 7719 w 10000"/>
              <a:gd name="connsiteY40" fmla="*/ 6605 h 10205"/>
              <a:gd name="connsiteX41" fmla="*/ 8196 w 10000"/>
              <a:gd name="connsiteY41" fmla="*/ 6190 h 10205"/>
              <a:gd name="connsiteX42" fmla="*/ 9202 w 10000"/>
              <a:gd name="connsiteY42" fmla="*/ 4142 h 10205"/>
              <a:gd name="connsiteX43" fmla="*/ 9985 w 10000"/>
              <a:gd name="connsiteY43" fmla="*/ 1470 h 10205"/>
              <a:gd name="connsiteX44" fmla="*/ 8877 w 10000"/>
              <a:gd name="connsiteY44" fmla="*/ 1379 h 10205"/>
              <a:gd name="connsiteX45" fmla="*/ 8111 w 10000"/>
              <a:gd name="connsiteY45" fmla="*/ 3077 h 10205"/>
              <a:gd name="connsiteX46" fmla="*/ 8043 w 10000"/>
              <a:gd name="connsiteY46" fmla="*/ 3127 h 10205"/>
              <a:gd name="connsiteX47" fmla="*/ 8026 w 10000"/>
              <a:gd name="connsiteY47" fmla="*/ 3127 h 10205"/>
              <a:gd name="connsiteX48" fmla="*/ 7907 w 10000"/>
              <a:gd name="connsiteY48" fmla="*/ 3127 h 10205"/>
              <a:gd name="connsiteX49" fmla="*/ 7804 w 10000"/>
              <a:gd name="connsiteY49" fmla="*/ 2952 h 10205"/>
              <a:gd name="connsiteX50" fmla="*/ 8248 w 10000"/>
              <a:gd name="connsiteY50" fmla="*/ 696 h 10205"/>
              <a:gd name="connsiteX51" fmla="*/ 7140 w 10000"/>
              <a:gd name="connsiteY51" fmla="*/ 588 h 10205"/>
              <a:gd name="connsiteX0" fmla="*/ 7140 w 10000"/>
              <a:gd name="connsiteY0" fmla="*/ 588 h 10205"/>
              <a:gd name="connsiteX1" fmla="*/ 6492 w 10000"/>
              <a:gd name="connsiteY1" fmla="*/ 2677 h 10205"/>
              <a:gd name="connsiteX2" fmla="*/ 6459 w 10000"/>
              <a:gd name="connsiteY2" fmla="*/ 2760 h 10205"/>
              <a:gd name="connsiteX3" fmla="*/ 6272 w 10000"/>
              <a:gd name="connsiteY3" fmla="*/ 2885 h 10205"/>
              <a:gd name="connsiteX4" fmla="*/ 6169 w 10000"/>
              <a:gd name="connsiteY4" fmla="*/ 2760 h 10205"/>
              <a:gd name="connsiteX5" fmla="*/ 6101 w 10000"/>
              <a:gd name="connsiteY5" fmla="*/ 396 h 10205"/>
              <a:gd name="connsiteX6" fmla="*/ 4755 w 10000"/>
              <a:gd name="connsiteY6" fmla="*/ 314 h 10205"/>
              <a:gd name="connsiteX7" fmla="*/ 4721 w 10000"/>
              <a:gd name="connsiteY7" fmla="*/ 2727 h 10205"/>
              <a:gd name="connsiteX8" fmla="*/ 4483 w 10000"/>
              <a:gd name="connsiteY8" fmla="*/ 2702 h 10205"/>
              <a:gd name="connsiteX9" fmla="*/ 3835 w 10000"/>
              <a:gd name="connsiteY9" fmla="*/ 896 h 10205"/>
              <a:gd name="connsiteX10" fmla="*/ 2677 w 10000"/>
              <a:gd name="connsiteY10" fmla="*/ 946 h 10205"/>
              <a:gd name="connsiteX11" fmla="*/ 3052 w 10000"/>
              <a:gd name="connsiteY11" fmla="*/ 2827 h 10205"/>
              <a:gd name="connsiteX12" fmla="*/ 2711 w 10000"/>
              <a:gd name="connsiteY12" fmla="*/ 3643 h 10205"/>
              <a:gd name="connsiteX13" fmla="*/ 2660 w 10000"/>
              <a:gd name="connsiteY13" fmla="*/ 3651 h 10205"/>
              <a:gd name="connsiteX14" fmla="*/ 2353 w 10000"/>
              <a:gd name="connsiteY14" fmla="*/ 3518 h 10205"/>
              <a:gd name="connsiteX15" fmla="*/ 2336 w 10000"/>
              <a:gd name="connsiteY15" fmla="*/ 3518 h 10205"/>
              <a:gd name="connsiteX16" fmla="*/ 2336 w 10000"/>
              <a:gd name="connsiteY16" fmla="*/ 3501 h 10205"/>
              <a:gd name="connsiteX17" fmla="*/ 2320 w 10000"/>
              <a:gd name="connsiteY17" fmla="*/ 3501 h 10205"/>
              <a:gd name="connsiteX18" fmla="*/ 1927 w 10000"/>
              <a:gd name="connsiteY18" fmla="*/ 3035 h 10205"/>
              <a:gd name="connsiteX19" fmla="*/ 1280 w 10000"/>
              <a:gd name="connsiteY19" fmla="*/ 2411 h 10205"/>
              <a:gd name="connsiteX20" fmla="*/ 276 w 10000"/>
              <a:gd name="connsiteY20" fmla="*/ 2303 h 10205"/>
              <a:gd name="connsiteX21" fmla="*/ 105 w 10000"/>
              <a:gd name="connsiteY21" fmla="*/ 2369 h 10205"/>
              <a:gd name="connsiteX22" fmla="*/ 3 w 10000"/>
              <a:gd name="connsiteY22" fmla="*/ 2503 h 10205"/>
              <a:gd name="connsiteX23" fmla="*/ 258 w 10000"/>
              <a:gd name="connsiteY23" fmla="*/ 2794 h 10205"/>
              <a:gd name="connsiteX24" fmla="*/ 531 w 10000"/>
              <a:gd name="connsiteY24" fmla="*/ 3485 h 10205"/>
              <a:gd name="connsiteX25" fmla="*/ 633 w 10000"/>
              <a:gd name="connsiteY25" fmla="*/ 3676 h 10205"/>
              <a:gd name="connsiteX26" fmla="*/ 940 w 10000"/>
              <a:gd name="connsiteY26" fmla="*/ 4025 h 10205"/>
              <a:gd name="connsiteX27" fmla="*/ 1144 w 10000"/>
              <a:gd name="connsiteY27" fmla="*/ 4308 h 10205"/>
              <a:gd name="connsiteX28" fmla="*/ 1144 w 10000"/>
              <a:gd name="connsiteY28" fmla="*/ 4308 h 10205"/>
              <a:gd name="connsiteX29" fmla="*/ 1161 w 10000"/>
              <a:gd name="connsiteY29" fmla="*/ 4342 h 10205"/>
              <a:gd name="connsiteX30" fmla="*/ 1178 w 10000"/>
              <a:gd name="connsiteY30" fmla="*/ 4350 h 10205"/>
              <a:gd name="connsiteX31" fmla="*/ 1280 w 10000"/>
              <a:gd name="connsiteY31" fmla="*/ 4509 h 10205"/>
              <a:gd name="connsiteX32" fmla="*/ 1298 w 10000"/>
              <a:gd name="connsiteY32" fmla="*/ 4517 h 10205"/>
              <a:gd name="connsiteX33" fmla="*/ 1280 w 10000"/>
              <a:gd name="connsiteY33" fmla="*/ 4525 h 10205"/>
              <a:gd name="connsiteX34" fmla="*/ 1298 w 10000"/>
              <a:gd name="connsiteY34" fmla="*/ 4525 h 10205"/>
              <a:gd name="connsiteX35" fmla="*/ 1366 w 10000"/>
              <a:gd name="connsiteY35" fmla="*/ 4692 h 10205"/>
              <a:gd name="connsiteX36" fmla="*/ 2200 w 10000"/>
              <a:gd name="connsiteY36" fmla="*/ 5640 h 10205"/>
              <a:gd name="connsiteX37" fmla="*/ 3614 w 10000"/>
              <a:gd name="connsiteY37" fmla="*/ 6581 h 10205"/>
              <a:gd name="connsiteX38" fmla="*/ 3490 w 10000"/>
              <a:gd name="connsiteY38" fmla="*/ 10000 h 10205"/>
              <a:gd name="connsiteX39" fmla="*/ 7781 w 10000"/>
              <a:gd name="connsiteY39" fmla="*/ 9788 h 10205"/>
              <a:gd name="connsiteX40" fmla="*/ 7719 w 10000"/>
              <a:gd name="connsiteY40" fmla="*/ 6605 h 10205"/>
              <a:gd name="connsiteX41" fmla="*/ 8196 w 10000"/>
              <a:gd name="connsiteY41" fmla="*/ 6190 h 10205"/>
              <a:gd name="connsiteX42" fmla="*/ 9202 w 10000"/>
              <a:gd name="connsiteY42" fmla="*/ 4142 h 10205"/>
              <a:gd name="connsiteX43" fmla="*/ 9985 w 10000"/>
              <a:gd name="connsiteY43" fmla="*/ 1470 h 10205"/>
              <a:gd name="connsiteX44" fmla="*/ 8877 w 10000"/>
              <a:gd name="connsiteY44" fmla="*/ 1379 h 10205"/>
              <a:gd name="connsiteX45" fmla="*/ 8111 w 10000"/>
              <a:gd name="connsiteY45" fmla="*/ 3077 h 10205"/>
              <a:gd name="connsiteX46" fmla="*/ 8043 w 10000"/>
              <a:gd name="connsiteY46" fmla="*/ 3127 h 10205"/>
              <a:gd name="connsiteX47" fmla="*/ 8026 w 10000"/>
              <a:gd name="connsiteY47" fmla="*/ 3127 h 10205"/>
              <a:gd name="connsiteX48" fmla="*/ 7907 w 10000"/>
              <a:gd name="connsiteY48" fmla="*/ 3127 h 10205"/>
              <a:gd name="connsiteX49" fmla="*/ 7804 w 10000"/>
              <a:gd name="connsiteY49" fmla="*/ 2952 h 10205"/>
              <a:gd name="connsiteX50" fmla="*/ 8248 w 10000"/>
              <a:gd name="connsiteY50" fmla="*/ 696 h 10205"/>
              <a:gd name="connsiteX51" fmla="*/ 7140 w 10000"/>
              <a:gd name="connsiteY51" fmla="*/ 588 h 10205"/>
              <a:gd name="connsiteX0" fmla="*/ 7140 w 10000"/>
              <a:gd name="connsiteY0" fmla="*/ 588 h 10205"/>
              <a:gd name="connsiteX1" fmla="*/ 6492 w 10000"/>
              <a:gd name="connsiteY1" fmla="*/ 2677 h 10205"/>
              <a:gd name="connsiteX2" fmla="*/ 6459 w 10000"/>
              <a:gd name="connsiteY2" fmla="*/ 2760 h 10205"/>
              <a:gd name="connsiteX3" fmla="*/ 6272 w 10000"/>
              <a:gd name="connsiteY3" fmla="*/ 2885 h 10205"/>
              <a:gd name="connsiteX4" fmla="*/ 6169 w 10000"/>
              <a:gd name="connsiteY4" fmla="*/ 2760 h 10205"/>
              <a:gd name="connsiteX5" fmla="*/ 6101 w 10000"/>
              <a:gd name="connsiteY5" fmla="*/ 396 h 10205"/>
              <a:gd name="connsiteX6" fmla="*/ 4755 w 10000"/>
              <a:gd name="connsiteY6" fmla="*/ 314 h 10205"/>
              <a:gd name="connsiteX7" fmla="*/ 4721 w 10000"/>
              <a:gd name="connsiteY7" fmla="*/ 2727 h 10205"/>
              <a:gd name="connsiteX8" fmla="*/ 4483 w 10000"/>
              <a:gd name="connsiteY8" fmla="*/ 2702 h 10205"/>
              <a:gd name="connsiteX9" fmla="*/ 3835 w 10000"/>
              <a:gd name="connsiteY9" fmla="*/ 896 h 10205"/>
              <a:gd name="connsiteX10" fmla="*/ 2677 w 10000"/>
              <a:gd name="connsiteY10" fmla="*/ 946 h 10205"/>
              <a:gd name="connsiteX11" fmla="*/ 3052 w 10000"/>
              <a:gd name="connsiteY11" fmla="*/ 2827 h 10205"/>
              <a:gd name="connsiteX12" fmla="*/ 2711 w 10000"/>
              <a:gd name="connsiteY12" fmla="*/ 3643 h 10205"/>
              <a:gd name="connsiteX13" fmla="*/ 2660 w 10000"/>
              <a:gd name="connsiteY13" fmla="*/ 3651 h 10205"/>
              <a:gd name="connsiteX14" fmla="*/ 2353 w 10000"/>
              <a:gd name="connsiteY14" fmla="*/ 3518 h 10205"/>
              <a:gd name="connsiteX15" fmla="*/ 2336 w 10000"/>
              <a:gd name="connsiteY15" fmla="*/ 3518 h 10205"/>
              <a:gd name="connsiteX16" fmla="*/ 2336 w 10000"/>
              <a:gd name="connsiteY16" fmla="*/ 3501 h 10205"/>
              <a:gd name="connsiteX17" fmla="*/ 2320 w 10000"/>
              <a:gd name="connsiteY17" fmla="*/ 3501 h 10205"/>
              <a:gd name="connsiteX18" fmla="*/ 1927 w 10000"/>
              <a:gd name="connsiteY18" fmla="*/ 3035 h 10205"/>
              <a:gd name="connsiteX19" fmla="*/ 1280 w 10000"/>
              <a:gd name="connsiteY19" fmla="*/ 2411 h 10205"/>
              <a:gd name="connsiteX20" fmla="*/ 276 w 10000"/>
              <a:gd name="connsiteY20" fmla="*/ 2303 h 10205"/>
              <a:gd name="connsiteX21" fmla="*/ 105 w 10000"/>
              <a:gd name="connsiteY21" fmla="*/ 2369 h 10205"/>
              <a:gd name="connsiteX22" fmla="*/ 3 w 10000"/>
              <a:gd name="connsiteY22" fmla="*/ 2503 h 10205"/>
              <a:gd name="connsiteX23" fmla="*/ 258 w 10000"/>
              <a:gd name="connsiteY23" fmla="*/ 2794 h 10205"/>
              <a:gd name="connsiteX24" fmla="*/ 531 w 10000"/>
              <a:gd name="connsiteY24" fmla="*/ 3485 h 10205"/>
              <a:gd name="connsiteX25" fmla="*/ 633 w 10000"/>
              <a:gd name="connsiteY25" fmla="*/ 3676 h 10205"/>
              <a:gd name="connsiteX26" fmla="*/ 940 w 10000"/>
              <a:gd name="connsiteY26" fmla="*/ 4025 h 10205"/>
              <a:gd name="connsiteX27" fmla="*/ 1144 w 10000"/>
              <a:gd name="connsiteY27" fmla="*/ 4308 h 10205"/>
              <a:gd name="connsiteX28" fmla="*/ 1144 w 10000"/>
              <a:gd name="connsiteY28" fmla="*/ 4308 h 10205"/>
              <a:gd name="connsiteX29" fmla="*/ 1161 w 10000"/>
              <a:gd name="connsiteY29" fmla="*/ 4342 h 10205"/>
              <a:gd name="connsiteX30" fmla="*/ 1178 w 10000"/>
              <a:gd name="connsiteY30" fmla="*/ 4350 h 10205"/>
              <a:gd name="connsiteX31" fmla="*/ 1280 w 10000"/>
              <a:gd name="connsiteY31" fmla="*/ 4509 h 10205"/>
              <a:gd name="connsiteX32" fmla="*/ 1298 w 10000"/>
              <a:gd name="connsiteY32" fmla="*/ 4517 h 10205"/>
              <a:gd name="connsiteX33" fmla="*/ 1280 w 10000"/>
              <a:gd name="connsiteY33" fmla="*/ 4525 h 10205"/>
              <a:gd name="connsiteX34" fmla="*/ 1298 w 10000"/>
              <a:gd name="connsiteY34" fmla="*/ 4525 h 10205"/>
              <a:gd name="connsiteX35" fmla="*/ 1366 w 10000"/>
              <a:gd name="connsiteY35" fmla="*/ 4692 h 10205"/>
              <a:gd name="connsiteX36" fmla="*/ 2200 w 10000"/>
              <a:gd name="connsiteY36" fmla="*/ 5640 h 10205"/>
              <a:gd name="connsiteX37" fmla="*/ 3614 w 10000"/>
              <a:gd name="connsiteY37" fmla="*/ 6581 h 10205"/>
              <a:gd name="connsiteX38" fmla="*/ 3490 w 10000"/>
              <a:gd name="connsiteY38" fmla="*/ 10000 h 10205"/>
              <a:gd name="connsiteX39" fmla="*/ 7781 w 10000"/>
              <a:gd name="connsiteY39" fmla="*/ 9788 h 10205"/>
              <a:gd name="connsiteX40" fmla="*/ 7719 w 10000"/>
              <a:gd name="connsiteY40" fmla="*/ 6605 h 10205"/>
              <a:gd name="connsiteX41" fmla="*/ 8196 w 10000"/>
              <a:gd name="connsiteY41" fmla="*/ 6190 h 10205"/>
              <a:gd name="connsiteX42" fmla="*/ 9202 w 10000"/>
              <a:gd name="connsiteY42" fmla="*/ 4142 h 10205"/>
              <a:gd name="connsiteX43" fmla="*/ 9985 w 10000"/>
              <a:gd name="connsiteY43" fmla="*/ 1470 h 10205"/>
              <a:gd name="connsiteX44" fmla="*/ 8877 w 10000"/>
              <a:gd name="connsiteY44" fmla="*/ 1379 h 10205"/>
              <a:gd name="connsiteX45" fmla="*/ 8111 w 10000"/>
              <a:gd name="connsiteY45" fmla="*/ 3077 h 10205"/>
              <a:gd name="connsiteX46" fmla="*/ 8043 w 10000"/>
              <a:gd name="connsiteY46" fmla="*/ 3127 h 10205"/>
              <a:gd name="connsiteX47" fmla="*/ 8026 w 10000"/>
              <a:gd name="connsiteY47" fmla="*/ 3127 h 10205"/>
              <a:gd name="connsiteX48" fmla="*/ 7907 w 10000"/>
              <a:gd name="connsiteY48" fmla="*/ 3127 h 10205"/>
              <a:gd name="connsiteX49" fmla="*/ 7804 w 10000"/>
              <a:gd name="connsiteY49" fmla="*/ 2952 h 10205"/>
              <a:gd name="connsiteX50" fmla="*/ 8248 w 10000"/>
              <a:gd name="connsiteY50" fmla="*/ 696 h 10205"/>
              <a:gd name="connsiteX51" fmla="*/ 7140 w 10000"/>
              <a:gd name="connsiteY51" fmla="*/ 588 h 10205"/>
              <a:gd name="connsiteX0" fmla="*/ 7140 w 10000"/>
              <a:gd name="connsiteY0" fmla="*/ 588 h 10000"/>
              <a:gd name="connsiteX1" fmla="*/ 6492 w 10000"/>
              <a:gd name="connsiteY1" fmla="*/ 2677 h 10000"/>
              <a:gd name="connsiteX2" fmla="*/ 6459 w 10000"/>
              <a:gd name="connsiteY2" fmla="*/ 2760 h 10000"/>
              <a:gd name="connsiteX3" fmla="*/ 6272 w 10000"/>
              <a:gd name="connsiteY3" fmla="*/ 2885 h 10000"/>
              <a:gd name="connsiteX4" fmla="*/ 6169 w 10000"/>
              <a:gd name="connsiteY4" fmla="*/ 2760 h 10000"/>
              <a:gd name="connsiteX5" fmla="*/ 6101 w 10000"/>
              <a:gd name="connsiteY5" fmla="*/ 396 h 10000"/>
              <a:gd name="connsiteX6" fmla="*/ 4755 w 10000"/>
              <a:gd name="connsiteY6" fmla="*/ 314 h 10000"/>
              <a:gd name="connsiteX7" fmla="*/ 4721 w 10000"/>
              <a:gd name="connsiteY7" fmla="*/ 2727 h 10000"/>
              <a:gd name="connsiteX8" fmla="*/ 4483 w 10000"/>
              <a:gd name="connsiteY8" fmla="*/ 2702 h 10000"/>
              <a:gd name="connsiteX9" fmla="*/ 3835 w 10000"/>
              <a:gd name="connsiteY9" fmla="*/ 896 h 10000"/>
              <a:gd name="connsiteX10" fmla="*/ 2677 w 10000"/>
              <a:gd name="connsiteY10" fmla="*/ 946 h 10000"/>
              <a:gd name="connsiteX11" fmla="*/ 3052 w 10000"/>
              <a:gd name="connsiteY11" fmla="*/ 2827 h 10000"/>
              <a:gd name="connsiteX12" fmla="*/ 2711 w 10000"/>
              <a:gd name="connsiteY12" fmla="*/ 3643 h 10000"/>
              <a:gd name="connsiteX13" fmla="*/ 2660 w 10000"/>
              <a:gd name="connsiteY13" fmla="*/ 3651 h 10000"/>
              <a:gd name="connsiteX14" fmla="*/ 2353 w 10000"/>
              <a:gd name="connsiteY14" fmla="*/ 3518 h 10000"/>
              <a:gd name="connsiteX15" fmla="*/ 2336 w 10000"/>
              <a:gd name="connsiteY15" fmla="*/ 3518 h 10000"/>
              <a:gd name="connsiteX16" fmla="*/ 2336 w 10000"/>
              <a:gd name="connsiteY16" fmla="*/ 3501 h 10000"/>
              <a:gd name="connsiteX17" fmla="*/ 2320 w 10000"/>
              <a:gd name="connsiteY17" fmla="*/ 3501 h 10000"/>
              <a:gd name="connsiteX18" fmla="*/ 1927 w 10000"/>
              <a:gd name="connsiteY18" fmla="*/ 3035 h 10000"/>
              <a:gd name="connsiteX19" fmla="*/ 1280 w 10000"/>
              <a:gd name="connsiteY19" fmla="*/ 2411 h 10000"/>
              <a:gd name="connsiteX20" fmla="*/ 276 w 10000"/>
              <a:gd name="connsiteY20" fmla="*/ 2303 h 10000"/>
              <a:gd name="connsiteX21" fmla="*/ 105 w 10000"/>
              <a:gd name="connsiteY21" fmla="*/ 2369 h 10000"/>
              <a:gd name="connsiteX22" fmla="*/ 3 w 10000"/>
              <a:gd name="connsiteY22" fmla="*/ 2503 h 10000"/>
              <a:gd name="connsiteX23" fmla="*/ 258 w 10000"/>
              <a:gd name="connsiteY23" fmla="*/ 2794 h 10000"/>
              <a:gd name="connsiteX24" fmla="*/ 531 w 10000"/>
              <a:gd name="connsiteY24" fmla="*/ 3485 h 10000"/>
              <a:gd name="connsiteX25" fmla="*/ 633 w 10000"/>
              <a:gd name="connsiteY25" fmla="*/ 3676 h 10000"/>
              <a:gd name="connsiteX26" fmla="*/ 940 w 10000"/>
              <a:gd name="connsiteY26" fmla="*/ 4025 h 10000"/>
              <a:gd name="connsiteX27" fmla="*/ 1144 w 10000"/>
              <a:gd name="connsiteY27" fmla="*/ 4308 h 10000"/>
              <a:gd name="connsiteX28" fmla="*/ 1144 w 10000"/>
              <a:gd name="connsiteY28" fmla="*/ 4308 h 10000"/>
              <a:gd name="connsiteX29" fmla="*/ 1161 w 10000"/>
              <a:gd name="connsiteY29" fmla="*/ 4342 h 10000"/>
              <a:gd name="connsiteX30" fmla="*/ 1178 w 10000"/>
              <a:gd name="connsiteY30" fmla="*/ 4350 h 10000"/>
              <a:gd name="connsiteX31" fmla="*/ 1280 w 10000"/>
              <a:gd name="connsiteY31" fmla="*/ 4509 h 10000"/>
              <a:gd name="connsiteX32" fmla="*/ 1298 w 10000"/>
              <a:gd name="connsiteY32" fmla="*/ 4517 h 10000"/>
              <a:gd name="connsiteX33" fmla="*/ 1280 w 10000"/>
              <a:gd name="connsiteY33" fmla="*/ 4525 h 10000"/>
              <a:gd name="connsiteX34" fmla="*/ 1298 w 10000"/>
              <a:gd name="connsiteY34" fmla="*/ 4525 h 10000"/>
              <a:gd name="connsiteX35" fmla="*/ 1366 w 10000"/>
              <a:gd name="connsiteY35" fmla="*/ 4692 h 10000"/>
              <a:gd name="connsiteX36" fmla="*/ 2200 w 10000"/>
              <a:gd name="connsiteY36" fmla="*/ 5640 h 10000"/>
              <a:gd name="connsiteX37" fmla="*/ 3614 w 10000"/>
              <a:gd name="connsiteY37" fmla="*/ 6581 h 10000"/>
              <a:gd name="connsiteX38" fmla="*/ 3490 w 10000"/>
              <a:gd name="connsiteY38" fmla="*/ 10000 h 10000"/>
              <a:gd name="connsiteX39" fmla="*/ 7781 w 10000"/>
              <a:gd name="connsiteY39" fmla="*/ 9788 h 10000"/>
              <a:gd name="connsiteX40" fmla="*/ 7719 w 10000"/>
              <a:gd name="connsiteY40" fmla="*/ 6605 h 10000"/>
              <a:gd name="connsiteX41" fmla="*/ 8196 w 10000"/>
              <a:gd name="connsiteY41" fmla="*/ 6190 h 10000"/>
              <a:gd name="connsiteX42" fmla="*/ 9202 w 10000"/>
              <a:gd name="connsiteY42" fmla="*/ 4142 h 10000"/>
              <a:gd name="connsiteX43" fmla="*/ 9985 w 10000"/>
              <a:gd name="connsiteY43" fmla="*/ 1470 h 10000"/>
              <a:gd name="connsiteX44" fmla="*/ 8877 w 10000"/>
              <a:gd name="connsiteY44" fmla="*/ 1379 h 10000"/>
              <a:gd name="connsiteX45" fmla="*/ 8111 w 10000"/>
              <a:gd name="connsiteY45" fmla="*/ 3077 h 10000"/>
              <a:gd name="connsiteX46" fmla="*/ 8043 w 10000"/>
              <a:gd name="connsiteY46" fmla="*/ 3127 h 10000"/>
              <a:gd name="connsiteX47" fmla="*/ 8026 w 10000"/>
              <a:gd name="connsiteY47" fmla="*/ 3127 h 10000"/>
              <a:gd name="connsiteX48" fmla="*/ 7907 w 10000"/>
              <a:gd name="connsiteY48" fmla="*/ 3127 h 10000"/>
              <a:gd name="connsiteX49" fmla="*/ 7804 w 10000"/>
              <a:gd name="connsiteY49" fmla="*/ 2952 h 10000"/>
              <a:gd name="connsiteX50" fmla="*/ 8248 w 10000"/>
              <a:gd name="connsiteY50" fmla="*/ 696 h 10000"/>
              <a:gd name="connsiteX51" fmla="*/ 7140 w 10000"/>
              <a:gd name="connsiteY51" fmla="*/ 588 h 10000"/>
              <a:gd name="connsiteX0" fmla="*/ 7140 w 10000"/>
              <a:gd name="connsiteY0" fmla="*/ 588 h 10000"/>
              <a:gd name="connsiteX1" fmla="*/ 6492 w 10000"/>
              <a:gd name="connsiteY1" fmla="*/ 2677 h 10000"/>
              <a:gd name="connsiteX2" fmla="*/ 6459 w 10000"/>
              <a:gd name="connsiteY2" fmla="*/ 2760 h 10000"/>
              <a:gd name="connsiteX3" fmla="*/ 6272 w 10000"/>
              <a:gd name="connsiteY3" fmla="*/ 2885 h 10000"/>
              <a:gd name="connsiteX4" fmla="*/ 6169 w 10000"/>
              <a:gd name="connsiteY4" fmla="*/ 2760 h 10000"/>
              <a:gd name="connsiteX5" fmla="*/ 6101 w 10000"/>
              <a:gd name="connsiteY5" fmla="*/ 396 h 10000"/>
              <a:gd name="connsiteX6" fmla="*/ 4755 w 10000"/>
              <a:gd name="connsiteY6" fmla="*/ 314 h 10000"/>
              <a:gd name="connsiteX7" fmla="*/ 4721 w 10000"/>
              <a:gd name="connsiteY7" fmla="*/ 2727 h 10000"/>
              <a:gd name="connsiteX8" fmla="*/ 4483 w 10000"/>
              <a:gd name="connsiteY8" fmla="*/ 2702 h 10000"/>
              <a:gd name="connsiteX9" fmla="*/ 3835 w 10000"/>
              <a:gd name="connsiteY9" fmla="*/ 896 h 10000"/>
              <a:gd name="connsiteX10" fmla="*/ 2677 w 10000"/>
              <a:gd name="connsiteY10" fmla="*/ 946 h 10000"/>
              <a:gd name="connsiteX11" fmla="*/ 3052 w 10000"/>
              <a:gd name="connsiteY11" fmla="*/ 2827 h 10000"/>
              <a:gd name="connsiteX12" fmla="*/ 2711 w 10000"/>
              <a:gd name="connsiteY12" fmla="*/ 3643 h 10000"/>
              <a:gd name="connsiteX13" fmla="*/ 2660 w 10000"/>
              <a:gd name="connsiteY13" fmla="*/ 3651 h 10000"/>
              <a:gd name="connsiteX14" fmla="*/ 2353 w 10000"/>
              <a:gd name="connsiteY14" fmla="*/ 3518 h 10000"/>
              <a:gd name="connsiteX15" fmla="*/ 2336 w 10000"/>
              <a:gd name="connsiteY15" fmla="*/ 3518 h 10000"/>
              <a:gd name="connsiteX16" fmla="*/ 2336 w 10000"/>
              <a:gd name="connsiteY16" fmla="*/ 3501 h 10000"/>
              <a:gd name="connsiteX17" fmla="*/ 2320 w 10000"/>
              <a:gd name="connsiteY17" fmla="*/ 3501 h 10000"/>
              <a:gd name="connsiteX18" fmla="*/ 1927 w 10000"/>
              <a:gd name="connsiteY18" fmla="*/ 3035 h 10000"/>
              <a:gd name="connsiteX19" fmla="*/ 1280 w 10000"/>
              <a:gd name="connsiteY19" fmla="*/ 2411 h 10000"/>
              <a:gd name="connsiteX20" fmla="*/ 276 w 10000"/>
              <a:gd name="connsiteY20" fmla="*/ 2303 h 10000"/>
              <a:gd name="connsiteX21" fmla="*/ 105 w 10000"/>
              <a:gd name="connsiteY21" fmla="*/ 2369 h 10000"/>
              <a:gd name="connsiteX22" fmla="*/ 3 w 10000"/>
              <a:gd name="connsiteY22" fmla="*/ 2503 h 10000"/>
              <a:gd name="connsiteX23" fmla="*/ 258 w 10000"/>
              <a:gd name="connsiteY23" fmla="*/ 2794 h 10000"/>
              <a:gd name="connsiteX24" fmla="*/ 531 w 10000"/>
              <a:gd name="connsiteY24" fmla="*/ 3485 h 10000"/>
              <a:gd name="connsiteX25" fmla="*/ 633 w 10000"/>
              <a:gd name="connsiteY25" fmla="*/ 3676 h 10000"/>
              <a:gd name="connsiteX26" fmla="*/ 940 w 10000"/>
              <a:gd name="connsiteY26" fmla="*/ 4025 h 10000"/>
              <a:gd name="connsiteX27" fmla="*/ 1144 w 10000"/>
              <a:gd name="connsiteY27" fmla="*/ 4308 h 10000"/>
              <a:gd name="connsiteX28" fmla="*/ 1144 w 10000"/>
              <a:gd name="connsiteY28" fmla="*/ 4308 h 10000"/>
              <a:gd name="connsiteX29" fmla="*/ 1161 w 10000"/>
              <a:gd name="connsiteY29" fmla="*/ 4342 h 10000"/>
              <a:gd name="connsiteX30" fmla="*/ 1178 w 10000"/>
              <a:gd name="connsiteY30" fmla="*/ 4350 h 10000"/>
              <a:gd name="connsiteX31" fmla="*/ 1280 w 10000"/>
              <a:gd name="connsiteY31" fmla="*/ 4509 h 10000"/>
              <a:gd name="connsiteX32" fmla="*/ 1298 w 10000"/>
              <a:gd name="connsiteY32" fmla="*/ 4517 h 10000"/>
              <a:gd name="connsiteX33" fmla="*/ 1280 w 10000"/>
              <a:gd name="connsiteY33" fmla="*/ 4525 h 10000"/>
              <a:gd name="connsiteX34" fmla="*/ 1298 w 10000"/>
              <a:gd name="connsiteY34" fmla="*/ 4525 h 10000"/>
              <a:gd name="connsiteX35" fmla="*/ 1366 w 10000"/>
              <a:gd name="connsiteY35" fmla="*/ 4692 h 10000"/>
              <a:gd name="connsiteX36" fmla="*/ 2200 w 10000"/>
              <a:gd name="connsiteY36" fmla="*/ 5640 h 10000"/>
              <a:gd name="connsiteX37" fmla="*/ 3614 w 10000"/>
              <a:gd name="connsiteY37" fmla="*/ 6581 h 10000"/>
              <a:gd name="connsiteX38" fmla="*/ 3490 w 10000"/>
              <a:gd name="connsiteY38" fmla="*/ 10000 h 10000"/>
              <a:gd name="connsiteX39" fmla="*/ 7781 w 10000"/>
              <a:gd name="connsiteY39" fmla="*/ 9788 h 10000"/>
              <a:gd name="connsiteX40" fmla="*/ 7719 w 10000"/>
              <a:gd name="connsiteY40" fmla="*/ 6605 h 10000"/>
              <a:gd name="connsiteX41" fmla="*/ 8196 w 10000"/>
              <a:gd name="connsiteY41" fmla="*/ 6190 h 10000"/>
              <a:gd name="connsiteX42" fmla="*/ 9202 w 10000"/>
              <a:gd name="connsiteY42" fmla="*/ 4142 h 10000"/>
              <a:gd name="connsiteX43" fmla="*/ 9985 w 10000"/>
              <a:gd name="connsiteY43" fmla="*/ 1470 h 10000"/>
              <a:gd name="connsiteX44" fmla="*/ 8877 w 10000"/>
              <a:gd name="connsiteY44" fmla="*/ 1379 h 10000"/>
              <a:gd name="connsiteX45" fmla="*/ 8111 w 10000"/>
              <a:gd name="connsiteY45" fmla="*/ 3077 h 10000"/>
              <a:gd name="connsiteX46" fmla="*/ 8043 w 10000"/>
              <a:gd name="connsiteY46" fmla="*/ 3127 h 10000"/>
              <a:gd name="connsiteX47" fmla="*/ 8026 w 10000"/>
              <a:gd name="connsiteY47" fmla="*/ 3127 h 10000"/>
              <a:gd name="connsiteX48" fmla="*/ 7907 w 10000"/>
              <a:gd name="connsiteY48" fmla="*/ 3127 h 10000"/>
              <a:gd name="connsiteX49" fmla="*/ 7804 w 10000"/>
              <a:gd name="connsiteY49" fmla="*/ 2952 h 10000"/>
              <a:gd name="connsiteX50" fmla="*/ 8248 w 10000"/>
              <a:gd name="connsiteY50" fmla="*/ 696 h 10000"/>
              <a:gd name="connsiteX51" fmla="*/ 7140 w 10000"/>
              <a:gd name="connsiteY51" fmla="*/ 588 h 10000"/>
              <a:gd name="connsiteX0" fmla="*/ 7140 w 10000"/>
              <a:gd name="connsiteY0" fmla="*/ 588 h 9820"/>
              <a:gd name="connsiteX1" fmla="*/ 6492 w 10000"/>
              <a:gd name="connsiteY1" fmla="*/ 2677 h 9820"/>
              <a:gd name="connsiteX2" fmla="*/ 6459 w 10000"/>
              <a:gd name="connsiteY2" fmla="*/ 2760 h 9820"/>
              <a:gd name="connsiteX3" fmla="*/ 6272 w 10000"/>
              <a:gd name="connsiteY3" fmla="*/ 2885 h 9820"/>
              <a:gd name="connsiteX4" fmla="*/ 6169 w 10000"/>
              <a:gd name="connsiteY4" fmla="*/ 2760 h 9820"/>
              <a:gd name="connsiteX5" fmla="*/ 6101 w 10000"/>
              <a:gd name="connsiteY5" fmla="*/ 396 h 9820"/>
              <a:gd name="connsiteX6" fmla="*/ 4755 w 10000"/>
              <a:gd name="connsiteY6" fmla="*/ 314 h 9820"/>
              <a:gd name="connsiteX7" fmla="*/ 4721 w 10000"/>
              <a:gd name="connsiteY7" fmla="*/ 2727 h 9820"/>
              <a:gd name="connsiteX8" fmla="*/ 4483 w 10000"/>
              <a:gd name="connsiteY8" fmla="*/ 2702 h 9820"/>
              <a:gd name="connsiteX9" fmla="*/ 3835 w 10000"/>
              <a:gd name="connsiteY9" fmla="*/ 896 h 9820"/>
              <a:gd name="connsiteX10" fmla="*/ 2677 w 10000"/>
              <a:gd name="connsiteY10" fmla="*/ 946 h 9820"/>
              <a:gd name="connsiteX11" fmla="*/ 3052 w 10000"/>
              <a:gd name="connsiteY11" fmla="*/ 2827 h 9820"/>
              <a:gd name="connsiteX12" fmla="*/ 2711 w 10000"/>
              <a:gd name="connsiteY12" fmla="*/ 3643 h 9820"/>
              <a:gd name="connsiteX13" fmla="*/ 2660 w 10000"/>
              <a:gd name="connsiteY13" fmla="*/ 3651 h 9820"/>
              <a:gd name="connsiteX14" fmla="*/ 2353 w 10000"/>
              <a:gd name="connsiteY14" fmla="*/ 3518 h 9820"/>
              <a:gd name="connsiteX15" fmla="*/ 2336 w 10000"/>
              <a:gd name="connsiteY15" fmla="*/ 3518 h 9820"/>
              <a:gd name="connsiteX16" fmla="*/ 2336 w 10000"/>
              <a:gd name="connsiteY16" fmla="*/ 3501 h 9820"/>
              <a:gd name="connsiteX17" fmla="*/ 2320 w 10000"/>
              <a:gd name="connsiteY17" fmla="*/ 3501 h 9820"/>
              <a:gd name="connsiteX18" fmla="*/ 1927 w 10000"/>
              <a:gd name="connsiteY18" fmla="*/ 3035 h 9820"/>
              <a:gd name="connsiteX19" fmla="*/ 1280 w 10000"/>
              <a:gd name="connsiteY19" fmla="*/ 2411 h 9820"/>
              <a:gd name="connsiteX20" fmla="*/ 276 w 10000"/>
              <a:gd name="connsiteY20" fmla="*/ 2303 h 9820"/>
              <a:gd name="connsiteX21" fmla="*/ 105 w 10000"/>
              <a:gd name="connsiteY21" fmla="*/ 2369 h 9820"/>
              <a:gd name="connsiteX22" fmla="*/ 3 w 10000"/>
              <a:gd name="connsiteY22" fmla="*/ 2503 h 9820"/>
              <a:gd name="connsiteX23" fmla="*/ 258 w 10000"/>
              <a:gd name="connsiteY23" fmla="*/ 2794 h 9820"/>
              <a:gd name="connsiteX24" fmla="*/ 531 w 10000"/>
              <a:gd name="connsiteY24" fmla="*/ 3485 h 9820"/>
              <a:gd name="connsiteX25" fmla="*/ 633 w 10000"/>
              <a:gd name="connsiteY25" fmla="*/ 3676 h 9820"/>
              <a:gd name="connsiteX26" fmla="*/ 940 w 10000"/>
              <a:gd name="connsiteY26" fmla="*/ 4025 h 9820"/>
              <a:gd name="connsiteX27" fmla="*/ 1144 w 10000"/>
              <a:gd name="connsiteY27" fmla="*/ 4308 h 9820"/>
              <a:gd name="connsiteX28" fmla="*/ 1144 w 10000"/>
              <a:gd name="connsiteY28" fmla="*/ 4308 h 9820"/>
              <a:gd name="connsiteX29" fmla="*/ 1161 w 10000"/>
              <a:gd name="connsiteY29" fmla="*/ 4342 h 9820"/>
              <a:gd name="connsiteX30" fmla="*/ 1178 w 10000"/>
              <a:gd name="connsiteY30" fmla="*/ 4350 h 9820"/>
              <a:gd name="connsiteX31" fmla="*/ 1280 w 10000"/>
              <a:gd name="connsiteY31" fmla="*/ 4509 h 9820"/>
              <a:gd name="connsiteX32" fmla="*/ 1298 w 10000"/>
              <a:gd name="connsiteY32" fmla="*/ 4517 h 9820"/>
              <a:gd name="connsiteX33" fmla="*/ 1280 w 10000"/>
              <a:gd name="connsiteY33" fmla="*/ 4525 h 9820"/>
              <a:gd name="connsiteX34" fmla="*/ 1298 w 10000"/>
              <a:gd name="connsiteY34" fmla="*/ 4525 h 9820"/>
              <a:gd name="connsiteX35" fmla="*/ 1366 w 10000"/>
              <a:gd name="connsiteY35" fmla="*/ 4692 h 9820"/>
              <a:gd name="connsiteX36" fmla="*/ 2200 w 10000"/>
              <a:gd name="connsiteY36" fmla="*/ 5640 h 9820"/>
              <a:gd name="connsiteX37" fmla="*/ 3614 w 10000"/>
              <a:gd name="connsiteY37" fmla="*/ 6581 h 9820"/>
              <a:gd name="connsiteX38" fmla="*/ 3490 w 10000"/>
              <a:gd name="connsiteY38" fmla="*/ 9787 h 9820"/>
              <a:gd name="connsiteX39" fmla="*/ 7781 w 10000"/>
              <a:gd name="connsiteY39" fmla="*/ 9788 h 9820"/>
              <a:gd name="connsiteX40" fmla="*/ 7719 w 10000"/>
              <a:gd name="connsiteY40" fmla="*/ 6605 h 9820"/>
              <a:gd name="connsiteX41" fmla="*/ 8196 w 10000"/>
              <a:gd name="connsiteY41" fmla="*/ 6190 h 9820"/>
              <a:gd name="connsiteX42" fmla="*/ 9202 w 10000"/>
              <a:gd name="connsiteY42" fmla="*/ 4142 h 9820"/>
              <a:gd name="connsiteX43" fmla="*/ 9985 w 10000"/>
              <a:gd name="connsiteY43" fmla="*/ 1470 h 9820"/>
              <a:gd name="connsiteX44" fmla="*/ 8877 w 10000"/>
              <a:gd name="connsiteY44" fmla="*/ 1379 h 9820"/>
              <a:gd name="connsiteX45" fmla="*/ 8111 w 10000"/>
              <a:gd name="connsiteY45" fmla="*/ 3077 h 9820"/>
              <a:gd name="connsiteX46" fmla="*/ 8043 w 10000"/>
              <a:gd name="connsiteY46" fmla="*/ 3127 h 9820"/>
              <a:gd name="connsiteX47" fmla="*/ 8026 w 10000"/>
              <a:gd name="connsiteY47" fmla="*/ 3127 h 9820"/>
              <a:gd name="connsiteX48" fmla="*/ 7907 w 10000"/>
              <a:gd name="connsiteY48" fmla="*/ 3127 h 9820"/>
              <a:gd name="connsiteX49" fmla="*/ 7804 w 10000"/>
              <a:gd name="connsiteY49" fmla="*/ 2952 h 9820"/>
              <a:gd name="connsiteX50" fmla="*/ 8248 w 10000"/>
              <a:gd name="connsiteY50" fmla="*/ 696 h 9820"/>
              <a:gd name="connsiteX51" fmla="*/ 7140 w 10000"/>
              <a:gd name="connsiteY51" fmla="*/ 588 h 9820"/>
              <a:gd name="connsiteX0" fmla="*/ 7140 w 10000"/>
              <a:gd name="connsiteY0" fmla="*/ 599 h 10028"/>
              <a:gd name="connsiteX1" fmla="*/ 6492 w 10000"/>
              <a:gd name="connsiteY1" fmla="*/ 2726 h 10028"/>
              <a:gd name="connsiteX2" fmla="*/ 6459 w 10000"/>
              <a:gd name="connsiteY2" fmla="*/ 2811 h 10028"/>
              <a:gd name="connsiteX3" fmla="*/ 6272 w 10000"/>
              <a:gd name="connsiteY3" fmla="*/ 2938 h 10028"/>
              <a:gd name="connsiteX4" fmla="*/ 6169 w 10000"/>
              <a:gd name="connsiteY4" fmla="*/ 2811 h 10028"/>
              <a:gd name="connsiteX5" fmla="*/ 6101 w 10000"/>
              <a:gd name="connsiteY5" fmla="*/ 403 h 10028"/>
              <a:gd name="connsiteX6" fmla="*/ 4755 w 10000"/>
              <a:gd name="connsiteY6" fmla="*/ 320 h 10028"/>
              <a:gd name="connsiteX7" fmla="*/ 4721 w 10000"/>
              <a:gd name="connsiteY7" fmla="*/ 2777 h 10028"/>
              <a:gd name="connsiteX8" fmla="*/ 4483 w 10000"/>
              <a:gd name="connsiteY8" fmla="*/ 2752 h 10028"/>
              <a:gd name="connsiteX9" fmla="*/ 3835 w 10000"/>
              <a:gd name="connsiteY9" fmla="*/ 912 h 10028"/>
              <a:gd name="connsiteX10" fmla="*/ 2677 w 10000"/>
              <a:gd name="connsiteY10" fmla="*/ 963 h 10028"/>
              <a:gd name="connsiteX11" fmla="*/ 3052 w 10000"/>
              <a:gd name="connsiteY11" fmla="*/ 2879 h 10028"/>
              <a:gd name="connsiteX12" fmla="*/ 2711 w 10000"/>
              <a:gd name="connsiteY12" fmla="*/ 3710 h 10028"/>
              <a:gd name="connsiteX13" fmla="*/ 2660 w 10000"/>
              <a:gd name="connsiteY13" fmla="*/ 3718 h 10028"/>
              <a:gd name="connsiteX14" fmla="*/ 2353 w 10000"/>
              <a:gd name="connsiteY14" fmla="*/ 3582 h 10028"/>
              <a:gd name="connsiteX15" fmla="*/ 2336 w 10000"/>
              <a:gd name="connsiteY15" fmla="*/ 3582 h 10028"/>
              <a:gd name="connsiteX16" fmla="*/ 2336 w 10000"/>
              <a:gd name="connsiteY16" fmla="*/ 3565 h 10028"/>
              <a:gd name="connsiteX17" fmla="*/ 2320 w 10000"/>
              <a:gd name="connsiteY17" fmla="*/ 3565 h 10028"/>
              <a:gd name="connsiteX18" fmla="*/ 1927 w 10000"/>
              <a:gd name="connsiteY18" fmla="*/ 3091 h 10028"/>
              <a:gd name="connsiteX19" fmla="*/ 1280 w 10000"/>
              <a:gd name="connsiteY19" fmla="*/ 2455 h 10028"/>
              <a:gd name="connsiteX20" fmla="*/ 276 w 10000"/>
              <a:gd name="connsiteY20" fmla="*/ 2345 h 10028"/>
              <a:gd name="connsiteX21" fmla="*/ 105 w 10000"/>
              <a:gd name="connsiteY21" fmla="*/ 2412 h 10028"/>
              <a:gd name="connsiteX22" fmla="*/ 3 w 10000"/>
              <a:gd name="connsiteY22" fmla="*/ 2549 h 10028"/>
              <a:gd name="connsiteX23" fmla="*/ 258 w 10000"/>
              <a:gd name="connsiteY23" fmla="*/ 2845 h 10028"/>
              <a:gd name="connsiteX24" fmla="*/ 531 w 10000"/>
              <a:gd name="connsiteY24" fmla="*/ 3549 h 10028"/>
              <a:gd name="connsiteX25" fmla="*/ 633 w 10000"/>
              <a:gd name="connsiteY25" fmla="*/ 3743 h 10028"/>
              <a:gd name="connsiteX26" fmla="*/ 940 w 10000"/>
              <a:gd name="connsiteY26" fmla="*/ 4099 h 10028"/>
              <a:gd name="connsiteX27" fmla="*/ 1144 w 10000"/>
              <a:gd name="connsiteY27" fmla="*/ 4387 h 10028"/>
              <a:gd name="connsiteX28" fmla="*/ 1144 w 10000"/>
              <a:gd name="connsiteY28" fmla="*/ 4387 h 10028"/>
              <a:gd name="connsiteX29" fmla="*/ 1161 w 10000"/>
              <a:gd name="connsiteY29" fmla="*/ 4422 h 10028"/>
              <a:gd name="connsiteX30" fmla="*/ 1178 w 10000"/>
              <a:gd name="connsiteY30" fmla="*/ 4430 h 10028"/>
              <a:gd name="connsiteX31" fmla="*/ 1280 w 10000"/>
              <a:gd name="connsiteY31" fmla="*/ 4592 h 10028"/>
              <a:gd name="connsiteX32" fmla="*/ 1298 w 10000"/>
              <a:gd name="connsiteY32" fmla="*/ 4600 h 10028"/>
              <a:gd name="connsiteX33" fmla="*/ 1280 w 10000"/>
              <a:gd name="connsiteY33" fmla="*/ 4608 h 10028"/>
              <a:gd name="connsiteX34" fmla="*/ 1298 w 10000"/>
              <a:gd name="connsiteY34" fmla="*/ 4608 h 10028"/>
              <a:gd name="connsiteX35" fmla="*/ 1366 w 10000"/>
              <a:gd name="connsiteY35" fmla="*/ 4778 h 10028"/>
              <a:gd name="connsiteX36" fmla="*/ 2200 w 10000"/>
              <a:gd name="connsiteY36" fmla="*/ 5743 h 10028"/>
              <a:gd name="connsiteX37" fmla="*/ 3614 w 10000"/>
              <a:gd name="connsiteY37" fmla="*/ 6702 h 10028"/>
              <a:gd name="connsiteX38" fmla="*/ 3490 w 10000"/>
              <a:gd name="connsiteY38" fmla="*/ 10028 h 10028"/>
              <a:gd name="connsiteX39" fmla="*/ 7781 w 10000"/>
              <a:gd name="connsiteY39" fmla="*/ 9967 h 10028"/>
              <a:gd name="connsiteX40" fmla="*/ 7719 w 10000"/>
              <a:gd name="connsiteY40" fmla="*/ 6726 h 10028"/>
              <a:gd name="connsiteX41" fmla="*/ 8196 w 10000"/>
              <a:gd name="connsiteY41" fmla="*/ 6303 h 10028"/>
              <a:gd name="connsiteX42" fmla="*/ 9202 w 10000"/>
              <a:gd name="connsiteY42" fmla="*/ 4218 h 10028"/>
              <a:gd name="connsiteX43" fmla="*/ 9985 w 10000"/>
              <a:gd name="connsiteY43" fmla="*/ 1497 h 10028"/>
              <a:gd name="connsiteX44" fmla="*/ 8877 w 10000"/>
              <a:gd name="connsiteY44" fmla="*/ 1404 h 10028"/>
              <a:gd name="connsiteX45" fmla="*/ 8111 w 10000"/>
              <a:gd name="connsiteY45" fmla="*/ 3133 h 10028"/>
              <a:gd name="connsiteX46" fmla="*/ 8043 w 10000"/>
              <a:gd name="connsiteY46" fmla="*/ 3184 h 10028"/>
              <a:gd name="connsiteX47" fmla="*/ 8026 w 10000"/>
              <a:gd name="connsiteY47" fmla="*/ 3184 h 10028"/>
              <a:gd name="connsiteX48" fmla="*/ 7907 w 10000"/>
              <a:gd name="connsiteY48" fmla="*/ 3184 h 10028"/>
              <a:gd name="connsiteX49" fmla="*/ 7804 w 10000"/>
              <a:gd name="connsiteY49" fmla="*/ 3006 h 10028"/>
              <a:gd name="connsiteX50" fmla="*/ 8248 w 10000"/>
              <a:gd name="connsiteY50" fmla="*/ 709 h 10028"/>
              <a:gd name="connsiteX51" fmla="*/ 7140 w 10000"/>
              <a:gd name="connsiteY51" fmla="*/ 599 h 10028"/>
              <a:gd name="connsiteX0" fmla="*/ 7140 w 10000"/>
              <a:gd name="connsiteY0" fmla="*/ 599 h 10028"/>
              <a:gd name="connsiteX1" fmla="*/ 6492 w 10000"/>
              <a:gd name="connsiteY1" fmla="*/ 2726 h 10028"/>
              <a:gd name="connsiteX2" fmla="*/ 6459 w 10000"/>
              <a:gd name="connsiteY2" fmla="*/ 2811 h 10028"/>
              <a:gd name="connsiteX3" fmla="*/ 6272 w 10000"/>
              <a:gd name="connsiteY3" fmla="*/ 2938 h 10028"/>
              <a:gd name="connsiteX4" fmla="*/ 6169 w 10000"/>
              <a:gd name="connsiteY4" fmla="*/ 2811 h 10028"/>
              <a:gd name="connsiteX5" fmla="*/ 6101 w 10000"/>
              <a:gd name="connsiteY5" fmla="*/ 403 h 10028"/>
              <a:gd name="connsiteX6" fmla="*/ 4755 w 10000"/>
              <a:gd name="connsiteY6" fmla="*/ 320 h 10028"/>
              <a:gd name="connsiteX7" fmla="*/ 4721 w 10000"/>
              <a:gd name="connsiteY7" fmla="*/ 2777 h 10028"/>
              <a:gd name="connsiteX8" fmla="*/ 4483 w 10000"/>
              <a:gd name="connsiteY8" fmla="*/ 2752 h 10028"/>
              <a:gd name="connsiteX9" fmla="*/ 3835 w 10000"/>
              <a:gd name="connsiteY9" fmla="*/ 912 h 10028"/>
              <a:gd name="connsiteX10" fmla="*/ 2677 w 10000"/>
              <a:gd name="connsiteY10" fmla="*/ 963 h 10028"/>
              <a:gd name="connsiteX11" fmla="*/ 3052 w 10000"/>
              <a:gd name="connsiteY11" fmla="*/ 2879 h 10028"/>
              <a:gd name="connsiteX12" fmla="*/ 2711 w 10000"/>
              <a:gd name="connsiteY12" fmla="*/ 3710 h 10028"/>
              <a:gd name="connsiteX13" fmla="*/ 2660 w 10000"/>
              <a:gd name="connsiteY13" fmla="*/ 3718 h 10028"/>
              <a:gd name="connsiteX14" fmla="*/ 2353 w 10000"/>
              <a:gd name="connsiteY14" fmla="*/ 3582 h 10028"/>
              <a:gd name="connsiteX15" fmla="*/ 2336 w 10000"/>
              <a:gd name="connsiteY15" fmla="*/ 3582 h 10028"/>
              <a:gd name="connsiteX16" fmla="*/ 2336 w 10000"/>
              <a:gd name="connsiteY16" fmla="*/ 3565 h 10028"/>
              <a:gd name="connsiteX17" fmla="*/ 2320 w 10000"/>
              <a:gd name="connsiteY17" fmla="*/ 3565 h 10028"/>
              <a:gd name="connsiteX18" fmla="*/ 1927 w 10000"/>
              <a:gd name="connsiteY18" fmla="*/ 3091 h 10028"/>
              <a:gd name="connsiteX19" fmla="*/ 1280 w 10000"/>
              <a:gd name="connsiteY19" fmla="*/ 2455 h 10028"/>
              <a:gd name="connsiteX20" fmla="*/ 276 w 10000"/>
              <a:gd name="connsiteY20" fmla="*/ 2345 h 10028"/>
              <a:gd name="connsiteX21" fmla="*/ 105 w 10000"/>
              <a:gd name="connsiteY21" fmla="*/ 2412 h 10028"/>
              <a:gd name="connsiteX22" fmla="*/ 3 w 10000"/>
              <a:gd name="connsiteY22" fmla="*/ 2549 h 10028"/>
              <a:gd name="connsiteX23" fmla="*/ 258 w 10000"/>
              <a:gd name="connsiteY23" fmla="*/ 2845 h 10028"/>
              <a:gd name="connsiteX24" fmla="*/ 531 w 10000"/>
              <a:gd name="connsiteY24" fmla="*/ 3549 h 10028"/>
              <a:gd name="connsiteX25" fmla="*/ 633 w 10000"/>
              <a:gd name="connsiteY25" fmla="*/ 3743 h 10028"/>
              <a:gd name="connsiteX26" fmla="*/ 940 w 10000"/>
              <a:gd name="connsiteY26" fmla="*/ 4099 h 10028"/>
              <a:gd name="connsiteX27" fmla="*/ 1144 w 10000"/>
              <a:gd name="connsiteY27" fmla="*/ 4387 h 10028"/>
              <a:gd name="connsiteX28" fmla="*/ 1144 w 10000"/>
              <a:gd name="connsiteY28" fmla="*/ 4387 h 10028"/>
              <a:gd name="connsiteX29" fmla="*/ 1161 w 10000"/>
              <a:gd name="connsiteY29" fmla="*/ 4422 h 10028"/>
              <a:gd name="connsiteX30" fmla="*/ 1178 w 10000"/>
              <a:gd name="connsiteY30" fmla="*/ 4430 h 10028"/>
              <a:gd name="connsiteX31" fmla="*/ 1280 w 10000"/>
              <a:gd name="connsiteY31" fmla="*/ 4592 h 10028"/>
              <a:gd name="connsiteX32" fmla="*/ 1298 w 10000"/>
              <a:gd name="connsiteY32" fmla="*/ 4600 h 10028"/>
              <a:gd name="connsiteX33" fmla="*/ 1280 w 10000"/>
              <a:gd name="connsiteY33" fmla="*/ 4608 h 10028"/>
              <a:gd name="connsiteX34" fmla="*/ 1298 w 10000"/>
              <a:gd name="connsiteY34" fmla="*/ 4608 h 10028"/>
              <a:gd name="connsiteX35" fmla="*/ 1366 w 10000"/>
              <a:gd name="connsiteY35" fmla="*/ 4778 h 10028"/>
              <a:gd name="connsiteX36" fmla="*/ 2200 w 10000"/>
              <a:gd name="connsiteY36" fmla="*/ 5743 h 10028"/>
              <a:gd name="connsiteX37" fmla="*/ 3614 w 10000"/>
              <a:gd name="connsiteY37" fmla="*/ 6702 h 10028"/>
              <a:gd name="connsiteX38" fmla="*/ 3490 w 10000"/>
              <a:gd name="connsiteY38" fmla="*/ 10028 h 10028"/>
              <a:gd name="connsiteX39" fmla="*/ 7781 w 10000"/>
              <a:gd name="connsiteY39" fmla="*/ 9967 h 10028"/>
              <a:gd name="connsiteX40" fmla="*/ 7719 w 10000"/>
              <a:gd name="connsiteY40" fmla="*/ 6726 h 10028"/>
              <a:gd name="connsiteX41" fmla="*/ 8196 w 10000"/>
              <a:gd name="connsiteY41" fmla="*/ 6303 h 10028"/>
              <a:gd name="connsiteX42" fmla="*/ 9202 w 10000"/>
              <a:gd name="connsiteY42" fmla="*/ 4218 h 10028"/>
              <a:gd name="connsiteX43" fmla="*/ 9985 w 10000"/>
              <a:gd name="connsiteY43" fmla="*/ 1497 h 10028"/>
              <a:gd name="connsiteX44" fmla="*/ 8877 w 10000"/>
              <a:gd name="connsiteY44" fmla="*/ 1404 h 10028"/>
              <a:gd name="connsiteX45" fmla="*/ 8111 w 10000"/>
              <a:gd name="connsiteY45" fmla="*/ 3133 h 10028"/>
              <a:gd name="connsiteX46" fmla="*/ 8043 w 10000"/>
              <a:gd name="connsiteY46" fmla="*/ 3184 h 10028"/>
              <a:gd name="connsiteX47" fmla="*/ 8026 w 10000"/>
              <a:gd name="connsiteY47" fmla="*/ 3184 h 10028"/>
              <a:gd name="connsiteX48" fmla="*/ 7907 w 10000"/>
              <a:gd name="connsiteY48" fmla="*/ 3184 h 10028"/>
              <a:gd name="connsiteX49" fmla="*/ 7804 w 10000"/>
              <a:gd name="connsiteY49" fmla="*/ 3006 h 10028"/>
              <a:gd name="connsiteX50" fmla="*/ 8248 w 10000"/>
              <a:gd name="connsiteY50" fmla="*/ 709 h 10028"/>
              <a:gd name="connsiteX51" fmla="*/ 7140 w 10000"/>
              <a:gd name="connsiteY51" fmla="*/ 599 h 10028"/>
              <a:gd name="connsiteX0" fmla="*/ 7140 w 10000"/>
              <a:gd name="connsiteY0" fmla="*/ 599 h 10028"/>
              <a:gd name="connsiteX1" fmla="*/ 6492 w 10000"/>
              <a:gd name="connsiteY1" fmla="*/ 2726 h 10028"/>
              <a:gd name="connsiteX2" fmla="*/ 6459 w 10000"/>
              <a:gd name="connsiteY2" fmla="*/ 2811 h 10028"/>
              <a:gd name="connsiteX3" fmla="*/ 6272 w 10000"/>
              <a:gd name="connsiteY3" fmla="*/ 2938 h 10028"/>
              <a:gd name="connsiteX4" fmla="*/ 6169 w 10000"/>
              <a:gd name="connsiteY4" fmla="*/ 2811 h 10028"/>
              <a:gd name="connsiteX5" fmla="*/ 6101 w 10000"/>
              <a:gd name="connsiteY5" fmla="*/ 403 h 10028"/>
              <a:gd name="connsiteX6" fmla="*/ 4755 w 10000"/>
              <a:gd name="connsiteY6" fmla="*/ 320 h 10028"/>
              <a:gd name="connsiteX7" fmla="*/ 4721 w 10000"/>
              <a:gd name="connsiteY7" fmla="*/ 2777 h 10028"/>
              <a:gd name="connsiteX8" fmla="*/ 4483 w 10000"/>
              <a:gd name="connsiteY8" fmla="*/ 2752 h 10028"/>
              <a:gd name="connsiteX9" fmla="*/ 3835 w 10000"/>
              <a:gd name="connsiteY9" fmla="*/ 912 h 10028"/>
              <a:gd name="connsiteX10" fmla="*/ 2677 w 10000"/>
              <a:gd name="connsiteY10" fmla="*/ 963 h 10028"/>
              <a:gd name="connsiteX11" fmla="*/ 3052 w 10000"/>
              <a:gd name="connsiteY11" fmla="*/ 2879 h 10028"/>
              <a:gd name="connsiteX12" fmla="*/ 2711 w 10000"/>
              <a:gd name="connsiteY12" fmla="*/ 3710 h 10028"/>
              <a:gd name="connsiteX13" fmla="*/ 2660 w 10000"/>
              <a:gd name="connsiteY13" fmla="*/ 3718 h 10028"/>
              <a:gd name="connsiteX14" fmla="*/ 2353 w 10000"/>
              <a:gd name="connsiteY14" fmla="*/ 3582 h 10028"/>
              <a:gd name="connsiteX15" fmla="*/ 2336 w 10000"/>
              <a:gd name="connsiteY15" fmla="*/ 3582 h 10028"/>
              <a:gd name="connsiteX16" fmla="*/ 2336 w 10000"/>
              <a:gd name="connsiteY16" fmla="*/ 3565 h 10028"/>
              <a:gd name="connsiteX17" fmla="*/ 2320 w 10000"/>
              <a:gd name="connsiteY17" fmla="*/ 3565 h 10028"/>
              <a:gd name="connsiteX18" fmla="*/ 1927 w 10000"/>
              <a:gd name="connsiteY18" fmla="*/ 3091 h 10028"/>
              <a:gd name="connsiteX19" fmla="*/ 1280 w 10000"/>
              <a:gd name="connsiteY19" fmla="*/ 2455 h 10028"/>
              <a:gd name="connsiteX20" fmla="*/ 276 w 10000"/>
              <a:gd name="connsiteY20" fmla="*/ 2345 h 10028"/>
              <a:gd name="connsiteX21" fmla="*/ 105 w 10000"/>
              <a:gd name="connsiteY21" fmla="*/ 2412 h 10028"/>
              <a:gd name="connsiteX22" fmla="*/ 3 w 10000"/>
              <a:gd name="connsiteY22" fmla="*/ 2549 h 10028"/>
              <a:gd name="connsiteX23" fmla="*/ 258 w 10000"/>
              <a:gd name="connsiteY23" fmla="*/ 2845 h 10028"/>
              <a:gd name="connsiteX24" fmla="*/ 531 w 10000"/>
              <a:gd name="connsiteY24" fmla="*/ 3549 h 10028"/>
              <a:gd name="connsiteX25" fmla="*/ 633 w 10000"/>
              <a:gd name="connsiteY25" fmla="*/ 3743 h 10028"/>
              <a:gd name="connsiteX26" fmla="*/ 940 w 10000"/>
              <a:gd name="connsiteY26" fmla="*/ 4099 h 10028"/>
              <a:gd name="connsiteX27" fmla="*/ 1144 w 10000"/>
              <a:gd name="connsiteY27" fmla="*/ 4387 h 10028"/>
              <a:gd name="connsiteX28" fmla="*/ 1144 w 10000"/>
              <a:gd name="connsiteY28" fmla="*/ 4387 h 10028"/>
              <a:gd name="connsiteX29" fmla="*/ 1161 w 10000"/>
              <a:gd name="connsiteY29" fmla="*/ 4422 h 10028"/>
              <a:gd name="connsiteX30" fmla="*/ 1178 w 10000"/>
              <a:gd name="connsiteY30" fmla="*/ 4430 h 10028"/>
              <a:gd name="connsiteX31" fmla="*/ 1280 w 10000"/>
              <a:gd name="connsiteY31" fmla="*/ 4592 h 10028"/>
              <a:gd name="connsiteX32" fmla="*/ 1298 w 10000"/>
              <a:gd name="connsiteY32" fmla="*/ 4600 h 10028"/>
              <a:gd name="connsiteX33" fmla="*/ 1280 w 10000"/>
              <a:gd name="connsiteY33" fmla="*/ 4608 h 10028"/>
              <a:gd name="connsiteX34" fmla="*/ 1298 w 10000"/>
              <a:gd name="connsiteY34" fmla="*/ 4608 h 10028"/>
              <a:gd name="connsiteX35" fmla="*/ 1366 w 10000"/>
              <a:gd name="connsiteY35" fmla="*/ 4778 h 10028"/>
              <a:gd name="connsiteX36" fmla="*/ 2200 w 10000"/>
              <a:gd name="connsiteY36" fmla="*/ 5743 h 10028"/>
              <a:gd name="connsiteX37" fmla="*/ 3614 w 10000"/>
              <a:gd name="connsiteY37" fmla="*/ 6702 h 10028"/>
              <a:gd name="connsiteX38" fmla="*/ 3490 w 10000"/>
              <a:gd name="connsiteY38" fmla="*/ 10028 h 10028"/>
              <a:gd name="connsiteX39" fmla="*/ 7781 w 10000"/>
              <a:gd name="connsiteY39" fmla="*/ 9967 h 10028"/>
              <a:gd name="connsiteX40" fmla="*/ 7719 w 10000"/>
              <a:gd name="connsiteY40" fmla="*/ 6726 h 10028"/>
              <a:gd name="connsiteX41" fmla="*/ 8196 w 10000"/>
              <a:gd name="connsiteY41" fmla="*/ 6303 h 10028"/>
              <a:gd name="connsiteX42" fmla="*/ 9202 w 10000"/>
              <a:gd name="connsiteY42" fmla="*/ 4218 h 10028"/>
              <a:gd name="connsiteX43" fmla="*/ 9985 w 10000"/>
              <a:gd name="connsiteY43" fmla="*/ 1497 h 10028"/>
              <a:gd name="connsiteX44" fmla="*/ 8877 w 10000"/>
              <a:gd name="connsiteY44" fmla="*/ 1404 h 10028"/>
              <a:gd name="connsiteX45" fmla="*/ 8111 w 10000"/>
              <a:gd name="connsiteY45" fmla="*/ 3133 h 10028"/>
              <a:gd name="connsiteX46" fmla="*/ 8043 w 10000"/>
              <a:gd name="connsiteY46" fmla="*/ 3184 h 10028"/>
              <a:gd name="connsiteX47" fmla="*/ 8026 w 10000"/>
              <a:gd name="connsiteY47" fmla="*/ 3184 h 10028"/>
              <a:gd name="connsiteX48" fmla="*/ 7907 w 10000"/>
              <a:gd name="connsiteY48" fmla="*/ 3184 h 10028"/>
              <a:gd name="connsiteX49" fmla="*/ 7804 w 10000"/>
              <a:gd name="connsiteY49" fmla="*/ 3006 h 10028"/>
              <a:gd name="connsiteX50" fmla="*/ 8248 w 10000"/>
              <a:gd name="connsiteY50" fmla="*/ 709 h 10028"/>
              <a:gd name="connsiteX51" fmla="*/ 7140 w 10000"/>
              <a:gd name="connsiteY51" fmla="*/ 599 h 10028"/>
              <a:gd name="connsiteX0" fmla="*/ 7140 w 10000"/>
              <a:gd name="connsiteY0" fmla="*/ 599 h 10029"/>
              <a:gd name="connsiteX1" fmla="*/ 6492 w 10000"/>
              <a:gd name="connsiteY1" fmla="*/ 2726 h 10029"/>
              <a:gd name="connsiteX2" fmla="*/ 6459 w 10000"/>
              <a:gd name="connsiteY2" fmla="*/ 2811 h 10029"/>
              <a:gd name="connsiteX3" fmla="*/ 6272 w 10000"/>
              <a:gd name="connsiteY3" fmla="*/ 2938 h 10029"/>
              <a:gd name="connsiteX4" fmla="*/ 6169 w 10000"/>
              <a:gd name="connsiteY4" fmla="*/ 2811 h 10029"/>
              <a:gd name="connsiteX5" fmla="*/ 6101 w 10000"/>
              <a:gd name="connsiteY5" fmla="*/ 403 h 10029"/>
              <a:gd name="connsiteX6" fmla="*/ 4755 w 10000"/>
              <a:gd name="connsiteY6" fmla="*/ 320 h 10029"/>
              <a:gd name="connsiteX7" fmla="*/ 4721 w 10000"/>
              <a:gd name="connsiteY7" fmla="*/ 2777 h 10029"/>
              <a:gd name="connsiteX8" fmla="*/ 4483 w 10000"/>
              <a:gd name="connsiteY8" fmla="*/ 2752 h 10029"/>
              <a:gd name="connsiteX9" fmla="*/ 3835 w 10000"/>
              <a:gd name="connsiteY9" fmla="*/ 912 h 10029"/>
              <a:gd name="connsiteX10" fmla="*/ 2677 w 10000"/>
              <a:gd name="connsiteY10" fmla="*/ 963 h 10029"/>
              <a:gd name="connsiteX11" fmla="*/ 3052 w 10000"/>
              <a:gd name="connsiteY11" fmla="*/ 2879 h 10029"/>
              <a:gd name="connsiteX12" fmla="*/ 2711 w 10000"/>
              <a:gd name="connsiteY12" fmla="*/ 3710 h 10029"/>
              <a:gd name="connsiteX13" fmla="*/ 2660 w 10000"/>
              <a:gd name="connsiteY13" fmla="*/ 3718 h 10029"/>
              <a:gd name="connsiteX14" fmla="*/ 2353 w 10000"/>
              <a:gd name="connsiteY14" fmla="*/ 3582 h 10029"/>
              <a:gd name="connsiteX15" fmla="*/ 2336 w 10000"/>
              <a:gd name="connsiteY15" fmla="*/ 3582 h 10029"/>
              <a:gd name="connsiteX16" fmla="*/ 2336 w 10000"/>
              <a:gd name="connsiteY16" fmla="*/ 3565 h 10029"/>
              <a:gd name="connsiteX17" fmla="*/ 2320 w 10000"/>
              <a:gd name="connsiteY17" fmla="*/ 3565 h 10029"/>
              <a:gd name="connsiteX18" fmla="*/ 1927 w 10000"/>
              <a:gd name="connsiteY18" fmla="*/ 3091 h 10029"/>
              <a:gd name="connsiteX19" fmla="*/ 1280 w 10000"/>
              <a:gd name="connsiteY19" fmla="*/ 2455 h 10029"/>
              <a:gd name="connsiteX20" fmla="*/ 276 w 10000"/>
              <a:gd name="connsiteY20" fmla="*/ 2345 h 10029"/>
              <a:gd name="connsiteX21" fmla="*/ 105 w 10000"/>
              <a:gd name="connsiteY21" fmla="*/ 2412 h 10029"/>
              <a:gd name="connsiteX22" fmla="*/ 3 w 10000"/>
              <a:gd name="connsiteY22" fmla="*/ 2549 h 10029"/>
              <a:gd name="connsiteX23" fmla="*/ 258 w 10000"/>
              <a:gd name="connsiteY23" fmla="*/ 2845 h 10029"/>
              <a:gd name="connsiteX24" fmla="*/ 531 w 10000"/>
              <a:gd name="connsiteY24" fmla="*/ 3549 h 10029"/>
              <a:gd name="connsiteX25" fmla="*/ 633 w 10000"/>
              <a:gd name="connsiteY25" fmla="*/ 3743 h 10029"/>
              <a:gd name="connsiteX26" fmla="*/ 940 w 10000"/>
              <a:gd name="connsiteY26" fmla="*/ 4099 h 10029"/>
              <a:gd name="connsiteX27" fmla="*/ 1144 w 10000"/>
              <a:gd name="connsiteY27" fmla="*/ 4387 h 10029"/>
              <a:gd name="connsiteX28" fmla="*/ 1144 w 10000"/>
              <a:gd name="connsiteY28" fmla="*/ 4387 h 10029"/>
              <a:gd name="connsiteX29" fmla="*/ 1161 w 10000"/>
              <a:gd name="connsiteY29" fmla="*/ 4422 h 10029"/>
              <a:gd name="connsiteX30" fmla="*/ 1178 w 10000"/>
              <a:gd name="connsiteY30" fmla="*/ 4430 h 10029"/>
              <a:gd name="connsiteX31" fmla="*/ 1280 w 10000"/>
              <a:gd name="connsiteY31" fmla="*/ 4592 h 10029"/>
              <a:gd name="connsiteX32" fmla="*/ 1298 w 10000"/>
              <a:gd name="connsiteY32" fmla="*/ 4600 h 10029"/>
              <a:gd name="connsiteX33" fmla="*/ 1280 w 10000"/>
              <a:gd name="connsiteY33" fmla="*/ 4608 h 10029"/>
              <a:gd name="connsiteX34" fmla="*/ 1298 w 10000"/>
              <a:gd name="connsiteY34" fmla="*/ 4608 h 10029"/>
              <a:gd name="connsiteX35" fmla="*/ 1366 w 10000"/>
              <a:gd name="connsiteY35" fmla="*/ 4778 h 10029"/>
              <a:gd name="connsiteX36" fmla="*/ 2200 w 10000"/>
              <a:gd name="connsiteY36" fmla="*/ 5743 h 10029"/>
              <a:gd name="connsiteX37" fmla="*/ 3614 w 10000"/>
              <a:gd name="connsiteY37" fmla="*/ 6702 h 10029"/>
              <a:gd name="connsiteX38" fmla="*/ 3490 w 10000"/>
              <a:gd name="connsiteY38" fmla="*/ 10028 h 10029"/>
              <a:gd name="connsiteX39" fmla="*/ 7843 w 10000"/>
              <a:gd name="connsiteY39" fmla="*/ 10029 h 10029"/>
              <a:gd name="connsiteX40" fmla="*/ 7719 w 10000"/>
              <a:gd name="connsiteY40" fmla="*/ 6726 h 10029"/>
              <a:gd name="connsiteX41" fmla="*/ 8196 w 10000"/>
              <a:gd name="connsiteY41" fmla="*/ 6303 h 10029"/>
              <a:gd name="connsiteX42" fmla="*/ 9202 w 10000"/>
              <a:gd name="connsiteY42" fmla="*/ 4218 h 10029"/>
              <a:gd name="connsiteX43" fmla="*/ 9985 w 10000"/>
              <a:gd name="connsiteY43" fmla="*/ 1497 h 10029"/>
              <a:gd name="connsiteX44" fmla="*/ 8877 w 10000"/>
              <a:gd name="connsiteY44" fmla="*/ 1404 h 10029"/>
              <a:gd name="connsiteX45" fmla="*/ 8111 w 10000"/>
              <a:gd name="connsiteY45" fmla="*/ 3133 h 10029"/>
              <a:gd name="connsiteX46" fmla="*/ 8043 w 10000"/>
              <a:gd name="connsiteY46" fmla="*/ 3184 h 10029"/>
              <a:gd name="connsiteX47" fmla="*/ 8026 w 10000"/>
              <a:gd name="connsiteY47" fmla="*/ 3184 h 10029"/>
              <a:gd name="connsiteX48" fmla="*/ 7907 w 10000"/>
              <a:gd name="connsiteY48" fmla="*/ 3184 h 10029"/>
              <a:gd name="connsiteX49" fmla="*/ 7804 w 10000"/>
              <a:gd name="connsiteY49" fmla="*/ 3006 h 10029"/>
              <a:gd name="connsiteX50" fmla="*/ 8248 w 10000"/>
              <a:gd name="connsiteY50" fmla="*/ 709 h 10029"/>
              <a:gd name="connsiteX51" fmla="*/ 7140 w 10000"/>
              <a:gd name="connsiteY51" fmla="*/ 599 h 10029"/>
              <a:gd name="connsiteX0" fmla="*/ 7140 w 10000"/>
              <a:gd name="connsiteY0" fmla="*/ 599 h 10029"/>
              <a:gd name="connsiteX1" fmla="*/ 6492 w 10000"/>
              <a:gd name="connsiteY1" fmla="*/ 2726 h 10029"/>
              <a:gd name="connsiteX2" fmla="*/ 6459 w 10000"/>
              <a:gd name="connsiteY2" fmla="*/ 2811 h 10029"/>
              <a:gd name="connsiteX3" fmla="*/ 6272 w 10000"/>
              <a:gd name="connsiteY3" fmla="*/ 2938 h 10029"/>
              <a:gd name="connsiteX4" fmla="*/ 6169 w 10000"/>
              <a:gd name="connsiteY4" fmla="*/ 2811 h 10029"/>
              <a:gd name="connsiteX5" fmla="*/ 6101 w 10000"/>
              <a:gd name="connsiteY5" fmla="*/ 403 h 10029"/>
              <a:gd name="connsiteX6" fmla="*/ 4755 w 10000"/>
              <a:gd name="connsiteY6" fmla="*/ 320 h 10029"/>
              <a:gd name="connsiteX7" fmla="*/ 4721 w 10000"/>
              <a:gd name="connsiteY7" fmla="*/ 2777 h 10029"/>
              <a:gd name="connsiteX8" fmla="*/ 4483 w 10000"/>
              <a:gd name="connsiteY8" fmla="*/ 2752 h 10029"/>
              <a:gd name="connsiteX9" fmla="*/ 3835 w 10000"/>
              <a:gd name="connsiteY9" fmla="*/ 912 h 10029"/>
              <a:gd name="connsiteX10" fmla="*/ 2677 w 10000"/>
              <a:gd name="connsiteY10" fmla="*/ 963 h 10029"/>
              <a:gd name="connsiteX11" fmla="*/ 3052 w 10000"/>
              <a:gd name="connsiteY11" fmla="*/ 2879 h 10029"/>
              <a:gd name="connsiteX12" fmla="*/ 2711 w 10000"/>
              <a:gd name="connsiteY12" fmla="*/ 3710 h 10029"/>
              <a:gd name="connsiteX13" fmla="*/ 2660 w 10000"/>
              <a:gd name="connsiteY13" fmla="*/ 3718 h 10029"/>
              <a:gd name="connsiteX14" fmla="*/ 2353 w 10000"/>
              <a:gd name="connsiteY14" fmla="*/ 3582 h 10029"/>
              <a:gd name="connsiteX15" fmla="*/ 2336 w 10000"/>
              <a:gd name="connsiteY15" fmla="*/ 3582 h 10029"/>
              <a:gd name="connsiteX16" fmla="*/ 2336 w 10000"/>
              <a:gd name="connsiteY16" fmla="*/ 3565 h 10029"/>
              <a:gd name="connsiteX17" fmla="*/ 2320 w 10000"/>
              <a:gd name="connsiteY17" fmla="*/ 3565 h 10029"/>
              <a:gd name="connsiteX18" fmla="*/ 1927 w 10000"/>
              <a:gd name="connsiteY18" fmla="*/ 3091 h 10029"/>
              <a:gd name="connsiteX19" fmla="*/ 1280 w 10000"/>
              <a:gd name="connsiteY19" fmla="*/ 2455 h 10029"/>
              <a:gd name="connsiteX20" fmla="*/ 276 w 10000"/>
              <a:gd name="connsiteY20" fmla="*/ 2345 h 10029"/>
              <a:gd name="connsiteX21" fmla="*/ 105 w 10000"/>
              <a:gd name="connsiteY21" fmla="*/ 2412 h 10029"/>
              <a:gd name="connsiteX22" fmla="*/ 3 w 10000"/>
              <a:gd name="connsiteY22" fmla="*/ 2549 h 10029"/>
              <a:gd name="connsiteX23" fmla="*/ 258 w 10000"/>
              <a:gd name="connsiteY23" fmla="*/ 2845 h 10029"/>
              <a:gd name="connsiteX24" fmla="*/ 531 w 10000"/>
              <a:gd name="connsiteY24" fmla="*/ 3549 h 10029"/>
              <a:gd name="connsiteX25" fmla="*/ 633 w 10000"/>
              <a:gd name="connsiteY25" fmla="*/ 3743 h 10029"/>
              <a:gd name="connsiteX26" fmla="*/ 940 w 10000"/>
              <a:gd name="connsiteY26" fmla="*/ 4099 h 10029"/>
              <a:gd name="connsiteX27" fmla="*/ 1144 w 10000"/>
              <a:gd name="connsiteY27" fmla="*/ 4387 h 10029"/>
              <a:gd name="connsiteX28" fmla="*/ 1144 w 10000"/>
              <a:gd name="connsiteY28" fmla="*/ 4387 h 10029"/>
              <a:gd name="connsiteX29" fmla="*/ 1161 w 10000"/>
              <a:gd name="connsiteY29" fmla="*/ 4422 h 10029"/>
              <a:gd name="connsiteX30" fmla="*/ 1178 w 10000"/>
              <a:gd name="connsiteY30" fmla="*/ 4430 h 10029"/>
              <a:gd name="connsiteX31" fmla="*/ 1280 w 10000"/>
              <a:gd name="connsiteY31" fmla="*/ 4592 h 10029"/>
              <a:gd name="connsiteX32" fmla="*/ 1298 w 10000"/>
              <a:gd name="connsiteY32" fmla="*/ 4600 h 10029"/>
              <a:gd name="connsiteX33" fmla="*/ 1280 w 10000"/>
              <a:gd name="connsiteY33" fmla="*/ 4608 h 10029"/>
              <a:gd name="connsiteX34" fmla="*/ 1298 w 10000"/>
              <a:gd name="connsiteY34" fmla="*/ 4608 h 10029"/>
              <a:gd name="connsiteX35" fmla="*/ 1366 w 10000"/>
              <a:gd name="connsiteY35" fmla="*/ 4778 h 10029"/>
              <a:gd name="connsiteX36" fmla="*/ 2200 w 10000"/>
              <a:gd name="connsiteY36" fmla="*/ 5743 h 10029"/>
              <a:gd name="connsiteX37" fmla="*/ 3614 w 10000"/>
              <a:gd name="connsiteY37" fmla="*/ 6702 h 10029"/>
              <a:gd name="connsiteX38" fmla="*/ 3490 w 10000"/>
              <a:gd name="connsiteY38" fmla="*/ 10028 h 10029"/>
              <a:gd name="connsiteX39" fmla="*/ 7843 w 10000"/>
              <a:gd name="connsiteY39" fmla="*/ 10029 h 10029"/>
              <a:gd name="connsiteX40" fmla="*/ 7719 w 10000"/>
              <a:gd name="connsiteY40" fmla="*/ 6726 h 10029"/>
              <a:gd name="connsiteX41" fmla="*/ 8196 w 10000"/>
              <a:gd name="connsiteY41" fmla="*/ 6303 h 10029"/>
              <a:gd name="connsiteX42" fmla="*/ 9202 w 10000"/>
              <a:gd name="connsiteY42" fmla="*/ 4218 h 10029"/>
              <a:gd name="connsiteX43" fmla="*/ 9985 w 10000"/>
              <a:gd name="connsiteY43" fmla="*/ 1497 h 10029"/>
              <a:gd name="connsiteX44" fmla="*/ 8877 w 10000"/>
              <a:gd name="connsiteY44" fmla="*/ 1404 h 10029"/>
              <a:gd name="connsiteX45" fmla="*/ 8111 w 10000"/>
              <a:gd name="connsiteY45" fmla="*/ 3133 h 10029"/>
              <a:gd name="connsiteX46" fmla="*/ 8043 w 10000"/>
              <a:gd name="connsiteY46" fmla="*/ 3184 h 10029"/>
              <a:gd name="connsiteX47" fmla="*/ 8026 w 10000"/>
              <a:gd name="connsiteY47" fmla="*/ 3184 h 10029"/>
              <a:gd name="connsiteX48" fmla="*/ 7907 w 10000"/>
              <a:gd name="connsiteY48" fmla="*/ 3184 h 10029"/>
              <a:gd name="connsiteX49" fmla="*/ 7804 w 10000"/>
              <a:gd name="connsiteY49" fmla="*/ 3006 h 10029"/>
              <a:gd name="connsiteX50" fmla="*/ 8248 w 10000"/>
              <a:gd name="connsiteY50" fmla="*/ 709 h 10029"/>
              <a:gd name="connsiteX51" fmla="*/ 7140 w 10000"/>
              <a:gd name="connsiteY51" fmla="*/ 599 h 10029"/>
              <a:gd name="connsiteX0" fmla="*/ 7140 w 10000"/>
              <a:gd name="connsiteY0" fmla="*/ 599 h 10029"/>
              <a:gd name="connsiteX1" fmla="*/ 6492 w 10000"/>
              <a:gd name="connsiteY1" fmla="*/ 2726 h 10029"/>
              <a:gd name="connsiteX2" fmla="*/ 6459 w 10000"/>
              <a:gd name="connsiteY2" fmla="*/ 2811 h 10029"/>
              <a:gd name="connsiteX3" fmla="*/ 6272 w 10000"/>
              <a:gd name="connsiteY3" fmla="*/ 2938 h 10029"/>
              <a:gd name="connsiteX4" fmla="*/ 6169 w 10000"/>
              <a:gd name="connsiteY4" fmla="*/ 2811 h 10029"/>
              <a:gd name="connsiteX5" fmla="*/ 6101 w 10000"/>
              <a:gd name="connsiteY5" fmla="*/ 403 h 10029"/>
              <a:gd name="connsiteX6" fmla="*/ 4755 w 10000"/>
              <a:gd name="connsiteY6" fmla="*/ 320 h 10029"/>
              <a:gd name="connsiteX7" fmla="*/ 4721 w 10000"/>
              <a:gd name="connsiteY7" fmla="*/ 2777 h 10029"/>
              <a:gd name="connsiteX8" fmla="*/ 4483 w 10000"/>
              <a:gd name="connsiteY8" fmla="*/ 2752 h 10029"/>
              <a:gd name="connsiteX9" fmla="*/ 3835 w 10000"/>
              <a:gd name="connsiteY9" fmla="*/ 912 h 10029"/>
              <a:gd name="connsiteX10" fmla="*/ 2677 w 10000"/>
              <a:gd name="connsiteY10" fmla="*/ 963 h 10029"/>
              <a:gd name="connsiteX11" fmla="*/ 3052 w 10000"/>
              <a:gd name="connsiteY11" fmla="*/ 2879 h 10029"/>
              <a:gd name="connsiteX12" fmla="*/ 2711 w 10000"/>
              <a:gd name="connsiteY12" fmla="*/ 3710 h 10029"/>
              <a:gd name="connsiteX13" fmla="*/ 2660 w 10000"/>
              <a:gd name="connsiteY13" fmla="*/ 3718 h 10029"/>
              <a:gd name="connsiteX14" fmla="*/ 2353 w 10000"/>
              <a:gd name="connsiteY14" fmla="*/ 3582 h 10029"/>
              <a:gd name="connsiteX15" fmla="*/ 2336 w 10000"/>
              <a:gd name="connsiteY15" fmla="*/ 3582 h 10029"/>
              <a:gd name="connsiteX16" fmla="*/ 2336 w 10000"/>
              <a:gd name="connsiteY16" fmla="*/ 3565 h 10029"/>
              <a:gd name="connsiteX17" fmla="*/ 2320 w 10000"/>
              <a:gd name="connsiteY17" fmla="*/ 3565 h 10029"/>
              <a:gd name="connsiteX18" fmla="*/ 1927 w 10000"/>
              <a:gd name="connsiteY18" fmla="*/ 3091 h 10029"/>
              <a:gd name="connsiteX19" fmla="*/ 1280 w 10000"/>
              <a:gd name="connsiteY19" fmla="*/ 2455 h 10029"/>
              <a:gd name="connsiteX20" fmla="*/ 276 w 10000"/>
              <a:gd name="connsiteY20" fmla="*/ 2345 h 10029"/>
              <a:gd name="connsiteX21" fmla="*/ 105 w 10000"/>
              <a:gd name="connsiteY21" fmla="*/ 2412 h 10029"/>
              <a:gd name="connsiteX22" fmla="*/ 3 w 10000"/>
              <a:gd name="connsiteY22" fmla="*/ 2549 h 10029"/>
              <a:gd name="connsiteX23" fmla="*/ 258 w 10000"/>
              <a:gd name="connsiteY23" fmla="*/ 2845 h 10029"/>
              <a:gd name="connsiteX24" fmla="*/ 531 w 10000"/>
              <a:gd name="connsiteY24" fmla="*/ 3549 h 10029"/>
              <a:gd name="connsiteX25" fmla="*/ 633 w 10000"/>
              <a:gd name="connsiteY25" fmla="*/ 3743 h 10029"/>
              <a:gd name="connsiteX26" fmla="*/ 940 w 10000"/>
              <a:gd name="connsiteY26" fmla="*/ 4099 h 10029"/>
              <a:gd name="connsiteX27" fmla="*/ 1144 w 10000"/>
              <a:gd name="connsiteY27" fmla="*/ 4387 h 10029"/>
              <a:gd name="connsiteX28" fmla="*/ 1144 w 10000"/>
              <a:gd name="connsiteY28" fmla="*/ 4387 h 10029"/>
              <a:gd name="connsiteX29" fmla="*/ 1161 w 10000"/>
              <a:gd name="connsiteY29" fmla="*/ 4422 h 10029"/>
              <a:gd name="connsiteX30" fmla="*/ 1178 w 10000"/>
              <a:gd name="connsiteY30" fmla="*/ 4430 h 10029"/>
              <a:gd name="connsiteX31" fmla="*/ 1280 w 10000"/>
              <a:gd name="connsiteY31" fmla="*/ 4592 h 10029"/>
              <a:gd name="connsiteX32" fmla="*/ 1298 w 10000"/>
              <a:gd name="connsiteY32" fmla="*/ 4600 h 10029"/>
              <a:gd name="connsiteX33" fmla="*/ 1280 w 10000"/>
              <a:gd name="connsiteY33" fmla="*/ 4608 h 10029"/>
              <a:gd name="connsiteX34" fmla="*/ 1298 w 10000"/>
              <a:gd name="connsiteY34" fmla="*/ 4608 h 10029"/>
              <a:gd name="connsiteX35" fmla="*/ 1366 w 10000"/>
              <a:gd name="connsiteY35" fmla="*/ 4778 h 10029"/>
              <a:gd name="connsiteX36" fmla="*/ 2200 w 10000"/>
              <a:gd name="connsiteY36" fmla="*/ 5743 h 10029"/>
              <a:gd name="connsiteX37" fmla="*/ 3614 w 10000"/>
              <a:gd name="connsiteY37" fmla="*/ 6702 h 10029"/>
              <a:gd name="connsiteX38" fmla="*/ 3490 w 10000"/>
              <a:gd name="connsiteY38" fmla="*/ 10028 h 10029"/>
              <a:gd name="connsiteX39" fmla="*/ 7843 w 10000"/>
              <a:gd name="connsiteY39" fmla="*/ 10029 h 10029"/>
              <a:gd name="connsiteX40" fmla="*/ 7719 w 10000"/>
              <a:gd name="connsiteY40" fmla="*/ 6726 h 10029"/>
              <a:gd name="connsiteX41" fmla="*/ 8196 w 10000"/>
              <a:gd name="connsiteY41" fmla="*/ 6303 h 10029"/>
              <a:gd name="connsiteX42" fmla="*/ 9202 w 10000"/>
              <a:gd name="connsiteY42" fmla="*/ 4218 h 10029"/>
              <a:gd name="connsiteX43" fmla="*/ 9985 w 10000"/>
              <a:gd name="connsiteY43" fmla="*/ 1497 h 10029"/>
              <a:gd name="connsiteX44" fmla="*/ 8877 w 10000"/>
              <a:gd name="connsiteY44" fmla="*/ 1404 h 10029"/>
              <a:gd name="connsiteX45" fmla="*/ 8111 w 10000"/>
              <a:gd name="connsiteY45" fmla="*/ 3133 h 10029"/>
              <a:gd name="connsiteX46" fmla="*/ 8043 w 10000"/>
              <a:gd name="connsiteY46" fmla="*/ 3184 h 10029"/>
              <a:gd name="connsiteX47" fmla="*/ 8026 w 10000"/>
              <a:gd name="connsiteY47" fmla="*/ 3184 h 10029"/>
              <a:gd name="connsiteX48" fmla="*/ 7907 w 10000"/>
              <a:gd name="connsiteY48" fmla="*/ 3184 h 10029"/>
              <a:gd name="connsiteX49" fmla="*/ 7804 w 10000"/>
              <a:gd name="connsiteY49" fmla="*/ 3006 h 10029"/>
              <a:gd name="connsiteX50" fmla="*/ 8248 w 10000"/>
              <a:gd name="connsiteY50" fmla="*/ 709 h 10029"/>
              <a:gd name="connsiteX51" fmla="*/ 7140 w 10000"/>
              <a:gd name="connsiteY51" fmla="*/ 599 h 100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10000" h="10029">
                <a:moveTo>
                  <a:pt x="7140" y="599"/>
                </a:moveTo>
                <a:cubicBezTo>
                  <a:pt x="7055" y="828"/>
                  <a:pt x="6492" y="2726"/>
                  <a:pt x="6492" y="2726"/>
                </a:cubicBezTo>
                <a:cubicBezTo>
                  <a:pt x="6476" y="2760"/>
                  <a:pt x="6476" y="2786"/>
                  <a:pt x="6459" y="2811"/>
                </a:cubicBezTo>
                <a:cubicBezTo>
                  <a:pt x="6442" y="2871"/>
                  <a:pt x="6373" y="2912"/>
                  <a:pt x="6272" y="2938"/>
                </a:cubicBezTo>
                <a:cubicBezTo>
                  <a:pt x="6186" y="2904"/>
                  <a:pt x="6169" y="2862"/>
                  <a:pt x="6169" y="2811"/>
                </a:cubicBezTo>
                <a:cubicBezTo>
                  <a:pt x="6169" y="2463"/>
                  <a:pt x="6084" y="454"/>
                  <a:pt x="6101" y="403"/>
                </a:cubicBezTo>
                <a:cubicBezTo>
                  <a:pt x="6118" y="-88"/>
                  <a:pt x="4874" y="-147"/>
                  <a:pt x="4755" y="320"/>
                </a:cubicBezTo>
                <a:cubicBezTo>
                  <a:pt x="4755" y="320"/>
                  <a:pt x="4705" y="2481"/>
                  <a:pt x="4721" y="2777"/>
                </a:cubicBezTo>
                <a:cubicBezTo>
                  <a:pt x="4721" y="2921"/>
                  <a:pt x="4448" y="2862"/>
                  <a:pt x="4483" y="2752"/>
                </a:cubicBezTo>
                <a:lnTo>
                  <a:pt x="3835" y="912"/>
                </a:lnTo>
                <a:cubicBezTo>
                  <a:pt x="3784" y="513"/>
                  <a:pt x="2626" y="471"/>
                  <a:pt x="2677" y="963"/>
                </a:cubicBezTo>
                <a:lnTo>
                  <a:pt x="3052" y="2879"/>
                </a:lnTo>
                <a:cubicBezTo>
                  <a:pt x="3222" y="3481"/>
                  <a:pt x="2729" y="3701"/>
                  <a:pt x="2711" y="3710"/>
                </a:cubicBezTo>
                <a:cubicBezTo>
                  <a:pt x="2694" y="3710"/>
                  <a:pt x="2677" y="3718"/>
                  <a:pt x="2660" y="3718"/>
                </a:cubicBezTo>
                <a:cubicBezTo>
                  <a:pt x="2507" y="3710"/>
                  <a:pt x="2404" y="3667"/>
                  <a:pt x="2353" y="3582"/>
                </a:cubicBezTo>
                <a:lnTo>
                  <a:pt x="2336" y="3582"/>
                </a:lnTo>
                <a:lnTo>
                  <a:pt x="2336" y="3565"/>
                </a:lnTo>
                <a:lnTo>
                  <a:pt x="2320" y="3565"/>
                </a:lnTo>
                <a:cubicBezTo>
                  <a:pt x="2183" y="3404"/>
                  <a:pt x="2047" y="3252"/>
                  <a:pt x="1927" y="3091"/>
                </a:cubicBezTo>
                <a:cubicBezTo>
                  <a:pt x="1757" y="2879"/>
                  <a:pt x="1621" y="2616"/>
                  <a:pt x="1280" y="2455"/>
                </a:cubicBezTo>
                <a:cubicBezTo>
                  <a:pt x="1008" y="2353"/>
                  <a:pt x="599" y="2277"/>
                  <a:pt x="276" y="2345"/>
                </a:cubicBezTo>
                <a:cubicBezTo>
                  <a:pt x="224" y="2362"/>
                  <a:pt x="156" y="2387"/>
                  <a:pt x="105" y="2412"/>
                </a:cubicBezTo>
                <a:cubicBezTo>
                  <a:pt x="54" y="2438"/>
                  <a:pt x="37" y="2540"/>
                  <a:pt x="3" y="2549"/>
                </a:cubicBezTo>
                <a:cubicBezTo>
                  <a:pt x="-32" y="2549"/>
                  <a:pt x="241" y="2820"/>
                  <a:pt x="258" y="2845"/>
                </a:cubicBezTo>
                <a:cubicBezTo>
                  <a:pt x="445" y="3074"/>
                  <a:pt x="445" y="3312"/>
                  <a:pt x="531" y="3549"/>
                </a:cubicBezTo>
                <a:cubicBezTo>
                  <a:pt x="564" y="3616"/>
                  <a:pt x="582" y="3675"/>
                  <a:pt x="633" y="3743"/>
                </a:cubicBezTo>
                <a:cubicBezTo>
                  <a:pt x="735" y="3845"/>
                  <a:pt x="821" y="3989"/>
                  <a:pt x="940" y="4099"/>
                </a:cubicBezTo>
                <a:lnTo>
                  <a:pt x="1144" y="4387"/>
                </a:lnTo>
                <a:lnTo>
                  <a:pt x="1144" y="4387"/>
                </a:lnTo>
                <a:cubicBezTo>
                  <a:pt x="1150" y="4398"/>
                  <a:pt x="1155" y="4410"/>
                  <a:pt x="1161" y="4422"/>
                </a:cubicBezTo>
                <a:cubicBezTo>
                  <a:pt x="1167" y="4425"/>
                  <a:pt x="1172" y="4427"/>
                  <a:pt x="1178" y="4430"/>
                </a:cubicBezTo>
                <a:cubicBezTo>
                  <a:pt x="1195" y="4481"/>
                  <a:pt x="1230" y="4541"/>
                  <a:pt x="1280" y="4592"/>
                </a:cubicBezTo>
                <a:cubicBezTo>
                  <a:pt x="1286" y="4595"/>
                  <a:pt x="1292" y="4597"/>
                  <a:pt x="1298" y="4600"/>
                </a:cubicBezTo>
                <a:cubicBezTo>
                  <a:pt x="1292" y="4603"/>
                  <a:pt x="1286" y="4605"/>
                  <a:pt x="1280" y="4608"/>
                </a:cubicBezTo>
                <a:lnTo>
                  <a:pt x="1298" y="4608"/>
                </a:lnTo>
                <a:cubicBezTo>
                  <a:pt x="1314" y="4667"/>
                  <a:pt x="1331" y="4718"/>
                  <a:pt x="1366" y="4778"/>
                </a:cubicBezTo>
                <a:cubicBezTo>
                  <a:pt x="1518" y="5125"/>
                  <a:pt x="1791" y="5447"/>
                  <a:pt x="2200" y="5743"/>
                </a:cubicBezTo>
                <a:cubicBezTo>
                  <a:pt x="2558" y="6082"/>
                  <a:pt x="3631" y="6261"/>
                  <a:pt x="3614" y="6702"/>
                </a:cubicBezTo>
                <a:cubicBezTo>
                  <a:pt x="3614" y="7244"/>
                  <a:pt x="3541" y="9113"/>
                  <a:pt x="3490" y="10028"/>
                </a:cubicBezTo>
                <a:lnTo>
                  <a:pt x="7843" y="10029"/>
                </a:lnTo>
                <a:cubicBezTo>
                  <a:pt x="7741" y="8834"/>
                  <a:pt x="7660" y="7347"/>
                  <a:pt x="7719" y="6726"/>
                </a:cubicBezTo>
                <a:cubicBezTo>
                  <a:pt x="7778" y="6105"/>
                  <a:pt x="7327" y="6836"/>
                  <a:pt x="8196" y="6303"/>
                </a:cubicBezTo>
                <a:cubicBezTo>
                  <a:pt x="9065" y="5770"/>
                  <a:pt x="9134" y="4853"/>
                  <a:pt x="9202" y="4218"/>
                </a:cubicBezTo>
                <a:cubicBezTo>
                  <a:pt x="9270" y="3710"/>
                  <a:pt x="9866" y="1820"/>
                  <a:pt x="9985" y="1497"/>
                </a:cubicBezTo>
                <a:cubicBezTo>
                  <a:pt x="10138" y="1082"/>
                  <a:pt x="9099" y="946"/>
                  <a:pt x="8877" y="1404"/>
                </a:cubicBezTo>
                <a:lnTo>
                  <a:pt x="8111" y="3133"/>
                </a:lnTo>
                <a:cubicBezTo>
                  <a:pt x="8088" y="3150"/>
                  <a:pt x="8066" y="3167"/>
                  <a:pt x="8043" y="3184"/>
                </a:cubicBezTo>
                <a:lnTo>
                  <a:pt x="8026" y="3184"/>
                </a:lnTo>
                <a:cubicBezTo>
                  <a:pt x="7991" y="3209"/>
                  <a:pt x="7941" y="3209"/>
                  <a:pt x="7907" y="3184"/>
                </a:cubicBezTo>
                <a:cubicBezTo>
                  <a:pt x="7822" y="3133"/>
                  <a:pt x="7804" y="3057"/>
                  <a:pt x="7804" y="3006"/>
                </a:cubicBezTo>
                <a:cubicBezTo>
                  <a:pt x="7804" y="3006"/>
                  <a:pt x="8180" y="1040"/>
                  <a:pt x="8248" y="709"/>
                </a:cubicBezTo>
                <a:cubicBezTo>
                  <a:pt x="8332" y="260"/>
                  <a:pt x="7277" y="217"/>
                  <a:pt x="7140" y="599"/>
                </a:cubicBezTo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924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6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3" presetClass="entr" presetSubtype="3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50" fill="hold"/>
                                        <p:tgtEl>
                                          <p:spTgt spid="6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6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6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6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32" presetClass="emp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120000">
                                      <p:cBhvr>
                                        <p:cTn id="1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32" presetClass="emph" presetSubtype="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Rot by="120000">
                                      <p:cBhvr>
                                        <p:cTn id="22" dur="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1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6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4" dur="15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6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15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6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6" dur="15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7" grpId="0"/>
      <p:bldP spid="667" grpId="1"/>
      <p:bldP spid="666" grpId="0" animBg="1"/>
      <p:bldP spid="666" grpId="1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701608" y="2297187"/>
            <a:ext cx="3092962" cy="4949001"/>
            <a:chOff x="4701608" y="2297187"/>
            <a:chExt cx="3092962" cy="4949001"/>
          </a:xfrm>
        </p:grpSpPr>
        <p:sp>
          <p:nvSpPr>
            <p:cNvPr id="667" name="文本框 666"/>
            <p:cNvSpPr txBox="1"/>
            <p:nvPr/>
          </p:nvSpPr>
          <p:spPr>
            <a:xfrm>
              <a:off x="4701608" y="2297187"/>
              <a:ext cx="3092962" cy="18620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500" dirty="0" smtClean="0">
                  <a:solidFill>
                    <a:schemeClr val="bg1">
                      <a:lumMod val="8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迷你简汉真广标" panose="02010609000101010101" pitchFamily="49" charset="-122"/>
                  <a:ea typeface="迷你简汉真广标" panose="02010609000101010101" pitchFamily="49" charset="-122"/>
                </a:rPr>
                <a:t>END</a:t>
              </a:r>
            </a:p>
          </p:txBody>
        </p:sp>
        <p:sp>
          <p:nvSpPr>
            <p:cNvPr id="666" name="Freeform 121"/>
            <p:cNvSpPr>
              <a:spLocks/>
            </p:cNvSpPr>
            <p:nvPr/>
          </p:nvSpPr>
          <p:spPr bwMode="auto">
            <a:xfrm>
              <a:off x="5109175" y="2919403"/>
              <a:ext cx="2149281" cy="4326785"/>
            </a:xfrm>
            <a:custGeom>
              <a:avLst/>
              <a:gdLst>
                <a:gd name="T0" fmla="*/ 421 w 597"/>
                <a:gd name="T1" fmla="*/ 88 h 872"/>
                <a:gd name="T2" fmla="*/ 383 w 597"/>
                <a:gd name="T3" fmla="*/ 339 h 872"/>
                <a:gd name="T4" fmla="*/ 381 w 597"/>
                <a:gd name="T5" fmla="*/ 349 h 872"/>
                <a:gd name="T6" fmla="*/ 370 w 597"/>
                <a:gd name="T7" fmla="*/ 364 h 872"/>
                <a:gd name="T8" fmla="*/ 364 w 597"/>
                <a:gd name="T9" fmla="*/ 349 h 872"/>
                <a:gd name="T10" fmla="*/ 360 w 597"/>
                <a:gd name="T11" fmla="*/ 65 h 872"/>
                <a:gd name="T12" fmla="*/ 281 w 597"/>
                <a:gd name="T13" fmla="*/ 55 h 872"/>
                <a:gd name="T14" fmla="*/ 279 w 597"/>
                <a:gd name="T15" fmla="*/ 345 h 872"/>
                <a:gd name="T16" fmla="*/ 265 w 597"/>
                <a:gd name="T17" fmla="*/ 342 h 872"/>
                <a:gd name="T18" fmla="*/ 227 w 597"/>
                <a:gd name="T19" fmla="*/ 125 h 872"/>
                <a:gd name="T20" fmla="*/ 159 w 597"/>
                <a:gd name="T21" fmla="*/ 131 h 872"/>
                <a:gd name="T22" fmla="*/ 181 w 597"/>
                <a:gd name="T23" fmla="*/ 357 h 872"/>
                <a:gd name="T24" fmla="*/ 161 w 597"/>
                <a:gd name="T25" fmla="*/ 455 h 872"/>
                <a:gd name="T26" fmla="*/ 158 w 597"/>
                <a:gd name="T27" fmla="*/ 456 h 872"/>
                <a:gd name="T28" fmla="*/ 140 w 597"/>
                <a:gd name="T29" fmla="*/ 440 h 872"/>
                <a:gd name="T30" fmla="*/ 139 w 597"/>
                <a:gd name="T31" fmla="*/ 440 h 872"/>
                <a:gd name="T32" fmla="*/ 139 w 597"/>
                <a:gd name="T33" fmla="*/ 438 h 872"/>
                <a:gd name="T34" fmla="*/ 138 w 597"/>
                <a:gd name="T35" fmla="*/ 438 h 872"/>
                <a:gd name="T36" fmla="*/ 115 w 597"/>
                <a:gd name="T37" fmla="*/ 382 h 872"/>
                <a:gd name="T38" fmla="*/ 77 w 597"/>
                <a:gd name="T39" fmla="*/ 307 h 872"/>
                <a:gd name="T40" fmla="*/ 18 w 597"/>
                <a:gd name="T41" fmla="*/ 294 h 872"/>
                <a:gd name="T42" fmla="*/ 8 w 597"/>
                <a:gd name="T43" fmla="*/ 302 h 872"/>
                <a:gd name="T44" fmla="*/ 2 w 597"/>
                <a:gd name="T45" fmla="*/ 318 h 872"/>
                <a:gd name="T46" fmla="*/ 17 w 597"/>
                <a:gd name="T47" fmla="*/ 353 h 872"/>
                <a:gd name="T48" fmla="*/ 33 w 597"/>
                <a:gd name="T49" fmla="*/ 436 h 872"/>
                <a:gd name="T50" fmla="*/ 39 w 597"/>
                <a:gd name="T51" fmla="*/ 459 h 872"/>
                <a:gd name="T52" fmla="*/ 57 w 597"/>
                <a:gd name="T53" fmla="*/ 501 h 872"/>
                <a:gd name="T54" fmla="*/ 69 w 597"/>
                <a:gd name="T55" fmla="*/ 535 h 872"/>
                <a:gd name="T56" fmla="*/ 69 w 597"/>
                <a:gd name="T57" fmla="*/ 535 h 872"/>
                <a:gd name="T58" fmla="*/ 70 w 597"/>
                <a:gd name="T59" fmla="*/ 539 h 872"/>
                <a:gd name="T60" fmla="*/ 71 w 597"/>
                <a:gd name="T61" fmla="*/ 540 h 872"/>
                <a:gd name="T62" fmla="*/ 77 w 597"/>
                <a:gd name="T63" fmla="*/ 559 h 872"/>
                <a:gd name="T64" fmla="*/ 78 w 597"/>
                <a:gd name="T65" fmla="*/ 560 h 872"/>
                <a:gd name="T66" fmla="*/ 77 w 597"/>
                <a:gd name="T67" fmla="*/ 561 h 872"/>
                <a:gd name="T68" fmla="*/ 78 w 597"/>
                <a:gd name="T69" fmla="*/ 561 h 872"/>
                <a:gd name="T70" fmla="*/ 82 w 597"/>
                <a:gd name="T71" fmla="*/ 581 h 872"/>
                <a:gd name="T72" fmla="*/ 131 w 597"/>
                <a:gd name="T73" fmla="*/ 695 h 872"/>
                <a:gd name="T74" fmla="*/ 214 w 597"/>
                <a:gd name="T75" fmla="*/ 808 h 872"/>
                <a:gd name="T76" fmla="*/ 214 w 597"/>
                <a:gd name="T77" fmla="*/ 872 h 872"/>
                <a:gd name="T78" fmla="*/ 455 w 597"/>
                <a:gd name="T79" fmla="*/ 872 h 872"/>
                <a:gd name="T80" fmla="*/ 455 w 597"/>
                <a:gd name="T81" fmla="*/ 811 h 872"/>
                <a:gd name="T82" fmla="*/ 483 w 597"/>
                <a:gd name="T83" fmla="*/ 761 h 872"/>
                <a:gd name="T84" fmla="*/ 542 w 597"/>
                <a:gd name="T85" fmla="*/ 515 h 872"/>
                <a:gd name="T86" fmla="*/ 588 w 597"/>
                <a:gd name="T87" fmla="*/ 194 h 872"/>
                <a:gd name="T88" fmla="*/ 523 w 597"/>
                <a:gd name="T89" fmla="*/ 183 h 872"/>
                <a:gd name="T90" fmla="*/ 478 w 597"/>
                <a:gd name="T91" fmla="*/ 387 h 872"/>
                <a:gd name="T92" fmla="*/ 474 w 597"/>
                <a:gd name="T93" fmla="*/ 393 h 872"/>
                <a:gd name="T94" fmla="*/ 473 w 597"/>
                <a:gd name="T95" fmla="*/ 393 h 872"/>
                <a:gd name="T96" fmla="*/ 466 w 597"/>
                <a:gd name="T97" fmla="*/ 393 h 872"/>
                <a:gd name="T98" fmla="*/ 460 w 597"/>
                <a:gd name="T99" fmla="*/ 372 h 872"/>
                <a:gd name="T100" fmla="*/ 486 w 597"/>
                <a:gd name="T101" fmla="*/ 101 h 872"/>
                <a:gd name="T102" fmla="*/ 421 w 597"/>
                <a:gd name="T103" fmla="*/ 88 h 872"/>
                <a:gd name="connsiteX0" fmla="*/ 7021 w 9833"/>
                <a:gd name="connsiteY0" fmla="*/ 810 h 13778"/>
                <a:gd name="connsiteX1" fmla="*/ 6384 w 9833"/>
                <a:gd name="connsiteY1" fmla="*/ 3689 h 13778"/>
                <a:gd name="connsiteX2" fmla="*/ 6351 w 9833"/>
                <a:gd name="connsiteY2" fmla="*/ 3803 h 13778"/>
                <a:gd name="connsiteX3" fmla="*/ 6167 w 9833"/>
                <a:gd name="connsiteY3" fmla="*/ 3975 h 13778"/>
                <a:gd name="connsiteX4" fmla="*/ 6066 w 9833"/>
                <a:gd name="connsiteY4" fmla="*/ 3803 h 13778"/>
                <a:gd name="connsiteX5" fmla="*/ 5999 w 9833"/>
                <a:gd name="connsiteY5" fmla="*/ 546 h 13778"/>
                <a:gd name="connsiteX6" fmla="*/ 4676 w 9833"/>
                <a:gd name="connsiteY6" fmla="*/ 432 h 13778"/>
                <a:gd name="connsiteX7" fmla="*/ 4642 w 9833"/>
                <a:gd name="connsiteY7" fmla="*/ 3757 h 13778"/>
                <a:gd name="connsiteX8" fmla="*/ 4408 w 9833"/>
                <a:gd name="connsiteY8" fmla="*/ 3723 h 13778"/>
                <a:gd name="connsiteX9" fmla="*/ 3771 w 9833"/>
                <a:gd name="connsiteY9" fmla="*/ 1234 h 13778"/>
                <a:gd name="connsiteX10" fmla="*/ 2632 w 9833"/>
                <a:gd name="connsiteY10" fmla="*/ 1303 h 13778"/>
                <a:gd name="connsiteX11" fmla="*/ 3001 w 9833"/>
                <a:gd name="connsiteY11" fmla="*/ 3895 h 13778"/>
                <a:gd name="connsiteX12" fmla="*/ 2666 w 9833"/>
                <a:gd name="connsiteY12" fmla="*/ 5019 h 13778"/>
                <a:gd name="connsiteX13" fmla="*/ 2616 w 9833"/>
                <a:gd name="connsiteY13" fmla="*/ 5030 h 13778"/>
                <a:gd name="connsiteX14" fmla="*/ 2314 w 9833"/>
                <a:gd name="connsiteY14" fmla="*/ 4847 h 13778"/>
                <a:gd name="connsiteX15" fmla="*/ 2297 w 9833"/>
                <a:gd name="connsiteY15" fmla="*/ 4847 h 13778"/>
                <a:gd name="connsiteX16" fmla="*/ 2297 w 9833"/>
                <a:gd name="connsiteY16" fmla="*/ 4824 h 13778"/>
                <a:gd name="connsiteX17" fmla="*/ 2281 w 9833"/>
                <a:gd name="connsiteY17" fmla="*/ 4824 h 13778"/>
                <a:gd name="connsiteX18" fmla="*/ 1895 w 9833"/>
                <a:gd name="connsiteY18" fmla="*/ 4182 h 13778"/>
                <a:gd name="connsiteX19" fmla="*/ 1259 w 9833"/>
                <a:gd name="connsiteY19" fmla="*/ 3322 h 13778"/>
                <a:gd name="connsiteX20" fmla="*/ 271 w 9833"/>
                <a:gd name="connsiteY20" fmla="*/ 3173 h 13778"/>
                <a:gd name="connsiteX21" fmla="*/ 103 w 9833"/>
                <a:gd name="connsiteY21" fmla="*/ 3264 h 13778"/>
                <a:gd name="connsiteX22" fmla="*/ 3 w 9833"/>
                <a:gd name="connsiteY22" fmla="*/ 3448 h 13778"/>
                <a:gd name="connsiteX23" fmla="*/ 254 w 9833"/>
                <a:gd name="connsiteY23" fmla="*/ 3849 h 13778"/>
                <a:gd name="connsiteX24" fmla="*/ 522 w 9833"/>
                <a:gd name="connsiteY24" fmla="*/ 4801 h 13778"/>
                <a:gd name="connsiteX25" fmla="*/ 622 w 9833"/>
                <a:gd name="connsiteY25" fmla="*/ 5065 h 13778"/>
                <a:gd name="connsiteX26" fmla="*/ 924 w 9833"/>
                <a:gd name="connsiteY26" fmla="*/ 5546 h 13778"/>
                <a:gd name="connsiteX27" fmla="*/ 1125 w 9833"/>
                <a:gd name="connsiteY27" fmla="*/ 5936 h 13778"/>
                <a:gd name="connsiteX28" fmla="*/ 1125 w 9833"/>
                <a:gd name="connsiteY28" fmla="*/ 5936 h 13778"/>
                <a:gd name="connsiteX29" fmla="*/ 1142 w 9833"/>
                <a:gd name="connsiteY29" fmla="*/ 5982 h 13778"/>
                <a:gd name="connsiteX30" fmla="*/ 1158 w 9833"/>
                <a:gd name="connsiteY30" fmla="*/ 5994 h 13778"/>
                <a:gd name="connsiteX31" fmla="*/ 1259 w 9833"/>
                <a:gd name="connsiteY31" fmla="*/ 6212 h 13778"/>
                <a:gd name="connsiteX32" fmla="*/ 1276 w 9833"/>
                <a:gd name="connsiteY32" fmla="*/ 6223 h 13778"/>
                <a:gd name="connsiteX33" fmla="*/ 1259 w 9833"/>
                <a:gd name="connsiteY33" fmla="*/ 6234 h 13778"/>
                <a:gd name="connsiteX34" fmla="*/ 1276 w 9833"/>
                <a:gd name="connsiteY34" fmla="*/ 6234 h 13778"/>
                <a:gd name="connsiteX35" fmla="*/ 1343 w 9833"/>
                <a:gd name="connsiteY35" fmla="*/ 6464 h 13778"/>
                <a:gd name="connsiteX36" fmla="*/ 2163 w 9833"/>
                <a:gd name="connsiteY36" fmla="*/ 7771 h 13778"/>
                <a:gd name="connsiteX37" fmla="*/ 3554 w 9833"/>
                <a:gd name="connsiteY37" fmla="*/ 9067 h 13778"/>
                <a:gd name="connsiteX38" fmla="*/ 3432 w 9833"/>
                <a:gd name="connsiteY38" fmla="*/ 13778 h 13778"/>
                <a:gd name="connsiteX39" fmla="*/ 7590 w 9833"/>
                <a:gd name="connsiteY39" fmla="*/ 9801 h 13778"/>
                <a:gd name="connsiteX40" fmla="*/ 7590 w 9833"/>
                <a:gd name="connsiteY40" fmla="*/ 9101 h 13778"/>
                <a:gd name="connsiteX41" fmla="*/ 8059 w 9833"/>
                <a:gd name="connsiteY41" fmla="*/ 8528 h 13778"/>
                <a:gd name="connsiteX42" fmla="*/ 9048 w 9833"/>
                <a:gd name="connsiteY42" fmla="*/ 5707 h 13778"/>
                <a:gd name="connsiteX43" fmla="*/ 9818 w 9833"/>
                <a:gd name="connsiteY43" fmla="*/ 2026 h 13778"/>
                <a:gd name="connsiteX44" fmla="*/ 8729 w 9833"/>
                <a:gd name="connsiteY44" fmla="*/ 1900 h 13778"/>
                <a:gd name="connsiteX45" fmla="*/ 7976 w 9833"/>
                <a:gd name="connsiteY45" fmla="*/ 4239 h 13778"/>
                <a:gd name="connsiteX46" fmla="*/ 7909 w 9833"/>
                <a:gd name="connsiteY46" fmla="*/ 4308 h 13778"/>
                <a:gd name="connsiteX47" fmla="*/ 7892 w 9833"/>
                <a:gd name="connsiteY47" fmla="*/ 4308 h 13778"/>
                <a:gd name="connsiteX48" fmla="*/ 7775 w 9833"/>
                <a:gd name="connsiteY48" fmla="*/ 4308 h 13778"/>
                <a:gd name="connsiteX49" fmla="*/ 7674 w 9833"/>
                <a:gd name="connsiteY49" fmla="*/ 4067 h 13778"/>
                <a:gd name="connsiteX50" fmla="*/ 8110 w 9833"/>
                <a:gd name="connsiteY50" fmla="*/ 959 h 13778"/>
                <a:gd name="connsiteX51" fmla="*/ 7021 w 9833"/>
                <a:gd name="connsiteY51" fmla="*/ 810 h 13778"/>
                <a:gd name="connsiteX0" fmla="*/ 7140 w 10000"/>
                <a:gd name="connsiteY0" fmla="*/ 588 h 10319"/>
                <a:gd name="connsiteX1" fmla="*/ 6492 w 10000"/>
                <a:gd name="connsiteY1" fmla="*/ 2677 h 10319"/>
                <a:gd name="connsiteX2" fmla="*/ 6459 w 10000"/>
                <a:gd name="connsiteY2" fmla="*/ 2760 h 10319"/>
                <a:gd name="connsiteX3" fmla="*/ 6272 w 10000"/>
                <a:gd name="connsiteY3" fmla="*/ 2885 h 10319"/>
                <a:gd name="connsiteX4" fmla="*/ 6169 w 10000"/>
                <a:gd name="connsiteY4" fmla="*/ 2760 h 10319"/>
                <a:gd name="connsiteX5" fmla="*/ 6101 w 10000"/>
                <a:gd name="connsiteY5" fmla="*/ 396 h 10319"/>
                <a:gd name="connsiteX6" fmla="*/ 4755 w 10000"/>
                <a:gd name="connsiteY6" fmla="*/ 314 h 10319"/>
                <a:gd name="connsiteX7" fmla="*/ 4721 w 10000"/>
                <a:gd name="connsiteY7" fmla="*/ 2727 h 10319"/>
                <a:gd name="connsiteX8" fmla="*/ 4483 w 10000"/>
                <a:gd name="connsiteY8" fmla="*/ 2702 h 10319"/>
                <a:gd name="connsiteX9" fmla="*/ 3835 w 10000"/>
                <a:gd name="connsiteY9" fmla="*/ 896 h 10319"/>
                <a:gd name="connsiteX10" fmla="*/ 2677 w 10000"/>
                <a:gd name="connsiteY10" fmla="*/ 946 h 10319"/>
                <a:gd name="connsiteX11" fmla="*/ 3052 w 10000"/>
                <a:gd name="connsiteY11" fmla="*/ 2827 h 10319"/>
                <a:gd name="connsiteX12" fmla="*/ 2711 w 10000"/>
                <a:gd name="connsiteY12" fmla="*/ 3643 h 10319"/>
                <a:gd name="connsiteX13" fmla="*/ 2660 w 10000"/>
                <a:gd name="connsiteY13" fmla="*/ 3651 h 10319"/>
                <a:gd name="connsiteX14" fmla="*/ 2353 w 10000"/>
                <a:gd name="connsiteY14" fmla="*/ 3518 h 10319"/>
                <a:gd name="connsiteX15" fmla="*/ 2336 w 10000"/>
                <a:gd name="connsiteY15" fmla="*/ 3518 h 10319"/>
                <a:gd name="connsiteX16" fmla="*/ 2336 w 10000"/>
                <a:gd name="connsiteY16" fmla="*/ 3501 h 10319"/>
                <a:gd name="connsiteX17" fmla="*/ 2320 w 10000"/>
                <a:gd name="connsiteY17" fmla="*/ 3501 h 10319"/>
                <a:gd name="connsiteX18" fmla="*/ 1927 w 10000"/>
                <a:gd name="connsiteY18" fmla="*/ 3035 h 10319"/>
                <a:gd name="connsiteX19" fmla="*/ 1280 w 10000"/>
                <a:gd name="connsiteY19" fmla="*/ 2411 h 10319"/>
                <a:gd name="connsiteX20" fmla="*/ 276 w 10000"/>
                <a:gd name="connsiteY20" fmla="*/ 2303 h 10319"/>
                <a:gd name="connsiteX21" fmla="*/ 105 w 10000"/>
                <a:gd name="connsiteY21" fmla="*/ 2369 h 10319"/>
                <a:gd name="connsiteX22" fmla="*/ 3 w 10000"/>
                <a:gd name="connsiteY22" fmla="*/ 2503 h 10319"/>
                <a:gd name="connsiteX23" fmla="*/ 258 w 10000"/>
                <a:gd name="connsiteY23" fmla="*/ 2794 h 10319"/>
                <a:gd name="connsiteX24" fmla="*/ 531 w 10000"/>
                <a:gd name="connsiteY24" fmla="*/ 3485 h 10319"/>
                <a:gd name="connsiteX25" fmla="*/ 633 w 10000"/>
                <a:gd name="connsiteY25" fmla="*/ 3676 h 10319"/>
                <a:gd name="connsiteX26" fmla="*/ 940 w 10000"/>
                <a:gd name="connsiteY26" fmla="*/ 4025 h 10319"/>
                <a:gd name="connsiteX27" fmla="*/ 1144 w 10000"/>
                <a:gd name="connsiteY27" fmla="*/ 4308 h 10319"/>
                <a:gd name="connsiteX28" fmla="*/ 1144 w 10000"/>
                <a:gd name="connsiteY28" fmla="*/ 4308 h 10319"/>
                <a:gd name="connsiteX29" fmla="*/ 1161 w 10000"/>
                <a:gd name="connsiteY29" fmla="*/ 4342 h 10319"/>
                <a:gd name="connsiteX30" fmla="*/ 1178 w 10000"/>
                <a:gd name="connsiteY30" fmla="*/ 4350 h 10319"/>
                <a:gd name="connsiteX31" fmla="*/ 1280 w 10000"/>
                <a:gd name="connsiteY31" fmla="*/ 4509 h 10319"/>
                <a:gd name="connsiteX32" fmla="*/ 1298 w 10000"/>
                <a:gd name="connsiteY32" fmla="*/ 4517 h 10319"/>
                <a:gd name="connsiteX33" fmla="*/ 1280 w 10000"/>
                <a:gd name="connsiteY33" fmla="*/ 4525 h 10319"/>
                <a:gd name="connsiteX34" fmla="*/ 1298 w 10000"/>
                <a:gd name="connsiteY34" fmla="*/ 4525 h 10319"/>
                <a:gd name="connsiteX35" fmla="*/ 1366 w 10000"/>
                <a:gd name="connsiteY35" fmla="*/ 4692 h 10319"/>
                <a:gd name="connsiteX36" fmla="*/ 2200 w 10000"/>
                <a:gd name="connsiteY36" fmla="*/ 5640 h 10319"/>
                <a:gd name="connsiteX37" fmla="*/ 3614 w 10000"/>
                <a:gd name="connsiteY37" fmla="*/ 6581 h 10319"/>
                <a:gd name="connsiteX38" fmla="*/ 3490 w 10000"/>
                <a:gd name="connsiteY38" fmla="*/ 10000 h 10319"/>
                <a:gd name="connsiteX39" fmla="*/ 7781 w 10000"/>
                <a:gd name="connsiteY39" fmla="*/ 9788 h 10319"/>
                <a:gd name="connsiteX40" fmla="*/ 7719 w 10000"/>
                <a:gd name="connsiteY40" fmla="*/ 6605 h 10319"/>
                <a:gd name="connsiteX41" fmla="*/ 8196 w 10000"/>
                <a:gd name="connsiteY41" fmla="*/ 6190 h 10319"/>
                <a:gd name="connsiteX42" fmla="*/ 9202 w 10000"/>
                <a:gd name="connsiteY42" fmla="*/ 4142 h 10319"/>
                <a:gd name="connsiteX43" fmla="*/ 9985 w 10000"/>
                <a:gd name="connsiteY43" fmla="*/ 1470 h 10319"/>
                <a:gd name="connsiteX44" fmla="*/ 8877 w 10000"/>
                <a:gd name="connsiteY44" fmla="*/ 1379 h 10319"/>
                <a:gd name="connsiteX45" fmla="*/ 8111 w 10000"/>
                <a:gd name="connsiteY45" fmla="*/ 3077 h 10319"/>
                <a:gd name="connsiteX46" fmla="*/ 8043 w 10000"/>
                <a:gd name="connsiteY46" fmla="*/ 3127 h 10319"/>
                <a:gd name="connsiteX47" fmla="*/ 8026 w 10000"/>
                <a:gd name="connsiteY47" fmla="*/ 3127 h 10319"/>
                <a:gd name="connsiteX48" fmla="*/ 7907 w 10000"/>
                <a:gd name="connsiteY48" fmla="*/ 3127 h 10319"/>
                <a:gd name="connsiteX49" fmla="*/ 7804 w 10000"/>
                <a:gd name="connsiteY49" fmla="*/ 2952 h 10319"/>
                <a:gd name="connsiteX50" fmla="*/ 8248 w 10000"/>
                <a:gd name="connsiteY50" fmla="*/ 696 h 10319"/>
                <a:gd name="connsiteX51" fmla="*/ 7140 w 10000"/>
                <a:gd name="connsiteY51" fmla="*/ 588 h 10319"/>
                <a:gd name="connsiteX0" fmla="*/ 7140 w 10000"/>
                <a:gd name="connsiteY0" fmla="*/ 588 h 10319"/>
                <a:gd name="connsiteX1" fmla="*/ 6492 w 10000"/>
                <a:gd name="connsiteY1" fmla="*/ 2677 h 10319"/>
                <a:gd name="connsiteX2" fmla="*/ 6459 w 10000"/>
                <a:gd name="connsiteY2" fmla="*/ 2760 h 10319"/>
                <a:gd name="connsiteX3" fmla="*/ 6272 w 10000"/>
                <a:gd name="connsiteY3" fmla="*/ 2885 h 10319"/>
                <a:gd name="connsiteX4" fmla="*/ 6169 w 10000"/>
                <a:gd name="connsiteY4" fmla="*/ 2760 h 10319"/>
                <a:gd name="connsiteX5" fmla="*/ 6101 w 10000"/>
                <a:gd name="connsiteY5" fmla="*/ 396 h 10319"/>
                <a:gd name="connsiteX6" fmla="*/ 4755 w 10000"/>
                <a:gd name="connsiteY6" fmla="*/ 314 h 10319"/>
                <a:gd name="connsiteX7" fmla="*/ 4721 w 10000"/>
                <a:gd name="connsiteY7" fmla="*/ 2727 h 10319"/>
                <a:gd name="connsiteX8" fmla="*/ 4483 w 10000"/>
                <a:gd name="connsiteY8" fmla="*/ 2702 h 10319"/>
                <a:gd name="connsiteX9" fmla="*/ 3835 w 10000"/>
                <a:gd name="connsiteY9" fmla="*/ 896 h 10319"/>
                <a:gd name="connsiteX10" fmla="*/ 2677 w 10000"/>
                <a:gd name="connsiteY10" fmla="*/ 946 h 10319"/>
                <a:gd name="connsiteX11" fmla="*/ 3052 w 10000"/>
                <a:gd name="connsiteY11" fmla="*/ 2827 h 10319"/>
                <a:gd name="connsiteX12" fmla="*/ 2711 w 10000"/>
                <a:gd name="connsiteY12" fmla="*/ 3643 h 10319"/>
                <a:gd name="connsiteX13" fmla="*/ 2660 w 10000"/>
                <a:gd name="connsiteY13" fmla="*/ 3651 h 10319"/>
                <a:gd name="connsiteX14" fmla="*/ 2353 w 10000"/>
                <a:gd name="connsiteY14" fmla="*/ 3518 h 10319"/>
                <a:gd name="connsiteX15" fmla="*/ 2336 w 10000"/>
                <a:gd name="connsiteY15" fmla="*/ 3518 h 10319"/>
                <a:gd name="connsiteX16" fmla="*/ 2336 w 10000"/>
                <a:gd name="connsiteY16" fmla="*/ 3501 h 10319"/>
                <a:gd name="connsiteX17" fmla="*/ 2320 w 10000"/>
                <a:gd name="connsiteY17" fmla="*/ 3501 h 10319"/>
                <a:gd name="connsiteX18" fmla="*/ 1927 w 10000"/>
                <a:gd name="connsiteY18" fmla="*/ 3035 h 10319"/>
                <a:gd name="connsiteX19" fmla="*/ 1280 w 10000"/>
                <a:gd name="connsiteY19" fmla="*/ 2411 h 10319"/>
                <a:gd name="connsiteX20" fmla="*/ 276 w 10000"/>
                <a:gd name="connsiteY20" fmla="*/ 2303 h 10319"/>
                <a:gd name="connsiteX21" fmla="*/ 105 w 10000"/>
                <a:gd name="connsiteY21" fmla="*/ 2369 h 10319"/>
                <a:gd name="connsiteX22" fmla="*/ 3 w 10000"/>
                <a:gd name="connsiteY22" fmla="*/ 2503 h 10319"/>
                <a:gd name="connsiteX23" fmla="*/ 258 w 10000"/>
                <a:gd name="connsiteY23" fmla="*/ 2794 h 10319"/>
                <a:gd name="connsiteX24" fmla="*/ 531 w 10000"/>
                <a:gd name="connsiteY24" fmla="*/ 3485 h 10319"/>
                <a:gd name="connsiteX25" fmla="*/ 633 w 10000"/>
                <a:gd name="connsiteY25" fmla="*/ 3676 h 10319"/>
                <a:gd name="connsiteX26" fmla="*/ 940 w 10000"/>
                <a:gd name="connsiteY26" fmla="*/ 4025 h 10319"/>
                <a:gd name="connsiteX27" fmla="*/ 1144 w 10000"/>
                <a:gd name="connsiteY27" fmla="*/ 4308 h 10319"/>
                <a:gd name="connsiteX28" fmla="*/ 1144 w 10000"/>
                <a:gd name="connsiteY28" fmla="*/ 4308 h 10319"/>
                <a:gd name="connsiteX29" fmla="*/ 1161 w 10000"/>
                <a:gd name="connsiteY29" fmla="*/ 4342 h 10319"/>
                <a:gd name="connsiteX30" fmla="*/ 1178 w 10000"/>
                <a:gd name="connsiteY30" fmla="*/ 4350 h 10319"/>
                <a:gd name="connsiteX31" fmla="*/ 1280 w 10000"/>
                <a:gd name="connsiteY31" fmla="*/ 4509 h 10319"/>
                <a:gd name="connsiteX32" fmla="*/ 1298 w 10000"/>
                <a:gd name="connsiteY32" fmla="*/ 4517 h 10319"/>
                <a:gd name="connsiteX33" fmla="*/ 1280 w 10000"/>
                <a:gd name="connsiteY33" fmla="*/ 4525 h 10319"/>
                <a:gd name="connsiteX34" fmla="*/ 1298 w 10000"/>
                <a:gd name="connsiteY34" fmla="*/ 4525 h 10319"/>
                <a:gd name="connsiteX35" fmla="*/ 1366 w 10000"/>
                <a:gd name="connsiteY35" fmla="*/ 4692 h 10319"/>
                <a:gd name="connsiteX36" fmla="*/ 2200 w 10000"/>
                <a:gd name="connsiteY36" fmla="*/ 5640 h 10319"/>
                <a:gd name="connsiteX37" fmla="*/ 3614 w 10000"/>
                <a:gd name="connsiteY37" fmla="*/ 6581 h 10319"/>
                <a:gd name="connsiteX38" fmla="*/ 3490 w 10000"/>
                <a:gd name="connsiteY38" fmla="*/ 10000 h 10319"/>
                <a:gd name="connsiteX39" fmla="*/ 7781 w 10000"/>
                <a:gd name="connsiteY39" fmla="*/ 9788 h 10319"/>
                <a:gd name="connsiteX40" fmla="*/ 7719 w 10000"/>
                <a:gd name="connsiteY40" fmla="*/ 6605 h 10319"/>
                <a:gd name="connsiteX41" fmla="*/ 8196 w 10000"/>
                <a:gd name="connsiteY41" fmla="*/ 6190 h 10319"/>
                <a:gd name="connsiteX42" fmla="*/ 9202 w 10000"/>
                <a:gd name="connsiteY42" fmla="*/ 4142 h 10319"/>
                <a:gd name="connsiteX43" fmla="*/ 9985 w 10000"/>
                <a:gd name="connsiteY43" fmla="*/ 1470 h 10319"/>
                <a:gd name="connsiteX44" fmla="*/ 8877 w 10000"/>
                <a:gd name="connsiteY44" fmla="*/ 1379 h 10319"/>
                <a:gd name="connsiteX45" fmla="*/ 8111 w 10000"/>
                <a:gd name="connsiteY45" fmla="*/ 3077 h 10319"/>
                <a:gd name="connsiteX46" fmla="*/ 8043 w 10000"/>
                <a:gd name="connsiteY46" fmla="*/ 3127 h 10319"/>
                <a:gd name="connsiteX47" fmla="*/ 8026 w 10000"/>
                <a:gd name="connsiteY47" fmla="*/ 3127 h 10319"/>
                <a:gd name="connsiteX48" fmla="*/ 7907 w 10000"/>
                <a:gd name="connsiteY48" fmla="*/ 3127 h 10319"/>
                <a:gd name="connsiteX49" fmla="*/ 7804 w 10000"/>
                <a:gd name="connsiteY49" fmla="*/ 2952 h 10319"/>
                <a:gd name="connsiteX50" fmla="*/ 8248 w 10000"/>
                <a:gd name="connsiteY50" fmla="*/ 696 h 10319"/>
                <a:gd name="connsiteX51" fmla="*/ 7140 w 10000"/>
                <a:gd name="connsiteY51" fmla="*/ 588 h 10319"/>
                <a:gd name="connsiteX0" fmla="*/ 7140 w 10000"/>
                <a:gd name="connsiteY0" fmla="*/ 588 h 10205"/>
                <a:gd name="connsiteX1" fmla="*/ 6492 w 10000"/>
                <a:gd name="connsiteY1" fmla="*/ 2677 h 10205"/>
                <a:gd name="connsiteX2" fmla="*/ 6459 w 10000"/>
                <a:gd name="connsiteY2" fmla="*/ 2760 h 10205"/>
                <a:gd name="connsiteX3" fmla="*/ 6272 w 10000"/>
                <a:gd name="connsiteY3" fmla="*/ 2885 h 10205"/>
                <a:gd name="connsiteX4" fmla="*/ 6169 w 10000"/>
                <a:gd name="connsiteY4" fmla="*/ 2760 h 10205"/>
                <a:gd name="connsiteX5" fmla="*/ 6101 w 10000"/>
                <a:gd name="connsiteY5" fmla="*/ 396 h 10205"/>
                <a:gd name="connsiteX6" fmla="*/ 4755 w 10000"/>
                <a:gd name="connsiteY6" fmla="*/ 314 h 10205"/>
                <a:gd name="connsiteX7" fmla="*/ 4721 w 10000"/>
                <a:gd name="connsiteY7" fmla="*/ 2727 h 10205"/>
                <a:gd name="connsiteX8" fmla="*/ 4483 w 10000"/>
                <a:gd name="connsiteY8" fmla="*/ 2702 h 10205"/>
                <a:gd name="connsiteX9" fmla="*/ 3835 w 10000"/>
                <a:gd name="connsiteY9" fmla="*/ 896 h 10205"/>
                <a:gd name="connsiteX10" fmla="*/ 2677 w 10000"/>
                <a:gd name="connsiteY10" fmla="*/ 946 h 10205"/>
                <a:gd name="connsiteX11" fmla="*/ 3052 w 10000"/>
                <a:gd name="connsiteY11" fmla="*/ 2827 h 10205"/>
                <a:gd name="connsiteX12" fmla="*/ 2711 w 10000"/>
                <a:gd name="connsiteY12" fmla="*/ 3643 h 10205"/>
                <a:gd name="connsiteX13" fmla="*/ 2660 w 10000"/>
                <a:gd name="connsiteY13" fmla="*/ 3651 h 10205"/>
                <a:gd name="connsiteX14" fmla="*/ 2353 w 10000"/>
                <a:gd name="connsiteY14" fmla="*/ 3518 h 10205"/>
                <a:gd name="connsiteX15" fmla="*/ 2336 w 10000"/>
                <a:gd name="connsiteY15" fmla="*/ 3518 h 10205"/>
                <a:gd name="connsiteX16" fmla="*/ 2336 w 10000"/>
                <a:gd name="connsiteY16" fmla="*/ 3501 h 10205"/>
                <a:gd name="connsiteX17" fmla="*/ 2320 w 10000"/>
                <a:gd name="connsiteY17" fmla="*/ 3501 h 10205"/>
                <a:gd name="connsiteX18" fmla="*/ 1927 w 10000"/>
                <a:gd name="connsiteY18" fmla="*/ 3035 h 10205"/>
                <a:gd name="connsiteX19" fmla="*/ 1280 w 10000"/>
                <a:gd name="connsiteY19" fmla="*/ 2411 h 10205"/>
                <a:gd name="connsiteX20" fmla="*/ 276 w 10000"/>
                <a:gd name="connsiteY20" fmla="*/ 2303 h 10205"/>
                <a:gd name="connsiteX21" fmla="*/ 105 w 10000"/>
                <a:gd name="connsiteY21" fmla="*/ 2369 h 10205"/>
                <a:gd name="connsiteX22" fmla="*/ 3 w 10000"/>
                <a:gd name="connsiteY22" fmla="*/ 2503 h 10205"/>
                <a:gd name="connsiteX23" fmla="*/ 258 w 10000"/>
                <a:gd name="connsiteY23" fmla="*/ 2794 h 10205"/>
                <a:gd name="connsiteX24" fmla="*/ 531 w 10000"/>
                <a:gd name="connsiteY24" fmla="*/ 3485 h 10205"/>
                <a:gd name="connsiteX25" fmla="*/ 633 w 10000"/>
                <a:gd name="connsiteY25" fmla="*/ 3676 h 10205"/>
                <a:gd name="connsiteX26" fmla="*/ 940 w 10000"/>
                <a:gd name="connsiteY26" fmla="*/ 4025 h 10205"/>
                <a:gd name="connsiteX27" fmla="*/ 1144 w 10000"/>
                <a:gd name="connsiteY27" fmla="*/ 4308 h 10205"/>
                <a:gd name="connsiteX28" fmla="*/ 1144 w 10000"/>
                <a:gd name="connsiteY28" fmla="*/ 4308 h 10205"/>
                <a:gd name="connsiteX29" fmla="*/ 1161 w 10000"/>
                <a:gd name="connsiteY29" fmla="*/ 4342 h 10205"/>
                <a:gd name="connsiteX30" fmla="*/ 1178 w 10000"/>
                <a:gd name="connsiteY30" fmla="*/ 4350 h 10205"/>
                <a:gd name="connsiteX31" fmla="*/ 1280 w 10000"/>
                <a:gd name="connsiteY31" fmla="*/ 4509 h 10205"/>
                <a:gd name="connsiteX32" fmla="*/ 1298 w 10000"/>
                <a:gd name="connsiteY32" fmla="*/ 4517 h 10205"/>
                <a:gd name="connsiteX33" fmla="*/ 1280 w 10000"/>
                <a:gd name="connsiteY33" fmla="*/ 4525 h 10205"/>
                <a:gd name="connsiteX34" fmla="*/ 1298 w 10000"/>
                <a:gd name="connsiteY34" fmla="*/ 4525 h 10205"/>
                <a:gd name="connsiteX35" fmla="*/ 1366 w 10000"/>
                <a:gd name="connsiteY35" fmla="*/ 4692 h 10205"/>
                <a:gd name="connsiteX36" fmla="*/ 2200 w 10000"/>
                <a:gd name="connsiteY36" fmla="*/ 5640 h 10205"/>
                <a:gd name="connsiteX37" fmla="*/ 3614 w 10000"/>
                <a:gd name="connsiteY37" fmla="*/ 6581 h 10205"/>
                <a:gd name="connsiteX38" fmla="*/ 3490 w 10000"/>
                <a:gd name="connsiteY38" fmla="*/ 10000 h 10205"/>
                <a:gd name="connsiteX39" fmla="*/ 7781 w 10000"/>
                <a:gd name="connsiteY39" fmla="*/ 9788 h 10205"/>
                <a:gd name="connsiteX40" fmla="*/ 7719 w 10000"/>
                <a:gd name="connsiteY40" fmla="*/ 6605 h 10205"/>
                <a:gd name="connsiteX41" fmla="*/ 8196 w 10000"/>
                <a:gd name="connsiteY41" fmla="*/ 6190 h 10205"/>
                <a:gd name="connsiteX42" fmla="*/ 9202 w 10000"/>
                <a:gd name="connsiteY42" fmla="*/ 4142 h 10205"/>
                <a:gd name="connsiteX43" fmla="*/ 9985 w 10000"/>
                <a:gd name="connsiteY43" fmla="*/ 1470 h 10205"/>
                <a:gd name="connsiteX44" fmla="*/ 8877 w 10000"/>
                <a:gd name="connsiteY44" fmla="*/ 1379 h 10205"/>
                <a:gd name="connsiteX45" fmla="*/ 8111 w 10000"/>
                <a:gd name="connsiteY45" fmla="*/ 3077 h 10205"/>
                <a:gd name="connsiteX46" fmla="*/ 8043 w 10000"/>
                <a:gd name="connsiteY46" fmla="*/ 3127 h 10205"/>
                <a:gd name="connsiteX47" fmla="*/ 8026 w 10000"/>
                <a:gd name="connsiteY47" fmla="*/ 3127 h 10205"/>
                <a:gd name="connsiteX48" fmla="*/ 7907 w 10000"/>
                <a:gd name="connsiteY48" fmla="*/ 3127 h 10205"/>
                <a:gd name="connsiteX49" fmla="*/ 7804 w 10000"/>
                <a:gd name="connsiteY49" fmla="*/ 2952 h 10205"/>
                <a:gd name="connsiteX50" fmla="*/ 8248 w 10000"/>
                <a:gd name="connsiteY50" fmla="*/ 696 h 10205"/>
                <a:gd name="connsiteX51" fmla="*/ 7140 w 10000"/>
                <a:gd name="connsiteY51" fmla="*/ 588 h 10205"/>
                <a:gd name="connsiteX0" fmla="*/ 7140 w 10000"/>
                <a:gd name="connsiteY0" fmla="*/ 588 h 10205"/>
                <a:gd name="connsiteX1" fmla="*/ 6492 w 10000"/>
                <a:gd name="connsiteY1" fmla="*/ 2677 h 10205"/>
                <a:gd name="connsiteX2" fmla="*/ 6459 w 10000"/>
                <a:gd name="connsiteY2" fmla="*/ 2760 h 10205"/>
                <a:gd name="connsiteX3" fmla="*/ 6272 w 10000"/>
                <a:gd name="connsiteY3" fmla="*/ 2885 h 10205"/>
                <a:gd name="connsiteX4" fmla="*/ 6169 w 10000"/>
                <a:gd name="connsiteY4" fmla="*/ 2760 h 10205"/>
                <a:gd name="connsiteX5" fmla="*/ 6101 w 10000"/>
                <a:gd name="connsiteY5" fmla="*/ 396 h 10205"/>
                <a:gd name="connsiteX6" fmla="*/ 4755 w 10000"/>
                <a:gd name="connsiteY6" fmla="*/ 314 h 10205"/>
                <a:gd name="connsiteX7" fmla="*/ 4721 w 10000"/>
                <a:gd name="connsiteY7" fmla="*/ 2727 h 10205"/>
                <a:gd name="connsiteX8" fmla="*/ 4483 w 10000"/>
                <a:gd name="connsiteY8" fmla="*/ 2702 h 10205"/>
                <a:gd name="connsiteX9" fmla="*/ 3835 w 10000"/>
                <a:gd name="connsiteY9" fmla="*/ 896 h 10205"/>
                <a:gd name="connsiteX10" fmla="*/ 2677 w 10000"/>
                <a:gd name="connsiteY10" fmla="*/ 946 h 10205"/>
                <a:gd name="connsiteX11" fmla="*/ 3052 w 10000"/>
                <a:gd name="connsiteY11" fmla="*/ 2827 h 10205"/>
                <a:gd name="connsiteX12" fmla="*/ 2711 w 10000"/>
                <a:gd name="connsiteY12" fmla="*/ 3643 h 10205"/>
                <a:gd name="connsiteX13" fmla="*/ 2660 w 10000"/>
                <a:gd name="connsiteY13" fmla="*/ 3651 h 10205"/>
                <a:gd name="connsiteX14" fmla="*/ 2353 w 10000"/>
                <a:gd name="connsiteY14" fmla="*/ 3518 h 10205"/>
                <a:gd name="connsiteX15" fmla="*/ 2336 w 10000"/>
                <a:gd name="connsiteY15" fmla="*/ 3518 h 10205"/>
                <a:gd name="connsiteX16" fmla="*/ 2336 w 10000"/>
                <a:gd name="connsiteY16" fmla="*/ 3501 h 10205"/>
                <a:gd name="connsiteX17" fmla="*/ 2320 w 10000"/>
                <a:gd name="connsiteY17" fmla="*/ 3501 h 10205"/>
                <a:gd name="connsiteX18" fmla="*/ 1927 w 10000"/>
                <a:gd name="connsiteY18" fmla="*/ 3035 h 10205"/>
                <a:gd name="connsiteX19" fmla="*/ 1280 w 10000"/>
                <a:gd name="connsiteY19" fmla="*/ 2411 h 10205"/>
                <a:gd name="connsiteX20" fmla="*/ 276 w 10000"/>
                <a:gd name="connsiteY20" fmla="*/ 2303 h 10205"/>
                <a:gd name="connsiteX21" fmla="*/ 105 w 10000"/>
                <a:gd name="connsiteY21" fmla="*/ 2369 h 10205"/>
                <a:gd name="connsiteX22" fmla="*/ 3 w 10000"/>
                <a:gd name="connsiteY22" fmla="*/ 2503 h 10205"/>
                <a:gd name="connsiteX23" fmla="*/ 258 w 10000"/>
                <a:gd name="connsiteY23" fmla="*/ 2794 h 10205"/>
                <a:gd name="connsiteX24" fmla="*/ 531 w 10000"/>
                <a:gd name="connsiteY24" fmla="*/ 3485 h 10205"/>
                <a:gd name="connsiteX25" fmla="*/ 633 w 10000"/>
                <a:gd name="connsiteY25" fmla="*/ 3676 h 10205"/>
                <a:gd name="connsiteX26" fmla="*/ 940 w 10000"/>
                <a:gd name="connsiteY26" fmla="*/ 4025 h 10205"/>
                <a:gd name="connsiteX27" fmla="*/ 1144 w 10000"/>
                <a:gd name="connsiteY27" fmla="*/ 4308 h 10205"/>
                <a:gd name="connsiteX28" fmla="*/ 1144 w 10000"/>
                <a:gd name="connsiteY28" fmla="*/ 4308 h 10205"/>
                <a:gd name="connsiteX29" fmla="*/ 1161 w 10000"/>
                <a:gd name="connsiteY29" fmla="*/ 4342 h 10205"/>
                <a:gd name="connsiteX30" fmla="*/ 1178 w 10000"/>
                <a:gd name="connsiteY30" fmla="*/ 4350 h 10205"/>
                <a:gd name="connsiteX31" fmla="*/ 1280 w 10000"/>
                <a:gd name="connsiteY31" fmla="*/ 4509 h 10205"/>
                <a:gd name="connsiteX32" fmla="*/ 1298 w 10000"/>
                <a:gd name="connsiteY32" fmla="*/ 4517 h 10205"/>
                <a:gd name="connsiteX33" fmla="*/ 1280 w 10000"/>
                <a:gd name="connsiteY33" fmla="*/ 4525 h 10205"/>
                <a:gd name="connsiteX34" fmla="*/ 1298 w 10000"/>
                <a:gd name="connsiteY34" fmla="*/ 4525 h 10205"/>
                <a:gd name="connsiteX35" fmla="*/ 1366 w 10000"/>
                <a:gd name="connsiteY35" fmla="*/ 4692 h 10205"/>
                <a:gd name="connsiteX36" fmla="*/ 2200 w 10000"/>
                <a:gd name="connsiteY36" fmla="*/ 5640 h 10205"/>
                <a:gd name="connsiteX37" fmla="*/ 3614 w 10000"/>
                <a:gd name="connsiteY37" fmla="*/ 6581 h 10205"/>
                <a:gd name="connsiteX38" fmla="*/ 3490 w 10000"/>
                <a:gd name="connsiteY38" fmla="*/ 10000 h 10205"/>
                <a:gd name="connsiteX39" fmla="*/ 7781 w 10000"/>
                <a:gd name="connsiteY39" fmla="*/ 9788 h 10205"/>
                <a:gd name="connsiteX40" fmla="*/ 7719 w 10000"/>
                <a:gd name="connsiteY40" fmla="*/ 6605 h 10205"/>
                <a:gd name="connsiteX41" fmla="*/ 8196 w 10000"/>
                <a:gd name="connsiteY41" fmla="*/ 6190 h 10205"/>
                <a:gd name="connsiteX42" fmla="*/ 9202 w 10000"/>
                <a:gd name="connsiteY42" fmla="*/ 4142 h 10205"/>
                <a:gd name="connsiteX43" fmla="*/ 9985 w 10000"/>
                <a:gd name="connsiteY43" fmla="*/ 1470 h 10205"/>
                <a:gd name="connsiteX44" fmla="*/ 8877 w 10000"/>
                <a:gd name="connsiteY44" fmla="*/ 1379 h 10205"/>
                <a:gd name="connsiteX45" fmla="*/ 8111 w 10000"/>
                <a:gd name="connsiteY45" fmla="*/ 3077 h 10205"/>
                <a:gd name="connsiteX46" fmla="*/ 8043 w 10000"/>
                <a:gd name="connsiteY46" fmla="*/ 3127 h 10205"/>
                <a:gd name="connsiteX47" fmla="*/ 8026 w 10000"/>
                <a:gd name="connsiteY47" fmla="*/ 3127 h 10205"/>
                <a:gd name="connsiteX48" fmla="*/ 7907 w 10000"/>
                <a:gd name="connsiteY48" fmla="*/ 3127 h 10205"/>
                <a:gd name="connsiteX49" fmla="*/ 7804 w 10000"/>
                <a:gd name="connsiteY49" fmla="*/ 2952 h 10205"/>
                <a:gd name="connsiteX50" fmla="*/ 8248 w 10000"/>
                <a:gd name="connsiteY50" fmla="*/ 696 h 10205"/>
                <a:gd name="connsiteX51" fmla="*/ 7140 w 10000"/>
                <a:gd name="connsiteY51" fmla="*/ 588 h 10205"/>
                <a:gd name="connsiteX0" fmla="*/ 7140 w 10000"/>
                <a:gd name="connsiteY0" fmla="*/ 588 h 10205"/>
                <a:gd name="connsiteX1" fmla="*/ 6492 w 10000"/>
                <a:gd name="connsiteY1" fmla="*/ 2677 h 10205"/>
                <a:gd name="connsiteX2" fmla="*/ 6459 w 10000"/>
                <a:gd name="connsiteY2" fmla="*/ 2760 h 10205"/>
                <a:gd name="connsiteX3" fmla="*/ 6272 w 10000"/>
                <a:gd name="connsiteY3" fmla="*/ 2885 h 10205"/>
                <a:gd name="connsiteX4" fmla="*/ 6169 w 10000"/>
                <a:gd name="connsiteY4" fmla="*/ 2760 h 10205"/>
                <a:gd name="connsiteX5" fmla="*/ 6101 w 10000"/>
                <a:gd name="connsiteY5" fmla="*/ 396 h 10205"/>
                <a:gd name="connsiteX6" fmla="*/ 4755 w 10000"/>
                <a:gd name="connsiteY6" fmla="*/ 314 h 10205"/>
                <a:gd name="connsiteX7" fmla="*/ 4721 w 10000"/>
                <a:gd name="connsiteY7" fmla="*/ 2727 h 10205"/>
                <a:gd name="connsiteX8" fmla="*/ 4483 w 10000"/>
                <a:gd name="connsiteY8" fmla="*/ 2702 h 10205"/>
                <a:gd name="connsiteX9" fmla="*/ 3835 w 10000"/>
                <a:gd name="connsiteY9" fmla="*/ 896 h 10205"/>
                <a:gd name="connsiteX10" fmla="*/ 2677 w 10000"/>
                <a:gd name="connsiteY10" fmla="*/ 946 h 10205"/>
                <a:gd name="connsiteX11" fmla="*/ 3052 w 10000"/>
                <a:gd name="connsiteY11" fmla="*/ 2827 h 10205"/>
                <a:gd name="connsiteX12" fmla="*/ 2711 w 10000"/>
                <a:gd name="connsiteY12" fmla="*/ 3643 h 10205"/>
                <a:gd name="connsiteX13" fmla="*/ 2660 w 10000"/>
                <a:gd name="connsiteY13" fmla="*/ 3651 h 10205"/>
                <a:gd name="connsiteX14" fmla="*/ 2353 w 10000"/>
                <a:gd name="connsiteY14" fmla="*/ 3518 h 10205"/>
                <a:gd name="connsiteX15" fmla="*/ 2336 w 10000"/>
                <a:gd name="connsiteY15" fmla="*/ 3518 h 10205"/>
                <a:gd name="connsiteX16" fmla="*/ 2336 w 10000"/>
                <a:gd name="connsiteY16" fmla="*/ 3501 h 10205"/>
                <a:gd name="connsiteX17" fmla="*/ 2320 w 10000"/>
                <a:gd name="connsiteY17" fmla="*/ 3501 h 10205"/>
                <a:gd name="connsiteX18" fmla="*/ 1927 w 10000"/>
                <a:gd name="connsiteY18" fmla="*/ 3035 h 10205"/>
                <a:gd name="connsiteX19" fmla="*/ 1280 w 10000"/>
                <a:gd name="connsiteY19" fmla="*/ 2411 h 10205"/>
                <a:gd name="connsiteX20" fmla="*/ 276 w 10000"/>
                <a:gd name="connsiteY20" fmla="*/ 2303 h 10205"/>
                <a:gd name="connsiteX21" fmla="*/ 105 w 10000"/>
                <a:gd name="connsiteY21" fmla="*/ 2369 h 10205"/>
                <a:gd name="connsiteX22" fmla="*/ 3 w 10000"/>
                <a:gd name="connsiteY22" fmla="*/ 2503 h 10205"/>
                <a:gd name="connsiteX23" fmla="*/ 258 w 10000"/>
                <a:gd name="connsiteY23" fmla="*/ 2794 h 10205"/>
                <a:gd name="connsiteX24" fmla="*/ 531 w 10000"/>
                <a:gd name="connsiteY24" fmla="*/ 3485 h 10205"/>
                <a:gd name="connsiteX25" fmla="*/ 633 w 10000"/>
                <a:gd name="connsiteY25" fmla="*/ 3676 h 10205"/>
                <a:gd name="connsiteX26" fmla="*/ 940 w 10000"/>
                <a:gd name="connsiteY26" fmla="*/ 4025 h 10205"/>
                <a:gd name="connsiteX27" fmla="*/ 1144 w 10000"/>
                <a:gd name="connsiteY27" fmla="*/ 4308 h 10205"/>
                <a:gd name="connsiteX28" fmla="*/ 1144 w 10000"/>
                <a:gd name="connsiteY28" fmla="*/ 4308 h 10205"/>
                <a:gd name="connsiteX29" fmla="*/ 1161 w 10000"/>
                <a:gd name="connsiteY29" fmla="*/ 4342 h 10205"/>
                <a:gd name="connsiteX30" fmla="*/ 1178 w 10000"/>
                <a:gd name="connsiteY30" fmla="*/ 4350 h 10205"/>
                <a:gd name="connsiteX31" fmla="*/ 1280 w 10000"/>
                <a:gd name="connsiteY31" fmla="*/ 4509 h 10205"/>
                <a:gd name="connsiteX32" fmla="*/ 1298 w 10000"/>
                <a:gd name="connsiteY32" fmla="*/ 4517 h 10205"/>
                <a:gd name="connsiteX33" fmla="*/ 1280 w 10000"/>
                <a:gd name="connsiteY33" fmla="*/ 4525 h 10205"/>
                <a:gd name="connsiteX34" fmla="*/ 1298 w 10000"/>
                <a:gd name="connsiteY34" fmla="*/ 4525 h 10205"/>
                <a:gd name="connsiteX35" fmla="*/ 1366 w 10000"/>
                <a:gd name="connsiteY35" fmla="*/ 4692 h 10205"/>
                <a:gd name="connsiteX36" fmla="*/ 2200 w 10000"/>
                <a:gd name="connsiteY36" fmla="*/ 5640 h 10205"/>
                <a:gd name="connsiteX37" fmla="*/ 3614 w 10000"/>
                <a:gd name="connsiteY37" fmla="*/ 6581 h 10205"/>
                <a:gd name="connsiteX38" fmla="*/ 3490 w 10000"/>
                <a:gd name="connsiteY38" fmla="*/ 10000 h 10205"/>
                <a:gd name="connsiteX39" fmla="*/ 7781 w 10000"/>
                <a:gd name="connsiteY39" fmla="*/ 9788 h 10205"/>
                <a:gd name="connsiteX40" fmla="*/ 7719 w 10000"/>
                <a:gd name="connsiteY40" fmla="*/ 6605 h 10205"/>
                <a:gd name="connsiteX41" fmla="*/ 8196 w 10000"/>
                <a:gd name="connsiteY41" fmla="*/ 6190 h 10205"/>
                <a:gd name="connsiteX42" fmla="*/ 9202 w 10000"/>
                <a:gd name="connsiteY42" fmla="*/ 4142 h 10205"/>
                <a:gd name="connsiteX43" fmla="*/ 9985 w 10000"/>
                <a:gd name="connsiteY43" fmla="*/ 1470 h 10205"/>
                <a:gd name="connsiteX44" fmla="*/ 8877 w 10000"/>
                <a:gd name="connsiteY44" fmla="*/ 1379 h 10205"/>
                <a:gd name="connsiteX45" fmla="*/ 8111 w 10000"/>
                <a:gd name="connsiteY45" fmla="*/ 3077 h 10205"/>
                <a:gd name="connsiteX46" fmla="*/ 8043 w 10000"/>
                <a:gd name="connsiteY46" fmla="*/ 3127 h 10205"/>
                <a:gd name="connsiteX47" fmla="*/ 8026 w 10000"/>
                <a:gd name="connsiteY47" fmla="*/ 3127 h 10205"/>
                <a:gd name="connsiteX48" fmla="*/ 7907 w 10000"/>
                <a:gd name="connsiteY48" fmla="*/ 3127 h 10205"/>
                <a:gd name="connsiteX49" fmla="*/ 7804 w 10000"/>
                <a:gd name="connsiteY49" fmla="*/ 2952 h 10205"/>
                <a:gd name="connsiteX50" fmla="*/ 8248 w 10000"/>
                <a:gd name="connsiteY50" fmla="*/ 696 h 10205"/>
                <a:gd name="connsiteX51" fmla="*/ 7140 w 10000"/>
                <a:gd name="connsiteY51" fmla="*/ 588 h 10205"/>
                <a:gd name="connsiteX0" fmla="*/ 7140 w 10000"/>
                <a:gd name="connsiteY0" fmla="*/ 588 h 10000"/>
                <a:gd name="connsiteX1" fmla="*/ 6492 w 10000"/>
                <a:gd name="connsiteY1" fmla="*/ 2677 h 10000"/>
                <a:gd name="connsiteX2" fmla="*/ 6459 w 10000"/>
                <a:gd name="connsiteY2" fmla="*/ 2760 h 10000"/>
                <a:gd name="connsiteX3" fmla="*/ 6272 w 10000"/>
                <a:gd name="connsiteY3" fmla="*/ 2885 h 10000"/>
                <a:gd name="connsiteX4" fmla="*/ 6169 w 10000"/>
                <a:gd name="connsiteY4" fmla="*/ 2760 h 10000"/>
                <a:gd name="connsiteX5" fmla="*/ 6101 w 10000"/>
                <a:gd name="connsiteY5" fmla="*/ 396 h 10000"/>
                <a:gd name="connsiteX6" fmla="*/ 4755 w 10000"/>
                <a:gd name="connsiteY6" fmla="*/ 314 h 10000"/>
                <a:gd name="connsiteX7" fmla="*/ 4721 w 10000"/>
                <a:gd name="connsiteY7" fmla="*/ 2727 h 10000"/>
                <a:gd name="connsiteX8" fmla="*/ 4483 w 10000"/>
                <a:gd name="connsiteY8" fmla="*/ 2702 h 10000"/>
                <a:gd name="connsiteX9" fmla="*/ 3835 w 10000"/>
                <a:gd name="connsiteY9" fmla="*/ 896 h 10000"/>
                <a:gd name="connsiteX10" fmla="*/ 2677 w 10000"/>
                <a:gd name="connsiteY10" fmla="*/ 946 h 10000"/>
                <a:gd name="connsiteX11" fmla="*/ 3052 w 10000"/>
                <a:gd name="connsiteY11" fmla="*/ 2827 h 10000"/>
                <a:gd name="connsiteX12" fmla="*/ 2711 w 10000"/>
                <a:gd name="connsiteY12" fmla="*/ 3643 h 10000"/>
                <a:gd name="connsiteX13" fmla="*/ 2660 w 10000"/>
                <a:gd name="connsiteY13" fmla="*/ 3651 h 10000"/>
                <a:gd name="connsiteX14" fmla="*/ 2353 w 10000"/>
                <a:gd name="connsiteY14" fmla="*/ 3518 h 10000"/>
                <a:gd name="connsiteX15" fmla="*/ 2336 w 10000"/>
                <a:gd name="connsiteY15" fmla="*/ 3518 h 10000"/>
                <a:gd name="connsiteX16" fmla="*/ 2336 w 10000"/>
                <a:gd name="connsiteY16" fmla="*/ 3501 h 10000"/>
                <a:gd name="connsiteX17" fmla="*/ 2320 w 10000"/>
                <a:gd name="connsiteY17" fmla="*/ 3501 h 10000"/>
                <a:gd name="connsiteX18" fmla="*/ 1927 w 10000"/>
                <a:gd name="connsiteY18" fmla="*/ 3035 h 10000"/>
                <a:gd name="connsiteX19" fmla="*/ 1280 w 10000"/>
                <a:gd name="connsiteY19" fmla="*/ 2411 h 10000"/>
                <a:gd name="connsiteX20" fmla="*/ 276 w 10000"/>
                <a:gd name="connsiteY20" fmla="*/ 2303 h 10000"/>
                <a:gd name="connsiteX21" fmla="*/ 105 w 10000"/>
                <a:gd name="connsiteY21" fmla="*/ 2369 h 10000"/>
                <a:gd name="connsiteX22" fmla="*/ 3 w 10000"/>
                <a:gd name="connsiteY22" fmla="*/ 2503 h 10000"/>
                <a:gd name="connsiteX23" fmla="*/ 258 w 10000"/>
                <a:gd name="connsiteY23" fmla="*/ 2794 h 10000"/>
                <a:gd name="connsiteX24" fmla="*/ 531 w 10000"/>
                <a:gd name="connsiteY24" fmla="*/ 3485 h 10000"/>
                <a:gd name="connsiteX25" fmla="*/ 633 w 10000"/>
                <a:gd name="connsiteY25" fmla="*/ 3676 h 10000"/>
                <a:gd name="connsiteX26" fmla="*/ 940 w 10000"/>
                <a:gd name="connsiteY26" fmla="*/ 4025 h 10000"/>
                <a:gd name="connsiteX27" fmla="*/ 1144 w 10000"/>
                <a:gd name="connsiteY27" fmla="*/ 4308 h 10000"/>
                <a:gd name="connsiteX28" fmla="*/ 1144 w 10000"/>
                <a:gd name="connsiteY28" fmla="*/ 4308 h 10000"/>
                <a:gd name="connsiteX29" fmla="*/ 1161 w 10000"/>
                <a:gd name="connsiteY29" fmla="*/ 4342 h 10000"/>
                <a:gd name="connsiteX30" fmla="*/ 1178 w 10000"/>
                <a:gd name="connsiteY30" fmla="*/ 4350 h 10000"/>
                <a:gd name="connsiteX31" fmla="*/ 1280 w 10000"/>
                <a:gd name="connsiteY31" fmla="*/ 4509 h 10000"/>
                <a:gd name="connsiteX32" fmla="*/ 1298 w 10000"/>
                <a:gd name="connsiteY32" fmla="*/ 4517 h 10000"/>
                <a:gd name="connsiteX33" fmla="*/ 1280 w 10000"/>
                <a:gd name="connsiteY33" fmla="*/ 4525 h 10000"/>
                <a:gd name="connsiteX34" fmla="*/ 1298 w 10000"/>
                <a:gd name="connsiteY34" fmla="*/ 4525 h 10000"/>
                <a:gd name="connsiteX35" fmla="*/ 1366 w 10000"/>
                <a:gd name="connsiteY35" fmla="*/ 4692 h 10000"/>
                <a:gd name="connsiteX36" fmla="*/ 2200 w 10000"/>
                <a:gd name="connsiteY36" fmla="*/ 5640 h 10000"/>
                <a:gd name="connsiteX37" fmla="*/ 3614 w 10000"/>
                <a:gd name="connsiteY37" fmla="*/ 6581 h 10000"/>
                <a:gd name="connsiteX38" fmla="*/ 3490 w 10000"/>
                <a:gd name="connsiteY38" fmla="*/ 10000 h 10000"/>
                <a:gd name="connsiteX39" fmla="*/ 7781 w 10000"/>
                <a:gd name="connsiteY39" fmla="*/ 9788 h 10000"/>
                <a:gd name="connsiteX40" fmla="*/ 7719 w 10000"/>
                <a:gd name="connsiteY40" fmla="*/ 6605 h 10000"/>
                <a:gd name="connsiteX41" fmla="*/ 8196 w 10000"/>
                <a:gd name="connsiteY41" fmla="*/ 6190 h 10000"/>
                <a:gd name="connsiteX42" fmla="*/ 9202 w 10000"/>
                <a:gd name="connsiteY42" fmla="*/ 4142 h 10000"/>
                <a:gd name="connsiteX43" fmla="*/ 9985 w 10000"/>
                <a:gd name="connsiteY43" fmla="*/ 1470 h 10000"/>
                <a:gd name="connsiteX44" fmla="*/ 8877 w 10000"/>
                <a:gd name="connsiteY44" fmla="*/ 1379 h 10000"/>
                <a:gd name="connsiteX45" fmla="*/ 8111 w 10000"/>
                <a:gd name="connsiteY45" fmla="*/ 3077 h 10000"/>
                <a:gd name="connsiteX46" fmla="*/ 8043 w 10000"/>
                <a:gd name="connsiteY46" fmla="*/ 3127 h 10000"/>
                <a:gd name="connsiteX47" fmla="*/ 8026 w 10000"/>
                <a:gd name="connsiteY47" fmla="*/ 3127 h 10000"/>
                <a:gd name="connsiteX48" fmla="*/ 7907 w 10000"/>
                <a:gd name="connsiteY48" fmla="*/ 3127 h 10000"/>
                <a:gd name="connsiteX49" fmla="*/ 7804 w 10000"/>
                <a:gd name="connsiteY49" fmla="*/ 2952 h 10000"/>
                <a:gd name="connsiteX50" fmla="*/ 8248 w 10000"/>
                <a:gd name="connsiteY50" fmla="*/ 696 h 10000"/>
                <a:gd name="connsiteX51" fmla="*/ 7140 w 10000"/>
                <a:gd name="connsiteY51" fmla="*/ 588 h 10000"/>
                <a:gd name="connsiteX0" fmla="*/ 7140 w 10000"/>
                <a:gd name="connsiteY0" fmla="*/ 588 h 10000"/>
                <a:gd name="connsiteX1" fmla="*/ 6492 w 10000"/>
                <a:gd name="connsiteY1" fmla="*/ 2677 h 10000"/>
                <a:gd name="connsiteX2" fmla="*/ 6459 w 10000"/>
                <a:gd name="connsiteY2" fmla="*/ 2760 h 10000"/>
                <a:gd name="connsiteX3" fmla="*/ 6272 w 10000"/>
                <a:gd name="connsiteY3" fmla="*/ 2885 h 10000"/>
                <a:gd name="connsiteX4" fmla="*/ 6169 w 10000"/>
                <a:gd name="connsiteY4" fmla="*/ 2760 h 10000"/>
                <a:gd name="connsiteX5" fmla="*/ 6101 w 10000"/>
                <a:gd name="connsiteY5" fmla="*/ 396 h 10000"/>
                <a:gd name="connsiteX6" fmla="*/ 4755 w 10000"/>
                <a:gd name="connsiteY6" fmla="*/ 314 h 10000"/>
                <a:gd name="connsiteX7" fmla="*/ 4721 w 10000"/>
                <a:gd name="connsiteY7" fmla="*/ 2727 h 10000"/>
                <a:gd name="connsiteX8" fmla="*/ 4483 w 10000"/>
                <a:gd name="connsiteY8" fmla="*/ 2702 h 10000"/>
                <a:gd name="connsiteX9" fmla="*/ 3835 w 10000"/>
                <a:gd name="connsiteY9" fmla="*/ 896 h 10000"/>
                <a:gd name="connsiteX10" fmla="*/ 2677 w 10000"/>
                <a:gd name="connsiteY10" fmla="*/ 946 h 10000"/>
                <a:gd name="connsiteX11" fmla="*/ 3052 w 10000"/>
                <a:gd name="connsiteY11" fmla="*/ 2827 h 10000"/>
                <a:gd name="connsiteX12" fmla="*/ 2711 w 10000"/>
                <a:gd name="connsiteY12" fmla="*/ 3643 h 10000"/>
                <a:gd name="connsiteX13" fmla="*/ 2660 w 10000"/>
                <a:gd name="connsiteY13" fmla="*/ 3651 h 10000"/>
                <a:gd name="connsiteX14" fmla="*/ 2353 w 10000"/>
                <a:gd name="connsiteY14" fmla="*/ 3518 h 10000"/>
                <a:gd name="connsiteX15" fmla="*/ 2336 w 10000"/>
                <a:gd name="connsiteY15" fmla="*/ 3518 h 10000"/>
                <a:gd name="connsiteX16" fmla="*/ 2336 w 10000"/>
                <a:gd name="connsiteY16" fmla="*/ 3501 h 10000"/>
                <a:gd name="connsiteX17" fmla="*/ 2320 w 10000"/>
                <a:gd name="connsiteY17" fmla="*/ 3501 h 10000"/>
                <a:gd name="connsiteX18" fmla="*/ 1927 w 10000"/>
                <a:gd name="connsiteY18" fmla="*/ 3035 h 10000"/>
                <a:gd name="connsiteX19" fmla="*/ 1280 w 10000"/>
                <a:gd name="connsiteY19" fmla="*/ 2411 h 10000"/>
                <a:gd name="connsiteX20" fmla="*/ 276 w 10000"/>
                <a:gd name="connsiteY20" fmla="*/ 2303 h 10000"/>
                <a:gd name="connsiteX21" fmla="*/ 105 w 10000"/>
                <a:gd name="connsiteY21" fmla="*/ 2369 h 10000"/>
                <a:gd name="connsiteX22" fmla="*/ 3 w 10000"/>
                <a:gd name="connsiteY22" fmla="*/ 2503 h 10000"/>
                <a:gd name="connsiteX23" fmla="*/ 258 w 10000"/>
                <a:gd name="connsiteY23" fmla="*/ 2794 h 10000"/>
                <a:gd name="connsiteX24" fmla="*/ 531 w 10000"/>
                <a:gd name="connsiteY24" fmla="*/ 3485 h 10000"/>
                <a:gd name="connsiteX25" fmla="*/ 633 w 10000"/>
                <a:gd name="connsiteY25" fmla="*/ 3676 h 10000"/>
                <a:gd name="connsiteX26" fmla="*/ 940 w 10000"/>
                <a:gd name="connsiteY26" fmla="*/ 4025 h 10000"/>
                <a:gd name="connsiteX27" fmla="*/ 1144 w 10000"/>
                <a:gd name="connsiteY27" fmla="*/ 4308 h 10000"/>
                <a:gd name="connsiteX28" fmla="*/ 1144 w 10000"/>
                <a:gd name="connsiteY28" fmla="*/ 4308 h 10000"/>
                <a:gd name="connsiteX29" fmla="*/ 1161 w 10000"/>
                <a:gd name="connsiteY29" fmla="*/ 4342 h 10000"/>
                <a:gd name="connsiteX30" fmla="*/ 1178 w 10000"/>
                <a:gd name="connsiteY30" fmla="*/ 4350 h 10000"/>
                <a:gd name="connsiteX31" fmla="*/ 1280 w 10000"/>
                <a:gd name="connsiteY31" fmla="*/ 4509 h 10000"/>
                <a:gd name="connsiteX32" fmla="*/ 1298 w 10000"/>
                <a:gd name="connsiteY32" fmla="*/ 4517 h 10000"/>
                <a:gd name="connsiteX33" fmla="*/ 1280 w 10000"/>
                <a:gd name="connsiteY33" fmla="*/ 4525 h 10000"/>
                <a:gd name="connsiteX34" fmla="*/ 1298 w 10000"/>
                <a:gd name="connsiteY34" fmla="*/ 4525 h 10000"/>
                <a:gd name="connsiteX35" fmla="*/ 1366 w 10000"/>
                <a:gd name="connsiteY35" fmla="*/ 4692 h 10000"/>
                <a:gd name="connsiteX36" fmla="*/ 2200 w 10000"/>
                <a:gd name="connsiteY36" fmla="*/ 5640 h 10000"/>
                <a:gd name="connsiteX37" fmla="*/ 3614 w 10000"/>
                <a:gd name="connsiteY37" fmla="*/ 6581 h 10000"/>
                <a:gd name="connsiteX38" fmla="*/ 3490 w 10000"/>
                <a:gd name="connsiteY38" fmla="*/ 10000 h 10000"/>
                <a:gd name="connsiteX39" fmla="*/ 7781 w 10000"/>
                <a:gd name="connsiteY39" fmla="*/ 9788 h 10000"/>
                <a:gd name="connsiteX40" fmla="*/ 7719 w 10000"/>
                <a:gd name="connsiteY40" fmla="*/ 6605 h 10000"/>
                <a:gd name="connsiteX41" fmla="*/ 8196 w 10000"/>
                <a:gd name="connsiteY41" fmla="*/ 6190 h 10000"/>
                <a:gd name="connsiteX42" fmla="*/ 9202 w 10000"/>
                <a:gd name="connsiteY42" fmla="*/ 4142 h 10000"/>
                <a:gd name="connsiteX43" fmla="*/ 9985 w 10000"/>
                <a:gd name="connsiteY43" fmla="*/ 1470 h 10000"/>
                <a:gd name="connsiteX44" fmla="*/ 8877 w 10000"/>
                <a:gd name="connsiteY44" fmla="*/ 1379 h 10000"/>
                <a:gd name="connsiteX45" fmla="*/ 8111 w 10000"/>
                <a:gd name="connsiteY45" fmla="*/ 3077 h 10000"/>
                <a:gd name="connsiteX46" fmla="*/ 8043 w 10000"/>
                <a:gd name="connsiteY46" fmla="*/ 3127 h 10000"/>
                <a:gd name="connsiteX47" fmla="*/ 8026 w 10000"/>
                <a:gd name="connsiteY47" fmla="*/ 3127 h 10000"/>
                <a:gd name="connsiteX48" fmla="*/ 7907 w 10000"/>
                <a:gd name="connsiteY48" fmla="*/ 3127 h 10000"/>
                <a:gd name="connsiteX49" fmla="*/ 7804 w 10000"/>
                <a:gd name="connsiteY49" fmla="*/ 2952 h 10000"/>
                <a:gd name="connsiteX50" fmla="*/ 8248 w 10000"/>
                <a:gd name="connsiteY50" fmla="*/ 696 h 10000"/>
                <a:gd name="connsiteX51" fmla="*/ 7140 w 10000"/>
                <a:gd name="connsiteY51" fmla="*/ 588 h 10000"/>
                <a:gd name="connsiteX0" fmla="*/ 7140 w 10000"/>
                <a:gd name="connsiteY0" fmla="*/ 588 h 9820"/>
                <a:gd name="connsiteX1" fmla="*/ 6492 w 10000"/>
                <a:gd name="connsiteY1" fmla="*/ 2677 h 9820"/>
                <a:gd name="connsiteX2" fmla="*/ 6459 w 10000"/>
                <a:gd name="connsiteY2" fmla="*/ 2760 h 9820"/>
                <a:gd name="connsiteX3" fmla="*/ 6272 w 10000"/>
                <a:gd name="connsiteY3" fmla="*/ 2885 h 9820"/>
                <a:gd name="connsiteX4" fmla="*/ 6169 w 10000"/>
                <a:gd name="connsiteY4" fmla="*/ 2760 h 9820"/>
                <a:gd name="connsiteX5" fmla="*/ 6101 w 10000"/>
                <a:gd name="connsiteY5" fmla="*/ 396 h 9820"/>
                <a:gd name="connsiteX6" fmla="*/ 4755 w 10000"/>
                <a:gd name="connsiteY6" fmla="*/ 314 h 9820"/>
                <a:gd name="connsiteX7" fmla="*/ 4721 w 10000"/>
                <a:gd name="connsiteY7" fmla="*/ 2727 h 9820"/>
                <a:gd name="connsiteX8" fmla="*/ 4483 w 10000"/>
                <a:gd name="connsiteY8" fmla="*/ 2702 h 9820"/>
                <a:gd name="connsiteX9" fmla="*/ 3835 w 10000"/>
                <a:gd name="connsiteY9" fmla="*/ 896 h 9820"/>
                <a:gd name="connsiteX10" fmla="*/ 2677 w 10000"/>
                <a:gd name="connsiteY10" fmla="*/ 946 h 9820"/>
                <a:gd name="connsiteX11" fmla="*/ 3052 w 10000"/>
                <a:gd name="connsiteY11" fmla="*/ 2827 h 9820"/>
                <a:gd name="connsiteX12" fmla="*/ 2711 w 10000"/>
                <a:gd name="connsiteY12" fmla="*/ 3643 h 9820"/>
                <a:gd name="connsiteX13" fmla="*/ 2660 w 10000"/>
                <a:gd name="connsiteY13" fmla="*/ 3651 h 9820"/>
                <a:gd name="connsiteX14" fmla="*/ 2353 w 10000"/>
                <a:gd name="connsiteY14" fmla="*/ 3518 h 9820"/>
                <a:gd name="connsiteX15" fmla="*/ 2336 w 10000"/>
                <a:gd name="connsiteY15" fmla="*/ 3518 h 9820"/>
                <a:gd name="connsiteX16" fmla="*/ 2336 w 10000"/>
                <a:gd name="connsiteY16" fmla="*/ 3501 h 9820"/>
                <a:gd name="connsiteX17" fmla="*/ 2320 w 10000"/>
                <a:gd name="connsiteY17" fmla="*/ 3501 h 9820"/>
                <a:gd name="connsiteX18" fmla="*/ 1927 w 10000"/>
                <a:gd name="connsiteY18" fmla="*/ 3035 h 9820"/>
                <a:gd name="connsiteX19" fmla="*/ 1280 w 10000"/>
                <a:gd name="connsiteY19" fmla="*/ 2411 h 9820"/>
                <a:gd name="connsiteX20" fmla="*/ 276 w 10000"/>
                <a:gd name="connsiteY20" fmla="*/ 2303 h 9820"/>
                <a:gd name="connsiteX21" fmla="*/ 105 w 10000"/>
                <a:gd name="connsiteY21" fmla="*/ 2369 h 9820"/>
                <a:gd name="connsiteX22" fmla="*/ 3 w 10000"/>
                <a:gd name="connsiteY22" fmla="*/ 2503 h 9820"/>
                <a:gd name="connsiteX23" fmla="*/ 258 w 10000"/>
                <a:gd name="connsiteY23" fmla="*/ 2794 h 9820"/>
                <a:gd name="connsiteX24" fmla="*/ 531 w 10000"/>
                <a:gd name="connsiteY24" fmla="*/ 3485 h 9820"/>
                <a:gd name="connsiteX25" fmla="*/ 633 w 10000"/>
                <a:gd name="connsiteY25" fmla="*/ 3676 h 9820"/>
                <a:gd name="connsiteX26" fmla="*/ 940 w 10000"/>
                <a:gd name="connsiteY26" fmla="*/ 4025 h 9820"/>
                <a:gd name="connsiteX27" fmla="*/ 1144 w 10000"/>
                <a:gd name="connsiteY27" fmla="*/ 4308 h 9820"/>
                <a:gd name="connsiteX28" fmla="*/ 1144 w 10000"/>
                <a:gd name="connsiteY28" fmla="*/ 4308 h 9820"/>
                <a:gd name="connsiteX29" fmla="*/ 1161 w 10000"/>
                <a:gd name="connsiteY29" fmla="*/ 4342 h 9820"/>
                <a:gd name="connsiteX30" fmla="*/ 1178 w 10000"/>
                <a:gd name="connsiteY30" fmla="*/ 4350 h 9820"/>
                <a:gd name="connsiteX31" fmla="*/ 1280 w 10000"/>
                <a:gd name="connsiteY31" fmla="*/ 4509 h 9820"/>
                <a:gd name="connsiteX32" fmla="*/ 1298 w 10000"/>
                <a:gd name="connsiteY32" fmla="*/ 4517 h 9820"/>
                <a:gd name="connsiteX33" fmla="*/ 1280 w 10000"/>
                <a:gd name="connsiteY33" fmla="*/ 4525 h 9820"/>
                <a:gd name="connsiteX34" fmla="*/ 1298 w 10000"/>
                <a:gd name="connsiteY34" fmla="*/ 4525 h 9820"/>
                <a:gd name="connsiteX35" fmla="*/ 1366 w 10000"/>
                <a:gd name="connsiteY35" fmla="*/ 4692 h 9820"/>
                <a:gd name="connsiteX36" fmla="*/ 2200 w 10000"/>
                <a:gd name="connsiteY36" fmla="*/ 5640 h 9820"/>
                <a:gd name="connsiteX37" fmla="*/ 3614 w 10000"/>
                <a:gd name="connsiteY37" fmla="*/ 6581 h 9820"/>
                <a:gd name="connsiteX38" fmla="*/ 3490 w 10000"/>
                <a:gd name="connsiteY38" fmla="*/ 9787 h 9820"/>
                <a:gd name="connsiteX39" fmla="*/ 7781 w 10000"/>
                <a:gd name="connsiteY39" fmla="*/ 9788 h 9820"/>
                <a:gd name="connsiteX40" fmla="*/ 7719 w 10000"/>
                <a:gd name="connsiteY40" fmla="*/ 6605 h 9820"/>
                <a:gd name="connsiteX41" fmla="*/ 8196 w 10000"/>
                <a:gd name="connsiteY41" fmla="*/ 6190 h 9820"/>
                <a:gd name="connsiteX42" fmla="*/ 9202 w 10000"/>
                <a:gd name="connsiteY42" fmla="*/ 4142 h 9820"/>
                <a:gd name="connsiteX43" fmla="*/ 9985 w 10000"/>
                <a:gd name="connsiteY43" fmla="*/ 1470 h 9820"/>
                <a:gd name="connsiteX44" fmla="*/ 8877 w 10000"/>
                <a:gd name="connsiteY44" fmla="*/ 1379 h 9820"/>
                <a:gd name="connsiteX45" fmla="*/ 8111 w 10000"/>
                <a:gd name="connsiteY45" fmla="*/ 3077 h 9820"/>
                <a:gd name="connsiteX46" fmla="*/ 8043 w 10000"/>
                <a:gd name="connsiteY46" fmla="*/ 3127 h 9820"/>
                <a:gd name="connsiteX47" fmla="*/ 8026 w 10000"/>
                <a:gd name="connsiteY47" fmla="*/ 3127 h 9820"/>
                <a:gd name="connsiteX48" fmla="*/ 7907 w 10000"/>
                <a:gd name="connsiteY48" fmla="*/ 3127 h 9820"/>
                <a:gd name="connsiteX49" fmla="*/ 7804 w 10000"/>
                <a:gd name="connsiteY49" fmla="*/ 2952 h 9820"/>
                <a:gd name="connsiteX50" fmla="*/ 8248 w 10000"/>
                <a:gd name="connsiteY50" fmla="*/ 696 h 9820"/>
                <a:gd name="connsiteX51" fmla="*/ 7140 w 10000"/>
                <a:gd name="connsiteY51" fmla="*/ 588 h 9820"/>
                <a:gd name="connsiteX0" fmla="*/ 7140 w 10000"/>
                <a:gd name="connsiteY0" fmla="*/ 599 h 10028"/>
                <a:gd name="connsiteX1" fmla="*/ 6492 w 10000"/>
                <a:gd name="connsiteY1" fmla="*/ 2726 h 10028"/>
                <a:gd name="connsiteX2" fmla="*/ 6459 w 10000"/>
                <a:gd name="connsiteY2" fmla="*/ 2811 h 10028"/>
                <a:gd name="connsiteX3" fmla="*/ 6272 w 10000"/>
                <a:gd name="connsiteY3" fmla="*/ 2938 h 10028"/>
                <a:gd name="connsiteX4" fmla="*/ 6169 w 10000"/>
                <a:gd name="connsiteY4" fmla="*/ 2811 h 10028"/>
                <a:gd name="connsiteX5" fmla="*/ 6101 w 10000"/>
                <a:gd name="connsiteY5" fmla="*/ 403 h 10028"/>
                <a:gd name="connsiteX6" fmla="*/ 4755 w 10000"/>
                <a:gd name="connsiteY6" fmla="*/ 320 h 10028"/>
                <a:gd name="connsiteX7" fmla="*/ 4721 w 10000"/>
                <a:gd name="connsiteY7" fmla="*/ 2777 h 10028"/>
                <a:gd name="connsiteX8" fmla="*/ 4483 w 10000"/>
                <a:gd name="connsiteY8" fmla="*/ 2752 h 10028"/>
                <a:gd name="connsiteX9" fmla="*/ 3835 w 10000"/>
                <a:gd name="connsiteY9" fmla="*/ 912 h 10028"/>
                <a:gd name="connsiteX10" fmla="*/ 2677 w 10000"/>
                <a:gd name="connsiteY10" fmla="*/ 963 h 10028"/>
                <a:gd name="connsiteX11" fmla="*/ 3052 w 10000"/>
                <a:gd name="connsiteY11" fmla="*/ 2879 h 10028"/>
                <a:gd name="connsiteX12" fmla="*/ 2711 w 10000"/>
                <a:gd name="connsiteY12" fmla="*/ 3710 h 10028"/>
                <a:gd name="connsiteX13" fmla="*/ 2660 w 10000"/>
                <a:gd name="connsiteY13" fmla="*/ 3718 h 10028"/>
                <a:gd name="connsiteX14" fmla="*/ 2353 w 10000"/>
                <a:gd name="connsiteY14" fmla="*/ 3582 h 10028"/>
                <a:gd name="connsiteX15" fmla="*/ 2336 w 10000"/>
                <a:gd name="connsiteY15" fmla="*/ 3582 h 10028"/>
                <a:gd name="connsiteX16" fmla="*/ 2336 w 10000"/>
                <a:gd name="connsiteY16" fmla="*/ 3565 h 10028"/>
                <a:gd name="connsiteX17" fmla="*/ 2320 w 10000"/>
                <a:gd name="connsiteY17" fmla="*/ 3565 h 10028"/>
                <a:gd name="connsiteX18" fmla="*/ 1927 w 10000"/>
                <a:gd name="connsiteY18" fmla="*/ 3091 h 10028"/>
                <a:gd name="connsiteX19" fmla="*/ 1280 w 10000"/>
                <a:gd name="connsiteY19" fmla="*/ 2455 h 10028"/>
                <a:gd name="connsiteX20" fmla="*/ 276 w 10000"/>
                <a:gd name="connsiteY20" fmla="*/ 2345 h 10028"/>
                <a:gd name="connsiteX21" fmla="*/ 105 w 10000"/>
                <a:gd name="connsiteY21" fmla="*/ 2412 h 10028"/>
                <a:gd name="connsiteX22" fmla="*/ 3 w 10000"/>
                <a:gd name="connsiteY22" fmla="*/ 2549 h 10028"/>
                <a:gd name="connsiteX23" fmla="*/ 258 w 10000"/>
                <a:gd name="connsiteY23" fmla="*/ 2845 h 10028"/>
                <a:gd name="connsiteX24" fmla="*/ 531 w 10000"/>
                <a:gd name="connsiteY24" fmla="*/ 3549 h 10028"/>
                <a:gd name="connsiteX25" fmla="*/ 633 w 10000"/>
                <a:gd name="connsiteY25" fmla="*/ 3743 h 10028"/>
                <a:gd name="connsiteX26" fmla="*/ 940 w 10000"/>
                <a:gd name="connsiteY26" fmla="*/ 4099 h 10028"/>
                <a:gd name="connsiteX27" fmla="*/ 1144 w 10000"/>
                <a:gd name="connsiteY27" fmla="*/ 4387 h 10028"/>
                <a:gd name="connsiteX28" fmla="*/ 1144 w 10000"/>
                <a:gd name="connsiteY28" fmla="*/ 4387 h 10028"/>
                <a:gd name="connsiteX29" fmla="*/ 1161 w 10000"/>
                <a:gd name="connsiteY29" fmla="*/ 4422 h 10028"/>
                <a:gd name="connsiteX30" fmla="*/ 1178 w 10000"/>
                <a:gd name="connsiteY30" fmla="*/ 4430 h 10028"/>
                <a:gd name="connsiteX31" fmla="*/ 1280 w 10000"/>
                <a:gd name="connsiteY31" fmla="*/ 4592 h 10028"/>
                <a:gd name="connsiteX32" fmla="*/ 1298 w 10000"/>
                <a:gd name="connsiteY32" fmla="*/ 4600 h 10028"/>
                <a:gd name="connsiteX33" fmla="*/ 1280 w 10000"/>
                <a:gd name="connsiteY33" fmla="*/ 4608 h 10028"/>
                <a:gd name="connsiteX34" fmla="*/ 1298 w 10000"/>
                <a:gd name="connsiteY34" fmla="*/ 4608 h 10028"/>
                <a:gd name="connsiteX35" fmla="*/ 1366 w 10000"/>
                <a:gd name="connsiteY35" fmla="*/ 4778 h 10028"/>
                <a:gd name="connsiteX36" fmla="*/ 2200 w 10000"/>
                <a:gd name="connsiteY36" fmla="*/ 5743 h 10028"/>
                <a:gd name="connsiteX37" fmla="*/ 3614 w 10000"/>
                <a:gd name="connsiteY37" fmla="*/ 6702 h 10028"/>
                <a:gd name="connsiteX38" fmla="*/ 3490 w 10000"/>
                <a:gd name="connsiteY38" fmla="*/ 10028 h 10028"/>
                <a:gd name="connsiteX39" fmla="*/ 7781 w 10000"/>
                <a:gd name="connsiteY39" fmla="*/ 9967 h 10028"/>
                <a:gd name="connsiteX40" fmla="*/ 7719 w 10000"/>
                <a:gd name="connsiteY40" fmla="*/ 6726 h 10028"/>
                <a:gd name="connsiteX41" fmla="*/ 8196 w 10000"/>
                <a:gd name="connsiteY41" fmla="*/ 6303 h 10028"/>
                <a:gd name="connsiteX42" fmla="*/ 9202 w 10000"/>
                <a:gd name="connsiteY42" fmla="*/ 4218 h 10028"/>
                <a:gd name="connsiteX43" fmla="*/ 9985 w 10000"/>
                <a:gd name="connsiteY43" fmla="*/ 1497 h 10028"/>
                <a:gd name="connsiteX44" fmla="*/ 8877 w 10000"/>
                <a:gd name="connsiteY44" fmla="*/ 1404 h 10028"/>
                <a:gd name="connsiteX45" fmla="*/ 8111 w 10000"/>
                <a:gd name="connsiteY45" fmla="*/ 3133 h 10028"/>
                <a:gd name="connsiteX46" fmla="*/ 8043 w 10000"/>
                <a:gd name="connsiteY46" fmla="*/ 3184 h 10028"/>
                <a:gd name="connsiteX47" fmla="*/ 8026 w 10000"/>
                <a:gd name="connsiteY47" fmla="*/ 3184 h 10028"/>
                <a:gd name="connsiteX48" fmla="*/ 7907 w 10000"/>
                <a:gd name="connsiteY48" fmla="*/ 3184 h 10028"/>
                <a:gd name="connsiteX49" fmla="*/ 7804 w 10000"/>
                <a:gd name="connsiteY49" fmla="*/ 3006 h 10028"/>
                <a:gd name="connsiteX50" fmla="*/ 8248 w 10000"/>
                <a:gd name="connsiteY50" fmla="*/ 709 h 10028"/>
                <a:gd name="connsiteX51" fmla="*/ 7140 w 10000"/>
                <a:gd name="connsiteY51" fmla="*/ 599 h 10028"/>
                <a:gd name="connsiteX0" fmla="*/ 7140 w 10000"/>
                <a:gd name="connsiteY0" fmla="*/ 599 h 10028"/>
                <a:gd name="connsiteX1" fmla="*/ 6492 w 10000"/>
                <a:gd name="connsiteY1" fmla="*/ 2726 h 10028"/>
                <a:gd name="connsiteX2" fmla="*/ 6459 w 10000"/>
                <a:gd name="connsiteY2" fmla="*/ 2811 h 10028"/>
                <a:gd name="connsiteX3" fmla="*/ 6272 w 10000"/>
                <a:gd name="connsiteY3" fmla="*/ 2938 h 10028"/>
                <a:gd name="connsiteX4" fmla="*/ 6169 w 10000"/>
                <a:gd name="connsiteY4" fmla="*/ 2811 h 10028"/>
                <a:gd name="connsiteX5" fmla="*/ 6101 w 10000"/>
                <a:gd name="connsiteY5" fmla="*/ 403 h 10028"/>
                <a:gd name="connsiteX6" fmla="*/ 4755 w 10000"/>
                <a:gd name="connsiteY6" fmla="*/ 320 h 10028"/>
                <a:gd name="connsiteX7" fmla="*/ 4721 w 10000"/>
                <a:gd name="connsiteY7" fmla="*/ 2777 h 10028"/>
                <a:gd name="connsiteX8" fmla="*/ 4483 w 10000"/>
                <a:gd name="connsiteY8" fmla="*/ 2752 h 10028"/>
                <a:gd name="connsiteX9" fmla="*/ 3835 w 10000"/>
                <a:gd name="connsiteY9" fmla="*/ 912 h 10028"/>
                <a:gd name="connsiteX10" fmla="*/ 2677 w 10000"/>
                <a:gd name="connsiteY10" fmla="*/ 963 h 10028"/>
                <a:gd name="connsiteX11" fmla="*/ 3052 w 10000"/>
                <a:gd name="connsiteY11" fmla="*/ 2879 h 10028"/>
                <a:gd name="connsiteX12" fmla="*/ 2711 w 10000"/>
                <a:gd name="connsiteY12" fmla="*/ 3710 h 10028"/>
                <a:gd name="connsiteX13" fmla="*/ 2660 w 10000"/>
                <a:gd name="connsiteY13" fmla="*/ 3718 h 10028"/>
                <a:gd name="connsiteX14" fmla="*/ 2353 w 10000"/>
                <a:gd name="connsiteY14" fmla="*/ 3582 h 10028"/>
                <a:gd name="connsiteX15" fmla="*/ 2336 w 10000"/>
                <a:gd name="connsiteY15" fmla="*/ 3582 h 10028"/>
                <a:gd name="connsiteX16" fmla="*/ 2336 w 10000"/>
                <a:gd name="connsiteY16" fmla="*/ 3565 h 10028"/>
                <a:gd name="connsiteX17" fmla="*/ 2320 w 10000"/>
                <a:gd name="connsiteY17" fmla="*/ 3565 h 10028"/>
                <a:gd name="connsiteX18" fmla="*/ 1927 w 10000"/>
                <a:gd name="connsiteY18" fmla="*/ 3091 h 10028"/>
                <a:gd name="connsiteX19" fmla="*/ 1280 w 10000"/>
                <a:gd name="connsiteY19" fmla="*/ 2455 h 10028"/>
                <a:gd name="connsiteX20" fmla="*/ 276 w 10000"/>
                <a:gd name="connsiteY20" fmla="*/ 2345 h 10028"/>
                <a:gd name="connsiteX21" fmla="*/ 105 w 10000"/>
                <a:gd name="connsiteY21" fmla="*/ 2412 h 10028"/>
                <a:gd name="connsiteX22" fmla="*/ 3 w 10000"/>
                <a:gd name="connsiteY22" fmla="*/ 2549 h 10028"/>
                <a:gd name="connsiteX23" fmla="*/ 258 w 10000"/>
                <a:gd name="connsiteY23" fmla="*/ 2845 h 10028"/>
                <a:gd name="connsiteX24" fmla="*/ 531 w 10000"/>
                <a:gd name="connsiteY24" fmla="*/ 3549 h 10028"/>
                <a:gd name="connsiteX25" fmla="*/ 633 w 10000"/>
                <a:gd name="connsiteY25" fmla="*/ 3743 h 10028"/>
                <a:gd name="connsiteX26" fmla="*/ 940 w 10000"/>
                <a:gd name="connsiteY26" fmla="*/ 4099 h 10028"/>
                <a:gd name="connsiteX27" fmla="*/ 1144 w 10000"/>
                <a:gd name="connsiteY27" fmla="*/ 4387 h 10028"/>
                <a:gd name="connsiteX28" fmla="*/ 1144 w 10000"/>
                <a:gd name="connsiteY28" fmla="*/ 4387 h 10028"/>
                <a:gd name="connsiteX29" fmla="*/ 1161 w 10000"/>
                <a:gd name="connsiteY29" fmla="*/ 4422 h 10028"/>
                <a:gd name="connsiteX30" fmla="*/ 1178 w 10000"/>
                <a:gd name="connsiteY30" fmla="*/ 4430 h 10028"/>
                <a:gd name="connsiteX31" fmla="*/ 1280 w 10000"/>
                <a:gd name="connsiteY31" fmla="*/ 4592 h 10028"/>
                <a:gd name="connsiteX32" fmla="*/ 1298 w 10000"/>
                <a:gd name="connsiteY32" fmla="*/ 4600 h 10028"/>
                <a:gd name="connsiteX33" fmla="*/ 1280 w 10000"/>
                <a:gd name="connsiteY33" fmla="*/ 4608 h 10028"/>
                <a:gd name="connsiteX34" fmla="*/ 1298 w 10000"/>
                <a:gd name="connsiteY34" fmla="*/ 4608 h 10028"/>
                <a:gd name="connsiteX35" fmla="*/ 1366 w 10000"/>
                <a:gd name="connsiteY35" fmla="*/ 4778 h 10028"/>
                <a:gd name="connsiteX36" fmla="*/ 2200 w 10000"/>
                <a:gd name="connsiteY36" fmla="*/ 5743 h 10028"/>
                <a:gd name="connsiteX37" fmla="*/ 3614 w 10000"/>
                <a:gd name="connsiteY37" fmla="*/ 6702 h 10028"/>
                <a:gd name="connsiteX38" fmla="*/ 3490 w 10000"/>
                <a:gd name="connsiteY38" fmla="*/ 10028 h 10028"/>
                <a:gd name="connsiteX39" fmla="*/ 7781 w 10000"/>
                <a:gd name="connsiteY39" fmla="*/ 9967 h 10028"/>
                <a:gd name="connsiteX40" fmla="*/ 7719 w 10000"/>
                <a:gd name="connsiteY40" fmla="*/ 6726 h 10028"/>
                <a:gd name="connsiteX41" fmla="*/ 8196 w 10000"/>
                <a:gd name="connsiteY41" fmla="*/ 6303 h 10028"/>
                <a:gd name="connsiteX42" fmla="*/ 9202 w 10000"/>
                <a:gd name="connsiteY42" fmla="*/ 4218 h 10028"/>
                <a:gd name="connsiteX43" fmla="*/ 9985 w 10000"/>
                <a:gd name="connsiteY43" fmla="*/ 1497 h 10028"/>
                <a:gd name="connsiteX44" fmla="*/ 8877 w 10000"/>
                <a:gd name="connsiteY44" fmla="*/ 1404 h 10028"/>
                <a:gd name="connsiteX45" fmla="*/ 8111 w 10000"/>
                <a:gd name="connsiteY45" fmla="*/ 3133 h 10028"/>
                <a:gd name="connsiteX46" fmla="*/ 8043 w 10000"/>
                <a:gd name="connsiteY46" fmla="*/ 3184 h 10028"/>
                <a:gd name="connsiteX47" fmla="*/ 8026 w 10000"/>
                <a:gd name="connsiteY47" fmla="*/ 3184 h 10028"/>
                <a:gd name="connsiteX48" fmla="*/ 7907 w 10000"/>
                <a:gd name="connsiteY48" fmla="*/ 3184 h 10028"/>
                <a:gd name="connsiteX49" fmla="*/ 7804 w 10000"/>
                <a:gd name="connsiteY49" fmla="*/ 3006 h 10028"/>
                <a:gd name="connsiteX50" fmla="*/ 8248 w 10000"/>
                <a:gd name="connsiteY50" fmla="*/ 709 h 10028"/>
                <a:gd name="connsiteX51" fmla="*/ 7140 w 10000"/>
                <a:gd name="connsiteY51" fmla="*/ 599 h 10028"/>
                <a:gd name="connsiteX0" fmla="*/ 7140 w 10000"/>
                <a:gd name="connsiteY0" fmla="*/ 599 h 10028"/>
                <a:gd name="connsiteX1" fmla="*/ 6492 w 10000"/>
                <a:gd name="connsiteY1" fmla="*/ 2726 h 10028"/>
                <a:gd name="connsiteX2" fmla="*/ 6459 w 10000"/>
                <a:gd name="connsiteY2" fmla="*/ 2811 h 10028"/>
                <a:gd name="connsiteX3" fmla="*/ 6272 w 10000"/>
                <a:gd name="connsiteY3" fmla="*/ 2938 h 10028"/>
                <a:gd name="connsiteX4" fmla="*/ 6169 w 10000"/>
                <a:gd name="connsiteY4" fmla="*/ 2811 h 10028"/>
                <a:gd name="connsiteX5" fmla="*/ 6101 w 10000"/>
                <a:gd name="connsiteY5" fmla="*/ 403 h 10028"/>
                <a:gd name="connsiteX6" fmla="*/ 4755 w 10000"/>
                <a:gd name="connsiteY6" fmla="*/ 320 h 10028"/>
                <a:gd name="connsiteX7" fmla="*/ 4721 w 10000"/>
                <a:gd name="connsiteY7" fmla="*/ 2777 h 10028"/>
                <a:gd name="connsiteX8" fmla="*/ 4483 w 10000"/>
                <a:gd name="connsiteY8" fmla="*/ 2752 h 10028"/>
                <a:gd name="connsiteX9" fmla="*/ 3835 w 10000"/>
                <a:gd name="connsiteY9" fmla="*/ 912 h 10028"/>
                <a:gd name="connsiteX10" fmla="*/ 2677 w 10000"/>
                <a:gd name="connsiteY10" fmla="*/ 963 h 10028"/>
                <a:gd name="connsiteX11" fmla="*/ 3052 w 10000"/>
                <a:gd name="connsiteY11" fmla="*/ 2879 h 10028"/>
                <a:gd name="connsiteX12" fmla="*/ 2711 w 10000"/>
                <a:gd name="connsiteY12" fmla="*/ 3710 h 10028"/>
                <a:gd name="connsiteX13" fmla="*/ 2660 w 10000"/>
                <a:gd name="connsiteY13" fmla="*/ 3718 h 10028"/>
                <a:gd name="connsiteX14" fmla="*/ 2353 w 10000"/>
                <a:gd name="connsiteY14" fmla="*/ 3582 h 10028"/>
                <a:gd name="connsiteX15" fmla="*/ 2336 w 10000"/>
                <a:gd name="connsiteY15" fmla="*/ 3582 h 10028"/>
                <a:gd name="connsiteX16" fmla="*/ 2336 w 10000"/>
                <a:gd name="connsiteY16" fmla="*/ 3565 h 10028"/>
                <a:gd name="connsiteX17" fmla="*/ 2320 w 10000"/>
                <a:gd name="connsiteY17" fmla="*/ 3565 h 10028"/>
                <a:gd name="connsiteX18" fmla="*/ 1927 w 10000"/>
                <a:gd name="connsiteY18" fmla="*/ 3091 h 10028"/>
                <a:gd name="connsiteX19" fmla="*/ 1280 w 10000"/>
                <a:gd name="connsiteY19" fmla="*/ 2455 h 10028"/>
                <a:gd name="connsiteX20" fmla="*/ 276 w 10000"/>
                <a:gd name="connsiteY20" fmla="*/ 2345 h 10028"/>
                <a:gd name="connsiteX21" fmla="*/ 105 w 10000"/>
                <a:gd name="connsiteY21" fmla="*/ 2412 h 10028"/>
                <a:gd name="connsiteX22" fmla="*/ 3 w 10000"/>
                <a:gd name="connsiteY22" fmla="*/ 2549 h 10028"/>
                <a:gd name="connsiteX23" fmla="*/ 258 w 10000"/>
                <a:gd name="connsiteY23" fmla="*/ 2845 h 10028"/>
                <a:gd name="connsiteX24" fmla="*/ 531 w 10000"/>
                <a:gd name="connsiteY24" fmla="*/ 3549 h 10028"/>
                <a:gd name="connsiteX25" fmla="*/ 633 w 10000"/>
                <a:gd name="connsiteY25" fmla="*/ 3743 h 10028"/>
                <a:gd name="connsiteX26" fmla="*/ 940 w 10000"/>
                <a:gd name="connsiteY26" fmla="*/ 4099 h 10028"/>
                <a:gd name="connsiteX27" fmla="*/ 1144 w 10000"/>
                <a:gd name="connsiteY27" fmla="*/ 4387 h 10028"/>
                <a:gd name="connsiteX28" fmla="*/ 1144 w 10000"/>
                <a:gd name="connsiteY28" fmla="*/ 4387 h 10028"/>
                <a:gd name="connsiteX29" fmla="*/ 1161 w 10000"/>
                <a:gd name="connsiteY29" fmla="*/ 4422 h 10028"/>
                <a:gd name="connsiteX30" fmla="*/ 1178 w 10000"/>
                <a:gd name="connsiteY30" fmla="*/ 4430 h 10028"/>
                <a:gd name="connsiteX31" fmla="*/ 1280 w 10000"/>
                <a:gd name="connsiteY31" fmla="*/ 4592 h 10028"/>
                <a:gd name="connsiteX32" fmla="*/ 1298 w 10000"/>
                <a:gd name="connsiteY32" fmla="*/ 4600 h 10028"/>
                <a:gd name="connsiteX33" fmla="*/ 1280 w 10000"/>
                <a:gd name="connsiteY33" fmla="*/ 4608 h 10028"/>
                <a:gd name="connsiteX34" fmla="*/ 1298 w 10000"/>
                <a:gd name="connsiteY34" fmla="*/ 4608 h 10028"/>
                <a:gd name="connsiteX35" fmla="*/ 1366 w 10000"/>
                <a:gd name="connsiteY35" fmla="*/ 4778 h 10028"/>
                <a:gd name="connsiteX36" fmla="*/ 2200 w 10000"/>
                <a:gd name="connsiteY36" fmla="*/ 5743 h 10028"/>
                <a:gd name="connsiteX37" fmla="*/ 3614 w 10000"/>
                <a:gd name="connsiteY37" fmla="*/ 6702 h 10028"/>
                <a:gd name="connsiteX38" fmla="*/ 3490 w 10000"/>
                <a:gd name="connsiteY38" fmla="*/ 10028 h 10028"/>
                <a:gd name="connsiteX39" fmla="*/ 7781 w 10000"/>
                <a:gd name="connsiteY39" fmla="*/ 9967 h 10028"/>
                <a:gd name="connsiteX40" fmla="*/ 7719 w 10000"/>
                <a:gd name="connsiteY40" fmla="*/ 6726 h 10028"/>
                <a:gd name="connsiteX41" fmla="*/ 8196 w 10000"/>
                <a:gd name="connsiteY41" fmla="*/ 6303 h 10028"/>
                <a:gd name="connsiteX42" fmla="*/ 9202 w 10000"/>
                <a:gd name="connsiteY42" fmla="*/ 4218 h 10028"/>
                <a:gd name="connsiteX43" fmla="*/ 9985 w 10000"/>
                <a:gd name="connsiteY43" fmla="*/ 1497 h 10028"/>
                <a:gd name="connsiteX44" fmla="*/ 8877 w 10000"/>
                <a:gd name="connsiteY44" fmla="*/ 1404 h 10028"/>
                <a:gd name="connsiteX45" fmla="*/ 8111 w 10000"/>
                <a:gd name="connsiteY45" fmla="*/ 3133 h 10028"/>
                <a:gd name="connsiteX46" fmla="*/ 8043 w 10000"/>
                <a:gd name="connsiteY46" fmla="*/ 3184 h 10028"/>
                <a:gd name="connsiteX47" fmla="*/ 8026 w 10000"/>
                <a:gd name="connsiteY47" fmla="*/ 3184 h 10028"/>
                <a:gd name="connsiteX48" fmla="*/ 7907 w 10000"/>
                <a:gd name="connsiteY48" fmla="*/ 3184 h 10028"/>
                <a:gd name="connsiteX49" fmla="*/ 7804 w 10000"/>
                <a:gd name="connsiteY49" fmla="*/ 3006 h 10028"/>
                <a:gd name="connsiteX50" fmla="*/ 8248 w 10000"/>
                <a:gd name="connsiteY50" fmla="*/ 709 h 10028"/>
                <a:gd name="connsiteX51" fmla="*/ 7140 w 10000"/>
                <a:gd name="connsiteY51" fmla="*/ 599 h 10028"/>
                <a:gd name="connsiteX0" fmla="*/ 7140 w 10000"/>
                <a:gd name="connsiteY0" fmla="*/ 599 h 10029"/>
                <a:gd name="connsiteX1" fmla="*/ 6492 w 10000"/>
                <a:gd name="connsiteY1" fmla="*/ 2726 h 10029"/>
                <a:gd name="connsiteX2" fmla="*/ 6459 w 10000"/>
                <a:gd name="connsiteY2" fmla="*/ 2811 h 10029"/>
                <a:gd name="connsiteX3" fmla="*/ 6272 w 10000"/>
                <a:gd name="connsiteY3" fmla="*/ 2938 h 10029"/>
                <a:gd name="connsiteX4" fmla="*/ 6169 w 10000"/>
                <a:gd name="connsiteY4" fmla="*/ 2811 h 10029"/>
                <a:gd name="connsiteX5" fmla="*/ 6101 w 10000"/>
                <a:gd name="connsiteY5" fmla="*/ 403 h 10029"/>
                <a:gd name="connsiteX6" fmla="*/ 4755 w 10000"/>
                <a:gd name="connsiteY6" fmla="*/ 320 h 10029"/>
                <a:gd name="connsiteX7" fmla="*/ 4721 w 10000"/>
                <a:gd name="connsiteY7" fmla="*/ 2777 h 10029"/>
                <a:gd name="connsiteX8" fmla="*/ 4483 w 10000"/>
                <a:gd name="connsiteY8" fmla="*/ 2752 h 10029"/>
                <a:gd name="connsiteX9" fmla="*/ 3835 w 10000"/>
                <a:gd name="connsiteY9" fmla="*/ 912 h 10029"/>
                <a:gd name="connsiteX10" fmla="*/ 2677 w 10000"/>
                <a:gd name="connsiteY10" fmla="*/ 963 h 10029"/>
                <a:gd name="connsiteX11" fmla="*/ 3052 w 10000"/>
                <a:gd name="connsiteY11" fmla="*/ 2879 h 10029"/>
                <a:gd name="connsiteX12" fmla="*/ 2711 w 10000"/>
                <a:gd name="connsiteY12" fmla="*/ 3710 h 10029"/>
                <a:gd name="connsiteX13" fmla="*/ 2660 w 10000"/>
                <a:gd name="connsiteY13" fmla="*/ 3718 h 10029"/>
                <a:gd name="connsiteX14" fmla="*/ 2353 w 10000"/>
                <a:gd name="connsiteY14" fmla="*/ 3582 h 10029"/>
                <a:gd name="connsiteX15" fmla="*/ 2336 w 10000"/>
                <a:gd name="connsiteY15" fmla="*/ 3582 h 10029"/>
                <a:gd name="connsiteX16" fmla="*/ 2336 w 10000"/>
                <a:gd name="connsiteY16" fmla="*/ 3565 h 10029"/>
                <a:gd name="connsiteX17" fmla="*/ 2320 w 10000"/>
                <a:gd name="connsiteY17" fmla="*/ 3565 h 10029"/>
                <a:gd name="connsiteX18" fmla="*/ 1927 w 10000"/>
                <a:gd name="connsiteY18" fmla="*/ 3091 h 10029"/>
                <a:gd name="connsiteX19" fmla="*/ 1280 w 10000"/>
                <a:gd name="connsiteY19" fmla="*/ 2455 h 10029"/>
                <a:gd name="connsiteX20" fmla="*/ 276 w 10000"/>
                <a:gd name="connsiteY20" fmla="*/ 2345 h 10029"/>
                <a:gd name="connsiteX21" fmla="*/ 105 w 10000"/>
                <a:gd name="connsiteY21" fmla="*/ 2412 h 10029"/>
                <a:gd name="connsiteX22" fmla="*/ 3 w 10000"/>
                <a:gd name="connsiteY22" fmla="*/ 2549 h 10029"/>
                <a:gd name="connsiteX23" fmla="*/ 258 w 10000"/>
                <a:gd name="connsiteY23" fmla="*/ 2845 h 10029"/>
                <a:gd name="connsiteX24" fmla="*/ 531 w 10000"/>
                <a:gd name="connsiteY24" fmla="*/ 3549 h 10029"/>
                <a:gd name="connsiteX25" fmla="*/ 633 w 10000"/>
                <a:gd name="connsiteY25" fmla="*/ 3743 h 10029"/>
                <a:gd name="connsiteX26" fmla="*/ 940 w 10000"/>
                <a:gd name="connsiteY26" fmla="*/ 4099 h 10029"/>
                <a:gd name="connsiteX27" fmla="*/ 1144 w 10000"/>
                <a:gd name="connsiteY27" fmla="*/ 4387 h 10029"/>
                <a:gd name="connsiteX28" fmla="*/ 1144 w 10000"/>
                <a:gd name="connsiteY28" fmla="*/ 4387 h 10029"/>
                <a:gd name="connsiteX29" fmla="*/ 1161 w 10000"/>
                <a:gd name="connsiteY29" fmla="*/ 4422 h 10029"/>
                <a:gd name="connsiteX30" fmla="*/ 1178 w 10000"/>
                <a:gd name="connsiteY30" fmla="*/ 4430 h 10029"/>
                <a:gd name="connsiteX31" fmla="*/ 1280 w 10000"/>
                <a:gd name="connsiteY31" fmla="*/ 4592 h 10029"/>
                <a:gd name="connsiteX32" fmla="*/ 1298 w 10000"/>
                <a:gd name="connsiteY32" fmla="*/ 4600 h 10029"/>
                <a:gd name="connsiteX33" fmla="*/ 1280 w 10000"/>
                <a:gd name="connsiteY33" fmla="*/ 4608 h 10029"/>
                <a:gd name="connsiteX34" fmla="*/ 1298 w 10000"/>
                <a:gd name="connsiteY34" fmla="*/ 4608 h 10029"/>
                <a:gd name="connsiteX35" fmla="*/ 1366 w 10000"/>
                <a:gd name="connsiteY35" fmla="*/ 4778 h 10029"/>
                <a:gd name="connsiteX36" fmla="*/ 2200 w 10000"/>
                <a:gd name="connsiteY36" fmla="*/ 5743 h 10029"/>
                <a:gd name="connsiteX37" fmla="*/ 3614 w 10000"/>
                <a:gd name="connsiteY37" fmla="*/ 6702 h 10029"/>
                <a:gd name="connsiteX38" fmla="*/ 3490 w 10000"/>
                <a:gd name="connsiteY38" fmla="*/ 10028 h 10029"/>
                <a:gd name="connsiteX39" fmla="*/ 7843 w 10000"/>
                <a:gd name="connsiteY39" fmla="*/ 10029 h 10029"/>
                <a:gd name="connsiteX40" fmla="*/ 7719 w 10000"/>
                <a:gd name="connsiteY40" fmla="*/ 6726 h 10029"/>
                <a:gd name="connsiteX41" fmla="*/ 8196 w 10000"/>
                <a:gd name="connsiteY41" fmla="*/ 6303 h 10029"/>
                <a:gd name="connsiteX42" fmla="*/ 9202 w 10000"/>
                <a:gd name="connsiteY42" fmla="*/ 4218 h 10029"/>
                <a:gd name="connsiteX43" fmla="*/ 9985 w 10000"/>
                <a:gd name="connsiteY43" fmla="*/ 1497 h 10029"/>
                <a:gd name="connsiteX44" fmla="*/ 8877 w 10000"/>
                <a:gd name="connsiteY44" fmla="*/ 1404 h 10029"/>
                <a:gd name="connsiteX45" fmla="*/ 8111 w 10000"/>
                <a:gd name="connsiteY45" fmla="*/ 3133 h 10029"/>
                <a:gd name="connsiteX46" fmla="*/ 8043 w 10000"/>
                <a:gd name="connsiteY46" fmla="*/ 3184 h 10029"/>
                <a:gd name="connsiteX47" fmla="*/ 8026 w 10000"/>
                <a:gd name="connsiteY47" fmla="*/ 3184 h 10029"/>
                <a:gd name="connsiteX48" fmla="*/ 7907 w 10000"/>
                <a:gd name="connsiteY48" fmla="*/ 3184 h 10029"/>
                <a:gd name="connsiteX49" fmla="*/ 7804 w 10000"/>
                <a:gd name="connsiteY49" fmla="*/ 3006 h 10029"/>
                <a:gd name="connsiteX50" fmla="*/ 8248 w 10000"/>
                <a:gd name="connsiteY50" fmla="*/ 709 h 10029"/>
                <a:gd name="connsiteX51" fmla="*/ 7140 w 10000"/>
                <a:gd name="connsiteY51" fmla="*/ 599 h 10029"/>
                <a:gd name="connsiteX0" fmla="*/ 7140 w 10000"/>
                <a:gd name="connsiteY0" fmla="*/ 599 h 10029"/>
                <a:gd name="connsiteX1" fmla="*/ 6492 w 10000"/>
                <a:gd name="connsiteY1" fmla="*/ 2726 h 10029"/>
                <a:gd name="connsiteX2" fmla="*/ 6459 w 10000"/>
                <a:gd name="connsiteY2" fmla="*/ 2811 h 10029"/>
                <a:gd name="connsiteX3" fmla="*/ 6272 w 10000"/>
                <a:gd name="connsiteY3" fmla="*/ 2938 h 10029"/>
                <a:gd name="connsiteX4" fmla="*/ 6169 w 10000"/>
                <a:gd name="connsiteY4" fmla="*/ 2811 h 10029"/>
                <a:gd name="connsiteX5" fmla="*/ 6101 w 10000"/>
                <a:gd name="connsiteY5" fmla="*/ 403 h 10029"/>
                <a:gd name="connsiteX6" fmla="*/ 4755 w 10000"/>
                <a:gd name="connsiteY6" fmla="*/ 320 h 10029"/>
                <a:gd name="connsiteX7" fmla="*/ 4721 w 10000"/>
                <a:gd name="connsiteY7" fmla="*/ 2777 h 10029"/>
                <a:gd name="connsiteX8" fmla="*/ 4483 w 10000"/>
                <a:gd name="connsiteY8" fmla="*/ 2752 h 10029"/>
                <a:gd name="connsiteX9" fmla="*/ 3835 w 10000"/>
                <a:gd name="connsiteY9" fmla="*/ 912 h 10029"/>
                <a:gd name="connsiteX10" fmla="*/ 2677 w 10000"/>
                <a:gd name="connsiteY10" fmla="*/ 963 h 10029"/>
                <a:gd name="connsiteX11" fmla="*/ 3052 w 10000"/>
                <a:gd name="connsiteY11" fmla="*/ 2879 h 10029"/>
                <a:gd name="connsiteX12" fmla="*/ 2711 w 10000"/>
                <a:gd name="connsiteY12" fmla="*/ 3710 h 10029"/>
                <a:gd name="connsiteX13" fmla="*/ 2660 w 10000"/>
                <a:gd name="connsiteY13" fmla="*/ 3718 h 10029"/>
                <a:gd name="connsiteX14" fmla="*/ 2353 w 10000"/>
                <a:gd name="connsiteY14" fmla="*/ 3582 h 10029"/>
                <a:gd name="connsiteX15" fmla="*/ 2336 w 10000"/>
                <a:gd name="connsiteY15" fmla="*/ 3582 h 10029"/>
                <a:gd name="connsiteX16" fmla="*/ 2336 w 10000"/>
                <a:gd name="connsiteY16" fmla="*/ 3565 h 10029"/>
                <a:gd name="connsiteX17" fmla="*/ 2320 w 10000"/>
                <a:gd name="connsiteY17" fmla="*/ 3565 h 10029"/>
                <a:gd name="connsiteX18" fmla="*/ 1927 w 10000"/>
                <a:gd name="connsiteY18" fmla="*/ 3091 h 10029"/>
                <a:gd name="connsiteX19" fmla="*/ 1280 w 10000"/>
                <a:gd name="connsiteY19" fmla="*/ 2455 h 10029"/>
                <a:gd name="connsiteX20" fmla="*/ 276 w 10000"/>
                <a:gd name="connsiteY20" fmla="*/ 2345 h 10029"/>
                <a:gd name="connsiteX21" fmla="*/ 105 w 10000"/>
                <a:gd name="connsiteY21" fmla="*/ 2412 h 10029"/>
                <a:gd name="connsiteX22" fmla="*/ 3 w 10000"/>
                <a:gd name="connsiteY22" fmla="*/ 2549 h 10029"/>
                <a:gd name="connsiteX23" fmla="*/ 258 w 10000"/>
                <a:gd name="connsiteY23" fmla="*/ 2845 h 10029"/>
                <a:gd name="connsiteX24" fmla="*/ 531 w 10000"/>
                <a:gd name="connsiteY24" fmla="*/ 3549 h 10029"/>
                <a:gd name="connsiteX25" fmla="*/ 633 w 10000"/>
                <a:gd name="connsiteY25" fmla="*/ 3743 h 10029"/>
                <a:gd name="connsiteX26" fmla="*/ 940 w 10000"/>
                <a:gd name="connsiteY26" fmla="*/ 4099 h 10029"/>
                <a:gd name="connsiteX27" fmla="*/ 1144 w 10000"/>
                <a:gd name="connsiteY27" fmla="*/ 4387 h 10029"/>
                <a:gd name="connsiteX28" fmla="*/ 1144 w 10000"/>
                <a:gd name="connsiteY28" fmla="*/ 4387 h 10029"/>
                <a:gd name="connsiteX29" fmla="*/ 1161 w 10000"/>
                <a:gd name="connsiteY29" fmla="*/ 4422 h 10029"/>
                <a:gd name="connsiteX30" fmla="*/ 1178 w 10000"/>
                <a:gd name="connsiteY30" fmla="*/ 4430 h 10029"/>
                <a:gd name="connsiteX31" fmla="*/ 1280 w 10000"/>
                <a:gd name="connsiteY31" fmla="*/ 4592 h 10029"/>
                <a:gd name="connsiteX32" fmla="*/ 1298 w 10000"/>
                <a:gd name="connsiteY32" fmla="*/ 4600 h 10029"/>
                <a:gd name="connsiteX33" fmla="*/ 1280 w 10000"/>
                <a:gd name="connsiteY33" fmla="*/ 4608 h 10029"/>
                <a:gd name="connsiteX34" fmla="*/ 1298 w 10000"/>
                <a:gd name="connsiteY34" fmla="*/ 4608 h 10029"/>
                <a:gd name="connsiteX35" fmla="*/ 1366 w 10000"/>
                <a:gd name="connsiteY35" fmla="*/ 4778 h 10029"/>
                <a:gd name="connsiteX36" fmla="*/ 2200 w 10000"/>
                <a:gd name="connsiteY36" fmla="*/ 5743 h 10029"/>
                <a:gd name="connsiteX37" fmla="*/ 3614 w 10000"/>
                <a:gd name="connsiteY37" fmla="*/ 6702 h 10029"/>
                <a:gd name="connsiteX38" fmla="*/ 3490 w 10000"/>
                <a:gd name="connsiteY38" fmla="*/ 10028 h 10029"/>
                <a:gd name="connsiteX39" fmla="*/ 7843 w 10000"/>
                <a:gd name="connsiteY39" fmla="*/ 10029 h 10029"/>
                <a:gd name="connsiteX40" fmla="*/ 7719 w 10000"/>
                <a:gd name="connsiteY40" fmla="*/ 6726 h 10029"/>
                <a:gd name="connsiteX41" fmla="*/ 8196 w 10000"/>
                <a:gd name="connsiteY41" fmla="*/ 6303 h 10029"/>
                <a:gd name="connsiteX42" fmla="*/ 9202 w 10000"/>
                <a:gd name="connsiteY42" fmla="*/ 4218 h 10029"/>
                <a:gd name="connsiteX43" fmla="*/ 9985 w 10000"/>
                <a:gd name="connsiteY43" fmla="*/ 1497 h 10029"/>
                <a:gd name="connsiteX44" fmla="*/ 8877 w 10000"/>
                <a:gd name="connsiteY44" fmla="*/ 1404 h 10029"/>
                <a:gd name="connsiteX45" fmla="*/ 8111 w 10000"/>
                <a:gd name="connsiteY45" fmla="*/ 3133 h 10029"/>
                <a:gd name="connsiteX46" fmla="*/ 8043 w 10000"/>
                <a:gd name="connsiteY46" fmla="*/ 3184 h 10029"/>
                <a:gd name="connsiteX47" fmla="*/ 8026 w 10000"/>
                <a:gd name="connsiteY47" fmla="*/ 3184 h 10029"/>
                <a:gd name="connsiteX48" fmla="*/ 7907 w 10000"/>
                <a:gd name="connsiteY48" fmla="*/ 3184 h 10029"/>
                <a:gd name="connsiteX49" fmla="*/ 7804 w 10000"/>
                <a:gd name="connsiteY49" fmla="*/ 3006 h 10029"/>
                <a:gd name="connsiteX50" fmla="*/ 8248 w 10000"/>
                <a:gd name="connsiteY50" fmla="*/ 709 h 10029"/>
                <a:gd name="connsiteX51" fmla="*/ 7140 w 10000"/>
                <a:gd name="connsiteY51" fmla="*/ 599 h 10029"/>
                <a:gd name="connsiteX0" fmla="*/ 7140 w 10000"/>
                <a:gd name="connsiteY0" fmla="*/ 599 h 10029"/>
                <a:gd name="connsiteX1" fmla="*/ 6492 w 10000"/>
                <a:gd name="connsiteY1" fmla="*/ 2726 h 10029"/>
                <a:gd name="connsiteX2" fmla="*/ 6459 w 10000"/>
                <a:gd name="connsiteY2" fmla="*/ 2811 h 10029"/>
                <a:gd name="connsiteX3" fmla="*/ 6272 w 10000"/>
                <a:gd name="connsiteY3" fmla="*/ 2938 h 10029"/>
                <a:gd name="connsiteX4" fmla="*/ 6169 w 10000"/>
                <a:gd name="connsiteY4" fmla="*/ 2811 h 10029"/>
                <a:gd name="connsiteX5" fmla="*/ 6101 w 10000"/>
                <a:gd name="connsiteY5" fmla="*/ 403 h 10029"/>
                <a:gd name="connsiteX6" fmla="*/ 4755 w 10000"/>
                <a:gd name="connsiteY6" fmla="*/ 320 h 10029"/>
                <a:gd name="connsiteX7" fmla="*/ 4721 w 10000"/>
                <a:gd name="connsiteY7" fmla="*/ 2777 h 10029"/>
                <a:gd name="connsiteX8" fmla="*/ 4483 w 10000"/>
                <a:gd name="connsiteY8" fmla="*/ 2752 h 10029"/>
                <a:gd name="connsiteX9" fmla="*/ 3835 w 10000"/>
                <a:gd name="connsiteY9" fmla="*/ 912 h 10029"/>
                <a:gd name="connsiteX10" fmla="*/ 2677 w 10000"/>
                <a:gd name="connsiteY10" fmla="*/ 963 h 10029"/>
                <a:gd name="connsiteX11" fmla="*/ 3052 w 10000"/>
                <a:gd name="connsiteY11" fmla="*/ 2879 h 10029"/>
                <a:gd name="connsiteX12" fmla="*/ 2711 w 10000"/>
                <a:gd name="connsiteY12" fmla="*/ 3710 h 10029"/>
                <a:gd name="connsiteX13" fmla="*/ 2660 w 10000"/>
                <a:gd name="connsiteY13" fmla="*/ 3718 h 10029"/>
                <a:gd name="connsiteX14" fmla="*/ 2353 w 10000"/>
                <a:gd name="connsiteY14" fmla="*/ 3582 h 10029"/>
                <a:gd name="connsiteX15" fmla="*/ 2336 w 10000"/>
                <a:gd name="connsiteY15" fmla="*/ 3582 h 10029"/>
                <a:gd name="connsiteX16" fmla="*/ 2336 w 10000"/>
                <a:gd name="connsiteY16" fmla="*/ 3565 h 10029"/>
                <a:gd name="connsiteX17" fmla="*/ 2320 w 10000"/>
                <a:gd name="connsiteY17" fmla="*/ 3565 h 10029"/>
                <a:gd name="connsiteX18" fmla="*/ 1927 w 10000"/>
                <a:gd name="connsiteY18" fmla="*/ 3091 h 10029"/>
                <a:gd name="connsiteX19" fmla="*/ 1280 w 10000"/>
                <a:gd name="connsiteY19" fmla="*/ 2455 h 10029"/>
                <a:gd name="connsiteX20" fmla="*/ 276 w 10000"/>
                <a:gd name="connsiteY20" fmla="*/ 2345 h 10029"/>
                <a:gd name="connsiteX21" fmla="*/ 105 w 10000"/>
                <a:gd name="connsiteY21" fmla="*/ 2412 h 10029"/>
                <a:gd name="connsiteX22" fmla="*/ 3 w 10000"/>
                <a:gd name="connsiteY22" fmla="*/ 2549 h 10029"/>
                <a:gd name="connsiteX23" fmla="*/ 258 w 10000"/>
                <a:gd name="connsiteY23" fmla="*/ 2845 h 10029"/>
                <a:gd name="connsiteX24" fmla="*/ 531 w 10000"/>
                <a:gd name="connsiteY24" fmla="*/ 3549 h 10029"/>
                <a:gd name="connsiteX25" fmla="*/ 633 w 10000"/>
                <a:gd name="connsiteY25" fmla="*/ 3743 h 10029"/>
                <a:gd name="connsiteX26" fmla="*/ 940 w 10000"/>
                <a:gd name="connsiteY26" fmla="*/ 4099 h 10029"/>
                <a:gd name="connsiteX27" fmla="*/ 1144 w 10000"/>
                <a:gd name="connsiteY27" fmla="*/ 4387 h 10029"/>
                <a:gd name="connsiteX28" fmla="*/ 1144 w 10000"/>
                <a:gd name="connsiteY28" fmla="*/ 4387 h 10029"/>
                <a:gd name="connsiteX29" fmla="*/ 1161 w 10000"/>
                <a:gd name="connsiteY29" fmla="*/ 4422 h 10029"/>
                <a:gd name="connsiteX30" fmla="*/ 1178 w 10000"/>
                <a:gd name="connsiteY30" fmla="*/ 4430 h 10029"/>
                <a:gd name="connsiteX31" fmla="*/ 1280 w 10000"/>
                <a:gd name="connsiteY31" fmla="*/ 4592 h 10029"/>
                <a:gd name="connsiteX32" fmla="*/ 1298 w 10000"/>
                <a:gd name="connsiteY32" fmla="*/ 4600 h 10029"/>
                <a:gd name="connsiteX33" fmla="*/ 1280 w 10000"/>
                <a:gd name="connsiteY33" fmla="*/ 4608 h 10029"/>
                <a:gd name="connsiteX34" fmla="*/ 1298 w 10000"/>
                <a:gd name="connsiteY34" fmla="*/ 4608 h 10029"/>
                <a:gd name="connsiteX35" fmla="*/ 1366 w 10000"/>
                <a:gd name="connsiteY35" fmla="*/ 4778 h 10029"/>
                <a:gd name="connsiteX36" fmla="*/ 2200 w 10000"/>
                <a:gd name="connsiteY36" fmla="*/ 5743 h 10029"/>
                <a:gd name="connsiteX37" fmla="*/ 3614 w 10000"/>
                <a:gd name="connsiteY37" fmla="*/ 6702 h 10029"/>
                <a:gd name="connsiteX38" fmla="*/ 3490 w 10000"/>
                <a:gd name="connsiteY38" fmla="*/ 10028 h 10029"/>
                <a:gd name="connsiteX39" fmla="*/ 7843 w 10000"/>
                <a:gd name="connsiteY39" fmla="*/ 10029 h 10029"/>
                <a:gd name="connsiteX40" fmla="*/ 7719 w 10000"/>
                <a:gd name="connsiteY40" fmla="*/ 6726 h 10029"/>
                <a:gd name="connsiteX41" fmla="*/ 8196 w 10000"/>
                <a:gd name="connsiteY41" fmla="*/ 6303 h 10029"/>
                <a:gd name="connsiteX42" fmla="*/ 9202 w 10000"/>
                <a:gd name="connsiteY42" fmla="*/ 4218 h 10029"/>
                <a:gd name="connsiteX43" fmla="*/ 9985 w 10000"/>
                <a:gd name="connsiteY43" fmla="*/ 1497 h 10029"/>
                <a:gd name="connsiteX44" fmla="*/ 8877 w 10000"/>
                <a:gd name="connsiteY44" fmla="*/ 1404 h 10029"/>
                <a:gd name="connsiteX45" fmla="*/ 8111 w 10000"/>
                <a:gd name="connsiteY45" fmla="*/ 3133 h 10029"/>
                <a:gd name="connsiteX46" fmla="*/ 8043 w 10000"/>
                <a:gd name="connsiteY46" fmla="*/ 3184 h 10029"/>
                <a:gd name="connsiteX47" fmla="*/ 8026 w 10000"/>
                <a:gd name="connsiteY47" fmla="*/ 3184 h 10029"/>
                <a:gd name="connsiteX48" fmla="*/ 7907 w 10000"/>
                <a:gd name="connsiteY48" fmla="*/ 3184 h 10029"/>
                <a:gd name="connsiteX49" fmla="*/ 7804 w 10000"/>
                <a:gd name="connsiteY49" fmla="*/ 3006 h 10029"/>
                <a:gd name="connsiteX50" fmla="*/ 8248 w 10000"/>
                <a:gd name="connsiteY50" fmla="*/ 709 h 10029"/>
                <a:gd name="connsiteX51" fmla="*/ 7140 w 10000"/>
                <a:gd name="connsiteY51" fmla="*/ 599 h 100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10000" h="10029">
                  <a:moveTo>
                    <a:pt x="7140" y="599"/>
                  </a:moveTo>
                  <a:cubicBezTo>
                    <a:pt x="7055" y="828"/>
                    <a:pt x="6492" y="2726"/>
                    <a:pt x="6492" y="2726"/>
                  </a:cubicBezTo>
                  <a:cubicBezTo>
                    <a:pt x="6476" y="2760"/>
                    <a:pt x="6476" y="2786"/>
                    <a:pt x="6459" y="2811"/>
                  </a:cubicBezTo>
                  <a:cubicBezTo>
                    <a:pt x="6442" y="2871"/>
                    <a:pt x="6373" y="2912"/>
                    <a:pt x="6272" y="2938"/>
                  </a:cubicBezTo>
                  <a:cubicBezTo>
                    <a:pt x="6186" y="2904"/>
                    <a:pt x="6169" y="2862"/>
                    <a:pt x="6169" y="2811"/>
                  </a:cubicBezTo>
                  <a:cubicBezTo>
                    <a:pt x="6169" y="2463"/>
                    <a:pt x="6084" y="454"/>
                    <a:pt x="6101" y="403"/>
                  </a:cubicBezTo>
                  <a:cubicBezTo>
                    <a:pt x="6118" y="-88"/>
                    <a:pt x="4874" y="-147"/>
                    <a:pt x="4755" y="320"/>
                  </a:cubicBezTo>
                  <a:cubicBezTo>
                    <a:pt x="4755" y="320"/>
                    <a:pt x="4705" y="2481"/>
                    <a:pt x="4721" y="2777"/>
                  </a:cubicBezTo>
                  <a:cubicBezTo>
                    <a:pt x="4721" y="2921"/>
                    <a:pt x="4448" y="2862"/>
                    <a:pt x="4483" y="2752"/>
                  </a:cubicBezTo>
                  <a:lnTo>
                    <a:pt x="3835" y="912"/>
                  </a:lnTo>
                  <a:cubicBezTo>
                    <a:pt x="3784" y="513"/>
                    <a:pt x="2626" y="471"/>
                    <a:pt x="2677" y="963"/>
                  </a:cubicBezTo>
                  <a:lnTo>
                    <a:pt x="3052" y="2879"/>
                  </a:lnTo>
                  <a:cubicBezTo>
                    <a:pt x="3222" y="3481"/>
                    <a:pt x="2729" y="3701"/>
                    <a:pt x="2711" y="3710"/>
                  </a:cubicBezTo>
                  <a:cubicBezTo>
                    <a:pt x="2694" y="3710"/>
                    <a:pt x="2677" y="3718"/>
                    <a:pt x="2660" y="3718"/>
                  </a:cubicBezTo>
                  <a:cubicBezTo>
                    <a:pt x="2507" y="3710"/>
                    <a:pt x="2404" y="3667"/>
                    <a:pt x="2353" y="3582"/>
                  </a:cubicBezTo>
                  <a:lnTo>
                    <a:pt x="2336" y="3582"/>
                  </a:lnTo>
                  <a:lnTo>
                    <a:pt x="2336" y="3565"/>
                  </a:lnTo>
                  <a:lnTo>
                    <a:pt x="2320" y="3565"/>
                  </a:lnTo>
                  <a:cubicBezTo>
                    <a:pt x="2183" y="3404"/>
                    <a:pt x="2047" y="3252"/>
                    <a:pt x="1927" y="3091"/>
                  </a:cubicBezTo>
                  <a:cubicBezTo>
                    <a:pt x="1757" y="2879"/>
                    <a:pt x="1621" y="2616"/>
                    <a:pt x="1280" y="2455"/>
                  </a:cubicBezTo>
                  <a:cubicBezTo>
                    <a:pt x="1008" y="2353"/>
                    <a:pt x="599" y="2277"/>
                    <a:pt x="276" y="2345"/>
                  </a:cubicBezTo>
                  <a:cubicBezTo>
                    <a:pt x="224" y="2362"/>
                    <a:pt x="156" y="2387"/>
                    <a:pt x="105" y="2412"/>
                  </a:cubicBezTo>
                  <a:cubicBezTo>
                    <a:pt x="54" y="2438"/>
                    <a:pt x="37" y="2540"/>
                    <a:pt x="3" y="2549"/>
                  </a:cubicBezTo>
                  <a:cubicBezTo>
                    <a:pt x="-32" y="2549"/>
                    <a:pt x="241" y="2820"/>
                    <a:pt x="258" y="2845"/>
                  </a:cubicBezTo>
                  <a:cubicBezTo>
                    <a:pt x="445" y="3074"/>
                    <a:pt x="445" y="3312"/>
                    <a:pt x="531" y="3549"/>
                  </a:cubicBezTo>
                  <a:cubicBezTo>
                    <a:pt x="564" y="3616"/>
                    <a:pt x="582" y="3675"/>
                    <a:pt x="633" y="3743"/>
                  </a:cubicBezTo>
                  <a:cubicBezTo>
                    <a:pt x="735" y="3845"/>
                    <a:pt x="821" y="3989"/>
                    <a:pt x="940" y="4099"/>
                  </a:cubicBezTo>
                  <a:lnTo>
                    <a:pt x="1144" y="4387"/>
                  </a:lnTo>
                  <a:lnTo>
                    <a:pt x="1144" y="4387"/>
                  </a:lnTo>
                  <a:cubicBezTo>
                    <a:pt x="1150" y="4398"/>
                    <a:pt x="1155" y="4410"/>
                    <a:pt x="1161" y="4422"/>
                  </a:cubicBezTo>
                  <a:cubicBezTo>
                    <a:pt x="1167" y="4425"/>
                    <a:pt x="1172" y="4427"/>
                    <a:pt x="1178" y="4430"/>
                  </a:cubicBezTo>
                  <a:cubicBezTo>
                    <a:pt x="1195" y="4481"/>
                    <a:pt x="1230" y="4541"/>
                    <a:pt x="1280" y="4592"/>
                  </a:cubicBezTo>
                  <a:cubicBezTo>
                    <a:pt x="1286" y="4595"/>
                    <a:pt x="1292" y="4597"/>
                    <a:pt x="1298" y="4600"/>
                  </a:cubicBezTo>
                  <a:cubicBezTo>
                    <a:pt x="1292" y="4603"/>
                    <a:pt x="1286" y="4605"/>
                    <a:pt x="1280" y="4608"/>
                  </a:cubicBezTo>
                  <a:lnTo>
                    <a:pt x="1298" y="4608"/>
                  </a:lnTo>
                  <a:cubicBezTo>
                    <a:pt x="1314" y="4667"/>
                    <a:pt x="1331" y="4718"/>
                    <a:pt x="1366" y="4778"/>
                  </a:cubicBezTo>
                  <a:cubicBezTo>
                    <a:pt x="1518" y="5125"/>
                    <a:pt x="1791" y="5447"/>
                    <a:pt x="2200" y="5743"/>
                  </a:cubicBezTo>
                  <a:cubicBezTo>
                    <a:pt x="2558" y="6082"/>
                    <a:pt x="3631" y="6261"/>
                    <a:pt x="3614" y="6702"/>
                  </a:cubicBezTo>
                  <a:cubicBezTo>
                    <a:pt x="3614" y="7244"/>
                    <a:pt x="3541" y="9113"/>
                    <a:pt x="3490" y="10028"/>
                  </a:cubicBezTo>
                  <a:lnTo>
                    <a:pt x="7843" y="10029"/>
                  </a:lnTo>
                  <a:cubicBezTo>
                    <a:pt x="7741" y="8834"/>
                    <a:pt x="7660" y="7347"/>
                    <a:pt x="7719" y="6726"/>
                  </a:cubicBezTo>
                  <a:cubicBezTo>
                    <a:pt x="7778" y="6105"/>
                    <a:pt x="7327" y="6836"/>
                    <a:pt x="8196" y="6303"/>
                  </a:cubicBezTo>
                  <a:cubicBezTo>
                    <a:pt x="9065" y="5770"/>
                    <a:pt x="9134" y="4853"/>
                    <a:pt x="9202" y="4218"/>
                  </a:cubicBezTo>
                  <a:cubicBezTo>
                    <a:pt x="9270" y="3710"/>
                    <a:pt x="9866" y="1820"/>
                    <a:pt x="9985" y="1497"/>
                  </a:cubicBezTo>
                  <a:cubicBezTo>
                    <a:pt x="10138" y="1082"/>
                    <a:pt x="9099" y="946"/>
                    <a:pt x="8877" y="1404"/>
                  </a:cubicBezTo>
                  <a:lnTo>
                    <a:pt x="8111" y="3133"/>
                  </a:lnTo>
                  <a:cubicBezTo>
                    <a:pt x="8088" y="3150"/>
                    <a:pt x="8066" y="3167"/>
                    <a:pt x="8043" y="3184"/>
                  </a:cubicBezTo>
                  <a:lnTo>
                    <a:pt x="8026" y="3184"/>
                  </a:lnTo>
                  <a:cubicBezTo>
                    <a:pt x="7991" y="3209"/>
                    <a:pt x="7941" y="3209"/>
                    <a:pt x="7907" y="3184"/>
                  </a:cubicBezTo>
                  <a:cubicBezTo>
                    <a:pt x="7822" y="3133"/>
                    <a:pt x="7804" y="3057"/>
                    <a:pt x="7804" y="3006"/>
                  </a:cubicBezTo>
                  <a:cubicBezTo>
                    <a:pt x="7804" y="3006"/>
                    <a:pt x="8180" y="1040"/>
                    <a:pt x="8248" y="709"/>
                  </a:cubicBezTo>
                  <a:cubicBezTo>
                    <a:pt x="8332" y="260"/>
                    <a:pt x="7277" y="217"/>
                    <a:pt x="7140" y="599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2196578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25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25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463"/>
          <p:cNvSpPr>
            <a:spLocks noChangeArrowheads="1"/>
          </p:cNvSpPr>
          <p:nvPr/>
        </p:nvSpPr>
        <p:spPr bwMode="auto">
          <a:xfrm>
            <a:off x="0" y="-31730"/>
            <a:ext cx="12193653" cy="688973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b="5680"/>
          <a:stretch/>
        </p:blipFill>
        <p:spPr>
          <a:xfrm>
            <a:off x="4818352" y="702864"/>
            <a:ext cx="5385193" cy="5052136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1149399" y="1778267"/>
            <a:ext cx="3402198" cy="2652158"/>
            <a:chOff x="1149399" y="1778267"/>
            <a:chExt cx="3402198" cy="2652158"/>
          </a:xfrm>
        </p:grpSpPr>
        <p:sp>
          <p:nvSpPr>
            <p:cNvPr id="7" name="椭圆形标注 6"/>
            <p:cNvSpPr/>
            <p:nvPr/>
          </p:nvSpPr>
          <p:spPr>
            <a:xfrm>
              <a:off x="1149399" y="1778267"/>
              <a:ext cx="3402198" cy="2652158"/>
            </a:xfrm>
            <a:prstGeom prst="wedgeEllipseCallout">
              <a:avLst>
                <a:gd name="adj1" fmla="val 93885"/>
                <a:gd name="adj2" fmla="val 63718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1520806" y="2789490"/>
              <a:ext cx="2655311" cy="707886"/>
              <a:chOff x="1520806" y="2789490"/>
              <a:chExt cx="2655311" cy="707886"/>
            </a:xfrm>
          </p:grpSpPr>
          <p:sp>
            <p:nvSpPr>
              <p:cNvPr id="9" name="文本框 8"/>
              <p:cNvSpPr txBox="1"/>
              <p:nvPr/>
            </p:nvSpPr>
            <p:spPr>
              <a:xfrm>
                <a:off x="1520806" y="2789490"/>
                <a:ext cx="2655311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40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方正准圆简体" panose="03000509000000000000" pitchFamily="65" charset="-122"/>
                    <a:ea typeface="方正准圆简体" panose="03000509000000000000" pitchFamily="65" charset="-122"/>
                  </a:rPr>
                  <a:t>我     你们</a:t>
                </a:r>
                <a:endParaRPr lang="en-US" altLang="zh-CN" sz="4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准圆简体" panose="03000509000000000000" pitchFamily="65" charset="-122"/>
                  <a:ea typeface="方正准圆简体" panose="03000509000000000000" pitchFamily="65" charset="-122"/>
                </a:endParaRPr>
              </a:p>
            </p:txBody>
          </p:sp>
          <p:sp>
            <p:nvSpPr>
              <p:cNvPr id="13" name="Freeform 41"/>
              <p:cNvSpPr>
                <a:spLocks/>
              </p:cNvSpPr>
              <p:nvPr/>
            </p:nvSpPr>
            <p:spPr bwMode="auto">
              <a:xfrm>
                <a:off x="2332659" y="2913846"/>
                <a:ext cx="533420" cy="480567"/>
              </a:xfrm>
              <a:custGeom>
                <a:avLst/>
                <a:gdLst>
                  <a:gd name="T0" fmla="*/ 2536 w 852"/>
                  <a:gd name="T1" fmla="*/ 0 h 766"/>
                  <a:gd name="T2" fmla="*/ 1711 w 852"/>
                  <a:gd name="T3" fmla="*/ 420 h 766"/>
                  <a:gd name="T4" fmla="*/ 884 w 852"/>
                  <a:gd name="T5" fmla="*/ 0 h 766"/>
                  <a:gd name="T6" fmla="*/ 0 w 852"/>
                  <a:gd name="T7" fmla="*/ 1080 h 766"/>
                  <a:gd name="T8" fmla="*/ 1711 w 852"/>
                  <a:gd name="T9" fmla="*/ 3088 h 766"/>
                  <a:gd name="T10" fmla="*/ 3420 w 852"/>
                  <a:gd name="T11" fmla="*/ 1080 h 766"/>
                  <a:gd name="T12" fmla="*/ 2536 w 852"/>
                  <a:gd name="T13" fmla="*/ 0 h 76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852" h="766">
                    <a:moveTo>
                      <a:pt x="632" y="0"/>
                    </a:moveTo>
                    <a:cubicBezTo>
                      <a:pt x="484" y="0"/>
                      <a:pt x="426" y="104"/>
                      <a:pt x="426" y="104"/>
                    </a:cubicBezTo>
                    <a:cubicBezTo>
                      <a:pt x="426" y="104"/>
                      <a:pt x="368" y="0"/>
                      <a:pt x="220" y="0"/>
                    </a:cubicBezTo>
                    <a:cubicBezTo>
                      <a:pt x="72" y="0"/>
                      <a:pt x="0" y="138"/>
                      <a:pt x="0" y="268"/>
                    </a:cubicBezTo>
                    <a:cubicBezTo>
                      <a:pt x="0" y="416"/>
                      <a:pt x="138" y="632"/>
                      <a:pt x="426" y="766"/>
                    </a:cubicBezTo>
                    <a:cubicBezTo>
                      <a:pt x="714" y="632"/>
                      <a:pt x="852" y="416"/>
                      <a:pt x="852" y="268"/>
                    </a:cubicBezTo>
                    <a:cubicBezTo>
                      <a:pt x="852" y="138"/>
                      <a:pt x="780" y="0"/>
                      <a:pt x="632" y="0"/>
                    </a:cubicBezTo>
                  </a:path>
                </a:pathLst>
              </a:custGeom>
              <a:solidFill>
                <a:srgbClr val="EB786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2236067" y="2466992"/>
            <a:ext cx="2643561" cy="2060768"/>
            <a:chOff x="8225003" y="1751013"/>
            <a:chExt cx="2643561" cy="2060768"/>
          </a:xfrm>
        </p:grpSpPr>
        <p:sp>
          <p:nvSpPr>
            <p:cNvPr id="10" name="椭圆形标注 9"/>
            <p:cNvSpPr/>
            <p:nvPr/>
          </p:nvSpPr>
          <p:spPr>
            <a:xfrm>
              <a:off x="8225003" y="1751013"/>
              <a:ext cx="2643561" cy="2060768"/>
            </a:xfrm>
            <a:prstGeom prst="wedgeEllipseCallout">
              <a:avLst>
                <a:gd name="adj1" fmla="val 93885"/>
                <a:gd name="adj2" fmla="val 63718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8491758" y="2519571"/>
              <a:ext cx="211005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准圆简体" panose="03000509000000000000" pitchFamily="65" charset="-122"/>
                  <a:ea typeface="方正准圆简体" panose="03000509000000000000" pitchFamily="65" charset="-122"/>
                </a:rPr>
                <a:t>一路珍重</a:t>
              </a:r>
              <a:endParaRPr lang="en-US" altLang="zh-CN" sz="3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准圆简体" panose="03000509000000000000" pitchFamily="65" charset="-122"/>
                <a:ea typeface="方正准圆简体" panose="03000509000000000000" pitchFamily="65" charset="-122"/>
              </a:endParaRPr>
            </a:p>
          </p:txBody>
        </p:sp>
      </p:grpSp>
      <p:sp>
        <p:nvSpPr>
          <p:cNvPr id="365" name="Rectangle 463"/>
          <p:cNvSpPr>
            <a:spLocks noChangeArrowheads="1"/>
          </p:cNvSpPr>
          <p:nvPr/>
        </p:nvSpPr>
        <p:spPr bwMode="auto">
          <a:xfrm>
            <a:off x="-1654" y="5739134"/>
            <a:ext cx="12193653" cy="111886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3" name="文本框 362"/>
          <p:cNvSpPr txBox="1"/>
          <p:nvPr/>
        </p:nvSpPr>
        <p:spPr>
          <a:xfrm>
            <a:off x="1620229" y="5983334"/>
            <a:ext cx="8949886" cy="646331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36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dirty="0"/>
              <a:t>特别送给农大建工</a:t>
            </a:r>
            <a:r>
              <a:rPr lang="en-US" altLang="zh-CN" dirty="0"/>
              <a:t>10</a:t>
            </a:r>
            <a:r>
              <a:rPr lang="zh-CN" altLang="en-US" dirty="0"/>
              <a:t>级工管专业的小伙伴们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5661821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4" fill="hold" grpId="0" nodeType="after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11" dur="500" fill="hold"/>
                                            <p:tgtEl>
                                              <p:spTgt spid="3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12" dur="500" fill="hold"/>
                                            <p:tgtEl>
                                              <p:spTgt spid="3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nodeType="with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15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16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8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4" presetID="53" presetClass="exit" presetSubtype="32" fill="hold" nodeType="afterEffect">
                                      <p:stCondLst>
                                        <p:cond delay="175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5" dur="500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7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" presetID="53" presetClass="entr" presetSubtype="16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35" presetID="2" presetClass="exit" presetSubtype="4" accel="66000" fill="hold" nodeType="afterEffect">
                                      <p:stCondLst>
                                        <p:cond delay="175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6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9" presetID="6" presetClass="emph" presetSubtype="0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Scale>
                                          <p:cBhvr>
                                            <p:cTn id="40" dur="50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40000" y="4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1" presetID="23" presetClass="exit" presetSubtype="32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42" dur="5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46" presetID="53" presetClass="exit" presetSubtype="32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47" dur="500"/>
                                            <p:tgtEl>
                                              <p:spTgt spid="3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/>
                                            <p:tgtEl>
                                              <p:spTgt spid="3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49" dur="500"/>
                                            <p:tgtEl>
                                              <p:spTgt spid="36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2" grpId="0" animBg="1"/>
          <p:bldP spid="363" grpId="0"/>
          <p:bldP spid="363" grpId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3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3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8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4" presetID="53" presetClass="exit" presetSubtype="32" fill="hold" nodeType="afterEffect">
                                      <p:stCondLst>
                                        <p:cond delay="175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5" dur="500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7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" presetID="53" presetClass="entr" presetSubtype="16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35" presetID="2" presetClass="exit" presetSubtype="4" accel="66000" fill="hold" nodeType="afterEffect">
                                      <p:stCondLst>
                                        <p:cond delay="175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6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9" presetID="6" presetClass="emph" presetSubtype="0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Scale>
                                          <p:cBhvr>
                                            <p:cTn id="40" dur="50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40000" y="4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1" presetID="23" presetClass="exit" presetSubtype="32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42" dur="5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46" presetID="53" presetClass="exit" presetSubtype="32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47" dur="500"/>
                                            <p:tgtEl>
                                              <p:spTgt spid="3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/>
                                            <p:tgtEl>
                                              <p:spTgt spid="3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49" dur="500"/>
                                            <p:tgtEl>
                                              <p:spTgt spid="36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2" grpId="0" animBg="1"/>
          <p:bldP spid="363" grpId="0"/>
          <p:bldP spid="363" grpId="1"/>
        </p:bldLst>
      </p:timing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5" name="Rectangle 463"/>
          <p:cNvSpPr>
            <a:spLocks noChangeArrowheads="1"/>
          </p:cNvSpPr>
          <p:nvPr/>
        </p:nvSpPr>
        <p:spPr bwMode="auto">
          <a:xfrm>
            <a:off x="-1653" y="0"/>
            <a:ext cx="12193653" cy="6889729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7633716" y="2537355"/>
            <a:ext cx="210604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dirty="0" smtClean="0">
                <a:solidFill>
                  <a:schemeClr val="bg1"/>
                </a:solidFill>
                <a:latin typeface="方正准圆简体" panose="03000509000000000000" pitchFamily="65" charset="-122"/>
                <a:ea typeface="方正准圆简体" panose="03000509000000000000" pitchFamily="65" charset="-122"/>
              </a:rPr>
              <a:t>作品</a:t>
            </a:r>
            <a:endParaRPr lang="en-US" altLang="zh-CN" sz="4800" dirty="0" smtClean="0">
              <a:solidFill>
                <a:schemeClr val="bg1"/>
              </a:solidFill>
              <a:latin typeface="方正准圆简体" panose="03000509000000000000" pitchFamily="65" charset="-122"/>
              <a:ea typeface="方正准圆简体" panose="03000509000000000000" pitchFamily="65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5809774" y="2008029"/>
            <a:ext cx="1823942" cy="2301546"/>
            <a:chOff x="5948458" y="2319756"/>
            <a:chExt cx="1823942" cy="2301546"/>
          </a:xfrm>
        </p:grpSpPr>
        <p:sp>
          <p:nvSpPr>
            <p:cNvPr id="20" name="矩形 19"/>
            <p:cNvSpPr/>
            <p:nvPr/>
          </p:nvSpPr>
          <p:spPr>
            <a:xfrm>
              <a:off x="6128311" y="4159637"/>
              <a:ext cx="1492716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dirty="0" smtClean="0">
                  <a:solidFill>
                    <a:schemeClr val="bg1"/>
                  </a:solidFill>
                  <a:latin typeface="方正准圆简体" panose="03000509000000000000" pitchFamily="65" charset="-122"/>
                  <a:ea typeface="方正准圆简体" panose="03000509000000000000" pitchFamily="65" charset="-122"/>
                </a:rPr>
                <a:t>大猫菲菲 </a:t>
              </a:r>
              <a:endParaRPr lang="zh-CN" altLang="en-US" sz="2400" dirty="0"/>
            </a:p>
          </p:txBody>
        </p:sp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48458" y="2319756"/>
              <a:ext cx="1823942" cy="1815277"/>
            </a:xfrm>
            <a:prstGeom prst="rect">
              <a:avLst/>
            </a:prstGeom>
          </p:spPr>
        </p:pic>
      </p:grpSp>
      <p:grpSp>
        <p:nvGrpSpPr>
          <p:cNvPr id="4" name="组合 3"/>
          <p:cNvGrpSpPr/>
          <p:nvPr/>
        </p:nvGrpSpPr>
        <p:grpSpPr>
          <a:xfrm>
            <a:off x="3478087" y="1974321"/>
            <a:ext cx="1826281" cy="2372340"/>
            <a:chOff x="3616771" y="2286048"/>
            <a:chExt cx="1826281" cy="2372340"/>
          </a:xfrm>
        </p:grpSpPr>
        <p:sp>
          <p:nvSpPr>
            <p:cNvPr id="6" name="矩形 5"/>
            <p:cNvSpPr/>
            <p:nvPr/>
          </p:nvSpPr>
          <p:spPr>
            <a:xfrm>
              <a:off x="4122205" y="4196723"/>
              <a:ext cx="877163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方正准圆简体" panose="03000509000000000000" pitchFamily="65" charset="-122"/>
                  <a:ea typeface="方正准圆简体" panose="03000509000000000000" pitchFamily="65" charset="-122"/>
                </a:rPr>
                <a:t>俊</a:t>
              </a:r>
              <a:r>
                <a:rPr lang="zh-CN" altLang="en-US" sz="2400" dirty="0" smtClean="0">
                  <a:solidFill>
                    <a:schemeClr val="bg1"/>
                  </a:solidFill>
                  <a:latin typeface="方正准圆简体" panose="03000509000000000000" pitchFamily="65" charset="-122"/>
                  <a:ea typeface="方正准圆简体" panose="03000509000000000000" pitchFamily="65" charset="-122"/>
                </a:rPr>
                <a:t>叶 </a:t>
              </a:r>
              <a:endParaRPr lang="zh-CN" altLang="en-US" sz="2400" dirty="0"/>
            </a:p>
          </p:txBody>
        </p:sp>
        <p:sp>
          <p:nvSpPr>
            <p:cNvPr id="3" name="椭圆 2"/>
            <p:cNvSpPr/>
            <p:nvPr/>
          </p:nvSpPr>
          <p:spPr>
            <a:xfrm>
              <a:off x="3616771" y="2286048"/>
              <a:ext cx="1823504" cy="1823504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4"/>
            <a:srcRect b="5680"/>
            <a:stretch/>
          </p:blipFill>
          <p:spPr>
            <a:xfrm>
              <a:off x="3633171" y="2419610"/>
              <a:ext cx="1809881" cy="1689942"/>
            </a:xfrm>
            <a:prstGeom prst="ellipse">
              <a:avLst/>
            </a:prstGeom>
          </p:spPr>
        </p:pic>
      </p:grpSp>
      <p:sp>
        <p:nvSpPr>
          <p:cNvPr id="11" name="Rectangle 463"/>
          <p:cNvSpPr>
            <a:spLocks noChangeArrowheads="1"/>
          </p:cNvSpPr>
          <p:nvPr/>
        </p:nvSpPr>
        <p:spPr bwMode="auto">
          <a:xfrm>
            <a:off x="-1654" y="5739134"/>
            <a:ext cx="12193653" cy="111886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749842" y="2346385"/>
            <a:ext cx="345056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8751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4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8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3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99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99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99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7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914900" y="5664200"/>
            <a:ext cx="29131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</a:t>
            </a:r>
            <a:r>
              <a:rPr lang="zh-CN" altLang="en-US" dirty="0" smtClean="0"/>
              <a:t>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16656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" name="Rectangle 463"/>
          <p:cNvSpPr>
            <a:spLocks noChangeArrowheads="1"/>
          </p:cNvSpPr>
          <p:nvPr/>
        </p:nvSpPr>
        <p:spPr bwMode="auto">
          <a:xfrm>
            <a:off x="-19506" y="-31729"/>
            <a:ext cx="12211506" cy="6889729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Rectangle 463"/>
          <p:cNvSpPr>
            <a:spLocks noChangeArrowheads="1"/>
          </p:cNvSpPr>
          <p:nvPr/>
        </p:nvSpPr>
        <p:spPr bwMode="auto">
          <a:xfrm flipV="1">
            <a:off x="0" y="-31731"/>
            <a:ext cx="12209851" cy="2692987"/>
          </a:xfrm>
          <a:prstGeom prst="rect">
            <a:avLst/>
          </a:prstGeom>
          <a:solidFill>
            <a:srgbClr val="006655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Rectangle 463"/>
          <p:cNvSpPr>
            <a:spLocks noChangeArrowheads="1"/>
          </p:cNvSpPr>
          <p:nvPr/>
        </p:nvSpPr>
        <p:spPr bwMode="auto">
          <a:xfrm>
            <a:off x="-19506" y="2600707"/>
            <a:ext cx="12229357" cy="4257293"/>
          </a:xfrm>
          <a:prstGeom prst="rect">
            <a:avLst/>
          </a:prstGeom>
          <a:solidFill>
            <a:srgbClr val="006655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9" name="Freeform 20"/>
          <p:cNvSpPr>
            <a:spLocks/>
          </p:cNvSpPr>
          <p:nvPr/>
        </p:nvSpPr>
        <p:spPr bwMode="auto">
          <a:xfrm>
            <a:off x="3170302" y="4856825"/>
            <a:ext cx="1593311" cy="900752"/>
          </a:xfrm>
          <a:custGeom>
            <a:avLst/>
            <a:gdLst>
              <a:gd name="T0" fmla="*/ 0 w 450"/>
              <a:gd name="T1" fmla="*/ 48 h 414"/>
              <a:gd name="T2" fmla="*/ 36 w 450"/>
              <a:gd name="T3" fmla="*/ 48 h 414"/>
              <a:gd name="T4" fmla="*/ 36 w 450"/>
              <a:gd name="T5" fmla="*/ 414 h 414"/>
              <a:gd name="T6" fmla="*/ 63 w 450"/>
              <a:gd name="T7" fmla="*/ 414 h 414"/>
              <a:gd name="T8" fmla="*/ 63 w 450"/>
              <a:gd name="T9" fmla="*/ 48 h 414"/>
              <a:gd name="T10" fmla="*/ 109 w 450"/>
              <a:gd name="T11" fmla="*/ 48 h 414"/>
              <a:gd name="T12" fmla="*/ 109 w 450"/>
              <a:gd name="T13" fmla="*/ 414 h 414"/>
              <a:gd name="T14" fmla="*/ 136 w 450"/>
              <a:gd name="T15" fmla="*/ 414 h 414"/>
              <a:gd name="T16" fmla="*/ 136 w 450"/>
              <a:gd name="T17" fmla="*/ 48 h 414"/>
              <a:gd name="T18" fmla="*/ 182 w 450"/>
              <a:gd name="T19" fmla="*/ 48 h 414"/>
              <a:gd name="T20" fmla="*/ 182 w 450"/>
              <a:gd name="T21" fmla="*/ 414 h 414"/>
              <a:gd name="T22" fmla="*/ 209 w 450"/>
              <a:gd name="T23" fmla="*/ 414 h 414"/>
              <a:gd name="T24" fmla="*/ 209 w 450"/>
              <a:gd name="T25" fmla="*/ 48 h 414"/>
              <a:gd name="T26" fmla="*/ 255 w 450"/>
              <a:gd name="T27" fmla="*/ 48 h 414"/>
              <a:gd name="T28" fmla="*/ 255 w 450"/>
              <a:gd name="T29" fmla="*/ 414 h 414"/>
              <a:gd name="T30" fmla="*/ 283 w 450"/>
              <a:gd name="T31" fmla="*/ 414 h 414"/>
              <a:gd name="T32" fmla="*/ 283 w 450"/>
              <a:gd name="T33" fmla="*/ 48 h 414"/>
              <a:gd name="T34" fmla="*/ 329 w 450"/>
              <a:gd name="T35" fmla="*/ 48 h 414"/>
              <a:gd name="T36" fmla="*/ 329 w 450"/>
              <a:gd name="T37" fmla="*/ 414 h 414"/>
              <a:gd name="T38" fmla="*/ 356 w 450"/>
              <a:gd name="T39" fmla="*/ 414 h 414"/>
              <a:gd name="T40" fmla="*/ 356 w 450"/>
              <a:gd name="T41" fmla="*/ 48 h 414"/>
              <a:gd name="T42" fmla="*/ 402 w 450"/>
              <a:gd name="T43" fmla="*/ 48 h 414"/>
              <a:gd name="T44" fmla="*/ 402 w 450"/>
              <a:gd name="T45" fmla="*/ 414 h 414"/>
              <a:gd name="T46" fmla="*/ 429 w 450"/>
              <a:gd name="T47" fmla="*/ 414 h 414"/>
              <a:gd name="T48" fmla="*/ 429 w 450"/>
              <a:gd name="T49" fmla="*/ 48 h 414"/>
              <a:gd name="T50" fmla="*/ 450 w 450"/>
              <a:gd name="T51" fmla="*/ 48 h 414"/>
              <a:gd name="T52" fmla="*/ 450 w 450"/>
              <a:gd name="T53" fmla="*/ 0 h 414"/>
              <a:gd name="T54" fmla="*/ 0 w 450"/>
              <a:gd name="T55" fmla="*/ 0 h 414"/>
              <a:gd name="T56" fmla="*/ 0 w 450"/>
              <a:gd name="T57" fmla="*/ 48 h 4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450" h="414">
                <a:moveTo>
                  <a:pt x="0" y="48"/>
                </a:moveTo>
                <a:lnTo>
                  <a:pt x="36" y="48"/>
                </a:lnTo>
                <a:lnTo>
                  <a:pt x="36" y="414"/>
                </a:lnTo>
                <a:lnTo>
                  <a:pt x="63" y="414"/>
                </a:lnTo>
                <a:lnTo>
                  <a:pt x="63" y="48"/>
                </a:lnTo>
                <a:lnTo>
                  <a:pt x="109" y="48"/>
                </a:lnTo>
                <a:lnTo>
                  <a:pt x="109" y="414"/>
                </a:lnTo>
                <a:lnTo>
                  <a:pt x="136" y="414"/>
                </a:lnTo>
                <a:lnTo>
                  <a:pt x="136" y="48"/>
                </a:lnTo>
                <a:lnTo>
                  <a:pt x="182" y="48"/>
                </a:lnTo>
                <a:lnTo>
                  <a:pt x="182" y="414"/>
                </a:lnTo>
                <a:lnTo>
                  <a:pt x="209" y="414"/>
                </a:lnTo>
                <a:lnTo>
                  <a:pt x="209" y="48"/>
                </a:lnTo>
                <a:lnTo>
                  <a:pt x="255" y="48"/>
                </a:lnTo>
                <a:lnTo>
                  <a:pt x="255" y="414"/>
                </a:lnTo>
                <a:lnTo>
                  <a:pt x="283" y="414"/>
                </a:lnTo>
                <a:lnTo>
                  <a:pt x="283" y="48"/>
                </a:lnTo>
                <a:lnTo>
                  <a:pt x="329" y="48"/>
                </a:lnTo>
                <a:lnTo>
                  <a:pt x="329" y="414"/>
                </a:lnTo>
                <a:lnTo>
                  <a:pt x="356" y="414"/>
                </a:lnTo>
                <a:lnTo>
                  <a:pt x="356" y="48"/>
                </a:lnTo>
                <a:lnTo>
                  <a:pt x="402" y="48"/>
                </a:lnTo>
                <a:lnTo>
                  <a:pt x="402" y="414"/>
                </a:lnTo>
                <a:lnTo>
                  <a:pt x="429" y="414"/>
                </a:lnTo>
                <a:lnTo>
                  <a:pt x="429" y="48"/>
                </a:lnTo>
                <a:lnTo>
                  <a:pt x="450" y="48"/>
                </a:lnTo>
                <a:lnTo>
                  <a:pt x="450" y="0"/>
                </a:lnTo>
                <a:lnTo>
                  <a:pt x="0" y="0"/>
                </a:lnTo>
                <a:lnTo>
                  <a:pt x="0" y="4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0" name="Freeform 21"/>
          <p:cNvSpPr>
            <a:spLocks/>
          </p:cNvSpPr>
          <p:nvPr/>
        </p:nvSpPr>
        <p:spPr bwMode="auto">
          <a:xfrm>
            <a:off x="7239443" y="4871853"/>
            <a:ext cx="1593311" cy="900751"/>
          </a:xfrm>
          <a:custGeom>
            <a:avLst/>
            <a:gdLst>
              <a:gd name="T0" fmla="*/ 450 w 450"/>
              <a:gd name="T1" fmla="*/ 0 h 414"/>
              <a:gd name="T2" fmla="*/ 0 w 450"/>
              <a:gd name="T3" fmla="*/ 0 h 414"/>
              <a:gd name="T4" fmla="*/ 0 w 450"/>
              <a:gd name="T5" fmla="*/ 48 h 414"/>
              <a:gd name="T6" fmla="*/ 36 w 450"/>
              <a:gd name="T7" fmla="*/ 48 h 414"/>
              <a:gd name="T8" fmla="*/ 36 w 450"/>
              <a:gd name="T9" fmla="*/ 414 h 414"/>
              <a:gd name="T10" fmla="*/ 63 w 450"/>
              <a:gd name="T11" fmla="*/ 414 h 414"/>
              <a:gd name="T12" fmla="*/ 63 w 450"/>
              <a:gd name="T13" fmla="*/ 48 h 414"/>
              <a:gd name="T14" fmla="*/ 109 w 450"/>
              <a:gd name="T15" fmla="*/ 48 h 414"/>
              <a:gd name="T16" fmla="*/ 109 w 450"/>
              <a:gd name="T17" fmla="*/ 414 h 414"/>
              <a:gd name="T18" fmla="*/ 136 w 450"/>
              <a:gd name="T19" fmla="*/ 414 h 414"/>
              <a:gd name="T20" fmla="*/ 136 w 450"/>
              <a:gd name="T21" fmla="*/ 48 h 414"/>
              <a:gd name="T22" fmla="*/ 182 w 450"/>
              <a:gd name="T23" fmla="*/ 48 h 414"/>
              <a:gd name="T24" fmla="*/ 182 w 450"/>
              <a:gd name="T25" fmla="*/ 414 h 414"/>
              <a:gd name="T26" fmla="*/ 209 w 450"/>
              <a:gd name="T27" fmla="*/ 414 h 414"/>
              <a:gd name="T28" fmla="*/ 209 w 450"/>
              <a:gd name="T29" fmla="*/ 48 h 414"/>
              <a:gd name="T30" fmla="*/ 256 w 450"/>
              <a:gd name="T31" fmla="*/ 48 h 414"/>
              <a:gd name="T32" fmla="*/ 256 w 450"/>
              <a:gd name="T33" fmla="*/ 414 h 414"/>
              <a:gd name="T34" fmla="*/ 283 w 450"/>
              <a:gd name="T35" fmla="*/ 414 h 414"/>
              <a:gd name="T36" fmla="*/ 283 w 450"/>
              <a:gd name="T37" fmla="*/ 48 h 414"/>
              <a:gd name="T38" fmla="*/ 329 w 450"/>
              <a:gd name="T39" fmla="*/ 48 h 414"/>
              <a:gd name="T40" fmla="*/ 329 w 450"/>
              <a:gd name="T41" fmla="*/ 414 h 414"/>
              <a:gd name="T42" fmla="*/ 356 w 450"/>
              <a:gd name="T43" fmla="*/ 414 h 414"/>
              <a:gd name="T44" fmla="*/ 356 w 450"/>
              <a:gd name="T45" fmla="*/ 48 h 414"/>
              <a:gd name="T46" fmla="*/ 402 w 450"/>
              <a:gd name="T47" fmla="*/ 48 h 414"/>
              <a:gd name="T48" fmla="*/ 402 w 450"/>
              <a:gd name="T49" fmla="*/ 414 h 414"/>
              <a:gd name="T50" fmla="*/ 429 w 450"/>
              <a:gd name="T51" fmla="*/ 414 h 414"/>
              <a:gd name="T52" fmla="*/ 429 w 450"/>
              <a:gd name="T53" fmla="*/ 48 h 414"/>
              <a:gd name="T54" fmla="*/ 450 w 450"/>
              <a:gd name="T55" fmla="*/ 48 h 414"/>
              <a:gd name="T56" fmla="*/ 450 w 450"/>
              <a:gd name="T57" fmla="*/ 0 h 4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450" h="414">
                <a:moveTo>
                  <a:pt x="450" y="0"/>
                </a:moveTo>
                <a:lnTo>
                  <a:pt x="0" y="0"/>
                </a:lnTo>
                <a:lnTo>
                  <a:pt x="0" y="48"/>
                </a:lnTo>
                <a:lnTo>
                  <a:pt x="36" y="48"/>
                </a:lnTo>
                <a:lnTo>
                  <a:pt x="36" y="414"/>
                </a:lnTo>
                <a:lnTo>
                  <a:pt x="63" y="414"/>
                </a:lnTo>
                <a:lnTo>
                  <a:pt x="63" y="48"/>
                </a:lnTo>
                <a:lnTo>
                  <a:pt x="109" y="48"/>
                </a:lnTo>
                <a:lnTo>
                  <a:pt x="109" y="414"/>
                </a:lnTo>
                <a:lnTo>
                  <a:pt x="136" y="414"/>
                </a:lnTo>
                <a:lnTo>
                  <a:pt x="136" y="48"/>
                </a:lnTo>
                <a:lnTo>
                  <a:pt x="182" y="48"/>
                </a:lnTo>
                <a:lnTo>
                  <a:pt x="182" y="414"/>
                </a:lnTo>
                <a:lnTo>
                  <a:pt x="209" y="414"/>
                </a:lnTo>
                <a:lnTo>
                  <a:pt x="209" y="48"/>
                </a:lnTo>
                <a:lnTo>
                  <a:pt x="256" y="48"/>
                </a:lnTo>
                <a:lnTo>
                  <a:pt x="256" y="414"/>
                </a:lnTo>
                <a:lnTo>
                  <a:pt x="283" y="414"/>
                </a:lnTo>
                <a:lnTo>
                  <a:pt x="283" y="48"/>
                </a:lnTo>
                <a:lnTo>
                  <a:pt x="329" y="48"/>
                </a:lnTo>
                <a:lnTo>
                  <a:pt x="329" y="414"/>
                </a:lnTo>
                <a:lnTo>
                  <a:pt x="356" y="414"/>
                </a:lnTo>
                <a:lnTo>
                  <a:pt x="356" y="48"/>
                </a:lnTo>
                <a:lnTo>
                  <a:pt x="402" y="48"/>
                </a:lnTo>
                <a:lnTo>
                  <a:pt x="402" y="414"/>
                </a:lnTo>
                <a:lnTo>
                  <a:pt x="429" y="414"/>
                </a:lnTo>
                <a:lnTo>
                  <a:pt x="429" y="48"/>
                </a:lnTo>
                <a:lnTo>
                  <a:pt x="450" y="48"/>
                </a:lnTo>
                <a:lnTo>
                  <a:pt x="45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1" name="Rectangle 23"/>
          <p:cNvSpPr>
            <a:spLocks noChangeArrowheads="1"/>
          </p:cNvSpPr>
          <p:nvPr/>
        </p:nvSpPr>
        <p:spPr bwMode="auto">
          <a:xfrm>
            <a:off x="4935670" y="3258686"/>
            <a:ext cx="348378" cy="3572529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" name="Rectangle 23"/>
          <p:cNvSpPr>
            <a:spLocks noChangeArrowheads="1"/>
          </p:cNvSpPr>
          <p:nvPr/>
        </p:nvSpPr>
        <p:spPr bwMode="auto">
          <a:xfrm>
            <a:off x="5388228" y="2123441"/>
            <a:ext cx="550651" cy="473455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4" name="Rectangle 23"/>
          <p:cNvSpPr>
            <a:spLocks noChangeArrowheads="1"/>
          </p:cNvSpPr>
          <p:nvPr/>
        </p:nvSpPr>
        <p:spPr bwMode="auto">
          <a:xfrm>
            <a:off x="6034356" y="2139652"/>
            <a:ext cx="532601" cy="4691563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" name="Rectangle 23"/>
          <p:cNvSpPr>
            <a:spLocks noChangeArrowheads="1"/>
          </p:cNvSpPr>
          <p:nvPr/>
        </p:nvSpPr>
        <p:spPr bwMode="auto">
          <a:xfrm>
            <a:off x="6664299" y="3258686"/>
            <a:ext cx="351673" cy="3572529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6" name="Freeform 21"/>
          <p:cNvSpPr>
            <a:spLocks/>
          </p:cNvSpPr>
          <p:nvPr/>
        </p:nvSpPr>
        <p:spPr bwMode="auto">
          <a:xfrm>
            <a:off x="9050727" y="4856149"/>
            <a:ext cx="1593311" cy="900751"/>
          </a:xfrm>
          <a:custGeom>
            <a:avLst/>
            <a:gdLst>
              <a:gd name="T0" fmla="*/ 450 w 450"/>
              <a:gd name="T1" fmla="*/ 0 h 414"/>
              <a:gd name="T2" fmla="*/ 0 w 450"/>
              <a:gd name="T3" fmla="*/ 0 h 414"/>
              <a:gd name="T4" fmla="*/ 0 w 450"/>
              <a:gd name="T5" fmla="*/ 48 h 414"/>
              <a:gd name="T6" fmla="*/ 36 w 450"/>
              <a:gd name="T7" fmla="*/ 48 h 414"/>
              <a:gd name="T8" fmla="*/ 36 w 450"/>
              <a:gd name="T9" fmla="*/ 414 h 414"/>
              <a:gd name="T10" fmla="*/ 63 w 450"/>
              <a:gd name="T11" fmla="*/ 414 h 414"/>
              <a:gd name="T12" fmla="*/ 63 w 450"/>
              <a:gd name="T13" fmla="*/ 48 h 414"/>
              <a:gd name="T14" fmla="*/ 109 w 450"/>
              <a:gd name="T15" fmla="*/ 48 h 414"/>
              <a:gd name="T16" fmla="*/ 109 w 450"/>
              <a:gd name="T17" fmla="*/ 414 h 414"/>
              <a:gd name="T18" fmla="*/ 136 w 450"/>
              <a:gd name="T19" fmla="*/ 414 h 414"/>
              <a:gd name="T20" fmla="*/ 136 w 450"/>
              <a:gd name="T21" fmla="*/ 48 h 414"/>
              <a:gd name="T22" fmla="*/ 182 w 450"/>
              <a:gd name="T23" fmla="*/ 48 h 414"/>
              <a:gd name="T24" fmla="*/ 182 w 450"/>
              <a:gd name="T25" fmla="*/ 414 h 414"/>
              <a:gd name="T26" fmla="*/ 209 w 450"/>
              <a:gd name="T27" fmla="*/ 414 h 414"/>
              <a:gd name="T28" fmla="*/ 209 w 450"/>
              <a:gd name="T29" fmla="*/ 48 h 414"/>
              <a:gd name="T30" fmla="*/ 256 w 450"/>
              <a:gd name="T31" fmla="*/ 48 h 414"/>
              <a:gd name="T32" fmla="*/ 256 w 450"/>
              <a:gd name="T33" fmla="*/ 414 h 414"/>
              <a:gd name="T34" fmla="*/ 283 w 450"/>
              <a:gd name="T35" fmla="*/ 414 h 414"/>
              <a:gd name="T36" fmla="*/ 283 w 450"/>
              <a:gd name="T37" fmla="*/ 48 h 414"/>
              <a:gd name="T38" fmla="*/ 329 w 450"/>
              <a:gd name="T39" fmla="*/ 48 h 414"/>
              <a:gd name="T40" fmla="*/ 329 w 450"/>
              <a:gd name="T41" fmla="*/ 414 h 414"/>
              <a:gd name="T42" fmla="*/ 356 w 450"/>
              <a:gd name="T43" fmla="*/ 414 h 414"/>
              <a:gd name="T44" fmla="*/ 356 w 450"/>
              <a:gd name="T45" fmla="*/ 48 h 414"/>
              <a:gd name="T46" fmla="*/ 402 w 450"/>
              <a:gd name="T47" fmla="*/ 48 h 414"/>
              <a:gd name="T48" fmla="*/ 402 w 450"/>
              <a:gd name="T49" fmla="*/ 414 h 414"/>
              <a:gd name="T50" fmla="*/ 429 w 450"/>
              <a:gd name="T51" fmla="*/ 414 h 414"/>
              <a:gd name="T52" fmla="*/ 429 w 450"/>
              <a:gd name="T53" fmla="*/ 48 h 414"/>
              <a:gd name="T54" fmla="*/ 450 w 450"/>
              <a:gd name="T55" fmla="*/ 48 h 414"/>
              <a:gd name="T56" fmla="*/ 450 w 450"/>
              <a:gd name="T57" fmla="*/ 0 h 4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450" h="414">
                <a:moveTo>
                  <a:pt x="450" y="0"/>
                </a:moveTo>
                <a:lnTo>
                  <a:pt x="0" y="0"/>
                </a:lnTo>
                <a:lnTo>
                  <a:pt x="0" y="48"/>
                </a:lnTo>
                <a:lnTo>
                  <a:pt x="36" y="48"/>
                </a:lnTo>
                <a:lnTo>
                  <a:pt x="36" y="414"/>
                </a:lnTo>
                <a:lnTo>
                  <a:pt x="63" y="414"/>
                </a:lnTo>
                <a:lnTo>
                  <a:pt x="63" y="48"/>
                </a:lnTo>
                <a:lnTo>
                  <a:pt x="109" y="48"/>
                </a:lnTo>
                <a:lnTo>
                  <a:pt x="109" y="414"/>
                </a:lnTo>
                <a:lnTo>
                  <a:pt x="136" y="414"/>
                </a:lnTo>
                <a:lnTo>
                  <a:pt x="136" y="48"/>
                </a:lnTo>
                <a:lnTo>
                  <a:pt x="182" y="48"/>
                </a:lnTo>
                <a:lnTo>
                  <a:pt x="182" y="414"/>
                </a:lnTo>
                <a:lnTo>
                  <a:pt x="209" y="414"/>
                </a:lnTo>
                <a:lnTo>
                  <a:pt x="209" y="48"/>
                </a:lnTo>
                <a:lnTo>
                  <a:pt x="256" y="48"/>
                </a:lnTo>
                <a:lnTo>
                  <a:pt x="256" y="414"/>
                </a:lnTo>
                <a:lnTo>
                  <a:pt x="283" y="414"/>
                </a:lnTo>
                <a:lnTo>
                  <a:pt x="283" y="48"/>
                </a:lnTo>
                <a:lnTo>
                  <a:pt x="329" y="48"/>
                </a:lnTo>
                <a:lnTo>
                  <a:pt x="329" y="414"/>
                </a:lnTo>
                <a:lnTo>
                  <a:pt x="356" y="414"/>
                </a:lnTo>
                <a:lnTo>
                  <a:pt x="356" y="48"/>
                </a:lnTo>
                <a:lnTo>
                  <a:pt x="402" y="48"/>
                </a:lnTo>
                <a:lnTo>
                  <a:pt x="402" y="414"/>
                </a:lnTo>
                <a:lnTo>
                  <a:pt x="429" y="414"/>
                </a:lnTo>
                <a:lnTo>
                  <a:pt x="429" y="48"/>
                </a:lnTo>
                <a:lnTo>
                  <a:pt x="450" y="48"/>
                </a:lnTo>
                <a:lnTo>
                  <a:pt x="45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7" name="Freeform 21"/>
          <p:cNvSpPr>
            <a:spLocks/>
          </p:cNvSpPr>
          <p:nvPr/>
        </p:nvSpPr>
        <p:spPr bwMode="auto">
          <a:xfrm>
            <a:off x="1404935" y="4871853"/>
            <a:ext cx="1593311" cy="900751"/>
          </a:xfrm>
          <a:custGeom>
            <a:avLst/>
            <a:gdLst>
              <a:gd name="T0" fmla="*/ 450 w 450"/>
              <a:gd name="T1" fmla="*/ 0 h 414"/>
              <a:gd name="T2" fmla="*/ 0 w 450"/>
              <a:gd name="T3" fmla="*/ 0 h 414"/>
              <a:gd name="T4" fmla="*/ 0 w 450"/>
              <a:gd name="T5" fmla="*/ 48 h 414"/>
              <a:gd name="T6" fmla="*/ 36 w 450"/>
              <a:gd name="T7" fmla="*/ 48 h 414"/>
              <a:gd name="T8" fmla="*/ 36 w 450"/>
              <a:gd name="T9" fmla="*/ 414 h 414"/>
              <a:gd name="T10" fmla="*/ 63 w 450"/>
              <a:gd name="T11" fmla="*/ 414 h 414"/>
              <a:gd name="T12" fmla="*/ 63 w 450"/>
              <a:gd name="T13" fmla="*/ 48 h 414"/>
              <a:gd name="T14" fmla="*/ 109 w 450"/>
              <a:gd name="T15" fmla="*/ 48 h 414"/>
              <a:gd name="T16" fmla="*/ 109 w 450"/>
              <a:gd name="T17" fmla="*/ 414 h 414"/>
              <a:gd name="T18" fmla="*/ 136 w 450"/>
              <a:gd name="T19" fmla="*/ 414 h 414"/>
              <a:gd name="T20" fmla="*/ 136 w 450"/>
              <a:gd name="T21" fmla="*/ 48 h 414"/>
              <a:gd name="T22" fmla="*/ 182 w 450"/>
              <a:gd name="T23" fmla="*/ 48 h 414"/>
              <a:gd name="T24" fmla="*/ 182 w 450"/>
              <a:gd name="T25" fmla="*/ 414 h 414"/>
              <a:gd name="T26" fmla="*/ 209 w 450"/>
              <a:gd name="T27" fmla="*/ 414 h 414"/>
              <a:gd name="T28" fmla="*/ 209 w 450"/>
              <a:gd name="T29" fmla="*/ 48 h 414"/>
              <a:gd name="T30" fmla="*/ 256 w 450"/>
              <a:gd name="T31" fmla="*/ 48 h 414"/>
              <a:gd name="T32" fmla="*/ 256 w 450"/>
              <a:gd name="T33" fmla="*/ 414 h 414"/>
              <a:gd name="T34" fmla="*/ 283 w 450"/>
              <a:gd name="T35" fmla="*/ 414 h 414"/>
              <a:gd name="T36" fmla="*/ 283 w 450"/>
              <a:gd name="T37" fmla="*/ 48 h 414"/>
              <a:gd name="T38" fmla="*/ 329 w 450"/>
              <a:gd name="T39" fmla="*/ 48 h 414"/>
              <a:gd name="T40" fmla="*/ 329 w 450"/>
              <a:gd name="T41" fmla="*/ 414 h 414"/>
              <a:gd name="T42" fmla="*/ 356 w 450"/>
              <a:gd name="T43" fmla="*/ 414 h 414"/>
              <a:gd name="T44" fmla="*/ 356 w 450"/>
              <a:gd name="T45" fmla="*/ 48 h 414"/>
              <a:gd name="T46" fmla="*/ 402 w 450"/>
              <a:gd name="T47" fmla="*/ 48 h 414"/>
              <a:gd name="T48" fmla="*/ 402 w 450"/>
              <a:gd name="T49" fmla="*/ 414 h 414"/>
              <a:gd name="T50" fmla="*/ 429 w 450"/>
              <a:gd name="T51" fmla="*/ 414 h 414"/>
              <a:gd name="T52" fmla="*/ 429 w 450"/>
              <a:gd name="T53" fmla="*/ 48 h 414"/>
              <a:gd name="T54" fmla="*/ 450 w 450"/>
              <a:gd name="T55" fmla="*/ 48 h 414"/>
              <a:gd name="T56" fmla="*/ 450 w 450"/>
              <a:gd name="T57" fmla="*/ 0 h 4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450" h="414">
                <a:moveTo>
                  <a:pt x="450" y="0"/>
                </a:moveTo>
                <a:lnTo>
                  <a:pt x="0" y="0"/>
                </a:lnTo>
                <a:lnTo>
                  <a:pt x="0" y="48"/>
                </a:lnTo>
                <a:lnTo>
                  <a:pt x="36" y="48"/>
                </a:lnTo>
                <a:lnTo>
                  <a:pt x="36" y="414"/>
                </a:lnTo>
                <a:lnTo>
                  <a:pt x="63" y="414"/>
                </a:lnTo>
                <a:lnTo>
                  <a:pt x="63" y="48"/>
                </a:lnTo>
                <a:lnTo>
                  <a:pt x="109" y="48"/>
                </a:lnTo>
                <a:lnTo>
                  <a:pt x="109" y="414"/>
                </a:lnTo>
                <a:lnTo>
                  <a:pt x="136" y="414"/>
                </a:lnTo>
                <a:lnTo>
                  <a:pt x="136" y="48"/>
                </a:lnTo>
                <a:lnTo>
                  <a:pt x="182" y="48"/>
                </a:lnTo>
                <a:lnTo>
                  <a:pt x="182" y="414"/>
                </a:lnTo>
                <a:lnTo>
                  <a:pt x="209" y="414"/>
                </a:lnTo>
                <a:lnTo>
                  <a:pt x="209" y="48"/>
                </a:lnTo>
                <a:lnTo>
                  <a:pt x="256" y="48"/>
                </a:lnTo>
                <a:lnTo>
                  <a:pt x="256" y="414"/>
                </a:lnTo>
                <a:lnTo>
                  <a:pt x="283" y="414"/>
                </a:lnTo>
                <a:lnTo>
                  <a:pt x="283" y="48"/>
                </a:lnTo>
                <a:lnTo>
                  <a:pt x="329" y="48"/>
                </a:lnTo>
                <a:lnTo>
                  <a:pt x="329" y="414"/>
                </a:lnTo>
                <a:lnTo>
                  <a:pt x="356" y="414"/>
                </a:lnTo>
                <a:lnTo>
                  <a:pt x="356" y="48"/>
                </a:lnTo>
                <a:lnTo>
                  <a:pt x="402" y="48"/>
                </a:lnTo>
                <a:lnTo>
                  <a:pt x="402" y="414"/>
                </a:lnTo>
                <a:lnTo>
                  <a:pt x="429" y="414"/>
                </a:lnTo>
                <a:lnTo>
                  <a:pt x="429" y="48"/>
                </a:lnTo>
                <a:lnTo>
                  <a:pt x="450" y="48"/>
                </a:lnTo>
                <a:lnTo>
                  <a:pt x="45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Rectangle 463"/>
          <p:cNvSpPr>
            <a:spLocks noChangeArrowheads="1"/>
          </p:cNvSpPr>
          <p:nvPr/>
        </p:nvSpPr>
        <p:spPr bwMode="auto">
          <a:xfrm>
            <a:off x="-1654" y="5734050"/>
            <a:ext cx="12193653" cy="1123949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43" name="Picture 4" descr="http://pic.baike.soso.com/p/20131101/20131101153636-933730568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536" t="3417" r="22975" b="857"/>
          <a:stretch/>
        </p:blipFill>
        <p:spPr bwMode="auto">
          <a:xfrm>
            <a:off x="5557708" y="2671237"/>
            <a:ext cx="831502" cy="826091"/>
          </a:xfrm>
          <a:prstGeom prst="ellipse">
            <a:avLst/>
          </a:prstGeom>
          <a:solidFill>
            <a:srgbClr val="006655"/>
          </a:solidFill>
          <a:ln w="38100">
            <a:solidFill>
              <a:srgbClr val="006655"/>
            </a:solidFill>
          </a:ln>
        </p:spPr>
      </p:pic>
      <p:grpSp>
        <p:nvGrpSpPr>
          <p:cNvPr id="44" name="组合 43"/>
          <p:cNvGrpSpPr/>
          <p:nvPr/>
        </p:nvGrpSpPr>
        <p:grpSpPr>
          <a:xfrm>
            <a:off x="8252353" y="-3980329"/>
            <a:ext cx="2254251" cy="6745549"/>
            <a:chOff x="8252353" y="-3980329"/>
            <a:chExt cx="2254251" cy="6745549"/>
          </a:xfrm>
        </p:grpSpPr>
        <p:sp>
          <p:nvSpPr>
            <p:cNvPr id="45" name="Freeform 27"/>
            <p:cNvSpPr>
              <a:spLocks/>
            </p:cNvSpPr>
            <p:nvPr/>
          </p:nvSpPr>
          <p:spPr bwMode="auto">
            <a:xfrm rot="630096">
              <a:off x="8252353" y="1206829"/>
              <a:ext cx="2254251" cy="1558391"/>
            </a:xfrm>
            <a:custGeom>
              <a:avLst/>
              <a:gdLst>
                <a:gd name="T0" fmla="*/ 708 w 869"/>
                <a:gd name="T1" fmla="*/ 150 h 602"/>
                <a:gd name="T2" fmla="*/ 663 w 869"/>
                <a:gd name="T3" fmla="*/ 156 h 602"/>
                <a:gd name="T4" fmla="*/ 441 w 869"/>
                <a:gd name="T5" fmla="*/ 0 h 602"/>
                <a:gd name="T6" fmla="*/ 210 w 869"/>
                <a:gd name="T7" fmla="*/ 190 h 602"/>
                <a:gd name="T8" fmla="*/ 206 w 869"/>
                <a:gd name="T9" fmla="*/ 190 h 602"/>
                <a:gd name="T10" fmla="*/ 0 w 869"/>
                <a:gd name="T11" fmla="*/ 396 h 602"/>
                <a:gd name="T12" fmla="*/ 206 w 869"/>
                <a:gd name="T13" fmla="*/ 602 h 602"/>
                <a:gd name="T14" fmla="*/ 400 w 869"/>
                <a:gd name="T15" fmla="*/ 467 h 602"/>
                <a:gd name="T16" fmla="*/ 441 w 869"/>
                <a:gd name="T17" fmla="*/ 470 h 602"/>
                <a:gd name="T18" fmla="*/ 588 w 869"/>
                <a:gd name="T19" fmla="*/ 419 h 602"/>
                <a:gd name="T20" fmla="*/ 708 w 869"/>
                <a:gd name="T21" fmla="*/ 472 h 602"/>
                <a:gd name="T22" fmla="*/ 869 w 869"/>
                <a:gd name="T23" fmla="*/ 311 h 602"/>
                <a:gd name="T24" fmla="*/ 708 w 869"/>
                <a:gd name="T25" fmla="*/ 150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69" h="602">
                  <a:moveTo>
                    <a:pt x="708" y="150"/>
                  </a:moveTo>
                  <a:cubicBezTo>
                    <a:pt x="692" y="150"/>
                    <a:pt x="677" y="152"/>
                    <a:pt x="663" y="156"/>
                  </a:cubicBezTo>
                  <a:cubicBezTo>
                    <a:pt x="630" y="65"/>
                    <a:pt x="543" y="0"/>
                    <a:pt x="441" y="0"/>
                  </a:cubicBezTo>
                  <a:cubicBezTo>
                    <a:pt x="327" y="0"/>
                    <a:pt x="232" y="82"/>
                    <a:pt x="210" y="190"/>
                  </a:cubicBezTo>
                  <a:cubicBezTo>
                    <a:pt x="209" y="190"/>
                    <a:pt x="208" y="190"/>
                    <a:pt x="206" y="190"/>
                  </a:cubicBezTo>
                  <a:cubicBezTo>
                    <a:pt x="92" y="190"/>
                    <a:pt x="0" y="282"/>
                    <a:pt x="0" y="396"/>
                  </a:cubicBezTo>
                  <a:cubicBezTo>
                    <a:pt x="0" y="510"/>
                    <a:pt x="92" y="602"/>
                    <a:pt x="206" y="602"/>
                  </a:cubicBezTo>
                  <a:cubicBezTo>
                    <a:pt x="295" y="602"/>
                    <a:pt x="371" y="546"/>
                    <a:pt x="400" y="467"/>
                  </a:cubicBezTo>
                  <a:cubicBezTo>
                    <a:pt x="413" y="469"/>
                    <a:pt x="427" y="470"/>
                    <a:pt x="441" y="470"/>
                  </a:cubicBezTo>
                  <a:cubicBezTo>
                    <a:pt x="497" y="470"/>
                    <a:pt x="548" y="451"/>
                    <a:pt x="588" y="419"/>
                  </a:cubicBezTo>
                  <a:cubicBezTo>
                    <a:pt x="617" y="452"/>
                    <a:pt x="660" y="472"/>
                    <a:pt x="708" y="472"/>
                  </a:cubicBezTo>
                  <a:cubicBezTo>
                    <a:pt x="797" y="472"/>
                    <a:pt x="869" y="400"/>
                    <a:pt x="869" y="311"/>
                  </a:cubicBezTo>
                  <a:cubicBezTo>
                    <a:pt x="869" y="222"/>
                    <a:pt x="797" y="150"/>
                    <a:pt x="708" y="150"/>
                  </a:cubicBezTo>
                  <a:close/>
                </a:path>
              </a:pathLst>
            </a:custGeom>
            <a:solidFill>
              <a:srgbClr val="F1F2F2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cxnSp>
          <p:nvCxnSpPr>
            <p:cNvPr id="46" name="直接连接符 45"/>
            <p:cNvCxnSpPr/>
            <p:nvPr/>
          </p:nvCxnSpPr>
          <p:spPr>
            <a:xfrm flipH="1">
              <a:off x="9373725" y="-3980329"/>
              <a:ext cx="39216" cy="5402594"/>
            </a:xfrm>
            <a:prstGeom prst="line">
              <a:avLst/>
            </a:prstGeom>
            <a:ln w="38100">
              <a:solidFill>
                <a:srgbClr val="F1F2F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7" name="组合 46"/>
          <p:cNvGrpSpPr/>
          <p:nvPr/>
        </p:nvGrpSpPr>
        <p:grpSpPr>
          <a:xfrm>
            <a:off x="868092" y="-1872343"/>
            <a:ext cx="1718189" cy="3757201"/>
            <a:chOff x="868092" y="-1872343"/>
            <a:chExt cx="1718189" cy="3757201"/>
          </a:xfrm>
        </p:grpSpPr>
        <p:sp>
          <p:nvSpPr>
            <p:cNvPr id="48" name="Freeform 27"/>
            <p:cNvSpPr>
              <a:spLocks/>
            </p:cNvSpPr>
            <p:nvPr/>
          </p:nvSpPr>
          <p:spPr bwMode="auto">
            <a:xfrm rot="630096">
              <a:off x="868092" y="697053"/>
              <a:ext cx="1718189" cy="1187805"/>
            </a:xfrm>
            <a:custGeom>
              <a:avLst/>
              <a:gdLst>
                <a:gd name="T0" fmla="*/ 708 w 869"/>
                <a:gd name="T1" fmla="*/ 150 h 602"/>
                <a:gd name="T2" fmla="*/ 663 w 869"/>
                <a:gd name="T3" fmla="*/ 156 h 602"/>
                <a:gd name="T4" fmla="*/ 441 w 869"/>
                <a:gd name="T5" fmla="*/ 0 h 602"/>
                <a:gd name="T6" fmla="*/ 210 w 869"/>
                <a:gd name="T7" fmla="*/ 190 h 602"/>
                <a:gd name="T8" fmla="*/ 206 w 869"/>
                <a:gd name="T9" fmla="*/ 190 h 602"/>
                <a:gd name="T10" fmla="*/ 0 w 869"/>
                <a:gd name="T11" fmla="*/ 396 h 602"/>
                <a:gd name="T12" fmla="*/ 206 w 869"/>
                <a:gd name="T13" fmla="*/ 602 h 602"/>
                <a:gd name="T14" fmla="*/ 400 w 869"/>
                <a:gd name="T15" fmla="*/ 467 h 602"/>
                <a:gd name="T16" fmla="*/ 441 w 869"/>
                <a:gd name="T17" fmla="*/ 470 h 602"/>
                <a:gd name="T18" fmla="*/ 588 w 869"/>
                <a:gd name="T19" fmla="*/ 419 h 602"/>
                <a:gd name="T20" fmla="*/ 708 w 869"/>
                <a:gd name="T21" fmla="*/ 472 h 602"/>
                <a:gd name="T22" fmla="*/ 869 w 869"/>
                <a:gd name="T23" fmla="*/ 311 h 602"/>
                <a:gd name="T24" fmla="*/ 708 w 869"/>
                <a:gd name="T25" fmla="*/ 150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69" h="602">
                  <a:moveTo>
                    <a:pt x="708" y="150"/>
                  </a:moveTo>
                  <a:cubicBezTo>
                    <a:pt x="692" y="150"/>
                    <a:pt x="677" y="152"/>
                    <a:pt x="663" y="156"/>
                  </a:cubicBezTo>
                  <a:cubicBezTo>
                    <a:pt x="630" y="65"/>
                    <a:pt x="543" y="0"/>
                    <a:pt x="441" y="0"/>
                  </a:cubicBezTo>
                  <a:cubicBezTo>
                    <a:pt x="327" y="0"/>
                    <a:pt x="232" y="82"/>
                    <a:pt x="210" y="190"/>
                  </a:cubicBezTo>
                  <a:cubicBezTo>
                    <a:pt x="209" y="190"/>
                    <a:pt x="208" y="190"/>
                    <a:pt x="206" y="190"/>
                  </a:cubicBezTo>
                  <a:cubicBezTo>
                    <a:pt x="92" y="190"/>
                    <a:pt x="0" y="282"/>
                    <a:pt x="0" y="396"/>
                  </a:cubicBezTo>
                  <a:cubicBezTo>
                    <a:pt x="0" y="510"/>
                    <a:pt x="92" y="602"/>
                    <a:pt x="206" y="602"/>
                  </a:cubicBezTo>
                  <a:cubicBezTo>
                    <a:pt x="295" y="602"/>
                    <a:pt x="371" y="546"/>
                    <a:pt x="400" y="467"/>
                  </a:cubicBezTo>
                  <a:cubicBezTo>
                    <a:pt x="413" y="469"/>
                    <a:pt x="427" y="470"/>
                    <a:pt x="441" y="470"/>
                  </a:cubicBezTo>
                  <a:cubicBezTo>
                    <a:pt x="497" y="470"/>
                    <a:pt x="548" y="451"/>
                    <a:pt x="588" y="419"/>
                  </a:cubicBezTo>
                  <a:cubicBezTo>
                    <a:pt x="617" y="452"/>
                    <a:pt x="660" y="472"/>
                    <a:pt x="708" y="472"/>
                  </a:cubicBezTo>
                  <a:cubicBezTo>
                    <a:pt x="797" y="472"/>
                    <a:pt x="869" y="400"/>
                    <a:pt x="869" y="311"/>
                  </a:cubicBezTo>
                  <a:cubicBezTo>
                    <a:pt x="869" y="222"/>
                    <a:pt x="797" y="150"/>
                    <a:pt x="708" y="150"/>
                  </a:cubicBezTo>
                  <a:close/>
                </a:path>
              </a:pathLst>
            </a:custGeom>
            <a:solidFill>
              <a:srgbClr val="F1F2F2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cxnSp>
          <p:nvCxnSpPr>
            <p:cNvPr id="49" name="直接连接符 48"/>
            <p:cNvCxnSpPr>
              <a:endCxn id="48" idx="2"/>
            </p:cNvCxnSpPr>
            <p:nvPr/>
          </p:nvCxnSpPr>
          <p:spPr>
            <a:xfrm>
              <a:off x="1832810" y="-1872343"/>
              <a:ext cx="15259" cy="2581686"/>
            </a:xfrm>
            <a:prstGeom prst="line">
              <a:avLst/>
            </a:prstGeom>
            <a:ln w="38100">
              <a:solidFill>
                <a:srgbClr val="F1F2F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0" name="组合 49"/>
          <p:cNvGrpSpPr/>
          <p:nvPr/>
        </p:nvGrpSpPr>
        <p:grpSpPr>
          <a:xfrm>
            <a:off x="3060729" y="-1326776"/>
            <a:ext cx="1120462" cy="3651681"/>
            <a:chOff x="3060729" y="-1326776"/>
            <a:chExt cx="1120462" cy="3651681"/>
          </a:xfrm>
        </p:grpSpPr>
        <p:sp>
          <p:nvSpPr>
            <p:cNvPr id="51" name="Freeform 27"/>
            <p:cNvSpPr>
              <a:spLocks/>
            </p:cNvSpPr>
            <p:nvPr/>
          </p:nvSpPr>
          <p:spPr bwMode="auto">
            <a:xfrm rot="630096">
              <a:off x="3060729" y="1550316"/>
              <a:ext cx="1120462" cy="774589"/>
            </a:xfrm>
            <a:custGeom>
              <a:avLst/>
              <a:gdLst>
                <a:gd name="T0" fmla="*/ 708 w 869"/>
                <a:gd name="T1" fmla="*/ 150 h 602"/>
                <a:gd name="T2" fmla="*/ 663 w 869"/>
                <a:gd name="T3" fmla="*/ 156 h 602"/>
                <a:gd name="T4" fmla="*/ 441 w 869"/>
                <a:gd name="T5" fmla="*/ 0 h 602"/>
                <a:gd name="T6" fmla="*/ 210 w 869"/>
                <a:gd name="T7" fmla="*/ 190 h 602"/>
                <a:gd name="T8" fmla="*/ 206 w 869"/>
                <a:gd name="T9" fmla="*/ 190 h 602"/>
                <a:gd name="T10" fmla="*/ 0 w 869"/>
                <a:gd name="T11" fmla="*/ 396 h 602"/>
                <a:gd name="T12" fmla="*/ 206 w 869"/>
                <a:gd name="T13" fmla="*/ 602 h 602"/>
                <a:gd name="T14" fmla="*/ 400 w 869"/>
                <a:gd name="T15" fmla="*/ 467 h 602"/>
                <a:gd name="T16" fmla="*/ 441 w 869"/>
                <a:gd name="T17" fmla="*/ 470 h 602"/>
                <a:gd name="T18" fmla="*/ 588 w 869"/>
                <a:gd name="T19" fmla="*/ 419 h 602"/>
                <a:gd name="T20" fmla="*/ 708 w 869"/>
                <a:gd name="T21" fmla="*/ 472 h 602"/>
                <a:gd name="T22" fmla="*/ 869 w 869"/>
                <a:gd name="T23" fmla="*/ 311 h 602"/>
                <a:gd name="T24" fmla="*/ 708 w 869"/>
                <a:gd name="T25" fmla="*/ 150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69" h="602">
                  <a:moveTo>
                    <a:pt x="708" y="150"/>
                  </a:moveTo>
                  <a:cubicBezTo>
                    <a:pt x="692" y="150"/>
                    <a:pt x="677" y="152"/>
                    <a:pt x="663" y="156"/>
                  </a:cubicBezTo>
                  <a:cubicBezTo>
                    <a:pt x="630" y="65"/>
                    <a:pt x="543" y="0"/>
                    <a:pt x="441" y="0"/>
                  </a:cubicBezTo>
                  <a:cubicBezTo>
                    <a:pt x="327" y="0"/>
                    <a:pt x="232" y="82"/>
                    <a:pt x="210" y="190"/>
                  </a:cubicBezTo>
                  <a:cubicBezTo>
                    <a:pt x="209" y="190"/>
                    <a:pt x="208" y="190"/>
                    <a:pt x="206" y="190"/>
                  </a:cubicBezTo>
                  <a:cubicBezTo>
                    <a:pt x="92" y="190"/>
                    <a:pt x="0" y="282"/>
                    <a:pt x="0" y="396"/>
                  </a:cubicBezTo>
                  <a:cubicBezTo>
                    <a:pt x="0" y="510"/>
                    <a:pt x="92" y="602"/>
                    <a:pt x="206" y="602"/>
                  </a:cubicBezTo>
                  <a:cubicBezTo>
                    <a:pt x="295" y="602"/>
                    <a:pt x="371" y="546"/>
                    <a:pt x="400" y="467"/>
                  </a:cubicBezTo>
                  <a:cubicBezTo>
                    <a:pt x="413" y="469"/>
                    <a:pt x="427" y="470"/>
                    <a:pt x="441" y="470"/>
                  </a:cubicBezTo>
                  <a:cubicBezTo>
                    <a:pt x="497" y="470"/>
                    <a:pt x="548" y="451"/>
                    <a:pt x="588" y="419"/>
                  </a:cubicBezTo>
                  <a:cubicBezTo>
                    <a:pt x="617" y="452"/>
                    <a:pt x="660" y="472"/>
                    <a:pt x="708" y="472"/>
                  </a:cubicBezTo>
                  <a:cubicBezTo>
                    <a:pt x="797" y="472"/>
                    <a:pt x="869" y="400"/>
                    <a:pt x="869" y="311"/>
                  </a:cubicBezTo>
                  <a:cubicBezTo>
                    <a:pt x="869" y="222"/>
                    <a:pt x="797" y="150"/>
                    <a:pt x="708" y="150"/>
                  </a:cubicBezTo>
                  <a:close/>
                </a:path>
              </a:pathLst>
            </a:custGeom>
            <a:solidFill>
              <a:srgbClr val="F1F2F2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cxnSp>
          <p:nvCxnSpPr>
            <p:cNvPr id="52" name="直接连接符 51"/>
            <p:cNvCxnSpPr/>
            <p:nvPr/>
          </p:nvCxnSpPr>
          <p:spPr>
            <a:xfrm>
              <a:off x="3603068" y="-1326776"/>
              <a:ext cx="0" cy="3358267"/>
            </a:xfrm>
            <a:prstGeom prst="line">
              <a:avLst/>
            </a:prstGeom>
            <a:ln w="38100">
              <a:solidFill>
                <a:srgbClr val="F1F2F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3" name="组合 52"/>
          <p:cNvGrpSpPr/>
          <p:nvPr/>
        </p:nvGrpSpPr>
        <p:grpSpPr>
          <a:xfrm>
            <a:off x="5969873" y="-3460376"/>
            <a:ext cx="1332112" cy="5124388"/>
            <a:chOff x="5969873" y="-3460376"/>
            <a:chExt cx="1332112" cy="5124388"/>
          </a:xfrm>
        </p:grpSpPr>
        <p:sp>
          <p:nvSpPr>
            <p:cNvPr id="54" name="Freeform 27"/>
            <p:cNvSpPr>
              <a:spLocks/>
            </p:cNvSpPr>
            <p:nvPr/>
          </p:nvSpPr>
          <p:spPr bwMode="auto">
            <a:xfrm rot="630096">
              <a:off x="5969873" y="743107"/>
              <a:ext cx="1332112" cy="920905"/>
            </a:xfrm>
            <a:custGeom>
              <a:avLst/>
              <a:gdLst>
                <a:gd name="T0" fmla="*/ 708 w 869"/>
                <a:gd name="T1" fmla="*/ 150 h 602"/>
                <a:gd name="T2" fmla="*/ 663 w 869"/>
                <a:gd name="T3" fmla="*/ 156 h 602"/>
                <a:gd name="T4" fmla="*/ 441 w 869"/>
                <a:gd name="T5" fmla="*/ 0 h 602"/>
                <a:gd name="T6" fmla="*/ 210 w 869"/>
                <a:gd name="T7" fmla="*/ 190 h 602"/>
                <a:gd name="T8" fmla="*/ 206 w 869"/>
                <a:gd name="T9" fmla="*/ 190 h 602"/>
                <a:gd name="T10" fmla="*/ 0 w 869"/>
                <a:gd name="T11" fmla="*/ 396 h 602"/>
                <a:gd name="T12" fmla="*/ 206 w 869"/>
                <a:gd name="T13" fmla="*/ 602 h 602"/>
                <a:gd name="T14" fmla="*/ 400 w 869"/>
                <a:gd name="T15" fmla="*/ 467 h 602"/>
                <a:gd name="T16" fmla="*/ 441 w 869"/>
                <a:gd name="T17" fmla="*/ 470 h 602"/>
                <a:gd name="T18" fmla="*/ 588 w 869"/>
                <a:gd name="T19" fmla="*/ 419 h 602"/>
                <a:gd name="T20" fmla="*/ 708 w 869"/>
                <a:gd name="T21" fmla="*/ 472 h 602"/>
                <a:gd name="T22" fmla="*/ 869 w 869"/>
                <a:gd name="T23" fmla="*/ 311 h 602"/>
                <a:gd name="T24" fmla="*/ 708 w 869"/>
                <a:gd name="T25" fmla="*/ 150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69" h="602">
                  <a:moveTo>
                    <a:pt x="708" y="150"/>
                  </a:moveTo>
                  <a:cubicBezTo>
                    <a:pt x="692" y="150"/>
                    <a:pt x="677" y="152"/>
                    <a:pt x="663" y="156"/>
                  </a:cubicBezTo>
                  <a:cubicBezTo>
                    <a:pt x="630" y="65"/>
                    <a:pt x="543" y="0"/>
                    <a:pt x="441" y="0"/>
                  </a:cubicBezTo>
                  <a:cubicBezTo>
                    <a:pt x="327" y="0"/>
                    <a:pt x="232" y="82"/>
                    <a:pt x="210" y="190"/>
                  </a:cubicBezTo>
                  <a:cubicBezTo>
                    <a:pt x="209" y="190"/>
                    <a:pt x="208" y="190"/>
                    <a:pt x="206" y="190"/>
                  </a:cubicBezTo>
                  <a:cubicBezTo>
                    <a:pt x="92" y="190"/>
                    <a:pt x="0" y="282"/>
                    <a:pt x="0" y="396"/>
                  </a:cubicBezTo>
                  <a:cubicBezTo>
                    <a:pt x="0" y="510"/>
                    <a:pt x="92" y="602"/>
                    <a:pt x="206" y="602"/>
                  </a:cubicBezTo>
                  <a:cubicBezTo>
                    <a:pt x="295" y="602"/>
                    <a:pt x="371" y="546"/>
                    <a:pt x="400" y="467"/>
                  </a:cubicBezTo>
                  <a:cubicBezTo>
                    <a:pt x="413" y="469"/>
                    <a:pt x="427" y="470"/>
                    <a:pt x="441" y="470"/>
                  </a:cubicBezTo>
                  <a:cubicBezTo>
                    <a:pt x="497" y="470"/>
                    <a:pt x="548" y="451"/>
                    <a:pt x="588" y="419"/>
                  </a:cubicBezTo>
                  <a:cubicBezTo>
                    <a:pt x="617" y="452"/>
                    <a:pt x="660" y="472"/>
                    <a:pt x="708" y="472"/>
                  </a:cubicBezTo>
                  <a:cubicBezTo>
                    <a:pt x="797" y="472"/>
                    <a:pt x="869" y="400"/>
                    <a:pt x="869" y="311"/>
                  </a:cubicBezTo>
                  <a:cubicBezTo>
                    <a:pt x="869" y="222"/>
                    <a:pt x="797" y="150"/>
                    <a:pt x="708" y="150"/>
                  </a:cubicBezTo>
                  <a:close/>
                </a:path>
              </a:pathLst>
            </a:custGeom>
            <a:solidFill>
              <a:srgbClr val="F1F2F2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cxnSp>
          <p:nvCxnSpPr>
            <p:cNvPr id="55" name="直接连接符 54"/>
            <p:cNvCxnSpPr/>
            <p:nvPr/>
          </p:nvCxnSpPr>
          <p:spPr>
            <a:xfrm flipH="1">
              <a:off x="6629091" y="-3460376"/>
              <a:ext cx="35208" cy="4826587"/>
            </a:xfrm>
            <a:prstGeom prst="line">
              <a:avLst/>
            </a:prstGeom>
            <a:ln w="38100">
              <a:solidFill>
                <a:srgbClr val="F1F2F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文本框 29"/>
          <p:cNvSpPr txBox="1"/>
          <p:nvPr/>
        </p:nvSpPr>
        <p:spPr>
          <a:xfrm>
            <a:off x="2277790" y="5995908"/>
            <a:ext cx="894525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迷你简汉真广标" panose="02010609000101010101" pitchFamily="49" charset="-122"/>
                <a:ea typeface="迷你简汉真广标" panose="02010609000101010101" pitchFamily="49" charset="-122"/>
              </a:rPr>
              <a:t>即将</a:t>
            </a:r>
            <a:r>
              <a:rPr lang="zh-CN" altLang="en-US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迷你简汉真广标" panose="02010609000101010101" pitchFamily="49" charset="-122"/>
                <a:ea typeface="迷你简汉真广标" panose="02010609000101010101" pitchFamily="49" charset="-122"/>
              </a:rPr>
              <a:t>离开校园的我</a:t>
            </a:r>
            <a:r>
              <a:rPr lang="en-US" altLang="zh-CN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迷你简汉真广标" panose="02010609000101010101" pitchFamily="49" charset="-122"/>
                <a:ea typeface="迷你简汉真广标" panose="02010609000101010101" pitchFamily="49" charset="-122"/>
              </a:rPr>
              <a:t>,</a:t>
            </a:r>
            <a:r>
              <a:rPr lang="zh-CN" altLang="en-US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迷你简汉真广标" panose="02010609000101010101" pitchFamily="49" charset="-122"/>
                <a:ea typeface="迷你简汉真广标" panose="02010609000101010101" pitchFamily="49" charset="-122"/>
              </a:rPr>
              <a:t>在思考一个问题</a:t>
            </a:r>
            <a:endParaRPr lang="zh-CN" altLang="en-US" sz="3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迷你简汉真广标" panose="02010609000101010101" pitchFamily="49" charset="-122"/>
              <a:ea typeface="迷你简汉真广标" panose="0201060900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93635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xit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" dur="500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6" presetClass="emph" presetSubtype="0" accel="18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13" dur="750" fill="hold"/>
                                        <p:tgtEl>
                                          <p:spTgt spid="99"/>
                                        </p:tgtEl>
                                      </p:cBhvr>
                                      <p:by x="30000" y="30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2" presetClass="exit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6" presetClass="emph" presetSubtype="0" accel="18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19" dur="750" fill="hold"/>
                                        <p:tgtEl>
                                          <p:spTgt spid="100"/>
                                        </p:tgtEl>
                                      </p:cBhvr>
                                      <p:by x="30000" y="30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2" presetClass="exit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6" presetClass="emph" presetSubtype="0" accel="18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25" dur="750" fill="hold"/>
                                        <p:tgtEl>
                                          <p:spTgt spid="106"/>
                                        </p:tgtEl>
                                      </p:cBhvr>
                                      <p:by x="30000" y="30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2" presetClass="exit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6" presetClass="emph" presetSubtype="0" accel="18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31" dur="750" fill="hold"/>
                                        <p:tgtEl>
                                          <p:spTgt spid="107"/>
                                        </p:tgtEl>
                                      </p:cBhvr>
                                      <p:by x="30000" y="30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2" presetClass="exit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6" presetClass="emph" presetSubtype="0" accel="18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37" dur="750" fill="hold"/>
                                        <p:tgtEl>
                                          <p:spTgt spid="101"/>
                                        </p:tgtEl>
                                      </p:cBhvr>
                                      <p:by x="1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2" presetClass="exit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6" presetClass="emph" presetSubtype="0" accel="18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43" dur="750" fill="hold"/>
                                        <p:tgtEl>
                                          <p:spTgt spid="103"/>
                                        </p:tgtEl>
                                      </p:cBhvr>
                                      <p:by x="1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44" presetID="2" presetClass="exit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6" presetClass="emph" presetSubtype="0" accel="18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49" dur="750" fill="hold"/>
                                        <p:tgtEl>
                                          <p:spTgt spid="104"/>
                                        </p:tgtEl>
                                      </p:cBhvr>
                                      <p:by x="1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50" presetID="2" presetClass="exit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6" presetClass="emph" presetSubtype="0" accel="18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55" dur="750" fill="hold"/>
                                        <p:tgtEl>
                                          <p:spTgt spid="105"/>
                                        </p:tgtEl>
                                      </p:cBhvr>
                                      <p:by x="1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3" presetClass="exit" presetSubtype="3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>
                                        <p:cTn id="57" dur="25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5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2" presetClass="exit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2" presetClass="exit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2" presetClass="exit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2" presetClass="exit" presetSubtype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2" presetClass="exit" presetSubtype="2" accel="28000" decel="36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99" grpId="0" animBg="1"/>
      <p:bldP spid="99" grpId="1" animBg="1"/>
      <p:bldP spid="100" grpId="0" animBg="1"/>
      <p:bldP spid="100" grpId="1" animBg="1"/>
      <p:bldP spid="101" grpId="0" animBg="1"/>
      <p:bldP spid="101" grpId="1" animBg="1"/>
      <p:bldP spid="103" grpId="0" animBg="1"/>
      <p:bldP spid="103" grpId="1" animBg="1"/>
      <p:bldP spid="104" grpId="0" animBg="1"/>
      <p:bldP spid="104" grpId="1" animBg="1"/>
      <p:bldP spid="105" grpId="0" animBg="1"/>
      <p:bldP spid="105" grpId="1" animBg="1"/>
      <p:bldP spid="106" grpId="0" animBg="1"/>
      <p:bldP spid="106" grpId="1" animBg="1"/>
      <p:bldP spid="107" grpId="0" animBg="1"/>
      <p:bldP spid="107" grpId="1" animBg="1"/>
      <p:bldP spid="3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0" name="Rectangle 463"/>
          <p:cNvSpPr>
            <a:spLocks noChangeArrowheads="1"/>
          </p:cNvSpPr>
          <p:nvPr/>
        </p:nvSpPr>
        <p:spPr bwMode="auto">
          <a:xfrm>
            <a:off x="-19506" y="-31729"/>
            <a:ext cx="12211506" cy="6889729"/>
          </a:xfrm>
          <a:prstGeom prst="rect">
            <a:avLst/>
          </a:prstGeom>
          <a:solidFill>
            <a:srgbClr val="006655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351" name="Picture 3" descr="D:\Users\zyf\Desktop\锐普大赛\叶子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6742" y="180334"/>
            <a:ext cx="7654520" cy="55909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6" name="Rectangle 463"/>
          <p:cNvSpPr>
            <a:spLocks noChangeArrowheads="1"/>
          </p:cNvSpPr>
          <p:nvPr/>
        </p:nvSpPr>
        <p:spPr bwMode="auto">
          <a:xfrm>
            <a:off x="-1654" y="5737446"/>
            <a:ext cx="12193653" cy="112055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39" name="组合 138"/>
          <p:cNvGrpSpPr/>
          <p:nvPr/>
        </p:nvGrpSpPr>
        <p:grpSpPr>
          <a:xfrm>
            <a:off x="5784892" y="54862"/>
            <a:ext cx="2736647" cy="3154710"/>
            <a:chOff x="1493797" y="336025"/>
            <a:chExt cx="3013163" cy="3473467"/>
          </a:xfrm>
        </p:grpSpPr>
        <p:sp>
          <p:nvSpPr>
            <p:cNvPr id="191" name="TextBox 18"/>
            <p:cNvSpPr txBox="1"/>
            <p:nvPr/>
          </p:nvSpPr>
          <p:spPr>
            <a:xfrm>
              <a:off x="1493797" y="336025"/>
              <a:ext cx="3013163" cy="347346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9900" b="1" dirty="0">
                  <a:ln w="203200">
                    <a:solidFill>
                      <a:srgbClr val="8CBF22"/>
                    </a:solidFill>
                  </a:ln>
                  <a:solidFill>
                    <a:srgbClr val="8CBF22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华康海报体W12" pitchFamily="82" charset="-122"/>
                  <a:ea typeface="华康海报体W12" pitchFamily="82" charset="-122"/>
                </a:rPr>
                <a:t>学</a:t>
              </a:r>
            </a:p>
          </p:txBody>
        </p:sp>
        <p:sp>
          <p:nvSpPr>
            <p:cNvPr id="192" name="TextBox 19"/>
            <p:cNvSpPr txBox="1"/>
            <p:nvPr/>
          </p:nvSpPr>
          <p:spPr>
            <a:xfrm>
              <a:off x="1493797" y="336025"/>
              <a:ext cx="3013163" cy="347346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9900" b="1" dirty="0" smtClean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华康海报体W12" pitchFamily="82" charset="-122"/>
                  <a:ea typeface="华康海报体W12" pitchFamily="82" charset="-122"/>
                </a:rPr>
                <a:t>学</a:t>
              </a:r>
              <a:endParaRPr lang="zh-CN" altLang="en-US" sz="19900" b="1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华康海报体W12" pitchFamily="82" charset="-122"/>
                <a:ea typeface="华康海报体W12" pitchFamily="82" charset="-122"/>
              </a:endParaRPr>
            </a:p>
          </p:txBody>
        </p:sp>
      </p:grpSp>
      <p:grpSp>
        <p:nvGrpSpPr>
          <p:cNvPr id="140" name="组合 139"/>
          <p:cNvGrpSpPr/>
          <p:nvPr/>
        </p:nvGrpSpPr>
        <p:grpSpPr>
          <a:xfrm>
            <a:off x="4537839" y="2220286"/>
            <a:ext cx="1954381" cy="2215991"/>
            <a:chOff x="2259060" y="4869069"/>
            <a:chExt cx="2151855" cy="2439899"/>
          </a:xfrm>
        </p:grpSpPr>
        <p:sp>
          <p:nvSpPr>
            <p:cNvPr id="189" name="TextBox 21"/>
            <p:cNvSpPr txBox="1"/>
            <p:nvPr/>
          </p:nvSpPr>
          <p:spPr>
            <a:xfrm>
              <a:off x="2259060" y="4869069"/>
              <a:ext cx="2151855" cy="24398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3800" b="1" dirty="0">
                  <a:ln w="203200">
                    <a:solidFill>
                      <a:srgbClr val="8CBF22"/>
                    </a:solidFill>
                  </a:ln>
                  <a:solidFill>
                    <a:srgbClr val="8CBF22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华康海报体W12" pitchFamily="82" charset="-122"/>
                  <a:ea typeface="华康海报体W12" pitchFamily="82" charset="-122"/>
                </a:rPr>
                <a:t>哪</a:t>
              </a:r>
            </a:p>
          </p:txBody>
        </p:sp>
        <p:sp>
          <p:nvSpPr>
            <p:cNvPr id="190" name="TextBox 22"/>
            <p:cNvSpPr txBox="1"/>
            <p:nvPr/>
          </p:nvSpPr>
          <p:spPr>
            <a:xfrm>
              <a:off x="2259060" y="4869069"/>
              <a:ext cx="2151855" cy="24398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3800" b="1" dirty="0" smtClean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华康海报体W12" pitchFamily="82" charset="-122"/>
                  <a:ea typeface="华康海报体W12" pitchFamily="82" charset="-122"/>
                </a:rPr>
                <a:t>哪</a:t>
              </a:r>
              <a:endParaRPr lang="zh-CN" altLang="en-US" sz="13800" b="1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华康海报体W12" pitchFamily="82" charset="-122"/>
                <a:ea typeface="华康海报体W12" pitchFamily="82" charset="-122"/>
              </a:endParaRPr>
            </a:p>
          </p:txBody>
        </p:sp>
      </p:grpSp>
      <p:grpSp>
        <p:nvGrpSpPr>
          <p:cNvPr id="141" name="组合 140"/>
          <p:cNvGrpSpPr/>
          <p:nvPr/>
        </p:nvGrpSpPr>
        <p:grpSpPr>
          <a:xfrm>
            <a:off x="2811529" y="2176430"/>
            <a:ext cx="1954381" cy="2215991"/>
            <a:chOff x="69663" y="4513044"/>
            <a:chExt cx="2151855" cy="2439899"/>
          </a:xfrm>
        </p:grpSpPr>
        <p:sp>
          <p:nvSpPr>
            <p:cNvPr id="187" name="TextBox 24"/>
            <p:cNvSpPr txBox="1"/>
            <p:nvPr/>
          </p:nvSpPr>
          <p:spPr>
            <a:xfrm>
              <a:off x="69663" y="4513044"/>
              <a:ext cx="2151855" cy="24398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3800" b="1" dirty="0" smtClean="0">
                  <a:ln w="203200">
                    <a:solidFill>
                      <a:srgbClr val="8CBF22"/>
                    </a:solidFill>
                  </a:ln>
                  <a:solidFill>
                    <a:srgbClr val="8CBF22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华康海报体W12" pitchFamily="82" charset="-122"/>
                  <a:ea typeface="华康海报体W12" pitchFamily="82" charset="-122"/>
                </a:rPr>
                <a:t>去</a:t>
              </a:r>
              <a:endParaRPr lang="zh-CN" altLang="en-US" sz="13800" b="1" dirty="0">
                <a:ln w="203200">
                  <a:solidFill>
                    <a:srgbClr val="8CBF22"/>
                  </a:solidFill>
                </a:ln>
                <a:solidFill>
                  <a:srgbClr val="8CBF22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华康海报体W12" pitchFamily="82" charset="-122"/>
                <a:ea typeface="华康海报体W12" pitchFamily="82" charset="-122"/>
              </a:endParaRPr>
            </a:p>
          </p:txBody>
        </p:sp>
        <p:sp>
          <p:nvSpPr>
            <p:cNvPr id="188" name="TextBox 25"/>
            <p:cNvSpPr txBox="1"/>
            <p:nvPr/>
          </p:nvSpPr>
          <p:spPr>
            <a:xfrm>
              <a:off x="69663" y="4513044"/>
              <a:ext cx="2151855" cy="24398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3800" b="1" dirty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华康海报体W12" pitchFamily="82" charset="-122"/>
                  <a:ea typeface="华康海报体W12" pitchFamily="82" charset="-122"/>
                </a:rPr>
                <a:t>去</a:t>
              </a:r>
            </a:p>
          </p:txBody>
        </p:sp>
      </p:grpSp>
      <p:grpSp>
        <p:nvGrpSpPr>
          <p:cNvPr id="142" name="组合 141"/>
          <p:cNvGrpSpPr/>
          <p:nvPr/>
        </p:nvGrpSpPr>
        <p:grpSpPr>
          <a:xfrm>
            <a:off x="6247629" y="2378626"/>
            <a:ext cx="1978471" cy="2236126"/>
            <a:chOff x="4115757" y="5083334"/>
            <a:chExt cx="2178379" cy="2462067"/>
          </a:xfrm>
        </p:grpSpPr>
        <p:sp>
          <p:nvSpPr>
            <p:cNvPr id="185" name="TextBox 27"/>
            <p:cNvSpPr txBox="1"/>
            <p:nvPr/>
          </p:nvSpPr>
          <p:spPr>
            <a:xfrm>
              <a:off x="4115757" y="5105503"/>
              <a:ext cx="2151855" cy="24398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3800" b="1" dirty="0" smtClean="0">
                  <a:ln w="203200">
                    <a:solidFill>
                      <a:srgbClr val="8CBF22"/>
                    </a:solidFill>
                  </a:ln>
                  <a:solidFill>
                    <a:srgbClr val="8CBF22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华康海报体W12" pitchFamily="82" charset="-122"/>
                  <a:ea typeface="华康海报体W12" pitchFamily="82" charset="-122"/>
                </a:rPr>
                <a:t>儿</a:t>
              </a:r>
              <a:endParaRPr lang="zh-CN" altLang="en-US" sz="13800" b="1" dirty="0">
                <a:ln w="203200">
                  <a:solidFill>
                    <a:srgbClr val="8CBF22"/>
                  </a:solidFill>
                </a:ln>
                <a:solidFill>
                  <a:srgbClr val="8CBF22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华康海报体W12" pitchFamily="82" charset="-122"/>
                <a:ea typeface="华康海报体W12" pitchFamily="82" charset="-122"/>
              </a:endParaRPr>
            </a:p>
          </p:txBody>
        </p:sp>
        <p:sp>
          <p:nvSpPr>
            <p:cNvPr id="186" name="TextBox 28"/>
            <p:cNvSpPr txBox="1"/>
            <p:nvPr/>
          </p:nvSpPr>
          <p:spPr>
            <a:xfrm>
              <a:off x="4140515" y="5083334"/>
              <a:ext cx="2153621" cy="24398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3800" b="1" dirty="0" smtClean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华康海报体W12" pitchFamily="82" charset="-122"/>
                  <a:ea typeface="华康海报体W12" pitchFamily="82" charset="-122"/>
                </a:rPr>
                <a:t>儿</a:t>
              </a:r>
              <a:endParaRPr lang="zh-CN" altLang="en-US" sz="13800" b="1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华康海报体W12" pitchFamily="82" charset="-122"/>
                <a:ea typeface="华康海报体W12" pitchFamily="82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8939106" y="-96000"/>
            <a:ext cx="898112" cy="2295312"/>
            <a:chOff x="8939106" y="-96000"/>
            <a:chExt cx="898112" cy="2295312"/>
          </a:xfrm>
        </p:grpSpPr>
        <p:grpSp>
          <p:nvGrpSpPr>
            <p:cNvPr id="146" name="组合 145"/>
            <p:cNvGrpSpPr/>
            <p:nvPr/>
          </p:nvGrpSpPr>
          <p:grpSpPr>
            <a:xfrm rot="20755998">
              <a:off x="8939106" y="1028157"/>
              <a:ext cx="898112" cy="1171155"/>
              <a:chOff x="363386" y="2201860"/>
              <a:chExt cx="905740" cy="1181103"/>
            </a:xfrm>
          </p:grpSpPr>
          <p:sp>
            <p:nvSpPr>
              <p:cNvPr id="165" name="Freeform 80"/>
              <p:cNvSpPr>
                <a:spLocks noEditPoints="1"/>
              </p:cNvSpPr>
              <p:nvPr/>
            </p:nvSpPr>
            <p:spPr bwMode="auto">
              <a:xfrm>
                <a:off x="372489" y="2201860"/>
                <a:ext cx="896637" cy="1181103"/>
              </a:xfrm>
              <a:custGeom>
                <a:avLst/>
                <a:gdLst>
                  <a:gd name="T0" fmla="*/ 21 w 363"/>
                  <a:gd name="T1" fmla="*/ 0 h 479"/>
                  <a:gd name="T2" fmla="*/ 0 w 363"/>
                  <a:gd name="T3" fmla="*/ 21 h 479"/>
                  <a:gd name="T4" fmla="*/ 0 w 363"/>
                  <a:gd name="T5" fmla="*/ 458 h 479"/>
                  <a:gd name="T6" fmla="*/ 21 w 363"/>
                  <a:gd name="T7" fmla="*/ 479 h 479"/>
                  <a:gd name="T8" fmla="*/ 341 w 363"/>
                  <a:gd name="T9" fmla="*/ 479 h 479"/>
                  <a:gd name="T10" fmla="*/ 363 w 363"/>
                  <a:gd name="T11" fmla="*/ 458 h 479"/>
                  <a:gd name="T12" fmla="*/ 21 w 363"/>
                  <a:gd name="T13" fmla="*/ 0 h 479"/>
                  <a:gd name="T14" fmla="*/ 196 w 363"/>
                  <a:gd name="T15" fmla="*/ 394 h 479"/>
                  <a:gd name="T16" fmla="*/ 90 w 363"/>
                  <a:gd name="T17" fmla="*/ 394 h 479"/>
                  <a:gd name="T18" fmla="*/ 83 w 363"/>
                  <a:gd name="T19" fmla="*/ 387 h 479"/>
                  <a:gd name="T20" fmla="*/ 83 w 363"/>
                  <a:gd name="T21" fmla="*/ 242 h 479"/>
                  <a:gd name="T22" fmla="*/ 90 w 363"/>
                  <a:gd name="T23" fmla="*/ 235 h 479"/>
                  <a:gd name="T24" fmla="*/ 203 w 363"/>
                  <a:gd name="T25" fmla="*/ 387 h 479"/>
                  <a:gd name="T26" fmla="*/ 196 w 363"/>
                  <a:gd name="T27" fmla="*/ 394 h 4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63" h="479">
                    <a:moveTo>
                      <a:pt x="21" y="0"/>
                    </a:moveTo>
                    <a:cubicBezTo>
                      <a:pt x="9" y="0"/>
                      <a:pt x="0" y="9"/>
                      <a:pt x="0" y="21"/>
                    </a:cubicBezTo>
                    <a:cubicBezTo>
                      <a:pt x="0" y="458"/>
                      <a:pt x="0" y="458"/>
                      <a:pt x="0" y="458"/>
                    </a:cubicBezTo>
                    <a:cubicBezTo>
                      <a:pt x="0" y="470"/>
                      <a:pt x="9" y="479"/>
                      <a:pt x="21" y="479"/>
                    </a:cubicBezTo>
                    <a:cubicBezTo>
                      <a:pt x="341" y="479"/>
                      <a:pt x="341" y="479"/>
                      <a:pt x="341" y="479"/>
                    </a:cubicBezTo>
                    <a:cubicBezTo>
                      <a:pt x="353" y="479"/>
                      <a:pt x="363" y="470"/>
                      <a:pt x="363" y="458"/>
                    </a:cubicBezTo>
                    <a:lnTo>
                      <a:pt x="21" y="0"/>
                    </a:lnTo>
                    <a:close/>
                    <a:moveTo>
                      <a:pt x="196" y="394"/>
                    </a:moveTo>
                    <a:cubicBezTo>
                      <a:pt x="90" y="394"/>
                      <a:pt x="90" y="394"/>
                      <a:pt x="90" y="394"/>
                    </a:cubicBezTo>
                    <a:cubicBezTo>
                      <a:pt x="86" y="394"/>
                      <a:pt x="83" y="391"/>
                      <a:pt x="83" y="387"/>
                    </a:cubicBezTo>
                    <a:cubicBezTo>
                      <a:pt x="83" y="242"/>
                      <a:pt x="83" y="242"/>
                      <a:pt x="83" y="242"/>
                    </a:cubicBezTo>
                    <a:cubicBezTo>
                      <a:pt x="83" y="238"/>
                      <a:pt x="86" y="235"/>
                      <a:pt x="90" y="235"/>
                    </a:cubicBezTo>
                    <a:cubicBezTo>
                      <a:pt x="203" y="387"/>
                      <a:pt x="203" y="387"/>
                      <a:pt x="203" y="387"/>
                    </a:cubicBezTo>
                    <a:cubicBezTo>
                      <a:pt x="203" y="391"/>
                      <a:pt x="200" y="394"/>
                      <a:pt x="196" y="394"/>
                    </a:cubicBezTo>
                    <a:close/>
                  </a:path>
                </a:pathLst>
              </a:custGeom>
              <a:solidFill>
                <a:srgbClr val="E072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6" name="Freeform 81"/>
              <p:cNvSpPr>
                <a:spLocks/>
              </p:cNvSpPr>
              <p:nvPr/>
            </p:nvSpPr>
            <p:spPr bwMode="auto">
              <a:xfrm>
                <a:off x="363386" y="2420330"/>
                <a:ext cx="113786" cy="18206"/>
              </a:xfrm>
              <a:custGeom>
                <a:avLst/>
                <a:gdLst>
                  <a:gd name="T0" fmla="*/ 42 w 46"/>
                  <a:gd name="T1" fmla="*/ 7 h 7"/>
                  <a:gd name="T2" fmla="*/ 4 w 46"/>
                  <a:gd name="T3" fmla="*/ 7 h 7"/>
                  <a:gd name="T4" fmla="*/ 0 w 46"/>
                  <a:gd name="T5" fmla="*/ 3 h 7"/>
                  <a:gd name="T6" fmla="*/ 4 w 46"/>
                  <a:gd name="T7" fmla="*/ 0 h 7"/>
                  <a:gd name="T8" fmla="*/ 42 w 46"/>
                  <a:gd name="T9" fmla="*/ 0 h 7"/>
                  <a:gd name="T10" fmla="*/ 46 w 46"/>
                  <a:gd name="T11" fmla="*/ 3 h 7"/>
                  <a:gd name="T12" fmla="*/ 42 w 46"/>
                  <a:gd name="T13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" h="7">
                    <a:moveTo>
                      <a:pt x="42" y="7"/>
                    </a:moveTo>
                    <a:cubicBezTo>
                      <a:pt x="4" y="7"/>
                      <a:pt x="4" y="7"/>
                      <a:pt x="4" y="7"/>
                    </a:cubicBezTo>
                    <a:cubicBezTo>
                      <a:pt x="2" y="7"/>
                      <a:pt x="0" y="5"/>
                      <a:pt x="0" y="3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4" y="0"/>
                      <a:pt x="46" y="1"/>
                      <a:pt x="46" y="3"/>
                    </a:cubicBezTo>
                    <a:cubicBezTo>
                      <a:pt x="46" y="5"/>
                      <a:pt x="44" y="7"/>
                      <a:pt x="42" y="7"/>
                    </a:cubicBezTo>
                    <a:close/>
                  </a:path>
                </a:pathLst>
              </a:custGeom>
              <a:solidFill>
                <a:srgbClr val="C7D6B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7" name="Freeform 82"/>
              <p:cNvSpPr>
                <a:spLocks/>
              </p:cNvSpPr>
              <p:nvPr/>
            </p:nvSpPr>
            <p:spPr bwMode="auto">
              <a:xfrm>
                <a:off x="363386" y="2627420"/>
                <a:ext cx="113786" cy="18206"/>
              </a:xfrm>
              <a:custGeom>
                <a:avLst/>
                <a:gdLst>
                  <a:gd name="T0" fmla="*/ 42 w 46"/>
                  <a:gd name="T1" fmla="*/ 7 h 7"/>
                  <a:gd name="T2" fmla="*/ 4 w 46"/>
                  <a:gd name="T3" fmla="*/ 7 h 7"/>
                  <a:gd name="T4" fmla="*/ 0 w 46"/>
                  <a:gd name="T5" fmla="*/ 3 h 7"/>
                  <a:gd name="T6" fmla="*/ 4 w 46"/>
                  <a:gd name="T7" fmla="*/ 0 h 7"/>
                  <a:gd name="T8" fmla="*/ 42 w 46"/>
                  <a:gd name="T9" fmla="*/ 0 h 7"/>
                  <a:gd name="T10" fmla="*/ 46 w 46"/>
                  <a:gd name="T11" fmla="*/ 3 h 7"/>
                  <a:gd name="T12" fmla="*/ 42 w 46"/>
                  <a:gd name="T13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" h="7">
                    <a:moveTo>
                      <a:pt x="42" y="7"/>
                    </a:moveTo>
                    <a:cubicBezTo>
                      <a:pt x="4" y="7"/>
                      <a:pt x="4" y="7"/>
                      <a:pt x="4" y="7"/>
                    </a:cubicBezTo>
                    <a:cubicBezTo>
                      <a:pt x="2" y="7"/>
                      <a:pt x="0" y="5"/>
                      <a:pt x="0" y="3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4" y="0"/>
                      <a:pt x="46" y="1"/>
                      <a:pt x="46" y="3"/>
                    </a:cubicBezTo>
                    <a:cubicBezTo>
                      <a:pt x="46" y="5"/>
                      <a:pt x="44" y="7"/>
                      <a:pt x="42" y="7"/>
                    </a:cubicBezTo>
                    <a:close/>
                  </a:path>
                </a:pathLst>
              </a:custGeom>
              <a:solidFill>
                <a:srgbClr val="C7D6B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8" name="Freeform 83"/>
              <p:cNvSpPr>
                <a:spLocks/>
              </p:cNvSpPr>
              <p:nvPr/>
            </p:nvSpPr>
            <p:spPr bwMode="auto">
              <a:xfrm>
                <a:off x="363386" y="2834512"/>
                <a:ext cx="113786" cy="18206"/>
              </a:xfrm>
              <a:custGeom>
                <a:avLst/>
                <a:gdLst>
                  <a:gd name="T0" fmla="*/ 42 w 46"/>
                  <a:gd name="T1" fmla="*/ 7 h 7"/>
                  <a:gd name="T2" fmla="*/ 4 w 46"/>
                  <a:gd name="T3" fmla="*/ 7 h 7"/>
                  <a:gd name="T4" fmla="*/ 0 w 46"/>
                  <a:gd name="T5" fmla="*/ 3 h 7"/>
                  <a:gd name="T6" fmla="*/ 4 w 46"/>
                  <a:gd name="T7" fmla="*/ 0 h 7"/>
                  <a:gd name="T8" fmla="*/ 42 w 46"/>
                  <a:gd name="T9" fmla="*/ 0 h 7"/>
                  <a:gd name="T10" fmla="*/ 46 w 46"/>
                  <a:gd name="T11" fmla="*/ 3 h 7"/>
                  <a:gd name="T12" fmla="*/ 42 w 46"/>
                  <a:gd name="T13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" h="7">
                    <a:moveTo>
                      <a:pt x="42" y="7"/>
                    </a:moveTo>
                    <a:cubicBezTo>
                      <a:pt x="4" y="7"/>
                      <a:pt x="4" y="7"/>
                      <a:pt x="4" y="7"/>
                    </a:cubicBezTo>
                    <a:cubicBezTo>
                      <a:pt x="2" y="7"/>
                      <a:pt x="0" y="5"/>
                      <a:pt x="0" y="3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4" y="0"/>
                      <a:pt x="46" y="1"/>
                      <a:pt x="46" y="3"/>
                    </a:cubicBezTo>
                    <a:cubicBezTo>
                      <a:pt x="46" y="5"/>
                      <a:pt x="44" y="7"/>
                      <a:pt x="42" y="7"/>
                    </a:cubicBezTo>
                    <a:close/>
                  </a:path>
                </a:pathLst>
              </a:custGeom>
              <a:solidFill>
                <a:srgbClr val="C7D6B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9" name="Freeform 84"/>
              <p:cNvSpPr>
                <a:spLocks/>
              </p:cNvSpPr>
              <p:nvPr/>
            </p:nvSpPr>
            <p:spPr bwMode="auto">
              <a:xfrm>
                <a:off x="363386" y="3041602"/>
                <a:ext cx="113786" cy="18206"/>
              </a:xfrm>
              <a:custGeom>
                <a:avLst/>
                <a:gdLst>
                  <a:gd name="T0" fmla="*/ 42 w 46"/>
                  <a:gd name="T1" fmla="*/ 7 h 7"/>
                  <a:gd name="T2" fmla="*/ 4 w 46"/>
                  <a:gd name="T3" fmla="*/ 7 h 7"/>
                  <a:gd name="T4" fmla="*/ 0 w 46"/>
                  <a:gd name="T5" fmla="*/ 3 h 7"/>
                  <a:gd name="T6" fmla="*/ 4 w 46"/>
                  <a:gd name="T7" fmla="*/ 0 h 7"/>
                  <a:gd name="T8" fmla="*/ 42 w 46"/>
                  <a:gd name="T9" fmla="*/ 0 h 7"/>
                  <a:gd name="T10" fmla="*/ 46 w 46"/>
                  <a:gd name="T11" fmla="*/ 3 h 7"/>
                  <a:gd name="T12" fmla="*/ 42 w 46"/>
                  <a:gd name="T13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" h="7">
                    <a:moveTo>
                      <a:pt x="42" y="7"/>
                    </a:moveTo>
                    <a:cubicBezTo>
                      <a:pt x="4" y="7"/>
                      <a:pt x="4" y="7"/>
                      <a:pt x="4" y="7"/>
                    </a:cubicBezTo>
                    <a:cubicBezTo>
                      <a:pt x="2" y="7"/>
                      <a:pt x="0" y="5"/>
                      <a:pt x="0" y="3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4" y="0"/>
                      <a:pt x="46" y="2"/>
                      <a:pt x="46" y="3"/>
                    </a:cubicBezTo>
                    <a:cubicBezTo>
                      <a:pt x="46" y="5"/>
                      <a:pt x="44" y="7"/>
                      <a:pt x="42" y="7"/>
                    </a:cubicBezTo>
                    <a:close/>
                  </a:path>
                </a:pathLst>
              </a:custGeom>
              <a:solidFill>
                <a:srgbClr val="C7D6B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0" name="Freeform 85"/>
              <p:cNvSpPr>
                <a:spLocks/>
              </p:cNvSpPr>
              <p:nvPr/>
            </p:nvSpPr>
            <p:spPr bwMode="auto">
              <a:xfrm>
                <a:off x="363386" y="3250969"/>
                <a:ext cx="113786" cy="15931"/>
              </a:xfrm>
              <a:custGeom>
                <a:avLst/>
                <a:gdLst>
                  <a:gd name="T0" fmla="*/ 42 w 46"/>
                  <a:gd name="T1" fmla="*/ 7 h 7"/>
                  <a:gd name="T2" fmla="*/ 4 w 46"/>
                  <a:gd name="T3" fmla="*/ 7 h 7"/>
                  <a:gd name="T4" fmla="*/ 0 w 46"/>
                  <a:gd name="T5" fmla="*/ 4 h 7"/>
                  <a:gd name="T6" fmla="*/ 4 w 46"/>
                  <a:gd name="T7" fmla="*/ 0 h 7"/>
                  <a:gd name="T8" fmla="*/ 42 w 46"/>
                  <a:gd name="T9" fmla="*/ 0 h 7"/>
                  <a:gd name="T10" fmla="*/ 46 w 46"/>
                  <a:gd name="T11" fmla="*/ 4 h 7"/>
                  <a:gd name="T12" fmla="*/ 42 w 46"/>
                  <a:gd name="T13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" h="7">
                    <a:moveTo>
                      <a:pt x="42" y="7"/>
                    </a:moveTo>
                    <a:cubicBezTo>
                      <a:pt x="4" y="7"/>
                      <a:pt x="4" y="7"/>
                      <a:pt x="4" y="7"/>
                    </a:cubicBezTo>
                    <a:cubicBezTo>
                      <a:pt x="2" y="7"/>
                      <a:pt x="0" y="6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4" y="0"/>
                      <a:pt x="46" y="2"/>
                      <a:pt x="46" y="4"/>
                    </a:cubicBezTo>
                    <a:cubicBezTo>
                      <a:pt x="46" y="6"/>
                      <a:pt x="44" y="7"/>
                      <a:pt x="42" y="7"/>
                    </a:cubicBezTo>
                    <a:close/>
                  </a:path>
                </a:pathLst>
              </a:custGeom>
              <a:solidFill>
                <a:srgbClr val="C7D6B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cxnSp>
          <p:nvCxnSpPr>
            <p:cNvPr id="246" name="直接连接符 245"/>
            <p:cNvCxnSpPr/>
            <p:nvPr/>
          </p:nvCxnSpPr>
          <p:spPr>
            <a:xfrm>
              <a:off x="9319955" y="-96000"/>
              <a:ext cx="11188" cy="1614688"/>
            </a:xfrm>
            <a:prstGeom prst="line">
              <a:avLst/>
            </a:prstGeom>
            <a:ln w="38100">
              <a:solidFill>
                <a:srgbClr val="F1F2F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组合 9"/>
          <p:cNvGrpSpPr/>
          <p:nvPr/>
        </p:nvGrpSpPr>
        <p:grpSpPr>
          <a:xfrm>
            <a:off x="1333860" y="-897775"/>
            <a:ext cx="667957" cy="2881322"/>
            <a:chOff x="1333860" y="-897775"/>
            <a:chExt cx="667957" cy="2881322"/>
          </a:xfrm>
        </p:grpSpPr>
        <p:grpSp>
          <p:nvGrpSpPr>
            <p:cNvPr id="251" name="组合 250"/>
            <p:cNvGrpSpPr/>
            <p:nvPr/>
          </p:nvGrpSpPr>
          <p:grpSpPr>
            <a:xfrm rot="10800000">
              <a:off x="1333860" y="1004486"/>
              <a:ext cx="667957" cy="979061"/>
              <a:chOff x="2900368" y="4321186"/>
              <a:chExt cx="463551" cy="679452"/>
            </a:xfrm>
          </p:grpSpPr>
          <p:sp>
            <p:nvSpPr>
              <p:cNvPr id="252" name="Freeform 392"/>
              <p:cNvSpPr>
                <a:spLocks/>
              </p:cNvSpPr>
              <p:nvPr/>
            </p:nvSpPr>
            <p:spPr bwMode="auto">
              <a:xfrm>
                <a:off x="3084518" y="4949838"/>
                <a:ext cx="96838" cy="50800"/>
              </a:xfrm>
              <a:custGeom>
                <a:avLst/>
                <a:gdLst>
                  <a:gd name="T0" fmla="*/ 0 w 230"/>
                  <a:gd name="T1" fmla="*/ 58 h 121"/>
                  <a:gd name="T2" fmla="*/ 64 w 230"/>
                  <a:gd name="T3" fmla="*/ 121 h 121"/>
                  <a:gd name="T4" fmla="*/ 165 w 230"/>
                  <a:gd name="T5" fmla="*/ 121 h 121"/>
                  <a:gd name="T6" fmla="*/ 230 w 230"/>
                  <a:gd name="T7" fmla="*/ 58 h 121"/>
                  <a:gd name="T8" fmla="*/ 230 w 230"/>
                  <a:gd name="T9" fmla="*/ 0 h 121"/>
                  <a:gd name="T10" fmla="*/ 0 w 230"/>
                  <a:gd name="T11" fmla="*/ 0 h 121"/>
                  <a:gd name="T12" fmla="*/ 0 w 230"/>
                  <a:gd name="T13" fmla="*/ 58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0" h="121">
                    <a:moveTo>
                      <a:pt x="0" y="58"/>
                    </a:moveTo>
                    <a:cubicBezTo>
                      <a:pt x="0" y="93"/>
                      <a:pt x="28" y="121"/>
                      <a:pt x="64" y="121"/>
                    </a:cubicBezTo>
                    <a:cubicBezTo>
                      <a:pt x="165" y="121"/>
                      <a:pt x="165" y="121"/>
                      <a:pt x="165" y="121"/>
                    </a:cubicBezTo>
                    <a:cubicBezTo>
                      <a:pt x="201" y="121"/>
                      <a:pt x="230" y="93"/>
                      <a:pt x="230" y="58"/>
                    </a:cubicBezTo>
                    <a:cubicBezTo>
                      <a:pt x="230" y="0"/>
                      <a:pt x="230" y="0"/>
                      <a:pt x="230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58"/>
                    </a:lnTo>
                    <a:close/>
                  </a:path>
                </a:pathLst>
              </a:custGeom>
              <a:solidFill>
                <a:srgbClr val="8082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3" name="Freeform 393"/>
              <p:cNvSpPr>
                <a:spLocks/>
              </p:cNvSpPr>
              <p:nvPr/>
            </p:nvSpPr>
            <p:spPr bwMode="auto">
              <a:xfrm>
                <a:off x="2900368" y="4322774"/>
                <a:ext cx="461964" cy="436564"/>
              </a:xfrm>
              <a:custGeom>
                <a:avLst/>
                <a:gdLst>
                  <a:gd name="T0" fmla="*/ 1099 w 1099"/>
                  <a:gd name="T1" fmla="*/ 541 h 1041"/>
                  <a:gd name="T2" fmla="*/ 550 w 1099"/>
                  <a:gd name="T3" fmla="*/ 0 h 1041"/>
                  <a:gd name="T4" fmla="*/ 0 w 1099"/>
                  <a:gd name="T5" fmla="*/ 541 h 1041"/>
                  <a:gd name="T6" fmla="*/ 251 w 1099"/>
                  <a:gd name="T7" fmla="*/ 994 h 1041"/>
                  <a:gd name="T8" fmla="*/ 250 w 1099"/>
                  <a:gd name="T9" fmla="*/ 1005 h 1041"/>
                  <a:gd name="T10" fmla="*/ 250 w 1099"/>
                  <a:gd name="T11" fmla="*/ 1030 h 1041"/>
                  <a:gd name="T12" fmla="*/ 279 w 1099"/>
                  <a:gd name="T13" fmla="*/ 1012 h 1041"/>
                  <a:gd name="T14" fmla="*/ 818 w 1099"/>
                  <a:gd name="T15" fmla="*/ 1012 h 1041"/>
                  <a:gd name="T16" fmla="*/ 849 w 1099"/>
                  <a:gd name="T17" fmla="*/ 1041 h 1041"/>
                  <a:gd name="T18" fmla="*/ 849 w 1099"/>
                  <a:gd name="T19" fmla="*/ 1005 h 1041"/>
                  <a:gd name="T20" fmla="*/ 848 w 1099"/>
                  <a:gd name="T21" fmla="*/ 994 h 1041"/>
                  <a:gd name="T22" fmla="*/ 1099 w 1099"/>
                  <a:gd name="T23" fmla="*/ 541 h 10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099" h="1041">
                    <a:moveTo>
                      <a:pt x="1099" y="541"/>
                    </a:moveTo>
                    <a:cubicBezTo>
                      <a:pt x="1099" y="242"/>
                      <a:pt x="853" y="0"/>
                      <a:pt x="550" y="0"/>
                    </a:cubicBezTo>
                    <a:cubicBezTo>
                      <a:pt x="246" y="0"/>
                      <a:pt x="0" y="242"/>
                      <a:pt x="0" y="541"/>
                    </a:cubicBezTo>
                    <a:cubicBezTo>
                      <a:pt x="0" y="731"/>
                      <a:pt x="100" y="898"/>
                      <a:pt x="251" y="994"/>
                    </a:cubicBezTo>
                    <a:cubicBezTo>
                      <a:pt x="250" y="998"/>
                      <a:pt x="250" y="1001"/>
                      <a:pt x="250" y="1005"/>
                    </a:cubicBezTo>
                    <a:cubicBezTo>
                      <a:pt x="250" y="1030"/>
                      <a:pt x="250" y="1030"/>
                      <a:pt x="250" y="1030"/>
                    </a:cubicBezTo>
                    <a:cubicBezTo>
                      <a:pt x="255" y="1019"/>
                      <a:pt x="266" y="1012"/>
                      <a:pt x="279" y="1012"/>
                    </a:cubicBezTo>
                    <a:cubicBezTo>
                      <a:pt x="818" y="1012"/>
                      <a:pt x="818" y="1012"/>
                      <a:pt x="818" y="1012"/>
                    </a:cubicBezTo>
                    <a:cubicBezTo>
                      <a:pt x="835" y="1012"/>
                      <a:pt x="849" y="1025"/>
                      <a:pt x="849" y="1041"/>
                    </a:cubicBezTo>
                    <a:cubicBezTo>
                      <a:pt x="849" y="1005"/>
                      <a:pt x="849" y="1005"/>
                      <a:pt x="849" y="1005"/>
                    </a:cubicBezTo>
                    <a:cubicBezTo>
                      <a:pt x="849" y="1001"/>
                      <a:pt x="849" y="998"/>
                      <a:pt x="848" y="994"/>
                    </a:cubicBezTo>
                    <a:cubicBezTo>
                      <a:pt x="999" y="898"/>
                      <a:pt x="1099" y="731"/>
                      <a:pt x="1099" y="541"/>
                    </a:cubicBezTo>
                    <a:close/>
                  </a:path>
                </a:pathLst>
              </a:custGeom>
              <a:solidFill>
                <a:srgbClr val="F9A01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4" name="Freeform 394"/>
              <p:cNvSpPr>
                <a:spLocks noEditPoints="1"/>
              </p:cNvSpPr>
              <p:nvPr/>
            </p:nvSpPr>
            <p:spPr bwMode="auto">
              <a:xfrm>
                <a:off x="2900368" y="4321186"/>
                <a:ext cx="463551" cy="439739"/>
              </a:xfrm>
              <a:custGeom>
                <a:avLst/>
                <a:gdLst>
                  <a:gd name="T0" fmla="*/ 250 w 1103"/>
                  <a:gd name="T1" fmla="*/ 1044 h 1044"/>
                  <a:gd name="T2" fmla="*/ 250 w 1103"/>
                  <a:gd name="T3" fmla="*/ 1007 h 1044"/>
                  <a:gd name="T4" fmla="*/ 250 w 1103"/>
                  <a:gd name="T5" fmla="*/ 997 h 1044"/>
                  <a:gd name="T6" fmla="*/ 69 w 1103"/>
                  <a:gd name="T7" fmla="*/ 806 h 1044"/>
                  <a:gd name="T8" fmla="*/ 18 w 1103"/>
                  <a:gd name="T9" fmla="*/ 681 h 1044"/>
                  <a:gd name="T10" fmla="*/ 0 w 1103"/>
                  <a:gd name="T11" fmla="*/ 543 h 1044"/>
                  <a:gd name="T12" fmla="*/ 43 w 1103"/>
                  <a:gd name="T13" fmla="*/ 331 h 1044"/>
                  <a:gd name="T14" fmla="*/ 161 w 1103"/>
                  <a:gd name="T15" fmla="*/ 159 h 1044"/>
                  <a:gd name="T16" fmla="*/ 337 w 1103"/>
                  <a:gd name="T17" fmla="*/ 43 h 1044"/>
                  <a:gd name="T18" fmla="*/ 552 w 1103"/>
                  <a:gd name="T19" fmla="*/ 0 h 1044"/>
                  <a:gd name="T20" fmla="*/ 766 w 1103"/>
                  <a:gd name="T21" fmla="*/ 43 h 1044"/>
                  <a:gd name="T22" fmla="*/ 942 w 1103"/>
                  <a:gd name="T23" fmla="*/ 159 h 1044"/>
                  <a:gd name="T24" fmla="*/ 1060 w 1103"/>
                  <a:gd name="T25" fmla="*/ 331 h 1044"/>
                  <a:gd name="T26" fmla="*/ 1103 w 1103"/>
                  <a:gd name="T27" fmla="*/ 543 h 1044"/>
                  <a:gd name="T28" fmla="*/ 1085 w 1103"/>
                  <a:gd name="T29" fmla="*/ 681 h 1044"/>
                  <a:gd name="T30" fmla="*/ 1034 w 1103"/>
                  <a:gd name="T31" fmla="*/ 806 h 1044"/>
                  <a:gd name="T32" fmla="*/ 853 w 1103"/>
                  <a:gd name="T33" fmla="*/ 997 h 1044"/>
                  <a:gd name="T34" fmla="*/ 853 w 1103"/>
                  <a:gd name="T35" fmla="*/ 1007 h 1044"/>
                  <a:gd name="T36" fmla="*/ 853 w 1103"/>
                  <a:gd name="T37" fmla="*/ 1043 h 1044"/>
                  <a:gd name="T38" fmla="*/ 849 w 1103"/>
                  <a:gd name="T39" fmla="*/ 1043 h 1044"/>
                  <a:gd name="T40" fmla="*/ 820 w 1103"/>
                  <a:gd name="T41" fmla="*/ 1016 h 1044"/>
                  <a:gd name="T42" fmla="*/ 281 w 1103"/>
                  <a:gd name="T43" fmla="*/ 1016 h 1044"/>
                  <a:gd name="T44" fmla="*/ 254 w 1103"/>
                  <a:gd name="T45" fmla="*/ 1033 h 1044"/>
                  <a:gd name="T46" fmla="*/ 250 w 1103"/>
                  <a:gd name="T47" fmla="*/ 1044 h 1044"/>
                  <a:gd name="T48" fmla="*/ 281 w 1103"/>
                  <a:gd name="T49" fmla="*/ 1011 h 1044"/>
                  <a:gd name="T50" fmla="*/ 820 w 1103"/>
                  <a:gd name="T51" fmla="*/ 1011 h 1044"/>
                  <a:gd name="T52" fmla="*/ 849 w 1103"/>
                  <a:gd name="T53" fmla="*/ 1027 h 1044"/>
                  <a:gd name="T54" fmla="*/ 849 w 1103"/>
                  <a:gd name="T55" fmla="*/ 1007 h 1044"/>
                  <a:gd name="T56" fmla="*/ 848 w 1103"/>
                  <a:gd name="T57" fmla="*/ 997 h 1044"/>
                  <a:gd name="T58" fmla="*/ 848 w 1103"/>
                  <a:gd name="T59" fmla="*/ 995 h 1044"/>
                  <a:gd name="T60" fmla="*/ 849 w 1103"/>
                  <a:gd name="T61" fmla="*/ 994 h 1044"/>
                  <a:gd name="T62" fmla="*/ 1099 w 1103"/>
                  <a:gd name="T63" fmla="*/ 543 h 1044"/>
                  <a:gd name="T64" fmla="*/ 552 w 1103"/>
                  <a:gd name="T65" fmla="*/ 5 h 1044"/>
                  <a:gd name="T66" fmla="*/ 4 w 1103"/>
                  <a:gd name="T67" fmla="*/ 543 h 1044"/>
                  <a:gd name="T68" fmla="*/ 254 w 1103"/>
                  <a:gd name="T69" fmla="*/ 994 h 1044"/>
                  <a:gd name="T70" fmla="*/ 255 w 1103"/>
                  <a:gd name="T71" fmla="*/ 995 h 1044"/>
                  <a:gd name="T72" fmla="*/ 255 w 1103"/>
                  <a:gd name="T73" fmla="*/ 997 h 1044"/>
                  <a:gd name="T74" fmla="*/ 254 w 1103"/>
                  <a:gd name="T75" fmla="*/ 1007 h 1044"/>
                  <a:gd name="T76" fmla="*/ 254 w 1103"/>
                  <a:gd name="T77" fmla="*/ 1024 h 1044"/>
                  <a:gd name="T78" fmla="*/ 281 w 1103"/>
                  <a:gd name="T79" fmla="*/ 1011 h 10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103" h="1044">
                    <a:moveTo>
                      <a:pt x="250" y="1044"/>
                    </a:moveTo>
                    <a:cubicBezTo>
                      <a:pt x="250" y="1007"/>
                      <a:pt x="250" y="1007"/>
                      <a:pt x="250" y="1007"/>
                    </a:cubicBezTo>
                    <a:cubicBezTo>
                      <a:pt x="250" y="1004"/>
                      <a:pt x="250" y="1000"/>
                      <a:pt x="250" y="997"/>
                    </a:cubicBezTo>
                    <a:cubicBezTo>
                      <a:pt x="175" y="949"/>
                      <a:pt x="112" y="883"/>
                      <a:pt x="69" y="806"/>
                    </a:cubicBezTo>
                    <a:cubicBezTo>
                      <a:pt x="47" y="766"/>
                      <a:pt x="29" y="724"/>
                      <a:pt x="18" y="681"/>
                    </a:cubicBezTo>
                    <a:cubicBezTo>
                      <a:pt x="6" y="636"/>
                      <a:pt x="0" y="589"/>
                      <a:pt x="0" y="543"/>
                    </a:cubicBezTo>
                    <a:cubicBezTo>
                      <a:pt x="0" y="469"/>
                      <a:pt x="14" y="398"/>
                      <a:pt x="43" y="331"/>
                    </a:cubicBezTo>
                    <a:cubicBezTo>
                      <a:pt x="71" y="267"/>
                      <a:pt x="111" y="209"/>
                      <a:pt x="161" y="159"/>
                    </a:cubicBezTo>
                    <a:cubicBezTo>
                      <a:pt x="212" y="109"/>
                      <a:pt x="271" y="70"/>
                      <a:pt x="337" y="43"/>
                    </a:cubicBezTo>
                    <a:cubicBezTo>
                      <a:pt x="405" y="14"/>
                      <a:pt x="477" y="0"/>
                      <a:pt x="552" y="0"/>
                    </a:cubicBezTo>
                    <a:cubicBezTo>
                      <a:pt x="626" y="0"/>
                      <a:pt x="698" y="14"/>
                      <a:pt x="766" y="43"/>
                    </a:cubicBezTo>
                    <a:cubicBezTo>
                      <a:pt x="832" y="70"/>
                      <a:pt x="891" y="109"/>
                      <a:pt x="942" y="159"/>
                    </a:cubicBezTo>
                    <a:cubicBezTo>
                      <a:pt x="992" y="209"/>
                      <a:pt x="1032" y="267"/>
                      <a:pt x="1060" y="331"/>
                    </a:cubicBezTo>
                    <a:cubicBezTo>
                      <a:pt x="1089" y="398"/>
                      <a:pt x="1103" y="469"/>
                      <a:pt x="1103" y="543"/>
                    </a:cubicBezTo>
                    <a:cubicBezTo>
                      <a:pt x="1103" y="589"/>
                      <a:pt x="1097" y="636"/>
                      <a:pt x="1085" y="681"/>
                    </a:cubicBezTo>
                    <a:cubicBezTo>
                      <a:pt x="1074" y="724"/>
                      <a:pt x="1057" y="766"/>
                      <a:pt x="1034" y="806"/>
                    </a:cubicBezTo>
                    <a:cubicBezTo>
                      <a:pt x="991" y="883"/>
                      <a:pt x="928" y="949"/>
                      <a:pt x="853" y="997"/>
                    </a:cubicBezTo>
                    <a:cubicBezTo>
                      <a:pt x="853" y="1000"/>
                      <a:pt x="853" y="1004"/>
                      <a:pt x="853" y="1007"/>
                    </a:cubicBezTo>
                    <a:cubicBezTo>
                      <a:pt x="853" y="1043"/>
                      <a:pt x="853" y="1043"/>
                      <a:pt x="853" y="1043"/>
                    </a:cubicBezTo>
                    <a:cubicBezTo>
                      <a:pt x="849" y="1043"/>
                      <a:pt x="849" y="1043"/>
                      <a:pt x="849" y="1043"/>
                    </a:cubicBezTo>
                    <a:cubicBezTo>
                      <a:pt x="849" y="1028"/>
                      <a:pt x="836" y="1016"/>
                      <a:pt x="820" y="1016"/>
                    </a:cubicBezTo>
                    <a:cubicBezTo>
                      <a:pt x="281" y="1016"/>
                      <a:pt x="281" y="1016"/>
                      <a:pt x="281" y="1016"/>
                    </a:cubicBezTo>
                    <a:cubicBezTo>
                      <a:pt x="269" y="1016"/>
                      <a:pt x="259" y="1023"/>
                      <a:pt x="254" y="1033"/>
                    </a:cubicBezTo>
                    <a:lnTo>
                      <a:pt x="250" y="1044"/>
                    </a:lnTo>
                    <a:close/>
                    <a:moveTo>
                      <a:pt x="281" y="1011"/>
                    </a:moveTo>
                    <a:cubicBezTo>
                      <a:pt x="820" y="1011"/>
                      <a:pt x="820" y="1011"/>
                      <a:pt x="820" y="1011"/>
                    </a:cubicBezTo>
                    <a:cubicBezTo>
                      <a:pt x="832" y="1011"/>
                      <a:pt x="843" y="1018"/>
                      <a:pt x="849" y="1027"/>
                    </a:cubicBezTo>
                    <a:cubicBezTo>
                      <a:pt x="849" y="1007"/>
                      <a:pt x="849" y="1007"/>
                      <a:pt x="849" y="1007"/>
                    </a:cubicBezTo>
                    <a:cubicBezTo>
                      <a:pt x="849" y="1003"/>
                      <a:pt x="849" y="1000"/>
                      <a:pt x="848" y="997"/>
                    </a:cubicBezTo>
                    <a:cubicBezTo>
                      <a:pt x="848" y="995"/>
                      <a:pt x="848" y="995"/>
                      <a:pt x="848" y="995"/>
                    </a:cubicBezTo>
                    <a:cubicBezTo>
                      <a:pt x="849" y="994"/>
                      <a:pt x="849" y="994"/>
                      <a:pt x="849" y="994"/>
                    </a:cubicBezTo>
                    <a:cubicBezTo>
                      <a:pt x="1005" y="894"/>
                      <a:pt x="1099" y="726"/>
                      <a:pt x="1099" y="543"/>
                    </a:cubicBezTo>
                    <a:cubicBezTo>
                      <a:pt x="1099" y="246"/>
                      <a:pt x="853" y="5"/>
                      <a:pt x="552" y="5"/>
                    </a:cubicBezTo>
                    <a:cubicBezTo>
                      <a:pt x="250" y="5"/>
                      <a:pt x="4" y="246"/>
                      <a:pt x="4" y="543"/>
                    </a:cubicBezTo>
                    <a:cubicBezTo>
                      <a:pt x="4" y="726"/>
                      <a:pt x="98" y="894"/>
                      <a:pt x="254" y="994"/>
                    </a:cubicBezTo>
                    <a:cubicBezTo>
                      <a:pt x="255" y="995"/>
                      <a:pt x="255" y="995"/>
                      <a:pt x="255" y="995"/>
                    </a:cubicBezTo>
                    <a:cubicBezTo>
                      <a:pt x="255" y="997"/>
                      <a:pt x="255" y="997"/>
                      <a:pt x="255" y="997"/>
                    </a:cubicBezTo>
                    <a:cubicBezTo>
                      <a:pt x="255" y="1000"/>
                      <a:pt x="254" y="1003"/>
                      <a:pt x="254" y="1007"/>
                    </a:cubicBezTo>
                    <a:cubicBezTo>
                      <a:pt x="254" y="1024"/>
                      <a:pt x="254" y="1024"/>
                      <a:pt x="254" y="1024"/>
                    </a:cubicBezTo>
                    <a:cubicBezTo>
                      <a:pt x="261" y="1016"/>
                      <a:pt x="271" y="1011"/>
                      <a:pt x="281" y="101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5" name="Freeform 395"/>
              <p:cNvSpPr>
                <a:spLocks/>
              </p:cNvSpPr>
              <p:nvPr/>
            </p:nvSpPr>
            <p:spPr bwMode="auto">
              <a:xfrm>
                <a:off x="3005143" y="4748225"/>
                <a:ext cx="252413" cy="23813"/>
              </a:xfrm>
              <a:custGeom>
                <a:avLst/>
                <a:gdLst>
                  <a:gd name="T0" fmla="*/ 571 w 602"/>
                  <a:gd name="T1" fmla="*/ 1 h 60"/>
                  <a:gd name="T2" fmla="*/ 567 w 602"/>
                  <a:gd name="T3" fmla="*/ 1 h 60"/>
                  <a:gd name="T4" fmla="*/ 562 w 602"/>
                  <a:gd name="T5" fmla="*/ 0 h 60"/>
                  <a:gd name="T6" fmla="*/ 31 w 602"/>
                  <a:gd name="T7" fmla="*/ 0 h 60"/>
                  <a:gd name="T8" fmla="*/ 0 w 602"/>
                  <a:gd name="T9" fmla="*/ 30 h 60"/>
                  <a:gd name="T10" fmla="*/ 31 w 602"/>
                  <a:gd name="T11" fmla="*/ 60 h 60"/>
                  <a:gd name="T12" fmla="*/ 35 w 602"/>
                  <a:gd name="T13" fmla="*/ 60 h 60"/>
                  <a:gd name="T14" fmla="*/ 40 w 602"/>
                  <a:gd name="T15" fmla="*/ 60 h 60"/>
                  <a:gd name="T16" fmla="*/ 571 w 602"/>
                  <a:gd name="T17" fmla="*/ 60 h 60"/>
                  <a:gd name="T18" fmla="*/ 602 w 602"/>
                  <a:gd name="T19" fmla="*/ 31 h 60"/>
                  <a:gd name="T20" fmla="*/ 571 w 602"/>
                  <a:gd name="T21" fmla="*/ 1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02" h="60">
                    <a:moveTo>
                      <a:pt x="571" y="1"/>
                    </a:moveTo>
                    <a:cubicBezTo>
                      <a:pt x="567" y="1"/>
                      <a:pt x="567" y="1"/>
                      <a:pt x="567" y="1"/>
                    </a:cubicBezTo>
                    <a:cubicBezTo>
                      <a:pt x="565" y="1"/>
                      <a:pt x="564" y="0"/>
                      <a:pt x="562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14" y="0"/>
                      <a:pt x="0" y="14"/>
                      <a:pt x="0" y="30"/>
                    </a:cubicBezTo>
                    <a:cubicBezTo>
                      <a:pt x="0" y="47"/>
                      <a:pt x="14" y="60"/>
                      <a:pt x="31" y="60"/>
                    </a:cubicBezTo>
                    <a:cubicBezTo>
                      <a:pt x="35" y="60"/>
                      <a:pt x="35" y="60"/>
                      <a:pt x="35" y="60"/>
                    </a:cubicBezTo>
                    <a:cubicBezTo>
                      <a:pt x="36" y="60"/>
                      <a:pt x="38" y="60"/>
                      <a:pt x="40" y="60"/>
                    </a:cubicBezTo>
                    <a:cubicBezTo>
                      <a:pt x="571" y="60"/>
                      <a:pt x="571" y="60"/>
                      <a:pt x="571" y="60"/>
                    </a:cubicBezTo>
                    <a:cubicBezTo>
                      <a:pt x="588" y="60"/>
                      <a:pt x="602" y="47"/>
                      <a:pt x="602" y="31"/>
                    </a:cubicBezTo>
                    <a:cubicBezTo>
                      <a:pt x="602" y="14"/>
                      <a:pt x="588" y="1"/>
                      <a:pt x="571" y="1"/>
                    </a:cubicBezTo>
                    <a:close/>
                  </a:path>
                </a:pathLst>
              </a:custGeom>
              <a:solidFill>
                <a:srgbClr val="7677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6" name="Freeform 396"/>
              <p:cNvSpPr>
                <a:spLocks/>
              </p:cNvSpPr>
              <p:nvPr/>
            </p:nvSpPr>
            <p:spPr bwMode="auto">
              <a:xfrm>
                <a:off x="3005143" y="4776800"/>
                <a:ext cx="252413" cy="25400"/>
              </a:xfrm>
              <a:custGeom>
                <a:avLst/>
                <a:gdLst>
                  <a:gd name="T0" fmla="*/ 571 w 602"/>
                  <a:gd name="T1" fmla="*/ 1 h 60"/>
                  <a:gd name="T2" fmla="*/ 567 w 602"/>
                  <a:gd name="T3" fmla="*/ 1 h 60"/>
                  <a:gd name="T4" fmla="*/ 562 w 602"/>
                  <a:gd name="T5" fmla="*/ 0 h 60"/>
                  <a:gd name="T6" fmla="*/ 31 w 602"/>
                  <a:gd name="T7" fmla="*/ 0 h 60"/>
                  <a:gd name="T8" fmla="*/ 0 w 602"/>
                  <a:gd name="T9" fmla="*/ 30 h 60"/>
                  <a:gd name="T10" fmla="*/ 31 w 602"/>
                  <a:gd name="T11" fmla="*/ 60 h 60"/>
                  <a:gd name="T12" fmla="*/ 35 w 602"/>
                  <a:gd name="T13" fmla="*/ 60 h 60"/>
                  <a:gd name="T14" fmla="*/ 40 w 602"/>
                  <a:gd name="T15" fmla="*/ 60 h 60"/>
                  <a:gd name="T16" fmla="*/ 571 w 602"/>
                  <a:gd name="T17" fmla="*/ 60 h 60"/>
                  <a:gd name="T18" fmla="*/ 602 w 602"/>
                  <a:gd name="T19" fmla="*/ 30 h 60"/>
                  <a:gd name="T20" fmla="*/ 571 w 602"/>
                  <a:gd name="T21" fmla="*/ 1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02" h="60">
                    <a:moveTo>
                      <a:pt x="571" y="1"/>
                    </a:moveTo>
                    <a:cubicBezTo>
                      <a:pt x="567" y="1"/>
                      <a:pt x="567" y="1"/>
                      <a:pt x="567" y="1"/>
                    </a:cubicBezTo>
                    <a:cubicBezTo>
                      <a:pt x="565" y="0"/>
                      <a:pt x="564" y="0"/>
                      <a:pt x="562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14" y="0"/>
                      <a:pt x="0" y="14"/>
                      <a:pt x="0" y="30"/>
                    </a:cubicBezTo>
                    <a:cubicBezTo>
                      <a:pt x="0" y="46"/>
                      <a:pt x="14" y="60"/>
                      <a:pt x="31" y="60"/>
                    </a:cubicBezTo>
                    <a:cubicBezTo>
                      <a:pt x="35" y="60"/>
                      <a:pt x="35" y="60"/>
                      <a:pt x="35" y="60"/>
                    </a:cubicBezTo>
                    <a:cubicBezTo>
                      <a:pt x="36" y="60"/>
                      <a:pt x="38" y="60"/>
                      <a:pt x="40" y="60"/>
                    </a:cubicBezTo>
                    <a:cubicBezTo>
                      <a:pt x="571" y="60"/>
                      <a:pt x="571" y="60"/>
                      <a:pt x="571" y="60"/>
                    </a:cubicBezTo>
                    <a:cubicBezTo>
                      <a:pt x="588" y="60"/>
                      <a:pt x="602" y="47"/>
                      <a:pt x="602" y="30"/>
                    </a:cubicBezTo>
                    <a:cubicBezTo>
                      <a:pt x="602" y="14"/>
                      <a:pt x="588" y="1"/>
                      <a:pt x="571" y="1"/>
                    </a:cubicBezTo>
                    <a:close/>
                  </a:path>
                </a:pathLst>
              </a:custGeom>
              <a:solidFill>
                <a:srgbClr val="7677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7" name="Freeform 397"/>
              <p:cNvSpPr>
                <a:spLocks/>
              </p:cNvSpPr>
              <p:nvPr/>
            </p:nvSpPr>
            <p:spPr bwMode="auto">
              <a:xfrm>
                <a:off x="3005143" y="4806962"/>
                <a:ext cx="252413" cy="25400"/>
              </a:xfrm>
              <a:custGeom>
                <a:avLst/>
                <a:gdLst>
                  <a:gd name="T0" fmla="*/ 571 w 602"/>
                  <a:gd name="T1" fmla="*/ 1 h 60"/>
                  <a:gd name="T2" fmla="*/ 567 w 602"/>
                  <a:gd name="T3" fmla="*/ 1 h 60"/>
                  <a:gd name="T4" fmla="*/ 562 w 602"/>
                  <a:gd name="T5" fmla="*/ 0 h 60"/>
                  <a:gd name="T6" fmla="*/ 31 w 602"/>
                  <a:gd name="T7" fmla="*/ 0 h 60"/>
                  <a:gd name="T8" fmla="*/ 0 w 602"/>
                  <a:gd name="T9" fmla="*/ 30 h 60"/>
                  <a:gd name="T10" fmla="*/ 31 w 602"/>
                  <a:gd name="T11" fmla="*/ 60 h 60"/>
                  <a:gd name="T12" fmla="*/ 35 w 602"/>
                  <a:gd name="T13" fmla="*/ 60 h 60"/>
                  <a:gd name="T14" fmla="*/ 40 w 602"/>
                  <a:gd name="T15" fmla="*/ 60 h 60"/>
                  <a:gd name="T16" fmla="*/ 571 w 602"/>
                  <a:gd name="T17" fmla="*/ 60 h 60"/>
                  <a:gd name="T18" fmla="*/ 602 w 602"/>
                  <a:gd name="T19" fmla="*/ 30 h 60"/>
                  <a:gd name="T20" fmla="*/ 571 w 602"/>
                  <a:gd name="T21" fmla="*/ 1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02" h="60">
                    <a:moveTo>
                      <a:pt x="571" y="1"/>
                    </a:moveTo>
                    <a:cubicBezTo>
                      <a:pt x="567" y="1"/>
                      <a:pt x="567" y="1"/>
                      <a:pt x="567" y="1"/>
                    </a:cubicBezTo>
                    <a:cubicBezTo>
                      <a:pt x="565" y="0"/>
                      <a:pt x="564" y="0"/>
                      <a:pt x="562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14" y="0"/>
                      <a:pt x="0" y="13"/>
                      <a:pt x="0" y="30"/>
                    </a:cubicBezTo>
                    <a:cubicBezTo>
                      <a:pt x="0" y="46"/>
                      <a:pt x="14" y="60"/>
                      <a:pt x="31" y="60"/>
                    </a:cubicBezTo>
                    <a:cubicBezTo>
                      <a:pt x="35" y="60"/>
                      <a:pt x="35" y="60"/>
                      <a:pt x="35" y="60"/>
                    </a:cubicBezTo>
                    <a:cubicBezTo>
                      <a:pt x="36" y="60"/>
                      <a:pt x="38" y="60"/>
                      <a:pt x="40" y="60"/>
                    </a:cubicBezTo>
                    <a:cubicBezTo>
                      <a:pt x="571" y="60"/>
                      <a:pt x="571" y="60"/>
                      <a:pt x="571" y="60"/>
                    </a:cubicBezTo>
                    <a:cubicBezTo>
                      <a:pt x="588" y="60"/>
                      <a:pt x="602" y="47"/>
                      <a:pt x="602" y="30"/>
                    </a:cubicBezTo>
                    <a:cubicBezTo>
                      <a:pt x="602" y="14"/>
                      <a:pt x="588" y="1"/>
                      <a:pt x="571" y="1"/>
                    </a:cubicBezTo>
                    <a:close/>
                  </a:path>
                </a:pathLst>
              </a:custGeom>
              <a:solidFill>
                <a:srgbClr val="7677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8" name="Freeform 398"/>
              <p:cNvSpPr>
                <a:spLocks/>
              </p:cNvSpPr>
              <p:nvPr/>
            </p:nvSpPr>
            <p:spPr bwMode="auto">
              <a:xfrm>
                <a:off x="3005143" y="4835537"/>
                <a:ext cx="252413" cy="25400"/>
              </a:xfrm>
              <a:custGeom>
                <a:avLst/>
                <a:gdLst>
                  <a:gd name="T0" fmla="*/ 571 w 602"/>
                  <a:gd name="T1" fmla="*/ 0 h 60"/>
                  <a:gd name="T2" fmla="*/ 567 w 602"/>
                  <a:gd name="T3" fmla="*/ 0 h 60"/>
                  <a:gd name="T4" fmla="*/ 562 w 602"/>
                  <a:gd name="T5" fmla="*/ 0 h 60"/>
                  <a:gd name="T6" fmla="*/ 31 w 602"/>
                  <a:gd name="T7" fmla="*/ 0 h 60"/>
                  <a:gd name="T8" fmla="*/ 0 w 602"/>
                  <a:gd name="T9" fmla="*/ 30 h 60"/>
                  <a:gd name="T10" fmla="*/ 31 w 602"/>
                  <a:gd name="T11" fmla="*/ 60 h 60"/>
                  <a:gd name="T12" fmla="*/ 35 w 602"/>
                  <a:gd name="T13" fmla="*/ 60 h 60"/>
                  <a:gd name="T14" fmla="*/ 40 w 602"/>
                  <a:gd name="T15" fmla="*/ 60 h 60"/>
                  <a:gd name="T16" fmla="*/ 571 w 602"/>
                  <a:gd name="T17" fmla="*/ 60 h 60"/>
                  <a:gd name="T18" fmla="*/ 602 w 602"/>
                  <a:gd name="T19" fmla="*/ 30 h 60"/>
                  <a:gd name="T20" fmla="*/ 571 w 602"/>
                  <a:gd name="T21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02" h="60">
                    <a:moveTo>
                      <a:pt x="571" y="0"/>
                    </a:moveTo>
                    <a:cubicBezTo>
                      <a:pt x="567" y="0"/>
                      <a:pt x="567" y="0"/>
                      <a:pt x="567" y="0"/>
                    </a:cubicBezTo>
                    <a:cubicBezTo>
                      <a:pt x="565" y="0"/>
                      <a:pt x="564" y="0"/>
                      <a:pt x="562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14" y="0"/>
                      <a:pt x="0" y="13"/>
                      <a:pt x="0" y="30"/>
                    </a:cubicBezTo>
                    <a:cubicBezTo>
                      <a:pt x="0" y="46"/>
                      <a:pt x="14" y="60"/>
                      <a:pt x="31" y="60"/>
                    </a:cubicBezTo>
                    <a:cubicBezTo>
                      <a:pt x="35" y="60"/>
                      <a:pt x="35" y="60"/>
                      <a:pt x="35" y="60"/>
                    </a:cubicBezTo>
                    <a:cubicBezTo>
                      <a:pt x="36" y="60"/>
                      <a:pt x="38" y="60"/>
                      <a:pt x="40" y="60"/>
                    </a:cubicBezTo>
                    <a:cubicBezTo>
                      <a:pt x="571" y="60"/>
                      <a:pt x="571" y="60"/>
                      <a:pt x="571" y="60"/>
                    </a:cubicBezTo>
                    <a:cubicBezTo>
                      <a:pt x="588" y="60"/>
                      <a:pt x="602" y="47"/>
                      <a:pt x="602" y="30"/>
                    </a:cubicBezTo>
                    <a:cubicBezTo>
                      <a:pt x="602" y="14"/>
                      <a:pt x="588" y="0"/>
                      <a:pt x="571" y="0"/>
                    </a:cubicBezTo>
                    <a:close/>
                  </a:path>
                </a:pathLst>
              </a:custGeom>
              <a:solidFill>
                <a:srgbClr val="7677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9" name="Freeform 399"/>
              <p:cNvSpPr>
                <a:spLocks/>
              </p:cNvSpPr>
              <p:nvPr/>
            </p:nvSpPr>
            <p:spPr bwMode="auto">
              <a:xfrm>
                <a:off x="3005143" y="4865700"/>
                <a:ext cx="252413" cy="25400"/>
              </a:xfrm>
              <a:custGeom>
                <a:avLst/>
                <a:gdLst>
                  <a:gd name="T0" fmla="*/ 571 w 602"/>
                  <a:gd name="T1" fmla="*/ 0 h 60"/>
                  <a:gd name="T2" fmla="*/ 567 w 602"/>
                  <a:gd name="T3" fmla="*/ 0 h 60"/>
                  <a:gd name="T4" fmla="*/ 562 w 602"/>
                  <a:gd name="T5" fmla="*/ 0 h 60"/>
                  <a:gd name="T6" fmla="*/ 31 w 602"/>
                  <a:gd name="T7" fmla="*/ 0 h 60"/>
                  <a:gd name="T8" fmla="*/ 0 w 602"/>
                  <a:gd name="T9" fmla="*/ 30 h 60"/>
                  <a:gd name="T10" fmla="*/ 31 w 602"/>
                  <a:gd name="T11" fmla="*/ 59 h 60"/>
                  <a:gd name="T12" fmla="*/ 35 w 602"/>
                  <a:gd name="T13" fmla="*/ 59 h 60"/>
                  <a:gd name="T14" fmla="*/ 40 w 602"/>
                  <a:gd name="T15" fmla="*/ 60 h 60"/>
                  <a:gd name="T16" fmla="*/ 571 w 602"/>
                  <a:gd name="T17" fmla="*/ 60 h 60"/>
                  <a:gd name="T18" fmla="*/ 602 w 602"/>
                  <a:gd name="T19" fmla="*/ 30 h 60"/>
                  <a:gd name="T20" fmla="*/ 571 w 602"/>
                  <a:gd name="T21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02" h="60">
                    <a:moveTo>
                      <a:pt x="571" y="0"/>
                    </a:moveTo>
                    <a:cubicBezTo>
                      <a:pt x="567" y="0"/>
                      <a:pt x="567" y="0"/>
                      <a:pt x="567" y="0"/>
                    </a:cubicBezTo>
                    <a:cubicBezTo>
                      <a:pt x="565" y="0"/>
                      <a:pt x="564" y="0"/>
                      <a:pt x="562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14" y="0"/>
                      <a:pt x="0" y="13"/>
                      <a:pt x="0" y="30"/>
                    </a:cubicBezTo>
                    <a:cubicBezTo>
                      <a:pt x="0" y="46"/>
                      <a:pt x="14" y="59"/>
                      <a:pt x="31" y="59"/>
                    </a:cubicBezTo>
                    <a:cubicBezTo>
                      <a:pt x="35" y="59"/>
                      <a:pt x="35" y="59"/>
                      <a:pt x="35" y="59"/>
                    </a:cubicBezTo>
                    <a:cubicBezTo>
                      <a:pt x="36" y="60"/>
                      <a:pt x="38" y="60"/>
                      <a:pt x="40" y="60"/>
                    </a:cubicBezTo>
                    <a:cubicBezTo>
                      <a:pt x="571" y="60"/>
                      <a:pt x="571" y="60"/>
                      <a:pt x="571" y="60"/>
                    </a:cubicBezTo>
                    <a:cubicBezTo>
                      <a:pt x="588" y="60"/>
                      <a:pt x="602" y="46"/>
                      <a:pt x="602" y="30"/>
                    </a:cubicBezTo>
                    <a:cubicBezTo>
                      <a:pt x="602" y="14"/>
                      <a:pt x="588" y="0"/>
                      <a:pt x="571" y="0"/>
                    </a:cubicBezTo>
                    <a:close/>
                  </a:path>
                </a:pathLst>
              </a:custGeom>
              <a:solidFill>
                <a:srgbClr val="7677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0" name="Freeform 400"/>
              <p:cNvSpPr>
                <a:spLocks/>
              </p:cNvSpPr>
              <p:nvPr/>
            </p:nvSpPr>
            <p:spPr bwMode="auto">
              <a:xfrm>
                <a:off x="3005143" y="4894275"/>
                <a:ext cx="252413" cy="25400"/>
              </a:xfrm>
              <a:custGeom>
                <a:avLst/>
                <a:gdLst>
                  <a:gd name="T0" fmla="*/ 571 w 602"/>
                  <a:gd name="T1" fmla="*/ 0 h 60"/>
                  <a:gd name="T2" fmla="*/ 567 w 602"/>
                  <a:gd name="T3" fmla="*/ 0 h 60"/>
                  <a:gd name="T4" fmla="*/ 562 w 602"/>
                  <a:gd name="T5" fmla="*/ 0 h 60"/>
                  <a:gd name="T6" fmla="*/ 31 w 602"/>
                  <a:gd name="T7" fmla="*/ 0 h 60"/>
                  <a:gd name="T8" fmla="*/ 0 w 602"/>
                  <a:gd name="T9" fmla="*/ 29 h 60"/>
                  <a:gd name="T10" fmla="*/ 31 w 602"/>
                  <a:gd name="T11" fmla="*/ 59 h 60"/>
                  <a:gd name="T12" fmla="*/ 35 w 602"/>
                  <a:gd name="T13" fmla="*/ 59 h 60"/>
                  <a:gd name="T14" fmla="*/ 40 w 602"/>
                  <a:gd name="T15" fmla="*/ 60 h 60"/>
                  <a:gd name="T16" fmla="*/ 571 w 602"/>
                  <a:gd name="T17" fmla="*/ 60 h 60"/>
                  <a:gd name="T18" fmla="*/ 602 w 602"/>
                  <a:gd name="T19" fmla="*/ 30 h 60"/>
                  <a:gd name="T20" fmla="*/ 571 w 602"/>
                  <a:gd name="T21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02" h="60">
                    <a:moveTo>
                      <a:pt x="571" y="0"/>
                    </a:moveTo>
                    <a:cubicBezTo>
                      <a:pt x="567" y="0"/>
                      <a:pt x="567" y="0"/>
                      <a:pt x="567" y="0"/>
                    </a:cubicBezTo>
                    <a:cubicBezTo>
                      <a:pt x="565" y="0"/>
                      <a:pt x="564" y="0"/>
                      <a:pt x="562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14" y="0"/>
                      <a:pt x="0" y="13"/>
                      <a:pt x="0" y="29"/>
                    </a:cubicBezTo>
                    <a:cubicBezTo>
                      <a:pt x="0" y="46"/>
                      <a:pt x="14" y="59"/>
                      <a:pt x="31" y="59"/>
                    </a:cubicBezTo>
                    <a:cubicBezTo>
                      <a:pt x="35" y="59"/>
                      <a:pt x="35" y="59"/>
                      <a:pt x="35" y="59"/>
                    </a:cubicBezTo>
                    <a:cubicBezTo>
                      <a:pt x="36" y="60"/>
                      <a:pt x="38" y="60"/>
                      <a:pt x="40" y="60"/>
                    </a:cubicBezTo>
                    <a:cubicBezTo>
                      <a:pt x="571" y="60"/>
                      <a:pt x="571" y="60"/>
                      <a:pt x="571" y="60"/>
                    </a:cubicBezTo>
                    <a:cubicBezTo>
                      <a:pt x="588" y="60"/>
                      <a:pt x="602" y="46"/>
                      <a:pt x="602" y="30"/>
                    </a:cubicBezTo>
                    <a:cubicBezTo>
                      <a:pt x="602" y="13"/>
                      <a:pt x="588" y="0"/>
                      <a:pt x="571" y="0"/>
                    </a:cubicBezTo>
                    <a:close/>
                  </a:path>
                </a:pathLst>
              </a:custGeom>
              <a:solidFill>
                <a:srgbClr val="7677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1" name="Freeform 401"/>
              <p:cNvSpPr>
                <a:spLocks/>
              </p:cNvSpPr>
              <p:nvPr/>
            </p:nvSpPr>
            <p:spPr bwMode="auto">
              <a:xfrm>
                <a:off x="3006731" y="4924438"/>
                <a:ext cx="249238" cy="25400"/>
              </a:xfrm>
              <a:custGeom>
                <a:avLst/>
                <a:gdLst>
                  <a:gd name="T0" fmla="*/ 565 w 593"/>
                  <a:gd name="T1" fmla="*/ 0 h 60"/>
                  <a:gd name="T2" fmla="*/ 26 w 593"/>
                  <a:gd name="T3" fmla="*/ 0 h 60"/>
                  <a:gd name="T4" fmla="*/ 0 w 593"/>
                  <a:gd name="T5" fmla="*/ 14 h 60"/>
                  <a:gd name="T6" fmla="*/ 62 w 593"/>
                  <a:gd name="T7" fmla="*/ 58 h 60"/>
                  <a:gd name="T8" fmla="*/ 182 w 593"/>
                  <a:gd name="T9" fmla="*/ 58 h 60"/>
                  <a:gd name="T10" fmla="*/ 182 w 593"/>
                  <a:gd name="T11" fmla="*/ 59 h 60"/>
                  <a:gd name="T12" fmla="*/ 182 w 593"/>
                  <a:gd name="T13" fmla="*/ 60 h 60"/>
                  <a:gd name="T14" fmla="*/ 412 w 593"/>
                  <a:gd name="T15" fmla="*/ 60 h 60"/>
                  <a:gd name="T16" fmla="*/ 412 w 593"/>
                  <a:gd name="T17" fmla="*/ 59 h 60"/>
                  <a:gd name="T18" fmla="*/ 412 w 593"/>
                  <a:gd name="T19" fmla="*/ 58 h 60"/>
                  <a:gd name="T20" fmla="*/ 532 w 593"/>
                  <a:gd name="T21" fmla="*/ 58 h 60"/>
                  <a:gd name="T22" fmla="*/ 593 w 593"/>
                  <a:gd name="T23" fmla="*/ 16 h 60"/>
                  <a:gd name="T24" fmla="*/ 565 w 593"/>
                  <a:gd name="T25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93" h="60">
                    <a:moveTo>
                      <a:pt x="565" y="0"/>
                    </a:moveTo>
                    <a:cubicBezTo>
                      <a:pt x="26" y="0"/>
                      <a:pt x="26" y="0"/>
                      <a:pt x="26" y="0"/>
                    </a:cubicBezTo>
                    <a:cubicBezTo>
                      <a:pt x="15" y="0"/>
                      <a:pt x="6" y="6"/>
                      <a:pt x="0" y="14"/>
                    </a:cubicBezTo>
                    <a:cubicBezTo>
                      <a:pt x="8" y="40"/>
                      <a:pt x="33" y="58"/>
                      <a:pt x="62" y="58"/>
                    </a:cubicBezTo>
                    <a:cubicBezTo>
                      <a:pt x="182" y="58"/>
                      <a:pt x="182" y="58"/>
                      <a:pt x="182" y="58"/>
                    </a:cubicBezTo>
                    <a:cubicBezTo>
                      <a:pt x="182" y="59"/>
                      <a:pt x="182" y="59"/>
                      <a:pt x="182" y="59"/>
                    </a:cubicBezTo>
                    <a:cubicBezTo>
                      <a:pt x="182" y="60"/>
                      <a:pt x="182" y="60"/>
                      <a:pt x="182" y="60"/>
                    </a:cubicBezTo>
                    <a:cubicBezTo>
                      <a:pt x="412" y="60"/>
                      <a:pt x="412" y="60"/>
                      <a:pt x="412" y="60"/>
                    </a:cubicBezTo>
                    <a:cubicBezTo>
                      <a:pt x="412" y="59"/>
                      <a:pt x="412" y="59"/>
                      <a:pt x="412" y="59"/>
                    </a:cubicBezTo>
                    <a:cubicBezTo>
                      <a:pt x="412" y="59"/>
                      <a:pt x="412" y="59"/>
                      <a:pt x="412" y="58"/>
                    </a:cubicBezTo>
                    <a:cubicBezTo>
                      <a:pt x="532" y="58"/>
                      <a:pt x="532" y="58"/>
                      <a:pt x="532" y="58"/>
                    </a:cubicBezTo>
                    <a:cubicBezTo>
                      <a:pt x="560" y="58"/>
                      <a:pt x="584" y="41"/>
                      <a:pt x="593" y="16"/>
                    </a:cubicBezTo>
                    <a:cubicBezTo>
                      <a:pt x="587" y="7"/>
                      <a:pt x="577" y="0"/>
                      <a:pt x="565" y="0"/>
                    </a:cubicBezTo>
                    <a:close/>
                  </a:path>
                </a:pathLst>
              </a:custGeom>
              <a:solidFill>
                <a:srgbClr val="7677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2" name="Freeform 402"/>
              <p:cNvSpPr>
                <a:spLocks noEditPoints="1"/>
              </p:cNvSpPr>
              <p:nvPr/>
            </p:nvSpPr>
            <p:spPr bwMode="auto">
              <a:xfrm>
                <a:off x="3067056" y="4532324"/>
                <a:ext cx="130175" cy="215901"/>
              </a:xfrm>
              <a:custGeom>
                <a:avLst/>
                <a:gdLst>
                  <a:gd name="T0" fmla="*/ 156 w 310"/>
                  <a:gd name="T1" fmla="*/ 512 h 512"/>
                  <a:gd name="T2" fmla="*/ 148 w 310"/>
                  <a:gd name="T3" fmla="*/ 512 h 512"/>
                  <a:gd name="T4" fmla="*/ 77 w 310"/>
                  <a:gd name="T5" fmla="*/ 442 h 512"/>
                  <a:gd name="T6" fmla="*/ 0 w 310"/>
                  <a:gd name="T7" fmla="*/ 0 h 512"/>
                  <a:gd name="T8" fmla="*/ 310 w 310"/>
                  <a:gd name="T9" fmla="*/ 0 h 512"/>
                  <a:gd name="T10" fmla="*/ 227 w 310"/>
                  <a:gd name="T11" fmla="*/ 442 h 512"/>
                  <a:gd name="T12" fmla="*/ 156 w 310"/>
                  <a:gd name="T13" fmla="*/ 512 h 512"/>
                  <a:gd name="T14" fmla="*/ 15 w 310"/>
                  <a:gd name="T15" fmla="*/ 1 h 512"/>
                  <a:gd name="T16" fmla="*/ 90 w 310"/>
                  <a:gd name="T17" fmla="*/ 441 h 512"/>
                  <a:gd name="T18" fmla="*/ 90 w 310"/>
                  <a:gd name="T19" fmla="*/ 441 h 512"/>
                  <a:gd name="T20" fmla="*/ 148 w 310"/>
                  <a:gd name="T21" fmla="*/ 499 h 512"/>
                  <a:gd name="T22" fmla="*/ 156 w 310"/>
                  <a:gd name="T23" fmla="*/ 499 h 512"/>
                  <a:gd name="T24" fmla="*/ 214 w 310"/>
                  <a:gd name="T25" fmla="*/ 441 h 512"/>
                  <a:gd name="T26" fmla="*/ 214 w 310"/>
                  <a:gd name="T27" fmla="*/ 441 h 512"/>
                  <a:gd name="T28" fmla="*/ 214 w 310"/>
                  <a:gd name="T29" fmla="*/ 440 h 512"/>
                  <a:gd name="T30" fmla="*/ 294 w 310"/>
                  <a:gd name="T31" fmla="*/ 1 h 512"/>
                  <a:gd name="T32" fmla="*/ 15 w 310"/>
                  <a:gd name="T33" fmla="*/ 1 h 5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10" h="512">
                    <a:moveTo>
                      <a:pt x="156" y="512"/>
                    </a:moveTo>
                    <a:cubicBezTo>
                      <a:pt x="148" y="512"/>
                      <a:pt x="148" y="512"/>
                      <a:pt x="148" y="512"/>
                    </a:cubicBezTo>
                    <a:cubicBezTo>
                      <a:pt x="109" y="512"/>
                      <a:pt x="78" y="480"/>
                      <a:pt x="77" y="44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10" y="0"/>
                      <a:pt x="310" y="0"/>
                      <a:pt x="310" y="0"/>
                    </a:cubicBezTo>
                    <a:cubicBezTo>
                      <a:pt x="227" y="442"/>
                      <a:pt x="227" y="442"/>
                      <a:pt x="227" y="442"/>
                    </a:cubicBezTo>
                    <a:cubicBezTo>
                      <a:pt x="227" y="480"/>
                      <a:pt x="195" y="512"/>
                      <a:pt x="156" y="512"/>
                    </a:cubicBezTo>
                    <a:close/>
                    <a:moveTo>
                      <a:pt x="15" y="1"/>
                    </a:moveTo>
                    <a:cubicBezTo>
                      <a:pt x="90" y="441"/>
                      <a:pt x="90" y="441"/>
                      <a:pt x="90" y="441"/>
                    </a:cubicBezTo>
                    <a:cubicBezTo>
                      <a:pt x="90" y="441"/>
                      <a:pt x="90" y="441"/>
                      <a:pt x="90" y="441"/>
                    </a:cubicBezTo>
                    <a:cubicBezTo>
                      <a:pt x="90" y="473"/>
                      <a:pt x="116" y="499"/>
                      <a:pt x="148" y="499"/>
                    </a:cubicBezTo>
                    <a:cubicBezTo>
                      <a:pt x="156" y="499"/>
                      <a:pt x="156" y="499"/>
                      <a:pt x="156" y="499"/>
                    </a:cubicBezTo>
                    <a:cubicBezTo>
                      <a:pt x="188" y="499"/>
                      <a:pt x="214" y="473"/>
                      <a:pt x="214" y="441"/>
                    </a:cubicBezTo>
                    <a:cubicBezTo>
                      <a:pt x="214" y="441"/>
                      <a:pt x="214" y="441"/>
                      <a:pt x="214" y="441"/>
                    </a:cubicBezTo>
                    <a:cubicBezTo>
                      <a:pt x="214" y="440"/>
                      <a:pt x="214" y="440"/>
                      <a:pt x="214" y="440"/>
                    </a:cubicBezTo>
                    <a:cubicBezTo>
                      <a:pt x="294" y="1"/>
                      <a:pt x="294" y="1"/>
                      <a:pt x="294" y="1"/>
                    </a:cubicBezTo>
                    <a:lnTo>
                      <a:pt x="15" y="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3" name="Freeform 403"/>
              <p:cNvSpPr>
                <a:spLocks noEditPoints="1"/>
              </p:cNvSpPr>
              <p:nvPr/>
            </p:nvSpPr>
            <p:spPr bwMode="auto">
              <a:xfrm>
                <a:off x="3036893" y="4505337"/>
                <a:ext cx="39688" cy="38100"/>
              </a:xfrm>
              <a:custGeom>
                <a:avLst/>
                <a:gdLst>
                  <a:gd name="T0" fmla="*/ 46 w 92"/>
                  <a:gd name="T1" fmla="*/ 91 h 91"/>
                  <a:gd name="T2" fmla="*/ 0 w 92"/>
                  <a:gd name="T3" fmla="*/ 46 h 91"/>
                  <a:gd name="T4" fmla="*/ 46 w 92"/>
                  <a:gd name="T5" fmla="*/ 0 h 91"/>
                  <a:gd name="T6" fmla="*/ 92 w 92"/>
                  <a:gd name="T7" fmla="*/ 46 h 91"/>
                  <a:gd name="T8" fmla="*/ 46 w 92"/>
                  <a:gd name="T9" fmla="*/ 91 h 91"/>
                  <a:gd name="T10" fmla="*/ 46 w 92"/>
                  <a:gd name="T11" fmla="*/ 13 h 91"/>
                  <a:gd name="T12" fmla="*/ 13 w 92"/>
                  <a:gd name="T13" fmla="*/ 46 h 91"/>
                  <a:gd name="T14" fmla="*/ 46 w 92"/>
                  <a:gd name="T15" fmla="*/ 78 h 91"/>
                  <a:gd name="T16" fmla="*/ 79 w 92"/>
                  <a:gd name="T17" fmla="*/ 46 h 91"/>
                  <a:gd name="T18" fmla="*/ 46 w 92"/>
                  <a:gd name="T19" fmla="*/ 13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2" h="91">
                    <a:moveTo>
                      <a:pt x="46" y="91"/>
                    </a:moveTo>
                    <a:cubicBezTo>
                      <a:pt x="20" y="91"/>
                      <a:pt x="0" y="71"/>
                      <a:pt x="0" y="46"/>
                    </a:cubicBezTo>
                    <a:cubicBezTo>
                      <a:pt x="0" y="20"/>
                      <a:pt x="20" y="0"/>
                      <a:pt x="46" y="0"/>
                    </a:cubicBezTo>
                    <a:cubicBezTo>
                      <a:pt x="71" y="0"/>
                      <a:pt x="92" y="20"/>
                      <a:pt x="92" y="46"/>
                    </a:cubicBezTo>
                    <a:cubicBezTo>
                      <a:pt x="92" y="71"/>
                      <a:pt x="71" y="91"/>
                      <a:pt x="46" y="91"/>
                    </a:cubicBezTo>
                    <a:close/>
                    <a:moveTo>
                      <a:pt x="46" y="13"/>
                    </a:moveTo>
                    <a:cubicBezTo>
                      <a:pt x="28" y="13"/>
                      <a:pt x="13" y="27"/>
                      <a:pt x="13" y="46"/>
                    </a:cubicBezTo>
                    <a:cubicBezTo>
                      <a:pt x="13" y="64"/>
                      <a:pt x="28" y="78"/>
                      <a:pt x="46" y="78"/>
                    </a:cubicBezTo>
                    <a:cubicBezTo>
                      <a:pt x="64" y="78"/>
                      <a:pt x="79" y="64"/>
                      <a:pt x="79" y="46"/>
                    </a:cubicBezTo>
                    <a:cubicBezTo>
                      <a:pt x="79" y="27"/>
                      <a:pt x="64" y="13"/>
                      <a:pt x="46" y="1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4" name="Freeform 404"/>
              <p:cNvSpPr>
                <a:spLocks noEditPoints="1"/>
              </p:cNvSpPr>
              <p:nvPr/>
            </p:nvSpPr>
            <p:spPr bwMode="auto">
              <a:xfrm>
                <a:off x="3189294" y="4503749"/>
                <a:ext cx="38100" cy="38100"/>
              </a:xfrm>
              <a:custGeom>
                <a:avLst/>
                <a:gdLst>
                  <a:gd name="T0" fmla="*/ 45 w 91"/>
                  <a:gd name="T1" fmla="*/ 91 h 91"/>
                  <a:gd name="T2" fmla="*/ 0 w 91"/>
                  <a:gd name="T3" fmla="*/ 45 h 91"/>
                  <a:gd name="T4" fmla="*/ 45 w 91"/>
                  <a:gd name="T5" fmla="*/ 0 h 91"/>
                  <a:gd name="T6" fmla="*/ 91 w 91"/>
                  <a:gd name="T7" fmla="*/ 45 h 91"/>
                  <a:gd name="T8" fmla="*/ 45 w 91"/>
                  <a:gd name="T9" fmla="*/ 91 h 91"/>
                  <a:gd name="T10" fmla="*/ 45 w 91"/>
                  <a:gd name="T11" fmla="*/ 12 h 91"/>
                  <a:gd name="T12" fmla="*/ 12 w 91"/>
                  <a:gd name="T13" fmla="*/ 45 h 91"/>
                  <a:gd name="T14" fmla="*/ 45 w 91"/>
                  <a:gd name="T15" fmla="*/ 78 h 91"/>
                  <a:gd name="T16" fmla="*/ 78 w 91"/>
                  <a:gd name="T17" fmla="*/ 45 h 91"/>
                  <a:gd name="T18" fmla="*/ 45 w 91"/>
                  <a:gd name="T19" fmla="*/ 12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1" h="91">
                    <a:moveTo>
                      <a:pt x="45" y="91"/>
                    </a:moveTo>
                    <a:cubicBezTo>
                      <a:pt x="20" y="91"/>
                      <a:pt x="0" y="70"/>
                      <a:pt x="0" y="45"/>
                    </a:cubicBezTo>
                    <a:cubicBezTo>
                      <a:pt x="0" y="20"/>
                      <a:pt x="20" y="0"/>
                      <a:pt x="45" y="0"/>
                    </a:cubicBezTo>
                    <a:cubicBezTo>
                      <a:pt x="71" y="0"/>
                      <a:pt x="91" y="20"/>
                      <a:pt x="91" y="45"/>
                    </a:cubicBezTo>
                    <a:cubicBezTo>
                      <a:pt x="91" y="70"/>
                      <a:pt x="71" y="91"/>
                      <a:pt x="45" y="91"/>
                    </a:cubicBezTo>
                    <a:close/>
                    <a:moveTo>
                      <a:pt x="45" y="12"/>
                    </a:moveTo>
                    <a:cubicBezTo>
                      <a:pt x="27" y="12"/>
                      <a:pt x="12" y="27"/>
                      <a:pt x="12" y="45"/>
                    </a:cubicBezTo>
                    <a:cubicBezTo>
                      <a:pt x="12" y="63"/>
                      <a:pt x="27" y="78"/>
                      <a:pt x="45" y="78"/>
                    </a:cubicBezTo>
                    <a:cubicBezTo>
                      <a:pt x="64" y="78"/>
                      <a:pt x="78" y="63"/>
                      <a:pt x="78" y="45"/>
                    </a:cubicBezTo>
                    <a:cubicBezTo>
                      <a:pt x="78" y="27"/>
                      <a:pt x="64" y="12"/>
                      <a:pt x="45" y="1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5" name="Freeform 405"/>
              <p:cNvSpPr>
                <a:spLocks/>
              </p:cNvSpPr>
              <p:nvPr/>
            </p:nvSpPr>
            <p:spPr bwMode="auto">
              <a:xfrm>
                <a:off x="3078168" y="4521212"/>
                <a:ext cx="109538" cy="22225"/>
              </a:xfrm>
              <a:custGeom>
                <a:avLst/>
                <a:gdLst>
                  <a:gd name="T0" fmla="*/ 49 w 69"/>
                  <a:gd name="T1" fmla="*/ 14 h 14"/>
                  <a:gd name="T2" fmla="*/ 43 w 69"/>
                  <a:gd name="T3" fmla="*/ 3 h 14"/>
                  <a:gd name="T4" fmla="*/ 36 w 69"/>
                  <a:gd name="T5" fmla="*/ 14 h 14"/>
                  <a:gd name="T6" fmla="*/ 30 w 69"/>
                  <a:gd name="T7" fmla="*/ 3 h 14"/>
                  <a:gd name="T8" fmla="*/ 22 w 69"/>
                  <a:gd name="T9" fmla="*/ 14 h 14"/>
                  <a:gd name="T10" fmla="*/ 15 w 69"/>
                  <a:gd name="T11" fmla="*/ 3 h 14"/>
                  <a:gd name="T12" fmla="*/ 7 w 69"/>
                  <a:gd name="T13" fmla="*/ 14 h 14"/>
                  <a:gd name="T14" fmla="*/ 0 w 69"/>
                  <a:gd name="T15" fmla="*/ 2 h 14"/>
                  <a:gd name="T16" fmla="*/ 1 w 69"/>
                  <a:gd name="T17" fmla="*/ 1 h 14"/>
                  <a:gd name="T18" fmla="*/ 7 w 69"/>
                  <a:gd name="T19" fmla="*/ 11 h 14"/>
                  <a:gd name="T20" fmla="*/ 15 w 69"/>
                  <a:gd name="T21" fmla="*/ 0 h 14"/>
                  <a:gd name="T22" fmla="*/ 22 w 69"/>
                  <a:gd name="T23" fmla="*/ 11 h 14"/>
                  <a:gd name="T24" fmla="*/ 31 w 69"/>
                  <a:gd name="T25" fmla="*/ 0 h 14"/>
                  <a:gd name="T26" fmla="*/ 36 w 69"/>
                  <a:gd name="T27" fmla="*/ 11 h 14"/>
                  <a:gd name="T28" fmla="*/ 43 w 69"/>
                  <a:gd name="T29" fmla="*/ 0 h 14"/>
                  <a:gd name="T30" fmla="*/ 49 w 69"/>
                  <a:gd name="T31" fmla="*/ 11 h 14"/>
                  <a:gd name="T32" fmla="*/ 55 w 69"/>
                  <a:gd name="T33" fmla="*/ 0 h 14"/>
                  <a:gd name="T34" fmla="*/ 62 w 69"/>
                  <a:gd name="T35" fmla="*/ 11 h 14"/>
                  <a:gd name="T36" fmla="*/ 67 w 69"/>
                  <a:gd name="T37" fmla="*/ 1 h 14"/>
                  <a:gd name="T38" fmla="*/ 69 w 69"/>
                  <a:gd name="T39" fmla="*/ 2 h 14"/>
                  <a:gd name="T40" fmla="*/ 62 w 69"/>
                  <a:gd name="T41" fmla="*/ 14 h 14"/>
                  <a:gd name="T42" fmla="*/ 55 w 69"/>
                  <a:gd name="T43" fmla="*/ 4 h 14"/>
                  <a:gd name="T44" fmla="*/ 49 w 69"/>
                  <a:gd name="T45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69" h="14">
                    <a:moveTo>
                      <a:pt x="49" y="14"/>
                    </a:moveTo>
                    <a:lnTo>
                      <a:pt x="43" y="3"/>
                    </a:lnTo>
                    <a:lnTo>
                      <a:pt x="36" y="14"/>
                    </a:lnTo>
                    <a:lnTo>
                      <a:pt x="30" y="3"/>
                    </a:lnTo>
                    <a:lnTo>
                      <a:pt x="22" y="14"/>
                    </a:lnTo>
                    <a:lnTo>
                      <a:pt x="15" y="3"/>
                    </a:lnTo>
                    <a:lnTo>
                      <a:pt x="7" y="14"/>
                    </a:lnTo>
                    <a:lnTo>
                      <a:pt x="0" y="2"/>
                    </a:lnTo>
                    <a:lnTo>
                      <a:pt x="1" y="1"/>
                    </a:lnTo>
                    <a:lnTo>
                      <a:pt x="7" y="11"/>
                    </a:lnTo>
                    <a:lnTo>
                      <a:pt x="15" y="0"/>
                    </a:lnTo>
                    <a:lnTo>
                      <a:pt x="22" y="11"/>
                    </a:lnTo>
                    <a:lnTo>
                      <a:pt x="31" y="0"/>
                    </a:lnTo>
                    <a:lnTo>
                      <a:pt x="36" y="11"/>
                    </a:lnTo>
                    <a:lnTo>
                      <a:pt x="43" y="0"/>
                    </a:lnTo>
                    <a:lnTo>
                      <a:pt x="49" y="11"/>
                    </a:lnTo>
                    <a:lnTo>
                      <a:pt x="55" y="0"/>
                    </a:lnTo>
                    <a:lnTo>
                      <a:pt x="62" y="11"/>
                    </a:lnTo>
                    <a:lnTo>
                      <a:pt x="67" y="1"/>
                    </a:lnTo>
                    <a:lnTo>
                      <a:pt x="69" y="2"/>
                    </a:lnTo>
                    <a:lnTo>
                      <a:pt x="62" y="14"/>
                    </a:lnTo>
                    <a:lnTo>
                      <a:pt x="55" y="4"/>
                    </a:lnTo>
                    <a:lnTo>
                      <a:pt x="49" y="1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6" name="Freeform 406"/>
              <p:cNvSpPr>
                <a:spLocks/>
              </p:cNvSpPr>
              <p:nvPr/>
            </p:nvSpPr>
            <p:spPr bwMode="auto">
              <a:xfrm>
                <a:off x="3022606" y="4337061"/>
                <a:ext cx="309563" cy="282576"/>
              </a:xfrm>
              <a:custGeom>
                <a:avLst/>
                <a:gdLst>
                  <a:gd name="T0" fmla="*/ 0 w 737"/>
                  <a:gd name="T1" fmla="*/ 198 h 672"/>
                  <a:gd name="T2" fmla="*/ 540 w 737"/>
                  <a:gd name="T3" fmla="*/ 132 h 672"/>
                  <a:gd name="T4" fmla="*/ 606 w 737"/>
                  <a:gd name="T5" fmla="*/ 672 h 672"/>
                  <a:gd name="T6" fmla="*/ 510 w 737"/>
                  <a:gd name="T7" fmla="*/ 171 h 672"/>
                  <a:gd name="T8" fmla="*/ 0 w 737"/>
                  <a:gd name="T9" fmla="*/ 198 h 6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37" h="672">
                    <a:moveTo>
                      <a:pt x="0" y="198"/>
                    </a:moveTo>
                    <a:cubicBezTo>
                      <a:pt x="131" y="31"/>
                      <a:pt x="373" y="1"/>
                      <a:pt x="540" y="132"/>
                    </a:cubicBezTo>
                    <a:cubicBezTo>
                      <a:pt x="708" y="263"/>
                      <a:pt x="737" y="505"/>
                      <a:pt x="606" y="672"/>
                    </a:cubicBezTo>
                    <a:cubicBezTo>
                      <a:pt x="606" y="672"/>
                      <a:pt x="729" y="341"/>
                      <a:pt x="510" y="171"/>
                    </a:cubicBezTo>
                    <a:cubicBezTo>
                      <a:pt x="292" y="0"/>
                      <a:pt x="0" y="198"/>
                      <a:pt x="0" y="198"/>
                    </a:cubicBezTo>
                    <a:close/>
                  </a:path>
                </a:pathLst>
              </a:custGeom>
              <a:solidFill>
                <a:srgbClr val="DAD7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cxnSp>
          <p:nvCxnSpPr>
            <p:cNvPr id="268" name="直接连接符 267"/>
            <p:cNvCxnSpPr/>
            <p:nvPr/>
          </p:nvCxnSpPr>
          <p:spPr>
            <a:xfrm>
              <a:off x="1660083" y="-897775"/>
              <a:ext cx="0" cy="1906652"/>
            </a:xfrm>
            <a:prstGeom prst="line">
              <a:avLst/>
            </a:prstGeom>
            <a:ln w="38100">
              <a:solidFill>
                <a:srgbClr val="F1F2F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组合 4"/>
          <p:cNvGrpSpPr/>
          <p:nvPr/>
        </p:nvGrpSpPr>
        <p:grpSpPr>
          <a:xfrm>
            <a:off x="7876909" y="2445996"/>
            <a:ext cx="1508135" cy="1882085"/>
            <a:chOff x="7876909" y="2445996"/>
            <a:chExt cx="1508135" cy="1882085"/>
          </a:xfrm>
        </p:grpSpPr>
        <p:sp>
          <p:nvSpPr>
            <p:cNvPr id="346" name="TextBox 27"/>
            <p:cNvSpPr txBox="1"/>
            <p:nvPr/>
          </p:nvSpPr>
          <p:spPr>
            <a:xfrm>
              <a:off x="7876909" y="2466033"/>
              <a:ext cx="1488707" cy="18620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500" b="1" dirty="0">
                  <a:ln w="203200">
                    <a:solidFill>
                      <a:srgbClr val="8CBF22"/>
                    </a:solidFill>
                  </a:ln>
                  <a:solidFill>
                    <a:srgbClr val="8CBF22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华康海报体W12" pitchFamily="82" charset="-122"/>
                  <a:ea typeface="华康海报体W12" pitchFamily="82" charset="-122"/>
                </a:rPr>
                <a:t>了</a:t>
              </a:r>
            </a:p>
          </p:txBody>
        </p:sp>
        <p:sp>
          <p:nvSpPr>
            <p:cNvPr id="347" name="TextBox 28"/>
            <p:cNvSpPr txBox="1"/>
            <p:nvPr/>
          </p:nvSpPr>
          <p:spPr>
            <a:xfrm>
              <a:off x="7896337" y="2445996"/>
              <a:ext cx="1488707" cy="18620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500" b="1" dirty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华康海报体W12" pitchFamily="82" charset="-122"/>
                  <a:ea typeface="华康海报体W12" pitchFamily="82" charset="-122"/>
                </a:rPr>
                <a:t>了</a:t>
              </a:r>
            </a:p>
          </p:txBody>
        </p:sp>
      </p:grpSp>
      <p:sp>
        <p:nvSpPr>
          <p:cNvPr id="348" name="文本框 347"/>
          <p:cNvSpPr txBox="1"/>
          <p:nvPr/>
        </p:nvSpPr>
        <p:spPr>
          <a:xfrm>
            <a:off x="4115849" y="5997502"/>
            <a:ext cx="894525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迷你简汉真广标" panose="02010609000101010101" pitchFamily="49" charset="-122"/>
                <a:ea typeface="迷你简汉真广标" panose="02010609000101010101" pitchFamily="49" charset="-122"/>
              </a:rPr>
              <a:t>我们的大学去哪儿了</a:t>
            </a:r>
            <a:endParaRPr lang="zh-CN" altLang="en-US" sz="3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迷你简汉真广标" panose="02010609000101010101" pitchFamily="49" charset="-122"/>
              <a:ea typeface="迷你简汉真广标" panose="02010609000101010101" pitchFamily="49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10392043" y="2308138"/>
            <a:ext cx="1357315" cy="1686454"/>
            <a:chOff x="10520205" y="2305675"/>
            <a:chExt cx="1357315" cy="1686454"/>
          </a:xfrm>
        </p:grpSpPr>
        <p:grpSp>
          <p:nvGrpSpPr>
            <p:cNvPr id="198" name="组合 197"/>
            <p:cNvGrpSpPr/>
            <p:nvPr/>
          </p:nvGrpSpPr>
          <p:grpSpPr>
            <a:xfrm>
              <a:off x="10520205" y="3176141"/>
              <a:ext cx="1357315" cy="815988"/>
              <a:chOff x="6735777" y="4375161"/>
              <a:chExt cx="974727" cy="555627"/>
            </a:xfrm>
          </p:grpSpPr>
          <p:sp>
            <p:nvSpPr>
              <p:cNvPr id="199" name="Rectangle 269"/>
              <p:cNvSpPr>
                <a:spLocks noChangeArrowheads="1"/>
              </p:cNvSpPr>
              <p:nvPr/>
            </p:nvSpPr>
            <p:spPr bwMode="auto">
              <a:xfrm>
                <a:off x="6735777" y="4419611"/>
                <a:ext cx="974727" cy="501651"/>
              </a:xfrm>
              <a:prstGeom prst="rect">
                <a:avLst/>
              </a:prstGeom>
              <a:solidFill>
                <a:srgbClr val="6D6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0" name="Rectangle 270"/>
              <p:cNvSpPr>
                <a:spLocks noChangeArrowheads="1"/>
              </p:cNvSpPr>
              <p:nvPr/>
            </p:nvSpPr>
            <p:spPr bwMode="auto">
              <a:xfrm>
                <a:off x="6748477" y="4419611"/>
                <a:ext cx="952502" cy="485776"/>
              </a:xfrm>
              <a:prstGeom prst="rect">
                <a:avLst/>
              </a:prstGeom>
              <a:solidFill>
                <a:srgbClr val="6D52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1" name="Freeform 271"/>
              <p:cNvSpPr>
                <a:spLocks/>
              </p:cNvSpPr>
              <p:nvPr/>
            </p:nvSpPr>
            <p:spPr bwMode="auto">
              <a:xfrm>
                <a:off x="6764352" y="4395799"/>
                <a:ext cx="452439" cy="534989"/>
              </a:xfrm>
              <a:custGeom>
                <a:avLst/>
                <a:gdLst>
                  <a:gd name="T0" fmla="*/ 1076 w 1076"/>
                  <a:gd name="T1" fmla="*/ 1180 h 1274"/>
                  <a:gd name="T2" fmla="*/ 0 w 1076"/>
                  <a:gd name="T3" fmla="*/ 1180 h 1274"/>
                  <a:gd name="T4" fmla="*/ 0 w 1076"/>
                  <a:gd name="T5" fmla="*/ 104 h 1274"/>
                  <a:gd name="T6" fmla="*/ 1076 w 1076"/>
                  <a:gd name="T7" fmla="*/ 104 h 1274"/>
                  <a:gd name="T8" fmla="*/ 1076 w 1076"/>
                  <a:gd name="T9" fmla="*/ 1180 h 1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76" h="1274">
                    <a:moveTo>
                      <a:pt x="1076" y="1180"/>
                    </a:moveTo>
                    <a:cubicBezTo>
                      <a:pt x="1076" y="1087"/>
                      <a:pt x="0" y="1180"/>
                      <a:pt x="0" y="1180"/>
                    </a:cubicBezTo>
                    <a:cubicBezTo>
                      <a:pt x="0" y="104"/>
                      <a:pt x="0" y="104"/>
                      <a:pt x="0" y="104"/>
                    </a:cubicBezTo>
                    <a:cubicBezTo>
                      <a:pt x="0" y="104"/>
                      <a:pt x="1076" y="0"/>
                      <a:pt x="1076" y="104"/>
                    </a:cubicBezTo>
                    <a:cubicBezTo>
                      <a:pt x="1076" y="207"/>
                      <a:pt x="1076" y="1274"/>
                      <a:pt x="1076" y="1180"/>
                    </a:cubicBezTo>
                    <a:close/>
                  </a:path>
                </a:pathLst>
              </a:custGeom>
              <a:solidFill>
                <a:srgbClr val="D1D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2" name="Freeform 272"/>
              <p:cNvSpPr>
                <a:spLocks/>
              </p:cNvSpPr>
              <p:nvPr/>
            </p:nvSpPr>
            <p:spPr bwMode="auto">
              <a:xfrm>
                <a:off x="7231078" y="4395799"/>
                <a:ext cx="452439" cy="534989"/>
              </a:xfrm>
              <a:custGeom>
                <a:avLst/>
                <a:gdLst>
                  <a:gd name="T0" fmla="*/ 0 w 1077"/>
                  <a:gd name="T1" fmla="*/ 1180 h 1274"/>
                  <a:gd name="T2" fmla="*/ 1077 w 1077"/>
                  <a:gd name="T3" fmla="*/ 1180 h 1274"/>
                  <a:gd name="T4" fmla="*/ 1077 w 1077"/>
                  <a:gd name="T5" fmla="*/ 104 h 1274"/>
                  <a:gd name="T6" fmla="*/ 0 w 1077"/>
                  <a:gd name="T7" fmla="*/ 104 h 1274"/>
                  <a:gd name="T8" fmla="*/ 0 w 1077"/>
                  <a:gd name="T9" fmla="*/ 1180 h 1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77" h="1274">
                    <a:moveTo>
                      <a:pt x="0" y="1180"/>
                    </a:moveTo>
                    <a:cubicBezTo>
                      <a:pt x="0" y="1087"/>
                      <a:pt x="1077" y="1180"/>
                      <a:pt x="1077" y="1180"/>
                    </a:cubicBezTo>
                    <a:cubicBezTo>
                      <a:pt x="1077" y="104"/>
                      <a:pt x="1077" y="104"/>
                      <a:pt x="1077" y="104"/>
                    </a:cubicBezTo>
                    <a:cubicBezTo>
                      <a:pt x="1077" y="104"/>
                      <a:pt x="0" y="0"/>
                      <a:pt x="0" y="104"/>
                    </a:cubicBezTo>
                    <a:cubicBezTo>
                      <a:pt x="0" y="207"/>
                      <a:pt x="0" y="1274"/>
                      <a:pt x="0" y="1180"/>
                    </a:cubicBezTo>
                    <a:close/>
                  </a:path>
                </a:pathLst>
              </a:custGeom>
              <a:solidFill>
                <a:srgbClr val="D1D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3" name="Freeform 273"/>
              <p:cNvSpPr>
                <a:spLocks/>
              </p:cNvSpPr>
              <p:nvPr/>
            </p:nvSpPr>
            <p:spPr bwMode="auto">
              <a:xfrm>
                <a:off x="6764352" y="4375161"/>
                <a:ext cx="452439" cy="536576"/>
              </a:xfrm>
              <a:custGeom>
                <a:avLst/>
                <a:gdLst>
                  <a:gd name="T0" fmla="*/ 1076 w 1076"/>
                  <a:gd name="T1" fmla="*/ 1180 h 1274"/>
                  <a:gd name="T2" fmla="*/ 0 w 1076"/>
                  <a:gd name="T3" fmla="*/ 1180 h 1274"/>
                  <a:gd name="T4" fmla="*/ 0 w 1076"/>
                  <a:gd name="T5" fmla="*/ 104 h 1274"/>
                  <a:gd name="T6" fmla="*/ 1076 w 1076"/>
                  <a:gd name="T7" fmla="*/ 104 h 1274"/>
                  <a:gd name="T8" fmla="*/ 1076 w 1076"/>
                  <a:gd name="T9" fmla="*/ 1180 h 1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76" h="1274">
                    <a:moveTo>
                      <a:pt x="1076" y="1180"/>
                    </a:moveTo>
                    <a:cubicBezTo>
                      <a:pt x="1076" y="1087"/>
                      <a:pt x="0" y="1180"/>
                      <a:pt x="0" y="1180"/>
                    </a:cubicBezTo>
                    <a:cubicBezTo>
                      <a:pt x="0" y="104"/>
                      <a:pt x="0" y="104"/>
                      <a:pt x="0" y="104"/>
                    </a:cubicBezTo>
                    <a:cubicBezTo>
                      <a:pt x="0" y="104"/>
                      <a:pt x="1076" y="0"/>
                      <a:pt x="1076" y="104"/>
                    </a:cubicBezTo>
                    <a:cubicBezTo>
                      <a:pt x="1076" y="207"/>
                      <a:pt x="1076" y="1274"/>
                      <a:pt x="1076" y="1180"/>
                    </a:cubicBezTo>
                    <a:close/>
                  </a:path>
                </a:pathLst>
              </a:custGeom>
              <a:solidFill>
                <a:srgbClr val="F1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4" name="Freeform 274"/>
              <p:cNvSpPr>
                <a:spLocks/>
              </p:cNvSpPr>
              <p:nvPr/>
            </p:nvSpPr>
            <p:spPr bwMode="auto">
              <a:xfrm>
                <a:off x="7237428" y="4383099"/>
                <a:ext cx="452439" cy="534989"/>
              </a:xfrm>
              <a:custGeom>
                <a:avLst/>
                <a:gdLst>
                  <a:gd name="T0" fmla="*/ 0 w 1077"/>
                  <a:gd name="T1" fmla="*/ 1179 h 1273"/>
                  <a:gd name="T2" fmla="*/ 1077 w 1077"/>
                  <a:gd name="T3" fmla="*/ 1179 h 1273"/>
                  <a:gd name="T4" fmla="*/ 1077 w 1077"/>
                  <a:gd name="T5" fmla="*/ 103 h 1273"/>
                  <a:gd name="T6" fmla="*/ 0 w 1077"/>
                  <a:gd name="T7" fmla="*/ 103 h 1273"/>
                  <a:gd name="T8" fmla="*/ 0 w 1077"/>
                  <a:gd name="T9" fmla="*/ 1179 h 12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77" h="1273">
                    <a:moveTo>
                      <a:pt x="0" y="1179"/>
                    </a:moveTo>
                    <a:cubicBezTo>
                      <a:pt x="0" y="1086"/>
                      <a:pt x="1077" y="1179"/>
                      <a:pt x="1077" y="1179"/>
                    </a:cubicBezTo>
                    <a:cubicBezTo>
                      <a:pt x="1077" y="103"/>
                      <a:pt x="1077" y="103"/>
                      <a:pt x="1077" y="103"/>
                    </a:cubicBezTo>
                    <a:cubicBezTo>
                      <a:pt x="1077" y="103"/>
                      <a:pt x="0" y="0"/>
                      <a:pt x="0" y="103"/>
                    </a:cubicBezTo>
                    <a:cubicBezTo>
                      <a:pt x="0" y="206"/>
                      <a:pt x="0" y="1273"/>
                      <a:pt x="0" y="1179"/>
                    </a:cubicBezTo>
                    <a:close/>
                  </a:path>
                </a:pathLst>
              </a:custGeom>
              <a:solidFill>
                <a:srgbClr val="F1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5" name="Rectangle 275"/>
              <p:cNvSpPr>
                <a:spLocks noChangeArrowheads="1"/>
              </p:cNvSpPr>
              <p:nvPr/>
            </p:nvSpPr>
            <p:spPr bwMode="auto">
              <a:xfrm>
                <a:off x="7307278" y="4487874"/>
                <a:ext cx="312738" cy="6350"/>
              </a:xfrm>
              <a:prstGeom prst="rect">
                <a:avLst/>
              </a:prstGeom>
              <a:solidFill>
                <a:srgbClr val="5072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6" name="Rectangle 276"/>
              <p:cNvSpPr>
                <a:spLocks noChangeArrowheads="1"/>
              </p:cNvSpPr>
              <p:nvPr/>
            </p:nvSpPr>
            <p:spPr bwMode="auto">
              <a:xfrm>
                <a:off x="7307278" y="4503749"/>
                <a:ext cx="312738" cy="6350"/>
              </a:xfrm>
              <a:prstGeom prst="rect">
                <a:avLst/>
              </a:prstGeom>
              <a:solidFill>
                <a:srgbClr val="5072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7" name="Rectangle 277"/>
              <p:cNvSpPr>
                <a:spLocks noChangeArrowheads="1"/>
              </p:cNvSpPr>
              <p:nvPr/>
            </p:nvSpPr>
            <p:spPr bwMode="auto">
              <a:xfrm>
                <a:off x="7307278" y="4521212"/>
                <a:ext cx="312738" cy="6350"/>
              </a:xfrm>
              <a:prstGeom prst="rect">
                <a:avLst/>
              </a:prstGeom>
              <a:solidFill>
                <a:srgbClr val="5072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8" name="Rectangle 278"/>
              <p:cNvSpPr>
                <a:spLocks noChangeArrowheads="1"/>
              </p:cNvSpPr>
              <p:nvPr/>
            </p:nvSpPr>
            <p:spPr bwMode="auto">
              <a:xfrm>
                <a:off x="7307278" y="4538674"/>
                <a:ext cx="312738" cy="6350"/>
              </a:xfrm>
              <a:prstGeom prst="rect">
                <a:avLst/>
              </a:prstGeom>
              <a:solidFill>
                <a:srgbClr val="5072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9" name="Rectangle 279"/>
              <p:cNvSpPr>
                <a:spLocks noChangeArrowheads="1"/>
              </p:cNvSpPr>
              <p:nvPr/>
            </p:nvSpPr>
            <p:spPr bwMode="auto">
              <a:xfrm>
                <a:off x="7307278" y="4556137"/>
                <a:ext cx="312738" cy="6350"/>
              </a:xfrm>
              <a:prstGeom prst="rect">
                <a:avLst/>
              </a:prstGeom>
              <a:solidFill>
                <a:srgbClr val="5072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0" name="Rectangle 280"/>
              <p:cNvSpPr>
                <a:spLocks noChangeArrowheads="1"/>
              </p:cNvSpPr>
              <p:nvPr/>
            </p:nvSpPr>
            <p:spPr bwMode="auto">
              <a:xfrm>
                <a:off x="7307278" y="4573599"/>
                <a:ext cx="312738" cy="6350"/>
              </a:xfrm>
              <a:prstGeom prst="rect">
                <a:avLst/>
              </a:prstGeom>
              <a:solidFill>
                <a:srgbClr val="5072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1" name="Rectangle 281"/>
              <p:cNvSpPr>
                <a:spLocks noChangeArrowheads="1"/>
              </p:cNvSpPr>
              <p:nvPr/>
            </p:nvSpPr>
            <p:spPr bwMode="auto">
              <a:xfrm>
                <a:off x="7307278" y="4591062"/>
                <a:ext cx="312738" cy="4763"/>
              </a:xfrm>
              <a:prstGeom prst="rect">
                <a:avLst/>
              </a:prstGeom>
              <a:solidFill>
                <a:srgbClr val="5072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2" name="Rectangle 282"/>
              <p:cNvSpPr>
                <a:spLocks noChangeArrowheads="1"/>
              </p:cNvSpPr>
              <p:nvPr/>
            </p:nvSpPr>
            <p:spPr bwMode="auto">
              <a:xfrm>
                <a:off x="7307278" y="4606937"/>
                <a:ext cx="312738" cy="6350"/>
              </a:xfrm>
              <a:prstGeom prst="rect">
                <a:avLst/>
              </a:prstGeom>
              <a:solidFill>
                <a:srgbClr val="5072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3" name="Rectangle 283"/>
              <p:cNvSpPr>
                <a:spLocks noChangeArrowheads="1"/>
              </p:cNvSpPr>
              <p:nvPr/>
            </p:nvSpPr>
            <p:spPr bwMode="auto">
              <a:xfrm>
                <a:off x="7307278" y="4624399"/>
                <a:ext cx="312738" cy="6350"/>
              </a:xfrm>
              <a:prstGeom prst="rect">
                <a:avLst/>
              </a:prstGeom>
              <a:solidFill>
                <a:srgbClr val="5072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4" name="Rectangle 284"/>
              <p:cNvSpPr>
                <a:spLocks noChangeArrowheads="1"/>
              </p:cNvSpPr>
              <p:nvPr/>
            </p:nvSpPr>
            <p:spPr bwMode="auto">
              <a:xfrm>
                <a:off x="7307278" y="4641862"/>
                <a:ext cx="312738" cy="6350"/>
              </a:xfrm>
              <a:prstGeom prst="rect">
                <a:avLst/>
              </a:prstGeom>
              <a:solidFill>
                <a:srgbClr val="5072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5" name="Rectangle 285"/>
              <p:cNvSpPr>
                <a:spLocks noChangeArrowheads="1"/>
              </p:cNvSpPr>
              <p:nvPr/>
            </p:nvSpPr>
            <p:spPr bwMode="auto">
              <a:xfrm>
                <a:off x="7307278" y="4659325"/>
                <a:ext cx="312738" cy="4763"/>
              </a:xfrm>
              <a:prstGeom prst="rect">
                <a:avLst/>
              </a:prstGeom>
              <a:solidFill>
                <a:srgbClr val="5072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6" name="Rectangle 286"/>
              <p:cNvSpPr>
                <a:spLocks noChangeArrowheads="1"/>
              </p:cNvSpPr>
              <p:nvPr/>
            </p:nvSpPr>
            <p:spPr bwMode="auto">
              <a:xfrm>
                <a:off x="7307278" y="4675200"/>
                <a:ext cx="312738" cy="6350"/>
              </a:xfrm>
              <a:prstGeom prst="rect">
                <a:avLst/>
              </a:prstGeom>
              <a:solidFill>
                <a:srgbClr val="5072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7" name="Rectangle 287"/>
              <p:cNvSpPr>
                <a:spLocks noChangeArrowheads="1"/>
              </p:cNvSpPr>
              <p:nvPr/>
            </p:nvSpPr>
            <p:spPr bwMode="auto">
              <a:xfrm>
                <a:off x="7307278" y="4692662"/>
                <a:ext cx="312738" cy="6350"/>
              </a:xfrm>
              <a:prstGeom prst="rect">
                <a:avLst/>
              </a:prstGeom>
              <a:solidFill>
                <a:srgbClr val="5072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8" name="Rectangle 288"/>
              <p:cNvSpPr>
                <a:spLocks noChangeArrowheads="1"/>
              </p:cNvSpPr>
              <p:nvPr/>
            </p:nvSpPr>
            <p:spPr bwMode="auto">
              <a:xfrm>
                <a:off x="7307278" y="4710125"/>
                <a:ext cx="312738" cy="6350"/>
              </a:xfrm>
              <a:prstGeom prst="rect">
                <a:avLst/>
              </a:prstGeom>
              <a:solidFill>
                <a:srgbClr val="5072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9" name="Rectangle 289"/>
              <p:cNvSpPr>
                <a:spLocks noChangeArrowheads="1"/>
              </p:cNvSpPr>
              <p:nvPr/>
            </p:nvSpPr>
            <p:spPr bwMode="auto">
              <a:xfrm>
                <a:off x="7307278" y="4727587"/>
                <a:ext cx="312738" cy="6350"/>
              </a:xfrm>
              <a:prstGeom prst="rect">
                <a:avLst/>
              </a:prstGeom>
              <a:solidFill>
                <a:srgbClr val="5072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0" name="Rectangle 290"/>
              <p:cNvSpPr>
                <a:spLocks noChangeArrowheads="1"/>
              </p:cNvSpPr>
              <p:nvPr/>
            </p:nvSpPr>
            <p:spPr bwMode="auto">
              <a:xfrm>
                <a:off x="7307278" y="4743462"/>
                <a:ext cx="312738" cy="6350"/>
              </a:xfrm>
              <a:prstGeom prst="rect">
                <a:avLst/>
              </a:prstGeom>
              <a:solidFill>
                <a:srgbClr val="5072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1" name="Rectangle 291"/>
              <p:cNvSpPr>
                <a:spLocks noChangeArrowheads="1"/>
              </p:cNvSpPr>
              <p:nvPr/>
            </p:nvSpPr>
            <p:spPr bwMode="auto">
              <a:xfrm>
                <a:off x="7307278" y="4760925"/>
                <a:ext cx="312738" cy="6350"/>
              </a:xfrm>
              <a:prstGeom prst="rect">
                <a:avLst/>
              </a:prstGeom>
              <a:solidFill>
                <a:srgbClr val="5072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2" name="Rectangle 292"/>
              <p:cNvSpPr>
                <a:spLocks noChangeArrowheads="1"/>
              </p:cNvSpPr>
              <p:nvPr/>
            </p:nvSpPr>
            <p:spPr bwMode="auto">
              <a:xfrm>
                <a:off x="7307278" y="4778387"/>
                <a:ext cx="312738" cy="6350"/>
              </a:xfrm>
              <a:prstGeom prst="rect">
                <a:avLst/>
              </a:prstGeom>
              <a:solidFill>
                <a:srgbClr val="5072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3" name="Rectangle 293"/>
              <p:cNvSpPr>
                <a:spLocks noChangeArrowheads="1"/>
              </p:cNvSpPr>
              <p:nvPr/>
            </p:nvSpPr>
            <p:spPr bwMode="auto">
              <a:xfrm>
                <a:off x="7307278" y="4470412"/>
                <a:ext cx="312738" cy="6350"/>
              </a:xfrm>
              <a:prstGeom prst="rect">
                <a:avLst/>
              </a:prstGeom>
              <a:solidFill>
                <a:srgbClr val="5072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4" name="Rectangle 294"/>
              <p:cNvSpPr>
                <a:spLocks noChangeArrowheads="1"/>
              </p:cNvSpPr>
              <p:nvPr/>
            </p:nvSpPr>
            <p:spPr bwMode="auto">
              <a:xfrm>
                <a:off x="7307278" y="4795850"/>
                <a:ext cx="184150" cy="6350"/>
              </a:xfrm>
              <a:prstGeom prst="rect">
                <a:avLst/>
              </a:prstGeom>
              <a:solidFill>
                <a:srgbClr val="5072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5" name="Rectangle 295"/>
              <p:cNvSpPr>
                <a:spLocks noChangeArrowheads="1"/>
              </p:cNvSpPr>
              <p:nvPr/>
            </p:nvSpPr>
            <p:spPr bwMode="auto">
              <a:xfrm>
                <a:off x="6827852" y="4487874"/>
                <a:ext cx="314326" cy="6350"/>
              </a:xfrm>
              <a:prstGeom prst="rect">
                <a:avLst/>
              </a:prstGeom>
              <a:solidFill>
                <a:srgbClr val="5072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6" name="Rectangle 296"/>
              <p:cNvSpPr>
                <a:spLocks noChangeArrowheads="1"/>
              </p:cNvSpPr>
              <p:nvPr/>
            </p:nvSpPr>
            <p:spPr bwMode="auto">
              <a:xfrm>
                <a:off x="6827852" y="4503749"/>
                <a:ext cx="314326" cy="6350"/>
              </a:xfrm>
              <a:prstGeom prst="rect">
                <a:avLst/>
              </a:prstGeom>
              <a:solidFill>
                <a:srgbClr val="5072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7" name="Rectangle 297"/>
              <p:cNvSpPr>
                <a:spLocks noChangeArrowheads="1"/>
              </p:cNvSpPr>
              <p:nvPr/>
            </p:nvSpPr>
            <p:spPr bwMode="auto">
              <a:xfrm>
                <a:off x="6827852" y="4521212"/>
                <a:ext cx="314326" cy="6350"/>
              </a:xfrm>
              <a:prstGeom prst="rect">
                <a:avLst/>
              </a:prstGeom>
              <a:solidFill>
                <a:srgbClr val="5072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8" name="Rectangle 298"/>
              <p:cNvSpPr>
                <a:spLocks noChangeArrowheads="1"/>
              </p:cNvSpPr>
              <p:nvPr/>
            </p:nvSpPr>
            <p:spPr bwMode="auto">
              <a:xfrm>
                <a:off x="6827852" y="4538674"/>
                <a:ext cx="314326" cy="6350"/>
              </a:xfrm>
              <a:prstGeom prst="rect">
                <a:avLst/>
              </a:prstGeom>
              <a:solidFill>
                <a:srgbClr val="5072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9" name="Rectangle 299"/>
              <p:cNvSpPr>
                <a:spLocks noChangeArrowheads="1"/>
              </p:cNvSpPr>
              <p:nvPr/>
            </p:nvSpPr>
            <p:spPr bwMode="auto">
              <a:xfrm>
                <a:off x="6827852" y="4556137"/>
                <a:ext cx="314326" cy="6350"/>
              </a:xfrm>
              <a:prstGeom prst="rect">
                <a:avLst/>
              </a:prstGeom>
              <a:solidFill>
                <a:srgbClr val="5072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0" name="Rectangle 300"/>
              <p:cNvSpPr>
                <a:spLocks noChangeArrowheads="1"/>
              </p:cNvSpPr>
              <p:nvPr/>
            </p:nvSpPr>
            <p:spPr bwMode="auto">
              <a:xfrm>
                <a:off x="6827852" y="4573599"/>
                <a:ext cx="314326" cy="6350"/>
              </a:xfrm>
              <a:prstGeom prst="rect">
                <a:avLst/>
              </a:prstGeom>
              <a:solidFill>
                <a:srgbClr val="5072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1" name="Rectangle 301"/>
              <p:cNvSpPr>
                <a:spLocks noChangeArrowheads="1"/>
              </p:cNvSpPr>
              <p:nvPr/>
            </p:nvSpPr>
            <p:spPr bwMode="auto">
              <a:xfrm>
                <a:off x="6827852" y="4591062"/>
                <a:ext cx="314326" cy="4763"/>
              </a:xfrm>
              <a:prstGeom prst="rect">
                <a:avLst/>
              </a:prstGeom>
              <a:solidFill>
                <a:srgbClr val="5072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2" name="Rectangle 302"/>
              <p:cNvSpPr>
                <a:spLocks noChangeArrowheads="1"/>
              </p:cNvSpPr>
              <p:nvPr/>
            </p:nvSpPr>
            <p:spPr bwMode="auto">
              <a:xfrm>
                <a:off x="6827852" y="4606937"/>
                <a:ext cx="314326" cy="6350"/>
              </a:xfrm>
              <a:prstGeom prst="rect">
                <a:avLst/>
              </a:prstGeom>
              <a:solidFill>
                <a:srgbClr val="5072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3" name="Rectangle 303"/>
              <p:cNvSpPr>
                <a:spLocks noChangeArrowheads="1"/>
              </p:cNvSpPr>
              <p:nvPr/>
            </p:nvSpPr>
            <p:spPr bwMode="auto">
              <a:xfrm>
                <a:off x="6827852" y="4624399"/>
                <a:ext cx="314326" cy="6350"/>
              </a:xfrm>
              <a:prstGeom prst="rect">
                <a:avLst/>
              </a:prstGeom>
              <a:solidFill>
                <a:srgbClr val="5072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4" name="Rectangle 304"/>
              <p:cNvSpPr>
                <a:spLocks noChangeArrowheads="1"/>
              </p:cNvSpPr>
              <p:nvPr/>
            </p:nvSpPr>
            <p:spPr bwMode="auto">
              <a:xfrm>
                <a:off x="6827852" y="4641862"/>
                <a:ext cx="314326" cy="6350"/>
              </a:xfrm>
              <a:prstGeom prst="rect">
                <a:avLst/>
              </a:prstGeom>
              <a:solidFill>
                <a:srgbClr val="5072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5" name="Rectangle 305"/>
              <p:cNvSpPr>
                <a:spLocks noChangeArrowheads="1"/>
              </p:cNvSpPr>
              <p:nvPr/>
            </p:nvSpPr>
            <p:spPr bwMode="auto">
              <a:xfrm>
                <a:off x="6827852" y="4659325"/>
                <a:ext cx="314326" cy="4763"/>
              </a:xfrm>
              <a:prstGeom prst="rect">
                <a:avLst/>
              </a:prstGeom>
              <a:solidFill>
                <a:srgbClr val="5072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6" name="Rectangle 306"/>
              <p:cNvSpPr>
                <a:spLocks noChangeArrowheads="1"/>
              </p:cNvSpPr>
              <p:nvPr/>
            </p:nvSpPr>
            <p:spPr bwMode="auto">
              <a:xfrm>
                <a:off x="6827852" y="4675200"/>
                <a:ext cx="314326" cy="6350"/>
              </a:xfrm>
              <a:prstGeom prst="rect">
                <a:avLst/>
              </a:prstGeom>
              <a:solidFill>
                <a:srgbClr val="5072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7" name="Rectangle 307"/>
              <p:cNvSpPr>
                <a:spLocks noChangeArrowheads="1"/>
              </p:cNvSpPr>
              <p:nvPr/>
            </p:nvSpPr>
            <p:spPr bwMode="auto">
              <a:xfrm>
                <a:off x="6827852" y="4692662"/>
                <a:ext cx="314326" cy="6350"/>
              </a:xfrm>
              <a:prstGeom prst="rect">
                <a:avLst/>
              </a:prstGeom>
              <a:solidFill>
                <a:srgbClr val="5072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8" name="Rectangle 308"/>
              <p:cNvSpPr>
                <a:spLocks noChangeArrowheads="1"/>
              </p:cNvSpPr>
              <p:nvPr/>
            </p:nvSpPr>
            <p:spPr bwMode="auto">
              <a:xfrm>
                <a:off x="6827852" y="4710125"/>
                <a:ext cx="314326" cy="6350"/>
              </a:xfrm>
              <a:prstGeom prst="rect">
                <a:avLst/>
              </a:prstGeom>
              <a:solidFill>
                <a:srgbClr val="5072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9" name="Rectangle 309"/>
              <p:cNvSpPr>
                <a:spLocks noChangeArrowheads="1"/>
              </p:cNvSpPr>
              <p:nvPr/>
            </p:nvSpPr>
            <p:spPr bwMode="auto">
              <a:xfrm>
                <a:off x="6827852" y="4727587"/>
                <a:ext cx="314326" cy="6350"/>
              </a:xfrm>
              <a:prstGeom prst="rect">
                <a:avLst/>
              </a:prstGeom>
              <a:solidFill>
                <a:srgbClr val="5072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0" name="Rectangle 310"/>
              <p:cNvSpPr>
                <a:spLocks noChangeArrowheads="1"/>
              </p:cNvSpPr>
              <p:nvPr/>
            </p:nvSpPr>
            <p:spPr bwMode="auto">
              <a:xfrm>
                <a:off x="6827852" y="4743462"/>
                <a:ext cx="314326" cy="6350"/>
              </a:xfrm>
              <a:prstGeom prst="rect">
                <a:avLst/>
              </a:prstGeom>
              <a:solidFill>
                <a:srgbClr val="5072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1" name="Rectangle 311"/>
              <p:cNvSpPr>
                <a:spLocks noChangeArrowheads="1"/>
              </p:cNvSpPr>
              <p:nvPr/>
            </p:nvSpPr>
            <p:spPr bwMode="auto">
              <a:xfrm>
                <a:off x="6827852" y="4760925"/>
                <a:ext cx="314326" cy="6350"/>
              </a:xfrm>
              <a:prstGeom prst="rect">
                <a:avLst/>
              </a:prstGeom>
              <a:solidFill>
                <a:srgbClr val="5072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2" name="Rectangle 312"/>
              <p:cNvSpPr>
                <a:spLocks noChangeArrowheads="1"/>
              </p:cNvSpPr>
              <p:nvPr/>
            </p:nvSpPr>
            <p:spPr bwMode="auto">
              <a:xfrm>
                <a:off x="6827852" y="4778387"/>
                <a:ext cx="314326" cy="6350"/>
              </a:xfrm>
              <a:prstGeom prst="rect">
                <a:avLst/>
              </a:prstGeom>
              <a:solidFill>
                <a:srgbClr val="5072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3" name="Rectangle 313"/>
              <p:cNvSpPr>
                <a:spLocks noChangeArrowheads="1"/>
              </p:cNvSpPr>
              <p:nvPr/>
            </p:nvSpPr>
            <p:spPr bwMode="auto">
              <a:xfrm>
                <a:off x="6827852" y="4470412"/>
                <a:ext cx="314326" cy="6350"/>
              </a:xfrm>
              <a:prstGeom prst="rect">
                <a:avLst/>
              </a:prstGeom>
              <a:solidFill>
                <a:srgbClr val="5072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4" name="Rectangle 314"/>
              <p:cNvSpPr>
                <a:spLocks noChangeArrowheads="1"/>
              </p:cNvSpPr>
              <p:nvPr/>
            </p:nvSpPr>
            <p:spPr bwMode="auto">
              <a:xfrm>
                <a:off x="6827852" y="4795850"/>
                <a:ext cx="314326" cy="6350"/>
              </a:xfrm>
              <a:prstGeom prst="rect">
                <a:avLst/>
              </a:prstGeom>
              <a:solidFill>
                <a:srgbClr val="5072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cxnSp>
          <p:nvCxnSpPr>
            <p:cNvPr id="352" name="直接连接符 351"/>
            <p:cNvCxnSpPr/>
            <p:nvPr/>
          </p:nvCxnSpPr>
          <p:spPr>
            <a:xfrm>
              <a:off x="11223396" y="2305675"/>
              <a:ext cx="18524" cy="1002280"/>
            </a:xfrm>
            <a:prstGeom prst="line">
              <a:avLst/>
            </a:prstGeom>
            <a:ln w="38100">
              <a:solidFill>
                <a:srgbClr val="F1F2F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53" name="组合 352"/>
          <p:cNvGrpSpPr/>
          <p:nvPr/>
        </p:nvGrpSpPr>
        <p:grpSpPr>
          <a:xfrm>
            <a:off x="-2395123" y="-2771775"/>
            <a:ext cx="3825136" cy="7360872"/>
            <a:chOff x="-2910369" y="-5435493"/>
            <a:chExt cx="4966994" cy="9558197"/>
          </a:xfrm>
        </p:grpSpPr>
        <p:cxnSp>
          <p:nvCxnSpPr>
            <p:cNvPr id="354" name="直接连接符 353"/>
            <p:cNvCxnSpPr/>
            <p:nvPr/>
          </p:nvCxnSpPr>
          <p:spPr>
            <a:xfrm>
              <a:off x="1312884" y="-5435493"/>
              <a:ext cx="4972" cy="8117308"/>
            </a:xfrm>
            <a:prstGeom prst="line">
              <a:avLst/>
            </a:prstGeom>
            <a:ln w="38100">
              <a:solidFill>
                <a:srgbClr val="F1F2F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55" name="组合 354"/>
            <p:cNvGrpSpPr/>
            <p:nvPr/>
          </p:nvGrpSpPr>
          <p:grpSpPr>
            <a:xfrm>
              <a:off x="-2910369" y="2647395"/>
              <a:ext cx="4966994" cy="1475309"/>
              <a:chOff x="-2910369" y="2647395"/>
              <a:chExt cx="4966994" cy="1475309"/>
            </a:xfrm>
          </p:grpSpPr>
          <p:grpSp>
            <p:nvGrpSpPr>
              <p:cNvPr id="356" name="组合 355"/>
              <p:cNvGrpSpPr/>
              <p:nvPr/>
            </p:nvGrpSpPr>
            <p:grpSpPr>
              <a:xfrm>
                <a:off x="624651" y="2668549"/>
                <a:ext cx="1431974" cy="1161061"/>
                <a:chOff x="3616332" y="4303724"/>
                <a:chExt cx="881064" cy="714377"/>
              </a:xfrm>
            </p:grpSpPr>
            <p:sp>
              <p:nvSpPr>
                <p:cNvPr id="358" name="Freeform 389"/>
                <p:cNvSpPr>
                  <a:spLocks/>
                </p:cNvSpPr>
                <p:nvPr/>
              </p:nvSpPr>
              <p:spPr bwMode="auto">
                <a:xfrm>
                  <a:off x="3641732" y="4305311"/>
                  <a:ext cx="855664" cy="712789"/>
                </a:xfrm>
                <a:custGeom>
                  <a:avLst/>
                  <a:gdLst>
                    <a:gd name="T0" fmla="*/ 1965 w 2035"/>
                    <a:gd name="T1" fmla="*/ 0 h 1697"/>
                    <a:gd name="T2" fmla="*/ 70 w 2035"/>
                    <a:gd name="T3" fmla="*/ 0 h 1697"/>
                    <a:gd name="T4" fmla="*/ 0 w 2035"/>
                    <a:gd name="T5" fmla="*/ 69 h 1697"/>
                    <a:gd name="T6" fmla="*/ 0 w 2035"/>
                    <a:gd name="T7" fmla="*/ 1354 h 1697"/>
                    <a:gd name="T8" fmla="*/ 70 w 2035"/>
                    <a:gd name="T9" fmla="*/ 1424 h 1697"/>
                    <a:gd name="T10" fmla="*/ 837 w 2035"/>
                    <a:gd name="T11" fmla="*/ 1424 h 1697"/>
                    <a:gd name="T12" fmla="*/ 837 w 2035"/>
                    <a:gd name="T13" fmla="*/ 1614 h 1697"/>
                    <a:gd name="T14" fmla="*/ 491 w 2035"/>
                    <a:gd name="T15" fmla="*/ 1614 h 1697"/>
                    <a:gd name="T16" fmla="*/ 450 w 2035"/>
                    <a:gd name="T17" fmla="*/ 1656 h 1697"/>
                    <a:gd name="T18" fmla="*/ 491 w 2035"/>
                    <a:gd name="T19" fmla="*/ 1697 h 1697"/>
                    <a:gd name="T20" fmla="*/ 907 w 2035"/>
                    <a:gd name="T21" fmla="*/ 1697 h 1697"/>
                    <a:gd name="T22" fmla="*/ 1128 w 2035"/>
                    <a:gd name="T23" fmla="*/ 1697 h 1697"/>
                    <a:gd name="T24" fmla="*/ 1544 w 2035"/>
                    <a:gd name="T25" fmla="*/ 1697 h 1697"/>
                    <a:gd name="T26" fmla="*/ 1585 w 2035"/>
                    <a:gd name="T27" fmla="*/ 1656 h 1697"/>
                    <a:gd name="T28" fmla="*/ 1544 w 2035"/>
                    <a:gd name="T29" fmla="*/ 1614 h 1697"/>
                    <a:gd name="T30" fmla="*/ 1197 w 2035"/>
                    <a:gd name="T31" fmla="*/ 1614 h 1697"/>
                    <a:gd name="T32" fmla="*/ 1197 w 2035"/>
                    <a:gd name="T33" fmla="*/ 1424 h 1697"/>
                    <a:gd name="T34" fmla="*/ 1965 w 2035"/>
                    <a:gd name="T35" fmla="*/ 1424 h 1697"/>
                    <a:gd name="T36" fmla="*/ 2035 w 2035"/>
                    <a:gd name="T37" fmla="*/ 1354 h 1697"/>
                    <a:gd name="T38" fmla="*/ 2035 w 2035"/>
                    <a:gd name="T39" fmla="*/ 69 h 1697"/>
                    <a:gd name="T40" fmla="*/ 1965 w 2035"/>
                    <a:gd name="T41" fmla="*/ 0 h 16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2035" h="1697">
                      <a:moveTo>
                        <a:pt x="1965" y="0"/>
                      </a:moveTo>
                      <a:cubicBezTo>
                        <a:pt x="70" y="0"/>
                        <a:pt x="70" y="0"/>
                        <a:pt x="70" y="0"/>
                      </a:cubicBezTo>
                      <a:cubicBezTo>
                        <a:pt x="31" y="0"/>
                        <a:pt x="0" y="31"/>
                        <a:pt x="0" y="69"/>
                      </a:cubicBezTo>
                      <a:cubicBezTo>
                        <a:pt x="0" y="1354"/>
                        <a:pt x="0" y="1354"/>
                        <a:pt x="0" y="1354"/>
                      </a:cubicBezTo>
                      <a:cubicBezTo>
                        <a:pt x="0" y="1393"/>
                        <a:pt x="31" y="1424"/>
                        <a:pt x="70" y="1424"/>
                      </a:cubicBezTo>
                      <a:cubicBezTo>
                        <a:pt x="837" y="1424"/>
                        <a:pt x="837" y="1424"/>
                        <a:pt x="837" y="1424"/>
                      </a:cubicBezTo>
                      <a:cubicBezTo>
                        <a:pt x="837" y="1614"/>
                        <a:pt x="837" y="1614"/>
                        <a:pt x="837" y="1614"/>
                      </a:cubicBezTo>
                      <a:cubicBezTo>
                        <a:pt x="491" y="1614"/>
                        <a:pt x="491" y="1614"/>
                        <a:pt x="491" y="1614"/>
                      </a:cubicBezTo>
                      <a:cubicBezTo>
                        <a:pt x="468" y="1614"/>
                        <a:pt x="450" y="1633"/>
                        <a:pt x="450" y="1656"/>
                      </a:cubicBezTo>
                      <a:cubicBezTo>
                        <a:pt x="450" y="1679"/>
                        <a:pt x="468" y="1697"/>
                        <a:pt x="491" y="1697"/>
                      </a:cubicBezTo>
                      <a:cubicBezTo>
                        <a:pt x="907" y="1697"/>
                        <a:pt x="907" y="1697"/>
                        <a:pt x="907" y="1697"/>
                      </a:cubicBezTo>
                      <a:cubicBezTo>
                        <a:pt x="1128" y="1697"/>
                        <a:pt x="1128" y="1697"/>
                        <a:pt x="1128" y="1697"/>
                      </a:cubicBezTo>
                      <a:cubicBezTo>
                        <a:pt x="1544" y="1697"/>
                        <a:pt x="1544" y="1697"/>
                        <a:pt x="1544" y="1697"/>
                      </a:cubicBezTo>
                      <a:cubicBezTo>
                        <a:pt x="1567" y="1697"/>
                        <a:pt x="1585" y="1679"/>
                        <a:pt x="1585" y="1656"/>
                      </a:cubicBezTo>
                      <a:cubicBezTo>
                        <a:pt x="1585" y="1633"/>
                        <a:pt x="1567" y="1614"/>
                        <a:pt x="1544" y="1614"/>
                      </a:cubicBezTo>
                      <a:cubicBezTo>
                        <a:pt x="1197" y="1614"/>
                        <a:pt x="1197" y="1614"/>
                        <a:pt x="1197" y="1614"/>
                      </a:cubicBezTo>
                      <a:cubicBezTo>
                        <a:pt x="1197" y="1424"/>
                        <a:pt x="1197" y="1424"/>
                        <a:pt x="1197" y="1424"/>
                      </a:cubicBezTo>
                      <a:cubicBezTo>
                        <a:pt x="1965" y="1424"/>
                        <a:pt x="1965" y="1424"/>
                        <a:pt x="1965" y="1424"/>
                      </a:cubicBezTo>
                      <a:cubicBezTo>
                        <a:pt x="2004" y="1424"/>
                        <a:pt x="2035" y="1393"/>
                        <a:pt x="2035" y="1354"/>
                      </a:cubicBezTo>
                      <a:cubicBezTo>
                        <a:pt x="2035" y="69"/>
                        <a:pt x="2035" y="69"/>
                        <a:pt x="2035" y="69"/>
                      </a:cubicBezTo>
                      <a:cubicBezTo>
                        <a:pt x="2035" y="31"/>
                        <a:pt x="2004" y="0"/>
                        <a:pt x="1965" y="0"/>
                      </a:cubicBezTo>
                      <a:close/>
                    </a:path>
                  </a:pathLst>
                </a:custGeom>
                <a:solidFill>
                  <a:srgbClr val="6D6E7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59" name="Freeform 390"/>
                <p:cNvSpPr>
                  <a:spLocks/>
                </p:cNvSpPr>
                <p:nvPr/>
              </p:nvSpPr>
              <p:spPr bwMode="auto">
                <a:xfrm>
                  <a:off x="3616332" y="4303724"/>
                  <a:ext cx="855664" cy="714377"/>
                </a:xfrm>
                <a:custGeom>
                  <a:avLst/>
                  <a:gdLst>
                    <a:gd name="T0" fmla="*/ 1965 w 2035"/>
                    <a:gd name="T1" fmla="*/ 0 h 1697"/>
                    <a:gd name="T2" fmla="*/ 70 w 2035"/>
                    <a:gd name="T3" fmla="*/ 0 h 1697"/>
                    <a:gd name="T4" fmla="*/ 0 w 2035"/>
                    <a:gd name="T5" fmla="*/ 70 h 1697"/>
                    <a:gd name="T6" fmla="*/ 0 w 2035"/>
                    <a:gd name="T7" fmla="*/ 1354 h 1697"/>
                    <a:gd name="T8" fmla="*/ 70 w 2035"/>
                    <a:gd name="T9" fmla="*/ 1424 h 1697"/>
                    <a:gd name="T10" fmla="*/ 838 w 2035"/>
                    <a:gd name="T11" fmla="*/ 1424 h 1697"/>
                    <a:gd name="T12" fmla="*/ 838 w 2035"/>
                    <a:gd name="T13" fmla="*/ 1614 h 1697"/>
                    <a:gd name="T14" fmla="*/ 492 w 2035"/>
                    <a:gd name="T15" fmla="*/ 1614 h 1697"/>
                    <a:gd name="T16" fmla="*/ 450 w 2035"/>
                    <a:gd name="T17" fmla="*/ 1656 h 1697"/>
                    <a:gd name="T18" fmla="*/ 492 w 2035"/>
                    <a:gd name="T19" fmla="*/ 1697 h 1697"/>
                    <a:gd name="T20" fmla="*/ 907 w 2035"/>
                    <a:gd name="T21" fmla="*/ 1697 h 1697"/>
                    <a:gd name="T22" fmla="*/ 1128 w 2035"/>
                    <a:gd name="T23" fmla="*/ 1697 h 1697"/>
                    <a:gd name="T24" fmla="*/ 1544 w 2035"/>
                    <a:gd name="T25" fmla="*/ 1697 h 1697"/>
                    <a:gd name="T26" fmla="*/ 1585 w 2035"/>
                    <a:gd name="T27" fmla="*/ 1656 h 1697"/>
                    <a:gd name="T28" fmla="*/ 1544 w 2035"/>
                    <a:gd name="T29" fmla="*/ 1614 h 1697"/>
                    <a:gd name="T30" fmla="*/ 1198 w 2035"/>
                    <a:gd name="T31" fmla="*/ 1614 h 1697"/>
                    <a:gd name="T32" fmla="*/ 1198 w 2035"/>
                    <a:gd name="T33" fmla="*/ 1424 h 1697"/>
                    <a:gd name="T34" fmla="*/ 1965 w 2035"/>
                    <a:gd name="T35" fmla="*/ 1424 h 1697"/>
                    <a:gd name="T36" fmla="*/ 2035 w 2035"/>
                    <a:gd name="T37" fmla="*/ 1354 h 1697"/>
                    <a:gd name="T38" fmla="*/ 2035 w 2035"/>
                    <a:gd name="T39" fmla="*/ 70 h 1697"/>
                    <a:gd name="T40" fmla="*/ 1965 w 2035"/>
                    <a:gd name="T41" fmla="*/ 0 h 16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2035" h="1697">
                      <a:moveTo>
                        <a:pt x="1965" y="0"/>
                      </a:moveTo>
                      <a:cubicBezTo>
                        <a:pt x="70" y="0"/>
                        <a:pt x="70" y="0"/>
                        <a:pt x="70" y="0"/>
                      </a:cubicBezTo>
                      <a:cubicBezTo>
                        <a:pt x="31" y="0"/>
                        <a:pt x="0" y="31"/>
                        <a:pt x="0" y="70"/>
                      </a:cubicBezTo>
                      <a:cubicBezTo>
                        <a:pt x="0" y="1354"/>
                        <a:pt x="0" y="1354"/>
                        <a:pt x="0" y="1354"/>
                      </a:cubicBezTo>
                      <a:cubicBezTo>
                        <a:pt x="0" y="1393"/>
                        <a:pt x="31" y="1424"/>
                        <a:pt x="70" y="1424"/>
                      </a:cubicBezTo>
                      <a:cubicBezTo>
                        <a:pt x="838" y="1424"/>
                        <a:pt x="838" y="1424"/>
                        <a:pt x="838" y="1424"/>
                      </a:cubicBezTo>
                      <a:cubicBezTo>
                        <a:pt x="838" y="1614"/>
                        <a:pt x="838" y="1614"/>
                        <a:pt x="838" y="1614"/>
                      </a:cubicBezTo>
                      <a:cubicBezTo>
                        <a:pt x="492" y="1614"/>
                        <a:pt x="492" y="1614"/>
                        <a:pt x="492" y="1614"/>
                      </a:cubicBezTo>
                      <a:cubicBezTo>
                        <a:pt x="469" y="1614"/>
                        <a:pt x="450" y="1633"/>
                        <a:pt x="450" y="1656"/>
                      </a:cubicBezTo>
                      <a:cubicBezTo>
                        <a:pt x="450" y="1679"/>
                        <a:pt x="469" y="1697"/>
                        <a:pt x="492" y="1697"/>
                      </a:cubicBezTo>
                      <a:cubicBezTo>
                        <a:pt x="907" y="1697"/>
                        <a:pt x="907" y="1697"/>
                        <a:pt x="907" y="1697"/>
                      </a:cubicBezTo>
                      <a:cubicBezTo>
                        <a:pt x="1128" y="1697"/>
                        <a:pt x="1128" y="1697"/>
                        <a:pt x="1128" y="1697"/>
                      </a:cubicBezTo>
                      <a:cubicBezTo>
                        <a:pt x="1544" y="1697"/>
                        <a:pt x="1544" y="1697"/>
                        <a:pt x="1544" y="1697"/>
                      </a:cubicBezTo>
                      <a:cubicBezTo>
                        <a:pt x="1567" y="1697"/>
                        <a:pt x="1585" y="1679"/>
                        <a:pt x="1585" y="1656"/>
                      </a:cubicBezTo>
                      <a:cubicBezTo>
                        <a:pt x="1585" y="1633"/>
                        <a:pt x="1567" y="1614"/>
                        <a:pt x="1544" y="1614"/>
                      </a:cubicBezTo>
                      <a:cubicBezTo>
                        <a:pt x="1198" y="1614"/>
                        <a:pt x="1198" y="1614"/>
                        <a:pt x="1198" y="1614"/>
                      </a:cubicBezTo>
                      <a:cubicBezTo>
                        <a:pt x="1198" y="1424"/>
                        <a:pt x="1198" y="1424"/>
                        <a:pt x="1198" y="1424"/>
                      </a:cubicBezTo>
                      <a:cubicBezTo>
                        <a:pt x="1965" y="1424"/>
                        <a:pt x="1965" y="1424"/>
                        <a:pt x="1965" y="1424"/>
                      </a:cubicBezTo>
                      <a:cubicBezTo>
                        <a:pt x="2004" y="1424"/>
                        <a:pt x="2035" y="1393"/>
                        <a:pt x="2035" y="1354"/>
                      </a:cubicBezTo>
                      <a:cubicBezTo>
                        <a:pt x="2035" y="70"/>
                        <a:pt x="2035" y="70"/>
                        <a:pt x="2035" y="70"/>
                      </a:cubicBezTo>
                      <a:cubicBezTo>
                        <a:pt x="2035" y="31"/>
                        <a:pt x="2004" y="0"/>
                        <a:pt x="1965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60" name="Freeform 391"/>
                <p:cNvSpPr>
                  <a:spLocks/>
                </p:cNvSpPr>
                <p:nvPr/>
              </p:nvSpPr>
              <p:spPr bwMode="auto">
                <a:xfrm>
                  <a:off x="3641732" y="4341824"/>
                  <a:ext cx="798514" cy="446089"/>
                </a:xfrm>
                <a:custGeom>
                  <a:avLst/>
                  <a:gdLst>
                    <a:gd name="T0" fmla="*/ 0 w 1897"/>
                    <a:gd name="T1" fmla="*/ 991 h 1061"/>
                    <a:gd name="T2" fmla="*/ 70 w 1897"/>
                    <a:gd name="T3" fmla="*/ 1061 h 1061"/>
                    <a:gd name="T4" fmla="*/ 1827 w 1897"/>
                    <a:gd name="T5" fmla="*/ 1061 h 1061"/>
                    <a:gd name="T6" fmla="*/ 1897 w 1897"/>
                    <a:gd name="T7" fmla="*/ 991 h 1061"/>
                    <a:gd name="T8" fmla="*/ 1897 w 1897"/>
                    <a:gd name="T9" fmla="*/ 70 h 1061"/>
                    <a:gd name="T10" fmla="*/ 1827 w 1897"/>
                    <a:gd name="T11" fmla="*/ 0 h 1061"/>
                    <a:gd name="T12" fmla="*/ 70 w 1897"/>
                    <a:gd name="T13" fmla="*/ 0 h 1061"/>
                    <a:gd name="T14" fmla="*/ 0 w 1897"/>
                    <a:gd name="T15" fmla="*/ 70 h 1061"/>
                    <a:gd name="T16" fmla="*/ 0 w 1897"/>
                    <a:gd name="T17" fmla="*/ 991 h 10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897" h="1061">
                      <a:moveTo>
                        <a:pt x="0" y="991"/>
                      </a:moveTo>
                      <a:cubicBezTo>
                        <a:pt x="0" y="1029"/>
                        <a:pt x="31" y="1061"/>
                        <a:pt x="70" y="1061"/>
                      </a:cubicBezTo>
                      <a:cubicBezTo>
                        <a:pt x="1827" y="1061"/>
                        <a:pt x="1827" y="1061"/>
                        <a:pt x="1827" y="1061"/>
                      </a:cubicBezTo>
                      <a:cubicBezTo>
                        <a:pt x="1866" y="1061"/>
                        <a:pt x="1897" y="1029"/>
                        <a:pt x="1897" y="991"/>
                      </a:cubicBezTo>
                      <a:cubicBezTo>
                        <a:pt x="1897" y="70"/>
                        <a:pt x="1897" y="70"/>
                        <a:pt x="1897" y="70"/>
                      </a:cubicBezTo>
                      <a:cubicBezTo>
                        <a:pt x="1897" y="31"/>
                        <a:pt x="1866" y="0"/>
                        <a:pt x="1827" y="0"/>
                      </a:cubicBezTo>
                      <a:cubicBezTo>
                        <a:pt x="70" y="0"/>
                        <a:pt x="70" y="0"/>
                        <a:pt x="70" y="0"/>
                      </a:cubicBezTo>
                      <a:cubicBezTo>
                        <a:pt x="31" y="0"/>
                        <a:pt x="0" y="31"/>
                        <a:pt x="0" y="70"/>
                      </a:cubicBezTo>
                      <a:lnTo>
                        <a:pt x="0" y="991"/>
                      </a:lnTo>
                      <a:close/>
                    </a:path>
                  </a:pathLst>
                </a:custGeom>
                <a:solidFill>
                  <a:srgbClr val="9BE7D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357" name="矩形 356"/>
              <p:cNvSpPr/>
              <p:nvPr/>
            </p:nvSpPr>
            <p:spPr>
              <a:xfrm>
                <a:off x="-2910369" y="2647395"/>
                <a:ext cx="3446594" cy="1475309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2" name="组合 11"/>
          <p:cNvGrpSpPr/>
          <p:nvPr/>
        </p:nvGrpSpPr>
        <p:grpSpPr>
          <a:xfrm>
            <a:off x="11014383" y="1242390"/>
            <a:ext cx="602503" cy="1179778"/>
            <a:chOff x="11142545" y="1239927"/>
            <a:chExt cx="602503" cy="1179778"/>
          </a:xfrm>
        </p:grpSpPr>
        <p:cxnSp>
          <p:nvCxnSpPr>
            <p:cNvPr id="344" name="直接连接符 343"/>
            <p:cNvCxnSpPr/>
            <p:nvPr/>
          </p:nvCxnSpPr>
          <p:spPr>
            <a:xfrm>
              <a:off x="11415371" y="1239927"/>
              <a:ext cx="10623" cy="574780"/>
            </a:xfrm>
            <a:prstGeom prst="line">
              <a:avLst/>
            </a:prstGeom>
            <a:ln w="38100">
              <a:solidFill>
                <a:srgbClr val="F1F2F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69" name="组合 268"/>
            <p:cNvGrpSpPr/>
            <p:nvPr/>
          </p:nvGrpSpPr>
          <p:grpSpPr>
            <a:xfrm>
              <a:off x="11142545" y="1487308"/>
              <a:ext cx="602503" cy="932397"/>
              <a:chOff x="6086488" y="4283086"/>
              <a:chExt cx="484189" cy="749302"/>
            </a:xfrm>
          </p:grpSpPr>
          <p:sp>
            <p:nvSpPr>
              <p:cNvPr id="270" name="Freeform 315"/>
              <p:cNvSpPr>
                <a:spLocks/>
              </p:cNvSpPr>
              <p:nvPr/>
            </p:nvSpPr>
            <p:spPr bwMode="auto">
              <a:xfrm>
                <a:off x="6108713" y="4283086"/>
                <a:ext cx="461964" cy="727077"/>
              </a:xfrm>
              <a:custGeom>
                <a:avLst/>
                <a:gdLst>
                  <a:gd name="T0" fmla="*/ 1101 w 1101"/>
                  <a:gd name="T1" fmla="*/ 577 h 1729"/>
                  <a:gd name="T2" fmla="*/ 1012 w 1101"/>
                  <a:gd name="T3" fmla="*/ 577 h 1729"/>
                  <a:gd name="T4" fmla="*/ 1012 w 1101"/>
                  <a:gd name="T5" fmla="*/ 205 h 1729"/>
                  <a:gd name="T6" fmla="*/ 1012 w 1101"/>
                  <a:gd name="T7" fmla="*/ 205 h 1729"/>
                  <a:gd name="T8" fmla="*/ 1012 w 1101"/>
                  <a:gd name="T9" fmla="*/ 205 h 1729"/>
                  <a:gd name="T10" fmla="*/ 1012 w 1101"/>
                  <a:gd name="T11" fmla="*/ 205 h 1729"/>
                  <a:gd name="T12" fmla="*/ 971 w 1101"/>
                  <a:gd name="T13" fmla="*/ 76 h 1729"/>
                  <a:gd name="T14" fmla="*/ 971 w 1101"/>
                  <a:gd name="T15" fmla="*/ 76 h 1729"/>
                  <a:gd name="T16" fmla="*/ 956 w 1101"/>
                  <a:gd name="T17" fmla="*/ 28 h 1729"/>
                  <a:gd name="T18" fmla="*/ 956 w 1101"/>
                  <a:gd name="T19" fmla="*/ 28 h 1729"/>
                  <a:gd name="T20" fmla="*/ 956 w 1101"/>
                  <a:gd name="T21" fmla="*/ 28 h 1729"/>
                  <a:gd name="T22" fmla="*/ 948 w 1101"/>
                  <a:gd name="T23" fmla="*/ 54 h 1729"/>
                  <a:gd name="T24" fmla="*/ 941 w 1101"/>
                  <a:gd name="T25" fmla="*/ 76 h 1729"/>
                  <a:gd name="T26" fmla="*/ 941 w 1101"/>
                  <a:gd name="T27" fmla="*/ 76 h 1729"/>
                  <a:gd name="T28" fmla="*/ 900 w 1101"/>
                  <a:gd name="T29" fmla="*/ 205 h 1729"/>
                  <a:gd name="T30" fmla="*/ 900 w 1101"/>
                  <a:gd name="T31" fmla="*/ 205 h 1729"/>
                  <a:gd name="T32" fmla="*/ 900 w 1101"/>
                  <a:gd name="T33" fmla="*/ 205 h 1729"/>
                  <a:gd name="T34" fmla="*/ 900 w 1101"/>
                  <a:gd name="T35" fmla="*/ 205 h 1729"/>
                  <a:gd name="T36" fmla="*/ 900 w 1101"/>
                  <a:gd name="T37" fmla="*/ 205 h 1729"/>
                  <a:gd name="T38" fmla="*/ 900 w 1101"/>
                  <a:gd name="T39" fmla="*/ 205 h 1729"/>
                  <a:gd name="T40" fmla="*/ 900 w 1101"/>
                  <a:gd name="T41" fmla="*/ 577 h 1729"/>
                  <a:gd name="T42" fmla="*/ 850 w 1101"/>
                  <a:gd name="T43" fmla="*/ 577 h 1729"/>
                  <a:gd name="T44" fmla="*/ 850 w 1101"/>
                  <a:gd name="T45" fmla="*/ 177 h 1729"/>
                  <a:gd name="T46" fmla="*/ 850 w 1101"/>
                  <a:gd name="T47" fmla="*/ 177 h 1729"/>
                  <a:gd name="T48" fmla="*/ 850 w 1101"/>
                  <a:gd name="T49" fmla="*/ 176 h 1729"/>
                  <a:gd name="T50" fmla="*/ 850 w 1101"/>
                  <a:gd name="T51" fmla="*/ 176 h 1729"/>
                  <a:gd name="T52" fmla="*/ 809 w 1101"/>
                  <a:gd name="T53" fmla="*/ 48 h 1729"/>
                  <a:gd name="T54" fmla="*/ 810 w 1101"/>
                  <a:gd name="T55" fmla="*/ 48 h 1729"/>
                  <a:gd name="T56" fmla="*/ 795 w 1101"/>
                  <a:gd name="T57" fmla="*/ 0 h 1729"/>
                  <a:gd name="T58" fmla="*/ 794 w 1101"/>
                  <a:gd name="T59" fmla="*/ 0 h 1729"/>
                  <a:gd name="T60" fmla="*/ 794 w 1101"/>
                  <a:gd name="T61" fmla="*/ 0 h 1729"/>
                  <a:gd name="T62" fmla="*/ 786 w 1101"/>
                  <a:gd name="T63" fmla="*/ 26 h 1729"/>
                  <a:gd name="T64" fmla="*/ 779 w 1101"/>
                  <a:gd name="T65" fmla="*/ 48 h 1729"/>
                  <a:gd name="T66" fmla="*/ 779 w 1101"/>
                  <a:gd name="T67" fmla="*/ 48 h 1729"/>
                  <a:gd name="T68" fmla="*/ 739 w 1101"/>
                  <a:gd name="T69" fmla="*/ 176 h 1729"/>
                  <a:gd name="T70" fmla="*/ 739 w 1101"/>
                  <a:gd name="T71" fmla="*/ 176 h 1729"/>
                  <a:gd name="T72" fmla="*/ 739 w 1101"/>
                  <a:gd name="T73" fmla="*/ 176 h 1729"/>
                  <a:gd name="T74" fmla="*/ 739 w 1101"/>
                  <a:gd name="T75" fmla="*/ 176 h 1729"/>
                  <a:gd name="T76" fmla="*/ 739 w 1101"/>
                  <a:gd name="T77" fmla="*/ 177 h 1729"/>
                  <a:gd name="T78" fmla="*/ 739 w 1101"/>
                  <a:gd name="T79" fmla="*/ 177 h 1729"/>
                  <a:gd name="T80" fmla="*/ 739 w 1101"/>
                  <a:gd name="T81" fmla="*/ 577 h 1729"/>
                  <a:gd name="T82" fmla="*/ 0 w 1101"/>
                  <a:gd name="T83" fmla="*/ 577 h 1729"/>
                  <a:gd name="T84" fmla="*/ 0 w 1101"/>
                  <a:gd name="T85" fmla="*/ 1486 h 1729"/>
                  <a:gd name="T86" fmla="*/ 548 w 1101"/>
                  <a:gd name="T87" fmla="*/ 1729 h 1729"/>
                  <a:gd name="T88" fmla="*/ 1101 w 1101"/>
                  <a:gd name="T89" fmla="*/ 1486 h 1729"/>
                  <a:gd name="T90" fmla="*/ 1101 w 1101"/>
                  <a:gd name="T91" fmla="*/ 577 h 1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101" h="1729">
                    <a:moveTo>
                      <a:pt x="1101" y="577"/>
                    </a:moveTo>
                    <a:cubicBezTo>
                      <a:pt x="1012" y="577"/>
                      <a:pt x="1012" y="577"/>
                      <a:pt x="1012" y="577"/>
                    </a:cubicBezTo>
                    <a:cubicBezTo>
                      <a:pt x="1012" y="205"/>
                      <a:pt x="1012" y="205"/>
                      <a:pt x="1012" y="205"/>
                    </a:cubicBezTo>
                    <a:cubicBezTo>
                      <a:pt x="1012" y="205"/>
                      <a:pt x="1012" y="205"/>
                      <a:pt x="1012" y="205"/>
                    </a:cubicBezTo>
                    <a:cubicBezTo>
                      <a:pt x="1012" y="205"/>
                      <a:pt x="1012" y="205"/>
                      <a:pt x="1012" y="205"/>
                    </a:cubicBezTo>
                    <a:cubicBezTo>
                      <a:pt x="1012" y="205"/>
                      <a:pt x="1012" y="205"/>
                      <a:pt x="1012" y="205"/>
                    </a:cubicBezTo>
                    <a:cubicBezTo>
                      <a:pt x="971" y="76"/>
                      <a:pt x="971" y="76"/>
                      <a:pt x="971" y="76"/>
                    </a:cubicBezTo>
                    <a:cubicBezTo>
                      <a:pt x="971" y="76"/>
                      <a:pt x="971" y="76"/>
                      <a:pt x="971" y="76"/>
                    </a:cubicBezTo>
                    <a:cubicBezTo>
                      <a:pt x="956" y="28"/>
                      <a:pt x="956" y="28"/>
                      <a:pt x="956" y="28"/>
                    </a:cubicBezTo>
                    <a:cubicBezTo>
                      <a:pt x="956" y="28"/>
                      <a:pt x="956" y="28"/>
                      <a:pt x="956" y="28"/>
                    </a:cubicBezTo>
                    <a:cubicBezTo>
                      <a:pt x="956" y="28"/>
                      <a:pt x="956" y="28"/>
                      <a:pt x="956" y="28"/>
                    </a:cubicBezTo>
                    <a:cubicBezTo>
                      <a:pt x="948" y="54"/>
                      <a:pt x="948" y="54"/>
                      <a:pt x="948" y="54"/>
                    </a:cubicBezTo>
                    <a:cubicBezTo>
                      <a:pt x="941" y="76"/>
                      <a:pt x="941" y="76"/>
                      <a:pt x="941" y="76"/>
                    </a:cubicBezTo>
                    <a:cubicBezTo>
                      <a:pt x="941" y="76"/>
                      <a:pt x="941" y="76"/>
                      <a:pt x="941" y="76"/>
                    </a:cubicBezTo>
                    <a:cubicBezTo>
                      <a:pt x="900" y="205"/>
                      <a:pt x="900" y="205"/>
                      <a:pt x="900" y="205"/>
                    </a:cubicBezTo>
                    <a:cubicBezTo>
                      <a:pt x="900" y="205"/>
                      <a:pt x="900" y="205"/>
                      <a:pt x="900" y="205"/>
                    </a:cubicBezTo>
                    <a:cubicBezTo>
                      <a:pt x="900" y="205"/>
                      <a:pt x="900" y="205"/>
                      <a:pt x="900" y="205"/>
                    </a:cubicBezTo>
                    <a:cubicBezTo>
                      <a:pt x="900" y="205"/>
                      <a:pt x="900" y="205"/>
                      <a:pt x="900" y="205"/>
                    </a:cubicBezTo>
                    <a:cubicBezTo>
                      <a:pt x="900" y="205"/>
                      <a:pt x="900" y="205"/>
                      <a:pt x="900" y="205"/>
                    </a:cubicBezTo>
                    <a:cubicBezTo>
                      <a:pt x="900" y="205"/>
                      <a:pt x="900" y="205"/>
                      <a:pt x="900" y="205"/>
                    </a:cubicBezTo>
                    <a:cubicBezTo>
                      <a:pt x="900" y="577"/>
                      <a:pt x="900" y="577"/>
                      <a:pt x="900" y="577"/>
                    </a:cubicBezTo>
                    <a:cubicBezTo>
                      <a:pt x="850" y="577"/>
                      <a:pt x="850" y="577"/>
                      <a:pt x="850" y="577"/>
                    </a:cubicBezTo>
                    <a:cubicBezTo>
                      <a:pt x="850" y="177"/>
                      <a:pt x="850" y="177"/>
                      <a:pt x="850" y="177"/>
                    </a:cubicBezTo>
                    <a:cubicBezTo>
                      <a:pt x="850" y="177"/>
                      <a:pt x="850" y="177"/>
                      <a:pt x="850" y="177"/>
                    </a:cubicBezTo>
                    <a:cubicBezTo>
                      <a:pt x="850" y="176"/>
                      <a:pt x="850" y="176"/>
                      <a:pt x="850" y="176"/>
                    </a:cubicBezTo>
                    <a:cubicBezTo>
                      <a:pt x="850" y="176"/>
                      <a:pt x="850" y="176"/>
                      <a:pt x="850" y="176"/>
                    </a:cubicBezTo>
                    <a:cubicBezTo>
                      <a:pt x="809" y="48"/>
                      <a:pt x="809" y="48"/>
                      <a:pt x="809" y="48"/>
                    </a:cubicBezTo>
                    <a:cubicBezTo>
                      <a:pt x="810" y="48"/>
                      <a:pt x="810" y="48"/>
                      <a:pt x="810" y="48"/>
                    </a:cubicBezTo>
                    <a:cubicBezTo>
                      <a:pt x="795" y="0"/>
                      <a:pt x="795" y="0"/>
                      <a:pt x="795" y="0"/>
                    </a:cubicBezTo>
                    <a:cubicBezTo>
                      <a:pt x="794" y="0"/>
                      <a:pt x="794" y="0"/>
                      <a:pt x="794" y="0"/>
                    </a:cubicBezTo>
                    <a:cubicBezTo>
                      <a:pt x="794" y="0"/>
                      <a:pt x="794" y="0"/>
                      <a:pt x="794" y="0"/>
                    </a:cubicBezTo>
                    <a:cubicBezTo>
                      <a:pt x="786" y="26"/>
                      <a:pt x="786" y="26"/>
                      <a:pt x="786" y="26"/>
                    </a:cubicBezTo>
                    <a:cubicBezTo>
                      <a:pt x="779" y="48"/>
                      <a:pt x="779" y="48"/>
                      <a:pt x="779" y="48"/>
                    </a:cubicBezTo>
                    <a:cubicBezTo>
                      <a:pt x="779" y="48"/>
                      <a:pt x="779" y="48"/>
                      <a:pt x="779" y="48"/>
                    </a:cubicBezTo>
                    <a:cubicBezTo>
                      <a:pt x="739" y="176"/>
                      <a:pt x="739" y="176"/>
                      <a:pt x="739" y="176"/>
                    </a:cubicBezTo>
                    <a:cubicBezTo>
                      <a:pt x="739" y="176"/>
                      <a:pt x="739" y="176"/>
                      <a:pt x="739" y="176"/>
                    </a:cubicBezTo>
                    <a:cubicBezTo>
                      <a:pt x="739" y="176"/>
                      <a:pt x="739" y="176"/>
                      <a:pt x="739" y="176"/>
                    </a:cubicBezTo>
                    <a:cubicBezTo>
                      <a:pt x="739" y="176"/>
                      <a:pt x="739" y="176"/>
                      <a:pt x="739" y="176"/>
                    </a:cubicBezTo>
                    <a:cubicBezTo>
                      <a:pt x="739" y="177"/>
                      <a:pt x="739" y="177"/>
                      <a:pt x="739" y="177"/>
                    </a:cubicBezTo>
                    <a:cubicBezTo>
                      <a:pt x="739" y="177"/>
                      <a:pt x="739" y="177"/>
                      <a:pt x="739" y="177"/>
                    </a:cubicBezTo>
                    <a:cubicBezTo>
                      <a:pt x="739" y="577"/>
                      <a:pt x="739" y="577"/>
                      <a:pt x="739" y="577"/>
                    </a:cubicBezTo>
                    <a:cubicBezTo>
                      <a:pt x="0" y="577"/>
                      <a:pt x="0" y="577"/>
                      <a:pt x="0" y="577"/>
                    </a:cubicBezTo>
                    <a:cubicBezTo>
                      <a:pt x="0" y="1486"/>
                      <a:pt x="0" y="1486"/>
                      <a:pt x="0" y="1486"/>
                    </a:cubicBezTo>
                    <a:cubicBezTo>
                      <a:pt x="548" y="1729"/>
                      <a:pt x="548" y="1729"/>
                      <a:pt x="548" y="1729"/>
                    </a:cubicBezTo>
                    <a:cubicBezTo>
                      <a:pt x="1101" y="1486"/>
                      <a:pt x="1101" y="1486"/>
                      <a:pt x="1101" y="1486"/>
                    </a:cubicBezTo>
                    <a:lnTo>
                      <a:pt x="1101" y="577"/>
                    </a:lnTo>
                    <a:close/>
                  </a:path>
                </a:pathLst>
              </a:custGeom>
              <a:solidFill>
                <a:srgbClr val="6D6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1" name="Freeform 316"/>
              <p:cNvSpPr>
                <a:spLocks/>
              </p:cNvSpPr>
              <p:nvPr/>
            </p:nvSpPr>
            <p:spPr bwMode="auto">
              <a:xfrm>
                <a:off x="6472251" y="4310074"/>
                <a:ext cx="46038" cy="476251"/>
              </a:xfrm>
              <a:custGeom>
                <a:avLst/>
                <a:gdLst>
                  <a:gd name="T0" fmla="*/ 111 w 111"/>
                  <a:gd name="T1" fmla="*/ 177 h 1133"/>
                  <a:gd name="T2" fmla="*/ 55 w 111"/>
                  <a:gd name="T3" fmla="*/ 0 h 1133"/>
                  <a:gd name="T4" fmla="*/ 0 w 111"/>
                  <a:gd name="T5" fmla="*/ 177 h 1133"/>
                  <a:gd name="T6" fmla="*/ 0 w 111"/>
                  <a:gd name="T7" fmla="*/ 177 h 1133"/>
                  <a:gd name="T8" fmla="*/ 0 w 111"/>
                  <a:gd name="T9" fmla="*/ 177 h 1133"/>
                  <a:gd name="T10" fmla="*/ 0 w 111"/>
                  <a:gd name="T11" fmla="*/ 177 h 1133"/>
                  <a:gd name="T12" fmla="*/ 0 w 111"/>
                  <a:gd name="T13" fmla="*/ 177 h 1133"/>
                  <a:gd name="T14" fmla="*/ 0 w 111"/>
                  <a:gd name="T15" fmla="*/ 1119 h 1133"/>
                  <a:gd name="T16" fmla="*/ 15 w 111"/>
                  <a:gd name="T17" fmla="*/ 1133 h 1133"/>
                  <a:gd name="T18" fmla="*/ 96 w 111"/>
                  <a:gd name="T19" fmla="*/ 1133 h 1133"/>
                  <a:gd name="T20" fmla="*/ 111 w 111"/>
                  <a:gd name="T21" fmla="*/ 1119 h 1133"/>
                  <a:gd name="T22" fmla="*/ 111 w 111"/>
                  <a:gd name="T23" fmla="*/ 177 h 1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11" h="1133">
                    <a:moveTo>
                      <a:pt x="111" y="177"/>
                    </a:moveTo>
                    <a:cubicBezTo>
                      <a:pt x="55" y="0"/>
                      <a:pt x="55" y="0"/>
                      <a:pt x="55" y="0"/>
                    </a:cubicBezTo>
                    <a:cubicBezTo>
                      <a:pt x="0" y="177"/>
                      <a:pt x="0" y="177"/>
                      <a:pt x="0" y="177"/>
                    </a:cubicBezTo>
                    <a:cubicBezTo>
                      <a:pt x="0" y="177"/>
                      <a:pt x="0" y="177"/>
                      <a:pt x="0" y="177"/>
                    </a:cubicBezTo>
                    <a:cubicBezTo>
                      <a:pt x="0" y="177"/>
                      <a:pt x="0" y="177"/>
                      <a:pt x="0" y="177"/>
                    </a:cubicBezTo>
                    <a:cubicBezTo>
                      <a:pt x="0" y="177"/>
                      <a:pt x="0" y="177"/>
                      <a:pt x="0" y="177"/>
                    </a:cubicBezTo>
                    <a:cubicBezTo>
                      <a:pt x="0" y="177"/>
                      <a:pt x="0" y="177"/>
                      <a:pt x="0" y="177"/>
                    </a:cubicBezTo>
                    <a:cubicBezTo>
                      <a:pt x="0" y="1119"/>
                      <a:pt x="0" y="1119"/>
                      <a:pt x="0" y="1119"/>
                    </a:cubicBezTo>
                    <a:cubicBezTo>
                      <a:pt x="0" y="1127"/>
                      <a:pt x="6" y="1133"/>
                      <a:pt x="15" y="1133"/>
                    </a:cubicBezTo>
                    <a:cubicBezTo>
                      <a:pt x="96" y="1133"/>
                      <a:pt x="96" y="1133"/>
                      <a:pt x="96" y="1133"/>
                    </a:cubicBezTo>
                    <a:cubicBezTo>
                      <a:pt x="104" y="1133"/>
                      <a:pt x="111" y="1127"/>
                      <a:pt x="111" y="1119"/>
                    </a:cubicBezTo>
                    <a:cubicBezTo>
                      <a:pt x="111" y="177"/>
                      <a:pt x="111" y="177"/>
                      <a:pt x="111" y="177"/>
                    </a:cubicBezTo>
                    <a:close/>
                  </a:path>
                </a:pathLst>
              </a:custGeom>
              <a:solidFill>
                <a:srgbClr val="FEC7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2" name="Freeform 317"/>
              <p:cNvSpPr>
                <a:spLocks/>
              </p:cNvSpPr>
              <p:nvPr/>
            </p:nvSpPr>
            <p:spPr bwMode="auto">
              <a:xfrm>
                <a:off x="6488126" y="4310074"/>
                <a:ext cx="14288" cy="19050"/>
              </a:xfrm>
              <a:custGeom>
                <a:avLst/>
                <a:gdLst>
                  <a:gd name="T0" fmla="*/ 0 w 9"/>
                  <a:gd name="T1" fmla="*/ 12 h 12"/>
                  <a:gd name="T2" fmla="*/ 5 w 9"/>
                  <a:gd name="T3" fmla="*/ 0 h 12"/>
                  <a:gd name="T4" fmla="*/ 9 w 9"/>
                  <a:gd name="T5" fmla="*/ 12 h 12"/>
                  <a:gd name="T6" fmla="*/ 0 w 9"/>
                  <a:gd name="T7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12">
                    <a:moveTo>
                      <a:pt x="0" y="12"/>
                    </a:moveTo>
                    <a:lnTo>
                      <a:pt x="5" y="0"/>
                    </a:lnTo>
                    <a:lnTo>
                      <a:pt x="9" y="12"/>
                    </a:lnTo>
                    <a:lnTo>
                      <a:pt x="0" y="12"/>
                    </a:lnTo>
                    <a:close/>
                  </a:path>
                </a:pathLst>
              </a:custGeom>
              <a:solidFill>
                <a:srgbClr val="8082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3" name="Freeform 318"/>
              <p:cNvSpPr>
                <a:spLocks/>
              </p:cNvSpPr>
              <p:nvPr/>
            </p:nvSpPr>
            <p:spPr bwMode="auto">
              <a:xfrm>
                <a:off x="6483364" y="4384686"/>
                <a:ext cx="23813" cy="388939"/>
              </a:xfrm>
              <a:custGeom>
                <a:avLst/>
                <a:gdLst>
                  <a:gd name="T0" fmla="*/ 0 w 55"/>
                  <a:gd name="T1" fmla="*/ 28 h 929"/>
                  <a:gd name="T2" fmla="*/ 0 w 55"/>
                  <a:gd name="T3" fmla="*/ 912 h 929"/>
                  <a:gd name="T4" fmla="*/ 16 w 55"/>
                  <a:gd name="T5" fmla="*/ 929 h 929"/>
                  <a:gd name="T6" fmla="*/ 38 w 55"/>
                  <a:gd name="T7" fmla="*/ 929 h 929"/>
                  <a:gd name="T8" fmla="*/ 55 w 55"/>
                  <a:gd name="T9" fmla="*/ 912 h 929"/>
                  <a:gd name="T10" fmla="*/ 55 w 55"/>
                  <a:gd name="T11" fmla="*/ 28 h 929"/>
                  <a:gd name="T12" fmla="*/ 27 w 55"/>
                  <a:gd name="T13" fmla="*/ 0 h 929"/>
                  <a:gd name="T14" fmla="*/ 0 w 55"/>
                  <a:gd name="T15" fmla="*/ 28 h 9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5" h="929">
                    <a:moveTo>
                      <a:pt x="0" y="28"/>
                    </a:moveTo>
                    <a:cubicBezTo>
                      <a:pt x="0" y="912"/>
                      <a:pt x="0" y="912"/>
                      <a:pt x="0" y="912"/>
                    </a:cubicBezTo>
                    <a:cubicBezTo>
                      <a:pt x="0" y="921"/>
                      <a:pt x="7" y="929"/>
                      <a:pt x="16" y="929"/>
                    </a:cubicBezTo>
                    <a:cubicBezTo>
                      <a:pt x="38" y="929"/>
                      <a:pt x="38" y="929"/>
                      <a:pt x="38" y="929"/>
                    </a:cubicBezTo>
                    <a:cubicBezTo>
                      <a:pt x="48" y="929"/>
                      <a:pt x="55" y="921"/>
                      <a:pt x="55" y="912"/>
                    </a:cubicBezTo>
                    <a:cubicBezTo>
                      <a:pt x="55" y="28"/>
                      <a:pt x="55" y="28"/>
                      <a:pt x="55" y="28"/>
                    </a:cubicBezTo>
                    <a:cubicBezTo>
                      <a:pt x="55" y="13"/>
                      <a:pt x="43" y="0"/>
                      <a:pt x="27" y="0"/>
                    </a:cubicBezTo>
                    <a:cubicBezTo>
                      <a:pt x="12" y="0"/>
                      <a:pt x="0" y="13"/>
                      <a:pt x="0" y="28"/>
                    </a:cubicBezTo>
                  </a:path>
                </a:pathLst>
              </a:custGeom>
              <a:solidFill>
                <a:srgbClr val="96A5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4" name="Freeform 319"/>
              <p:cNvSpPr>
                <a:spLocks/>
              </p:cNvSpPr>
              <p:nvPr/>
            </p:nvSpPr>
            <p:spPr bwMode="auto">
              <a:xfrm>
                <a:off x="6507176" y="4384686"/>
                <a:ext cx="11113" cy="388939"/>
              </a:xfrm>
              <a:custGeom>
                <a:avLst/>
                <a:gdLst>
                  <a:gd name="T0" fmla="*/ 0 w 28"/>
                  <a:gd name="T1" fmla="*/ 28 h 929"/>
                  <a:gd name="T2" fmla="*/ 0 w 28"/>
                  <a:gd name="T3" fmla="*/ 912 h 929"/>
                  <a:gd name="T4" fmla="*/ 17 w 28"/>
                  <a:gd name="T5" fmla="*/ 929 h 929"/>
                  <a:gd name="T6" fmla="*/ 28 w 28"/>
                  <a:gd name="T7" fmla="*/ 929 h 929"/>
                  <a:gd name="T8" fmla="*/ 28 w 28"/>
                  <a:gd name="T9" fmla="*/ 0 h 929"/>
                  <a:gd name="T10" fmla="*/ 0 w 28"/>
                  <a:gd name="T11" fmla="*/ 28 h 9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" h="929">
                    <a:moveTo>
                      <a:pt x="0" y="28"/>
                    </a:moveTo>
                    <a:cubicBezTo>
                      <a:pt x="0" y="912"/>
                      <a:pt x="0" y="912"/>
                      <a:pt x="0" y="912"/>
                    </a:cubicBezTo>
                    <a:cubicBezTo>
                      <a:pt x="0" y="921"/>
                      <a:pt x="8" y="929"/>
                      <a:pt x="17" y="929"/>
                    </a:cubicBezTo>
                    <a:cubicBezTo>
                      <a:pt x="28" y="929"/>
                      <a:pt x="28" y="929"/>
                      <a:pt x="28" y="929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13" y="0"/>
                      <a:pt x="0" y="13"/>
                      <a:pt x="0" y="28"/>
                    </a:cubicBezTo>
                  </a:path>
                </a:pathLst>
              </a:custGeom>
              <a:solidFill>
                <a:srgbClr val="6953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5" name="Freeform 320"/>
              <p:cNvSpPr>
                <a:spLocks/>
              </p:cNvSpPr>
              <p:nvPr/>
            </p:nvSpPr>
            <p:spPr bwMode="auto">
              <a:xfrm>
                <a:off x="6472251" y="4384686"/>
                <a:ext cx="11113" cy="388939"/>
              </a:xfrm>
              <a:custGeom>
                <a:avLst/>
                <a:gdLst>
                  <a:gd name="T0" fmla="*/ 28 w 28"/>
                  <a:gd name="T1" fmla="*/ 28 h 929"/>
                  <a:gd name="T2" fmla="*/ 28 w 28"/>
                  <a:gd name="T3" fmla="*/ 912 h 929"/>
                  <a:gd name="T4" fmla="*/ 11 w 28"/>
                  <a:gd name="T5" fmla="*/ 929 h 929"/>
                  <a:gd name="T6" fmla="*/ 0 w 28"/>
                  <a:gd name="T7" fmla="*/ 929 h 929"/>
                  <a:gd name="T8" fmla="*/ 0 w 28"/>
                  <a:gd name="T9" fmla="*/ 0 h 929"/>
                  <a:gd name="T10" fmla="*/ 28 w 28"/>
                  <a:gd name="T11" fmla="*/ 28 h 9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" h="929">
                    <a:moveTo>
                      <a:pt x="28" y="28"/>
                    </a:moveTo>
                    <a:cubicBezTo>
                      <a:pt x="28" y="912"/>
                      <a:pt x="28" y="912"/>
                      <a:pt x="28" y="912"/>
                    </a:cubicBezTo>
                    <a:cubicBezTo>
                      <a:pt x="28" y="921"/>
                      <a:pt x="20" y="929"/>
                      <a:pt x="11" y="929"/>
                    </a:cubicBezTo>
                    <a:cubicBezTo>
                      <a:pt x="0" y="929"/>
                      <a:pt x="0" y="929"/>
                      <a:pt x="0" y="92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5" y="0"/>
                      <a:pt x="28" y="13"/>
                      <a:pt x="28" y="28"/>
                    </a:cubicBezTo>
                  </a:path>
                </a:pathLst>
              </a:custGeom>
              <a:solidFill>
                <a:srgbClr val="6953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6" name="Rectangle 321"/>
              <p:cNvSpPr>
                <a:spLocks noChangeArrowheads="1"/>
              </p:cNvSpPr>
              <p:nvPr/>
            </p:nvSpPr>
            <p:spPr bwMode="auto">
              <a:xfrm>
                <a:off x="6472251" y="4767275"/>
                <a:ext cx="11113" cy="7938"/>
              </a:xfrm>
              <a:prstGeom prst="rect">
                <a:avLst/>
              </a:prstGeom>
              <a:solidFill>
                <a:srgbClr val="5859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7" name="Rectangle 322"/>
              <p:cNvSpPr>
                <a:spLocks noChangeArrowheads="1"/>
              </p:cNvSpPr>
              <p:nvPr/>
            </p:nvSpPr>
            <p:spPr bwMode="auto">
              <a:xfrm>
                <a:off x="6507176" y="4767275"/>
                <a:ext cx="11113" cy="7938"/>
              </a:xfrm>
              <a:prstGeom prst="rect">
                <a:avLst/>
              </a:prstGeom>
              <a:solidFill>
                <a:srgbClr val="5859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8" name="Rectangle 323"/>
              <p:cNvSpPr>
                <a:spLocks noChangeArrowheads="1"/>
              </p:cNvSpPr>
              <p:nvPr/>
            </p:nvSpPr>
            <p:spPr bwMode="auto">
              <a:xfrm>
                <a:off x="6483364" y="4767275"/>
                <a:ext cx="23813" cy="7938"/>
              </a:xfrm>
              <a:prstGeom prst="rect">
                <a:avLst/>
              </a:prstGeom>
              <a:solidFill>
                <a:srgbClr val="6D6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9" name="Freeform 324"/>
              <p:cNvSpPr>
                <a:spLocks/>
              </p:cNvSpPr>
              <p:nvPr/>
            </p:nvSpPr>
            <p:spPr bwMode="auto">
              <a:xfrm>
                <a:off x="6403989" y="4297374"/>
                <a:ext cx="46038" cy="476251"/>
              </a:xfrm>
              <a:custGeom>
                <a:avLst/>
                <a:gdLst>
                  <a:gd name="T0" fmla="*/ 111 w 111"/>
                  <a:gd name="T1" fmla="*/ 177 h 1133"/>
                  <a:gd name="T2" fmla="*/ 56 w 111"/>
                  <a:gd name="T3" fmla="*/ 0 h 1133"/>
                  <a:gd name="T4" fmla="*/ 0 w 111"/>
                  <a:gd name="T5" fmla="*/ 177 h 1133"/>
                  <a:gd name="T6" fmla="*/ 0 w 111"/>
                  <a:gd name="T7" fmla="*/ 177 h 1133"/>
                  <a:gd name="T8" fmla="*/ 0 w 111"/>
                  <a:gd name="T9" fmla="*/ 177 h 1133"/>
                  <a:gd name="T10" fmla="*/ 0 w 111"/>
                  <a:gd name="T11" fmla="*/ 177 h 1133"/>
                  <a:gd name="T12" fmla="*/ 0 w 111"/>
                  <a:gd name="T13" fmla="*/ 177 h 1133"/>
                  <a:gd name="T14" fmla="*/ 0 w 111"/>
                  <a:gd name="T15" fmla="*/ 1118 h 1133"/>
                  <a:gd name="T16" fmla="*/ 15 w 111"/>
                  <a:gd name="T17" fmla="*/ 1133 h 1133"/>
                  <a:gd name="T18" fmla="*/ 97 w 111"/>
                  <a:gd name="T19" fmla="*/ 1133 h 1133"/>
                  <a:gd name="T20" fmla="*/ 111 w 111"/>
                  <a:gd name="T21" fmla="*/ 1118 h 1133"/>
                  <a:gd name="T22" fmla="*/ 111 w 111"/>
                  <a:gd name="T23" fmla="*/ 177 h 1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11" h="1133">
                    <a:moveTo>
                      <a:pt x="111" y="177"/>
                    </a:moveTo>
                    <a:cubicBezTo>
                      <a:pt x="56" y="0"/>
                      <a:pt x="56" y="0"/>
                      <a:pt x="56" y="0"/>
                    </a:cubicBezTo>
                    <a:cubicBezTo>
                      <a:pt x="0" y="177"/>
                      <a:pt x="0" y="177"/>
                      <a:pt x="0" y="177"/>
                    </a:cubicBezTo>
                    <a:cubicBezTo>
                      <a:pt x="0" y="177"/>
                      <a:pt x="0" y="177"/>
                      <a:pt x="0" y="177"/>
                    </a:cubicBezTo>
                    <a:cubicBezTo>
                      <a:pt x="0" y="177"/>
                      <a:pt x="0" y="177"/>
                      <a:pt x="0" y="177"/>
                    </a:cubicBezTo>
                    <a:cubicBezTo>
                      <a:pt x="0" y="177"/>
                      <a:pt x="0" y="177"/>
                      <a:pt x="0" y="177"/>
                    </a:cubicBezTo>
                    <a:cubicBezTo>
                      <a:pt x="0" y="177"/>
                      <a:pt x="0" y="177"/>
                      <a:pt x="0" y="177"/>
                    </a:cubicBezTo>
                    <a:cubicBezTo>
                      <a:pt x="0" y="1118"/>
                      <a:pt x="0" y="1118"/>
                      <a:pt x="0" y="1118"/>
                    </a:cubicBezTo>
                    <a:cubicBezTo>
                      <a:pt x="0" y="1127"/>
                      <a:pt x="7" y="1133"/>
                      <a:pt x="15" y="1133"/>
                    </a:cubicBezTo>
                    <a:cubicBezTo>
                      <a:pt x="97" y="1133"/>
                      <a:pt x="97" y="1133"/>
                      <a:pt x="97" y="1133"/>
                    </a:cubicBezTo>
                    <a:cubicBezTo>
                      <a:pt x="105" y="1133"/>
                      <a:pt x="111" y="1127"/>
                      <a:pt x="111" y="1118"/>
                    </a:cubicBezTo>
                    <a:cubicBezTo>
                      <a:pt x="111" y="177"/>
                      <a:pt x="111" y="177"/>
                      <a:pt x="111" y="177"/>
                    </a:cubicBezTo>
                    <a:close/>
                  </a:path>
                </a:pathLst>
              </a:custGeom>
              <a:solidFill>
                <a:srgbClr val="FEC7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0" name="Freeform 325"/>
              <p:cNvSpPr>
                <a:spLocks/>
              </p:cNvSpPr>
              <p:nvPr/>
            </p:nvSpPr>
            <p:spPr bwMode="auto">
              <a:xfrm>
                <a:off x="6421451" y="4297374"/>
                <a:ext cx="12700" cy="20638"/>
              </a:xfrm>
              <a:custGeom>
                <a:avLst/>
                <a:gdLst>
                  <a:gd name="T0" fmla="*/ 0 w 8"/>
                  <a:gd name="T1" fmla="*/ 13 h 13"/>
                  <a:gd name="T2" fmla="*/ 4 w 8"/>
                  <a:gd name="T3" fmla="*/ 0 h 13"/>
                  <a:gd name="T4" fmla="*/ 8 w 8"/>
                  <a:gd name="T5" fmla="*/ 13 h 13"/>
                  <a:gd name="T6" fmla="*/ 0 w 8"/>
                  <a:gd name="T7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13">
                    <a:moveTo>
                      <a:pt x="0" y="13"/>
                    </a:moveTo>
                    <a:lnTo>
                      <a:pt x="4" y="0"/>
                    </a:lnTo>
                    <a:lnTo>
                      <a:pt x="8" y="13"/>
                    </a:lnTo>
                    <a:lnTo>
                      <a:pt x="0" y="13"/>
                    </a:lnTo>
                    <a:close/>
                  </a:path>
                </a:pathLst>
              </a:custGeom>
              <a:solidFill>
                <a:srgbClr val="F2642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1" name="Freeform 326"/>
              <p:cNvSpPr>
                <a:spLocks/>
              </p:cNvSpPr>
              <p:nvPr/>
            </p:nvSpPr>
            <p:spPr bwMode="auto">
              <a:xfrm>
                <a:off x="6415101" y="4371986"/>
                <a:ext cx="23813" cy="390526"/>
              </a:xfrm>
              <a:custGeom>
                <a:avLst/>
                <a:gdLst>
                  <a:gd name="T0" fmla="*/ 0 w 56"/>
                  <a:gd name="T1" fmla="*/ 28 h 928"/>
                  <a:gd name="T2" fmla="*/ 0 w 56"/>
                  <a:gd name="T3" fmla="*/ 912 h 928"/>
                  <a:gd name="T4" fmla="*/ 17 w 56"/>
                  <a:gd name="T5" fmla="*/ 928 h 928"/>
                  <a:gd name="T6" fmla="*/ 39 w 56"/>
                  <a:gd name="T7" fmla="*/ 928 h 928"/>
                  <a:gd name="T8" fmla="*/ 56 w 56"/>
                  <a:gd name="T9" fmla="*/ 912 h 928"/>
                  <a:gd name="T10" fmla="*/ 56 w 56"/>
                  <a:gd name="T11" fmla="*/ 28 h 928"/>
                  <a:gd name="T12" fmla="*/ 28 w 56"/>
                  <a:gd name="T13" fmla="*/ 0 h 928"/>
                  <a:gd name="T14" fmla="*/ 0 w 56"/>
                  <a:gd name="T15" fmla="*/ 28 h 9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6" h="928">
                    <a:moveTo>
                      <a:pt x="0" y="28"/>
                    </a:moveTo>
                    <a:cubicBezTo>
                      <a:pt x="0" y="912"/>
                      <a:pt x="0" y="912"/>
                      <a:pt x="0" y="912"/>
                    </a:cubicBezTo>
                    <a:cubicBezTo>
                      <a:pt x="0" y="921"/>
                      <a:pt x="8" y="928"/>
                      <a:pt x="17" y="928"/>
                    </a:cubicBezTo>
                    <a:cubicBezTo>
                      <a:pt x="39" y="928"/>
                      <a:pt x="39" y="928"/>
                      <a:pt x="39" y="928"/>
                    </a:cubicBezTo>
                    <a:cubicBezTo>
                      <a:pt x="48" y="928"/>
                      <a:pt x="56" y="921"/>
                      <a:pt x="56" y="912"/>
                    </a:cubicBezTo>
                    <a:cubicBezTo>
                      <a:pt x="56" y="28"/>
                      <a:pt x="56" y="28"/>
                      <a:pt x="56" y="28"/>
                    </a:cubicBezTo>
                    <a:cubicBezTo>
                      <a:pt x="56" y="12"/>
                      <a:pt x="43" y="0"/>
                      <a:pt x="28" y="0"/>
                    </a:cubicBezTo>
                    <a:cubicBezTo>
                      <a:pt x="12" y="0"/>
                      <a:pt x="0" y="12"/>
                      <a:pt x="0" y="28"/>
                    </a:cubicBezTo>
                  </a:path>
                </a:pathLst>
              </a:custGeom>
              <a:solidFill>
                <a:srgbClr val="F2642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2" name="Freeform 327"/>
              <p:cNvSpPr>
                <a:spLocks/>
              </p:cNvSpPr>
              <p:nvPr/>
            </p:nvSpPr>
            <p:spPr bwMode="auto">
              <a:xfrm>
                <a:off x="6438914" y="4371986"/>
                <a:ext cx="11113" cy="390526"/>
              </a:xfrm>
              <a:custGeom>
                <a:avLst/>
                <a:gdLst>
                  <a:gd name="T0" fmla="*/ 0 w 27"/>
                  <a:gd name="T1" fmla="*/ 28 h 928"/>
                  <a:gd name="T2" fmla="*/ 0 w 27"/>
                  <a:gd name="T3" fmla="*/ 912 h 928"/>
                  <a:gd name="T4" fmla="*/ 17 w 27"/>
                  <a:gd name="T5" fmla="*/ 928 h 928"/>
                  <a:gd name="T6" fmla="*/ 27 w 27"/>
                  <a:gd name="T7" fmla="*/ 928 h 928"/>
                  <a:gd name="T8" fmla="*/ 27 w 27"/>
                  <a:gd name="T9" fmla="*/ 0 h 928"/>
                  <a:gd name="T10" fmla="*/ 0 w 27"/>
                  <a:gd name="T11" fmla="*/ 28 h 9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" h="928">
                    <a:moveTo>
                      <a:pt x="0" y="28"/>
                    </a:moveTo>
                    <a:cubicBezTo>
                      <a:pt x="0" y="912"/>
                      <a:pt x="0" y="912"/>
                      <a:pt x="0" y="912"/>
                    </a:cubicBezTo>
                    <a:cubicBezTo>
                      <a:pt x="0" y="921"/>
                      <a:pt x="7" y="928"/>
                      <a:pt x="17" y="928"/>
                    </a:cubicBezTo>
                    <a:cubicBezTo>
                      <a:pt x="27" y="928"/>
                      <a:pt x="27" y="928"/>
                      <a:pt x="27" y="928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12" y="0"/>
                      <a:pt x="0" y="12"/>
                      <a:pt x="0" y="28"/>
                    </a:cubicBezTo>
                  </a:path>
                </a:pathLst>
              </a:custGeom>
              <a:solidFill>
                <a:srgbClr val="85AB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3" name="Freeform 328"/>
              <p:cNvSpPr>
                <a:spLocks/>
              </p:cNvSpPr>
              <p:nvPr/>
            </p:nvSpPr>
            <p:spPr bwMode="auto">
              <a:xfrm>
                <a:off x="6403989" y="4371986"/>
                <a:ext cx="11113" cy="390526"/>
              </a:xfrm>
              <a:custGeom>
                <a:avLst/>
                <a:gdLst>
                  <a:gd name="T0" fmla="*/ 28 w 28"/>
                  <a:gd name="T1" fmla="*/ 28 h 928"/>
                  <a:gd name="T2" fmla="*/ 28 w 28"/>
                  <a:gd name="T3" fmla="*/ 912 h 928"/>
                  <a:gd name="T4" fmla="*/ 11 w 28"/>
                  <a:gd name="T5" fmla="*/ 928 h 928"/>
                  <a:gd name="T6" fmla="*/ 0 w 28"/>
                  <a:gd name="T7" fmla="*/ 928 h 928"/>
                  <a:gd name="T8" fmla="*/ 0 w 28"/>
                  <a:gd name="T9" fmla="*/ 0 h 928"/>
                  <a:gd name="T10" fmla="*/ 28 w 28"/>
                  <a:gd name="T11" fmla="*/ 28 h 9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" h="928">
                    <a:moveTo>
                      <a:pt x="28" y="28"/>
                    </a:moveTo>
                    <a:cubicBezTo>
                      <a:pt x="28" y="912"/>
                      <a:pt x="28" y="912"/>
                      <a:pt x="28" y="912"/>
                    </a:cubicBezTo>
                    <a:cubicBezTo>
                      <a:pt x="28" y="921"/>
                      <a:pt x="20" y="928"/>
                      <a:pt x="11" y="928"/>
                    </a:cubicBezTo>
                    <a:cubicBezTo>
                      <a:pt x="0" y="928"/>
                      <a:pt x="0" y="928"/>
                      <a:pt x="0" y="928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5" y="0"/>
                      <a:pt x="28" y="12"/>
                      <a:pt x="28" y="28"/>
                    </a:cubicBezTo>
                  </a:path>
                </a:pathLst>
              </a:custGeom>
              <a:solidFill>
                <a:srgbClr val="85AB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4" name="Rectangle 329"/>
              <p:cNvSpPr>
                <a:spLocks noChangeArrowheads="1"/>
              </p:cNvSpPr>
              <p:nvPr/>
            </p:nvSpPr>
            <p:spPr bwMode="auto">
              <a:xfrm>
                <a:off x="6403989" y="4754575"/>
                <a:ext cx="11113" cy="9525"/>
              </a:xfrm>
              <a:prstGeom prst="rect">
                <a:avLst/>
              </a:prstGeom>
              <a:solidFill>
                <a:srgbClr val="5859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5" name="Rectangle 330"/>
              <p:cNvSpPr>
                <a:spLocks noChangeArrowheads="1"/>
              </p:cNvSpPr>
              <p:nvPr/>
            </p:nvSpPr>
            <p:spPr bwMode="auto">
              <a:xfrm>
                <a:off x="6438914" y="4754575"/>
                <a:ext cx="11113" cy="9525"/>
              </a:xfrm>
              <a:prstGeom prst="rect">
                <a:avLst/>
              </a:prstGeom>
              <a:solidFill>
                <a:srgbClr val="5859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6" name="Rectangle 331"/>
              <p:cNvSpPr>
                <a:spLocks noChangeArrowheads="1"/>
              </p:cNvSpPr>
              <p:nvPr/>
            </p:nvSpPr>
            <p:spPr bwMode="auto">
              <a:xfrm>
                <a:off x="6415101" y="4754575"/>
                <a:ext cx="23813" cy="9525"/>
              </a:xfrm>
              <a:prstGeom prst="rect">
                <a:avLst/>
              </a:prstGeom>
              <a:solidFill>
                <a:srgbClr val="6D6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7" name="Freeform 332"/>
              <p:cNvSpPr>
                <a:spLocks/>
              </p:cNvSpPr>
              <p:nvPr/>
            </p:nvSpPr>
            <p:spPr bwMode="auto">
              <a:xfrm>
                <a:off x="6094425" y="4540262"/>
                <a:ext cx="461964" cy="484189"/>
              </a:xfrm>
              <a:custGeom>
                <a:avLst/>
                <a:gdLst>
                  <a:gd name="T0" fmla="*/ 291 w 291"/>
                  <a:gd name="T1" fmla="*/ 0 h 305"/>
                  <a:gd name="T2" fmla="*/ 0 w 291"/>
                  <a:gd name="T3" fmla="*/ 0 h 305"/>
                  <a:gd name="T4" fmla="*/ 0 w 291"/>
                  <a:gd name="T5" fmla="*/ 241 h 305"/>
                  <a:gd name="T6" fmla="*/ 144 w 291"/>
                  <a:gd name="T7" fmla="*/ 305 h 305"/>
                  <a:gd name="T8" fmla="*/ 291 w 291"/>
                  <a:gd name="T9" fmla="*/ 241 h 305"/>
                  <a:gd name="T10" fmla="*/ 291 w 291"/>
                  <a:gd name="T11" fmla="*/ 0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91" h="305">
                    <a:moveTo>
                      <a:pt x="291" y="0"/>
                    </a:moveTo>
                    <a:lnTo>
                      <a:pt x="0" y="0"/>
                    </a:lnTo>
                    <a:lnTo>
                      <a:pt x="0" y="241"/>
                    </a:lnTo>
                    <a:lnTo>
                      <a:pt x="144" y="305"/>
                    </a:lnTo>
                    <a:lnTo>
                      <a:pt x="291" y="241"/>
                    </a:lnTo>
                    <a:lnTo>
                      <a:pt x="291" y="0"/>
                    </a:lnTo>
                    <a:close/>
                  </a:path>
                </a:pathLst>
              </a:custGeom>
              <a:solidFill>
                <a:srgbClr val="F15A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8" name="Freeform 333"/>
              <p:cNvSpPr>
                <a:spLocks/>
              </p:cNvSpPr>
              <p:nvPr/>
            </p:nvSpPr>
            <p:spPr bwMode="auto">
              <a:xfrm>
                <a:off x="6532576" y="4533912"/>
                <a:ext cx="30163" cy="30163"/>
              </a:xfrm>
              <a:custGeom>
                <a:avLst/>
                <a:gdLst>
                  <a:gd name="T0" fmla="*/ 10 w 19"/>
                  <a:gd name="T1" fmla="*/ 19 h 19"/>
                  <a:gd name="T2" fmla="*/ 6 w 19"/>
                  <a:gd name="T3" fmla="*/ 19 h 19"/>
                  <a:gd name="T4" fmla="*/ 6 w 19"/>
                  <a:gd name="T5" fmla="*/ 14 h 19"/>
                  <a:gd name="T6" fmla="*/ 0 w 19"/>
                  <a:gd name="T7" fmla="*/ 14 h 19"/>
                  <a:gd name="T8" fmla="*/ 0 w 19"/>
                  <a:gd name="T9" fmla="*/ 10 h 19"/>
                  <a:gd name="T10" fmla="*/ 6 w 19"/>
                  <a:gd name="T11" fmla="*/ 10 h 19"/>
                  <a:gd name="T12" fmla="*/ 6 w 19"/>
                  <a:gd name="T13" fmla="*/ 0 h 19"/>
                  <a:gd name="T14" fmla="*/ 19 w 19"/>
                  <a:gd name="T15" fmla="*/ 0 h 19"/>
                  <a:gd name="T16" fmla="*/ 19 w 19"/>
                  <a:gd name="T17" fmla="*/ 14 h 19"/>
                  <a:gd name="T18" fmla="*/ 10 w 19"/>
                  <a:gd name="T19" fmla="*/ 14 h 19"/>
                  <a:gd name="T20" fmla="*/ 10 w 19"/>
                  <a:gd name="T21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9" h="19">
                    <a:moveTo>
                      <a:pt x="10" y="19"/>
                    </a:moveTo>
                    <a:lnTo>
                      <a:pt x="6" y="19"/>
                    </a:lnTo>
                    <a:lnTo>
                      <a:pt x="6" y="14"/>
                    </a:lnTo>
                    <a:lnTo>
                      <a:pt x="0" y="14"/>
                    </a:lnTo>
                    <a:lnTo>
                      <a:pt x="0" y="10"/>
                    </a:lnTo>
                    <a:lnTo>
                      <a:pt x="6" y="10"/>
                    </a:lnTo>
                    <a:lnTo>
                      <a:pt x="6" y="0"/>
                    </a:lnTo>
                    <a:lnTo>
                      <a:pt x="19" y="0"/>
                    </a:lnTo>
                    <a:lnTo>
                      <a:pt x="19" y="14"/>
                    </a:lnTo>
                    <a:lnTo>
                      <a:pt x="10" y="14"/>
                    </a:lnTo>
                    <a:lnTo>
                      <a:pt x="10" y="1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9" name="Freeform 334"/>
              <p:cNvSpPr>
                <a:spLocks noEditPoints="1"/>
              </p:cNvSpPr>
              <p:nvPr/>
            </p:nvSpPr>
            <p:spPr bwMode="auto">
              <a:xfrm>
                <a:off x="6115063" y="4533912"/>
                <a:ext cx="412751" cy="30163"/>
              </a:xfrm>
              <a:custGeom>
                <a:avLst/>
                <a:gdLst>
                  <a:gd name="T0" fmla="*/ 260 w 260"/>
                  <a:gd name="T1" fmla="*/ 19 h 19"/>
                  <a:gd name="T2" fmla="*/ 237 w 260"/>
                  <a:gd name="T3" fmla="*/ 19 h 19"/>
                  <a:gd name="T4" fmla="*/ 237 w 260"/>
                  <a:gd name="T5" fmla="*/ 0 h 19"/>
                  <a:gd name="T6" fmla="*/ 260 w 260"/>
                  <a:gd name="T7" fmla="*/ 0 h 19"/>
                  <a:gd name="T8" fmla="*/ 260 w 260"/>
                  <a:gd name="T9" fmla="*/ 19 h 19"/>
                  <a:gd name="T10" fmla="*/ 213 w 260"/>
                  <a:gd name="T11" fmla="*/ 19 h 19"/>
                  <a:gd name="T12" fmla="*/ 189 w 260"/>
                  <a:gd name="T13" fmla="*/ 19 h 19"/>
                  <a:gd name="T14" fmla="*/ 189 w 260"/>
                  <a:gd name="T15" fmla="*/ 0 h 19"/>
                  <a:gd name="T16" fmla="*/ 213 w 260"/>
                  <a:gd name="T17" fmla="*/ 0 h 19"/>
                  <a:gd name="T18" fmla="*/ 213 w 260"/>
                  <a:gd name="T19" fmla="*/ 19 h 19"/>
                  <a:gd name="T20" fmla="*/ 166 w 260"/>
                  <a:gd name="T21" fmla="*/ 19 h 19"/>
                  <a:gd name="T22" fmla="*/ 142 w 260"/>
                  <a:gd name="T23" fmla="*/ 19 h 19"/>
                  <a:gd name="T24" fmla="*/ 142 w 260"/>
                  <a:gd name="T25" fmla="*/ 0 h 19"/>
                  <a:gd name="T26" fmla="*/ 166 w 260"/>
                  <a:gd name="T27" fmla="*/ 0 h 19"/>
                  <a:gd name="T28" fmla="*/ 166 w 260"/>
                  <a:gd name="T29" fmla="*/ 19 h 19"/>
                  <a:gd name="T30" fmla="*/ 118 w 260"/>
                  <a:gd name="T31" fmla="*/ 19 h 19"/>
                  <a:gd name="T32" fmla="*/ 95 w 260"/>
                  <a:gd name="T33" fmla="*/ 19 h 19"/>
                  <a:gd name="T34" fmla="*/ 95 w 260"/>
                  <a:gd name="T35" fmla="*/ 0 h 19"/>
                  <a:gd name="T36" fmla="*/ 118 w 260"/>
                  <a:gd name="T37" fmla="*/ 0 h 19"/>
                  <a:gd name="T38" fmla="*/ 118 w 260"/>
                  <a:gd name="T39" fmla="*/ 19 h 19"/>
                  <a:gd name="T40" fmla="*/ 71 w 260"/>
                  <a:gd name="T41" fmla="*/ 19 h 19"/>
                  <a:gd name="T42" fmla="*/ 47 w 260"/>
                  <a:gd name="T43" fmla="*/ 19 h 19"/>
                  <a:gd name="T44" fmla="*/ 47 w 260"/>
                  <a:gd name="T45" fmla="*/ 0 h 19"/>
                  <a:gd name="T46" fmla="*/ 71 w 260"/>
                  <a:gd name="T47" fmla="*/ 0 h 19"/>
                  <a:gd name="T48" fmla="*/ 71 w 260"/>
                  <a:gd name="T49" fmla="*/ 19 h 19"/>
                  <a:gd name="T50" fmla="*/ 24 w 260"/>
                  <a:gd name="T51" fmla="*/ 19 h 19"/>
                  <a:gd name="T52" fmla="*/ 0 w 260"/>
                  <a:gd name="T53" fmla="*/ 19 h 19"/>
                  <a:gd name="T54" fmla="*/ 0 w 260"/>
                  <a:gd name="T55" fmla="*/ 0 h 19"/>
                  <a:gd name="T56" fmla="*/ 24 w 260"/>
                  <a:gd name="T57" fmla="*/ 0 h 19"/>
                  <a:gd name="T58" fmla="*/ 24 w 260"/>
                  <a:gd name="T59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260" h="19">
                    <a:moveTo>
                      <a:pt x="260" y="19"/>
                    </a:moveTo>
                    <a:lnTo>
                      <a:pt x="237" y="19"/>
                    </a:lnTo>
                    <a:lnTo>
                      <a:pt x="237" y="0"/>
                    </a:lnTo>
                    <a:lnTo>
                      <a:pt x="260" y="0"/>
                    </a:lnTo>
                    <a:lnTo>
                      <a:pt x="260" y="19"/>
                    </a:lnTo>
                    <a:close/>
                    <a:moveTo>
                      <a:pt x="213" y="19"/>
                    </a:moveTo>
                    <a:lnTo>
                      <a:pt x="189" y="19"/>
                    </a:lnTo>
                    <a:lnTo>
                      <a:pt x="189" y="0"/>
                    </a:lnTo>
                    <a:lnTo>
                      <a:pt x="213" y="0"/>
                    </a:lnTo>
                    <a:lnTo>
                      <a:pt x="213" y="19"/>
                    </a:lnTo>
                    <a:close/>
                    <a:moveTo>
                      <a:pt x="166" y="19"/>
                    </a:moveTo>
                    <a:lnTo>
                      <a:pt x="142" y="19"/>
                    </a:lnTo>
                    <a:lnTo>
                      <a:pt x="142" y="0"/>
                    </a:lnTo>
                    <a:lnTo>
                      <a:pt x="166" y="0"/>
                    </a:lnTo>
                    <a:lnTo>
                      <a:pt x="166" y="19"/>
                    </a:lnTo>
                    <a:close/>
                    <a:moveTo>
                      <a:pt x="118" y="19"/>
                    </a:moveTo>
                    <a:lnTo>
                      <a:pt x="95" y="19"/>
                    </a:lnTo>
                    <a:lnTo>
                      <a:pt x="95" y="0"/>
                    </a:lnTo>
                    <a:lnTo>
                      <a:pt x="118" y="0"/>
                    </a:lnTo>
                    <a:lnTo>
                      <a:pt x="118" y="19"/>
                    </a:lnTo>
                    <a:close/>
                    <a:moveTo>
                      <a:pt x="71" y="19"/>
                    </a:moveTo>
                    <a:lnTo>
                      <a:pt x="47" y="19"/>
                    </a:lnTo>
                    <a:lnTo>
                      <a:pt x="47" y="0"/>
                    </a:lnTo>
                    <a:lnTo>
                      <a:pt x="71" y="0"/>
                    </a:lnTo>
                    <a:lnTo>
                      <a:pt x="71" y="19"/>
                    </a:lnTo>
                    <a:close/>
                    <a:moveTo>
                      <a:pt x="24" y="19"/>
                    </a:moveTo>
                    <a:lnTo>
                      <a:pt x="0" y="19"/>
                    </a:lnTo>
                    <a:lnTo>
                      <a:pt x="0" y="0"/>
                    </a:lnTo>
                    <a:lnTo>
                      <a:pt x="24" y="0"/>
                    </a:lnTo>
                    <a:lnTo>
                      <a:pt x="24" y="1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0" name="Freeform 335"/>
              <p:cNvSpPr>
                <a:spLocks/>
              </p:cNvSpPr>
              <p:nvPr/>
            </p:nvSpPr>
            <p:spPr bwMode="auto">
              <a:xfrm>
                <a:off x="6086488" y="4533912"/>
                <a:ext cx="30163" cy="30163"/>
              </a:xfrm>
              <a:custGeom>
                <a:avLst/>
                <a:gdLst>
                  <a:gd name="T0" fmla="*/ 14 w 19"/>
                  <a:gd name="T1" fmla="*/ 19 h 19"/>
                  <a:gd name="T2" fmla="*/ 10 w 19"/>
                  <a:gd name="T3" fmla="*/ 19 h 19"/>
                  <a:gd name="T4" fmla="*/ 10 w 19"/>
                  <a:gd name="T5" fmla="*/ 14 h 19"/>
                  <a:gd name="T6" fmla="*/ 0 w 19"/>
                  <a:gd name="T7" fmla="*/ 14 h 19"/>
                  <a:gd name="T8" fmla="*/ 0 w 19"/>
                  <a:gd name="T9" fmla="*/ 0 h 19"/>
                  <a:gd name="T10" fmla="*/ 14 w 19"/>
                  <a:gd name="T11" fmla="*/ 0 h 19"/>
                  <a:gd name="T12" fmla="*/ 14 w 19"/>
                  <a:gd name="T13" fmla="*/ 10 h 19"/>
                  <a:gd name="T14" fmla="*/ 19 w 19"/>
                  <a:gd name="T15" fmla="*/ 10 h 19"/>
                  <a:gd name="T16" fmla="*/ 19 w 19"/>
                  <a:gd name="T17" fmla="*/ 14 h 19"/>
                  <a:gd name="T18" fmla="*/ 14 w 19"/>
                  <a:gd name="T19" fmla="*/ 14 h 19"/>
                  <a:gd name="T20" fmla="*/ 14 w 19"/>
                  <a:gd name="T21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9" h="19">
                    <a:moveTo>
                      <a:pt x="14" y="19"/>
                    </a:moveTo>
                    <a:lnTo>
                      <a:pt x="10" y="19"/>
                    </a:lnTo>
                    <a:lnTo>
                      <a:pt x="10" y="14"/>
                    </a:lnTo>
                    <a:lnTo>
                      <a:pt x="0" y="14"/>
                    </a:lnTo>
                    <a:lnTo>
                      <a:pt x="0" y="0"/>
                    </a:lnTo>
                    <a:lnTo>
                      <a:pt x="14" y="0"/>
                    </a:lnTo>
                    <a:lnTo>
                      <a:pt x="14" y="10"/>
                    </a:lnTo>
                    <a:lnTo>
                      <a:pt x="19" y="10"/>
                    </a:lnTo>
                    <a:lnTo>
                      <a:pt x="19" y="14"/>
                    </a:lnTo>
                    <a:lnTo>
                      <a:pt x="14" y="14"/>
                    </a:lnTo>
                    <a:lnTo>
                      <a:pt x="14" y="1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1" name="Freeform 336"/>
              <p:cNvSpPr>
                <a:spLocks noEditPoints="1"/>
              </p:cNvSpPr>
              <p:nvPr/>
            </p:nvSpPr>
            <p:spPr bwMode="auto">
              <a:xfrm>
                <a:off x="6086488" y="4568837"/>
                <a:ext cx="30163" cy="334963"/>
              </a:xfrm>
              <a:custGeom>
                <a:avLst/>
                <a:gdLst>
                  <a:gd name="T0" fmla="*/ 19 w 19"/>
                  <a:gd name="T1" fmla="*/ 211 h 211"/>
                  <a:gd name="T2" fmla="*/ 0 w 19"/>
                  <a:gd name="T3" fmla="*/ 211 h 211"/>
                  <a:gd name="T4" fmla="*/ 0 w 19"/>
                  <a:gd name="T5" fmla="*/ 190 h 211"/>
                  <a:gd name="T6" fmla="*/ 19 w 19"/>
                  <a:gd name="T7" fmla="*/ 190 h 211"/>
                  <a:gd name="T8" fmla="*/ 19 w 19"/>
                  <a:gd name="T9" fmla="*/ 211 h 211"/>
                  <a:gd name="T10" fmla="*/ 19 w 19"/>
                  <a:gd name="T11" fmla="*/ 166 h 211"/>
                  <a:gd name="T12" fmla="*/ 0 w 19"/>
                  <a:gd name="T13" fmla="*/ 166 h 211"/>
                  <a:gd name="T14" fmla="*/ 0 w 19"/>
                  <a:gd name="T15" fmla="*/ 142 h 211"/>
                  <a:gd name="T16" fmla="*/ 19 w 19"/>
                  <a:gd name="T17" fmla="*/ 142 h 211"/>
                  <a:gd name="T18" fmla="*/ 19 w 19"/>
                  <a:gd name="T19" fmla="*/ 166 h 211"/>
                  <a:gd name="T20" fmla="*/ 19 w 19"/>
                  <a:gd name="T21" fmla="*/ 119 h 211"/>
                  <a:gd name="T22" fmla="*/ 0 w 19"/>
                  <a:gd name="T23" fmla="*/ 119 h 211"/>
                  <a:gd name="T24" fmla="*/ 0 w 19"/>
                  <a:gd name="T25" fmla="*/ 95 h 211"/>
                  <a:gd name="T26" fmla="*/ 19 w 19"/>
                  <a:gd name="T27" fmla="*/ 95 h 211"/>
                  <a:gd name="T28" fmla="*/ 19 w 19"/>
                  <a:gd name="T29" fmla="*/ 119 h 211"/>
                  <a:gd name="T30" fmla="*/ 19 w 19"/>
                  <a:gd name="T31" fmla="*/ 71 h 211"/>
                  <a:gd name="T32" fmla="*/ 0 w 19"/>
                  <a:gd name="T33" fmla="*/ 71 h 211"/>
                  <a:gd name="T34" fmla="*/ 0 w 19"/>
                  <a:gd name="T35" fmla="*/ 47 h 211"/>
                  <a:gd name="T36" fmla="*/ 19 w 19"/>
                  <a:gd name="T37" fmla="*/ 47 h 211"/>
                  <a:gd name="T38" fmla="*/ 19 w 19"/>
                  <a:gd name="T39" fmla="*/ 71 h 211"/>
                  <a:gd name="T40" fmla="*/ 19 w 19"/>
                  <a:gd name="T41" fmla="*/ 24 h 211"/>
                  <a:gd name="T42" fmla="*/ 0 w 19"/>
                  <a:gd name="T43" fmla="*/ 24 h 211"/>
                  <a:gd name="T44" fmla="*/ 0 w 19"/>
                  <a:gd name="T45" fmla="*/ 0 h 211"/>
                  <a:gd name="T46" fmla="*/ 19 w 19"/>
                  <a:gd name="T47" fmla="*/ 0 h 211"/>
                  <a:gd name="T48" fmla="*/ 19 w 19"/>
                  <a:gd name="T49" fmla="*/ 24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9" h="211">
                    <a:moveTo>
                      <a:pt x="19" y="211"/>
                    </a:moveTo>
                    <a:lnTo>
                      <a:pt x="0" y="211"/>
                    </a:lnTo>
                    <a:lnTo>
                      <a:pt x="0" y="190"/>
                    </a:lnTo>
                    <a:lnTo>
                      <a:pt x="19" y="190"/>
                    </a:lnTo>
                    <a:lnTo>
                      <a:pt x="19" y="211"/>
                    </a:lnTo>
                    <a:close/>
                    <a:moveTo>
                      <a:pt x="19" y="166"/>
                    </a:moveTo>
                    <a:lnTo>
                      <a:pt x="0" y="166"/>
                    </a:lnTo>
                    <a:lnTo>
                      <a:pt x="0" y="142"/>
                    </a:lnTo>
                    <a:lnTo>
                      <a:pt x="19" y="142"/>
                    </a:lnTo>
                    <a:lnTo>
                      <a:pt x="19" y="166"/>
                    </a:lnTo>
                    <a:close/>
                    <a:moveTo>
                      <a:pt x="19" y="119"/>
                    </a:moveTo>
                    <a:lnTo>
                      <a:pt x="0" y="119"/>
                    </a:lnTo>
                    <a:lnTo>
                      <a:pt x="0" y="95"/>
                    </a:lnTo>
                    <a:lnTo>
                      <a:pt x="19" y="95"/>
                    </a:lnTo>
                    <a:lnTo>
                      <a:pt x="19" y="119"/>
                    </a:lnTo>
                    <a:close/>
                    <a:moveTo>
                      <a:pt x="19" y="71"/>
                    </a:moveTo>
                    <a:lnTo>
                      <a:pt x="0" y="71"/>
                    </a:lnTo>
                    <a:lnTo>
                      <a:pt x="0" y="47"/>
                    </a:lnTo>
                    <a:lnTo>
                      <a:pt x="19" y="47"/>
                    </a:lnTo>
                    <a:lnTo>
                      <a:pt x="19" y="71"/>
                    </a:lnTo>
                    <a:close/>
                    <a:moveTo>
                      <a:pt x="19" y="24"/>
                    </a:moveTo>
                    <a:lnTo>
                      <a:pt x="0" y="24"/>
                    </a:lnTo>
                    <a:lnTo>
                      <a:pt x="0" y="0"/>
                    </a:lnTo>
                    <a:lnTo>
                      <a:pt x="19" y="0"/>
                    </a:lnTo>
                    <a:lnTo>
                      <a:pt x="19" y="2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2" name="Freeform 337"/>
              <p:cNvSpPr>
                <a:spLocks/>
              </p:cNvSpPr>
              <p:nvPr/>
            </p:nvSpPr>
            <p:spPr bwMode="auto">
              <a:xfrm>
                <a:off x="6086488" y="4903800"/>
                <a:ext cx="30163" cy="30163"/>
              </a:xfrm>
              <a:custGeom>
                <a:avLst/>
                <a:gdLst>
                  <a:gd name="T0" fmla="*/ 10 w 19"/>
                  <a:gd name="T1" fmla="*/ 19 h 19"/>
                  <a:gd name="T2" fmla="*/ 0 w 19"/>
                  <a:gd name="T3" fmla="*/ 15 h 19"/>
                  <a:gd name="T4" fmla="*/ 0 w 19"/>
                  <a:gd name="T5" fmla="*/ 5 h 19"/>
                  <a:gd name="T6" fmla="*/ 12 w 19"/>
                  <a:gd name="T7" fmla="*/ 5 h 19"/>
                  <a:gd name="T8" fmla="*/ 14 w 19"/>
                  <a:gd name="T9" fmla="*/ 0 h 19"/>
                  <a:gd name="T10" fmla="*/ 17 w 19"/>
                  <a:gd name="T11" fmla="*/ 2 h 19"/>
                  <a:gd name="T12" fmla="*/ 16 w 19"/>
                  <a:gd name="T13" fmla="*/ 5 h 19"/>
                  <a:gd name="T14" fmla="*/ 19 w 19"/>
                  <a:gd name="T15" fmla="*/ 5 h 19"/>
                  <a:gd name="T16" fmla="*/ 19 w 19"/>
                  <a:gd name="T17" fmla="*/ 9 h 19"/>
                  <a:gd name="T18" fmla="*/ 14 w 19"/>
                  <a:gd name="T19" fmla="*/ 9 h 19"/>
                  <a:gd name="T20" fmla="*/ 10 w 19"/>
                  <a:gd name="T21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9" h="19">
                    <a:moveTo>
                      <a:pt x="10" y="19"/>
                    </a:moveTo>
                    <a:lnTo>
                      <a:pt x="0" y="15"/>
                    </a:lnTo>
                    <a:lnTo>
                      <a:pt x="0" y="5"/>
                    </a:lnTo>
                    <a:lnTo>
                      <a:pt x="12" y="5"/>
                    </a:lnTo>
                    <a:lnTo>
                      <a:pt x="14" y="0"/>
                    </a:lnTo>
                    <a:lnTo>
                      <a:pt x="17" y="2"/>
                    </a:lnTo>
                    <a:lnTo>
                      <a:pt x="16" y="5"/>
                    </a:lnTo>
                    <a:lnTo>
                      <a:pt x="19" y="5"/>
                    </a:lnTo>
                    <a:lnTo>
                      <a:pt x="19" y="9"/>
                    </a:lnTo>
                    <a:lnTo>
                      <a:pt x="14" y="9"/>
                    </a:lnTo>
                    <a:lnTo>
                      <a:pt x="10" y="1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3" name="Freeform 338"/>
              <p:cNvSpPr>
                <a:spLocks noEditPoints="1"/>
              </p:cNvSpPr>
              <p:nvPr/>
            </p:nvSpPr>
            <p:spPr bwMode="auto">
              <a:xfrm>
                <a:off x="6115063" y="4911738"/>
                <a:ext cx="187325" cy="106363"/>
              </a:xfrm>
              <a:custGeom>
                <a:avLst/>
                <a:gdLst>
                  <a:gd name="T0" fmla="*/ 111 w 118"/>
                  <a:gd name="T1" fmla="*/ 67 h 67"/>
                  <a:gd name="T2" fmla="*/ 89 w 118"/>
                  <a:gd name="T3" fmla="*/ 57 h 67"/>
                  <a:gd name="T4" fmla="*/ 96 w 118"/>
                  <a:gd name="T5" fmla="*/ 40 h 67"/>
                  <a:gd name="T6" fmla="*/ 118 w 118"/>
                  <a:gd name="T7" fmla="*/ 49 h 67"/>
                  <a:gd name="T8" fmla="*/ 111 w 118"/>
                  <a:gd name="T9" fmla="*/ 67 h 67"/>
                  <a:gd name="T10" fmla="*/ 66 w 118"/>
                  <a:gd name="T11" fmla="*/ 47 h 67"/>
                  <a:gd name="T12" fmla="*/ 44 w 118"/>
                  <a:gd name="T13" fmla="*/ 37 h 67"/>
                  <a:gd name="T14" fmla="*/ 52 w 118"/>
                  <a:gd name="T15" fmla="*/ 20 h 67"/>
                  <a:gd name="T16" fmla="*/ 74 w 118"/>
                  <a:gd name="T17" fmla="*/ 30 h 67"/>
                  <a:gd name="T18" fmla="*/ 66 w 118"/>
                  <a:gd name="T19" fmla="*/ 47 h 67"/>
                  <a:gd name="T20" fmla="*/ 22 w 118"/>
                  <a:gd name="T21" fmla="*/ 27 h 67"/>
                  <a:gd name="T22" fmla="*/ 0 w 118"/>
                  <a:gd name="T23" fmla="*/ 18 h 67"/>
                  <a:gd name="T24" fmla="*/ 7 w 118"/>
                  <a:gd name="T25" fmla="*/ 0 h 67"/>
                  <a:gd name="T26" fmla="*/ 29 w 118"/>
                  <a:gd name="T27" fmla="*/ 10 h 67"/>
                  <a:gd name="T28" fmla="*/ 22 w 118"/>
                  <a:gd name="T29" fmla="*/ 27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18" h="67">
                    <a:moveTo>
                      <a:pt x="111" y="67"/>
                    </a:moveTo>
                    <a:lnTo>
                      <a:pt x="89" y="57"/>
                    </a:lnTo>
                    <a:lnTo>
                      <a:pt x="96" y="40"/>
                    </a:lnTo>
                    <a:lnTo>
                      <a:pt x="118" y="49"/>
                    </a:lnTo>
                    <a:lnTo>
                      <a:pt x="111" y="67"/>
                    </a:lnTo>
                    <a:close/>
                    <a:moveTo>
                      <a:pt x="66" y="47"/>
                    </a:moveTo>
                    <a:lnTo>
                      <a:pt x="44" y="37"/>
                    </a:lnTo>
                    <a:lnTo>
                      <a:pt x="52" y="20"/>
                    </a:lnTo>
                    <a:lnTo>
                      <a:pt x="74" y="30"/>
                    </a:lnTo>
                    <a:lnTo>
                      <a:pt x="66" y="47"/>
                    </a:lnTo>
                    <a:close/>
                    <a:moveTo>
                      <a:pt x="22" y="27"/>
                    </a:moveTo>
                    <a:lnTo>
                      <a:pt x="0" y="18"/>
                    </a:lnTo>
                    <a:lnTo>
                      <a:pt x="7" y="0"/>
                    </a:lnTo>
                    <a:lnTo>
                      <a:pt x="29" y="10"/>
                    </a:lnTo>
                    <a:lnTo>
                      <a:pt x="22" y="2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4" name="Freeform 339"/>
              <p:cNvSpPr>
                <a:spLocks/>
              </p:cNvSpPr>
              <p:nvPr/>
            </p:nvSpPr>
            <p:spPr bwMode="auto">
              <a:xfrm>
                <a:off x="6311913" y="4999050"/>
                <a:ext cx="23813" cy="33338"/>
              </a:xfrm>
              <a:custGeom>
                <a:avLst/>
                <a:gdLst>
                  <a:gd name="T0" fmla="*/ 7 w 15"/>
                  <a:gd name="T1" fmla="*/ 21 h 21"/>
                  <a:gd name="T2" fmla="*/ 0 w 15"/>
                  <a:gd name="T3" fmla="*/ 18 h 21"/>
                  <a:gd name="T4" fmla="*/ 5 w 15"/>
                  <a:gd name="T5" fmla="*/ 5 h 21"/>
                  <a:gd name="T6" fmla="*/ 4 w 15"/>
                  <a:gd name="T7" fmla="*/ 2 h 21"/>
                  <a:gd name="T8" fmla="*/ 7 w 15"/>
                  <a:gd name="T9" fmla="*/ 0 h 21"/>
                  <a:gd name="T10" fmla="*/ 8 w 15"/>
                  <a:gd name="T11" fmla="*/ 0 h 21"/>
                  <a:gd name="T12" fmla="*/ 8 w 15"/>
                  <a:gd name="T13" fmla="*/ 0 h 21"/>
                  <a:gd name="T14" fmla="*/ 11 w 15"/>
                  <a:gd name="T15" fmla="*/ 2 h 21"/>
                  <a:gd name="T16" fmla="*/ 10 w 15"/>
                  <a:gd name="T17" fmla="*/ 5 h 21"/>
                  <a:gd name="T18" fmla="*/ 15 w 15"/>
                  <a:gd name="T19" fmla="*/ 18 h 21"/>
                  <a:gd name="T20" fmla="*/ 7 w 15"/>
                  <a:gd name="T21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" h="21">
                    <a:moveTo>
                      <a:pt x="7" y="21"/>
                    </a:moveTo>
                    <a:lnTo>
                      <a:pt x="0" y="18"/>
                    </a:lnTo>
                    <a:lnTo>
                      <a:pt x="5" y="5"/>
                    </a:lnTo>
                    <a:lnTo>
                      <a:pt x="4" y="2"/>
                    </a:lnTo>
                    <a:lnTo>
                      <a:pt x="7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11" y="2"/>
                    </a:lnTo>
                    <a:lnTo>
                      <a:pt x="10" y="5"/>
                    </a:lnTo>
                    <a:lnTo>
                      <a:pt x="15" y="18"/>
                    </a:lnTo>
                    <a:lnTo>
                      <a:pt x="7" y="2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5" name="Freeform 340"/>
              <p:cNvSpPr>
                <a:spLocks noEditPoints="1"/>
              </p:cNvSpPr>
              <p:nvPr/>
            </p:nvSpPr>
            <p:spPr bwMode="auto">
              <a:xfrm>
                <a:off x="6335726" y="4914913"/>
                <a:ext cx="190500" cy="106363"/>
              </a:xfrm>
              <a:custGeom>
                <a:avLst/>
                <a:gdLst>
                  <a:gd name="T0" fmla="*/ 8 w 120"/>
                  <a:gd name="T1" fmla="*/ 67 h 67"/>
                  <a:gd name="T2" fmla="*/ 0 w 120"/>
                  <a:gd name="T3" fmla="*/ 50 h 67"/>
                  <a:gd name="T4" fmla="*/ 23 w 120"/>
                  <a:gd name="T5" fmla="*/ 40 h 67"/>
                  <a:gd name="T6" fmla="*/ 31 w 120"/>
                  <a:gd name="T7" fmla="*/ 57 h 67"/>
                  <a:gd name="T8" fmla="*/ 8 w 120"/>
                  <a:gd name="T9" fmla="*/ 67 h 67"/>
                  <a:gd name="T10" fmla="*/ 53 w 120"/>
                  <a:gd name="T11" fmla="*/ 47 h 67"/>
                  <a:gd name="T12" fmla="*/ 45 w 120"/>
                  <a:gd name="T13" fmla="*/ 30 h 67"/>
                  <a:gd name="T14" fmla="*/ 68 w 120"/>
                  <a:gd name="T15" fmla="*/ 20 h 67"/>
                  <a:gd name="T16" fmla="*/ 76 w 120"/>
                  <a:gd name="T17" fmla="*/ 38 h 67"/>
                  <a:gd name="T18" fmla="*/ 53 w 120"/>
                  <a:gd name="T19" fmla="*/ 47 h 67"/>
                  <a:gd name="T20" fmla="*/ 98 w 120"/>
                  <a:gd name="T21" fmla="*/ 28 h 67"/>
                  <a:gd name="T22" fmla="*/ 90 w 120"/>
                  <a:gd name="T23" fmla="*/ 10 h 67"/>
                  <a:gd name="T24" fmla="*/ 113 w 120"/>
                  <a:gd name="T25" fmla="*/ 0 h 67"/>
                  <a:gd name="T26" fmla="*/ 120 w 120"/>
                  <a:gd name="T27" fmla="*/ 18 h 67"/>
                  <a:gd name="T28" fmla="*/ 98 w 120"/>
                  <a:gd name="T29" fmla="*/ 28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20" h="67">
                    <a:moveTo>
                      <a:pt x="8" y="67"/>
                    </a:moveTo>
                    <a:lnTo>
                      <a:pt x="0" y="50"/>
                    </a:lnTo>
                    <a:lnTo>
                      <a:pt x="23" y="40"/>
                    </a:lnTo>
                    <a:lnTo>
                      <a:pt x="31" y="57"/>
                    </a:lnTo>
                    <a:lnTo>
                      <a:pt x="8" y="67"/>
                    </a:lnTo>
                    <a:close/>
                    <a:moveTo>
                      <a:pt x="53" y="47"/>
                    </a:moveTo>
                    <a:lnTo>
                      <a:pt x="45" y="30"/>
                    </a:lnTo>
                    <a:lnTo>
                      <a:pt x="68" y="20"/>
                    </a:lnTo>
                    <a:lnTo>
                      <a:pt x="76" y="38"/>
                    </a:lnTo>
                    <a:lnTo>
                      <a:pt x="53" y="47"/>
                    </a:lnTo>
                    <a:close/>
                    <a:moveTo>
                      <a:pt x="98" y="28"/>
                    </a:moveTo>
                    <a:lnTo>
                      <a:pt x="90" y="10"/>
                    </a:lnTo>
                    <a:lnTo>
                      <a:pt x="113" y="0"/>
                    </a:lnTo>
                    <a:lnTo>
                      <a:pt x="120" y="18"/>
                    </a:lnTo>
                    <a:lnTo>
                      <a:pt x="98" y="2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6" name="Freeform 341"/>
              <p:cNvSpPr>
                <a:spLocks/>
              </p:cNvSpPr>
              <p:nvPr/>
            </p:nvSpPr>
            <p:spPr bwMode="auto">
              <a:xfrm>
                <a:off x="6532576" y="4903800"/>
                <a:ext cx="30163" cy="30163"/>
              </a:xfrm>
              <a:custGeom>
                <a:avLst/>
                <a:gdLst>
                  <a:gd name="T0" fmla="*/ 10 w 19"/>
                  <a:gd name="T1" fmla="*/ 19 h 19"/>
                  <a:gd name="T2" fmla="*/ 5 w 19"/>
                  <a:gd name="T3" fmla="*/ 9 h 19"/>
                  <a:gd name="T4" fmla="*/ 0 w 19"/>
                  <a:gd name="T5" fmla="*/ 9 h 19"/>
                  <a:gd name="T6" fmla="*/ 0 w 19"/>
                  <a:gd name="T7" fmla="*/ 5 h 19"/>
                  <a:gd name="T8" fmla="*/ 3 w 19"/>
                  <a:gd name="T9" fmla="*/ 5 h 19"/>
                  <a:gd name="T10" fmla="*/ 2 w 19"/>
                  <a:gd name="T11" fmla="*/ 2 h 19"/>
                  <a:gd name="T12" fmla="*/ 6 w 19"/>
                  <a:gd name="T13" fmla="*/ 0 h 19"/>
                  <a:gd name="T14" fmla="*/ 8 w 19"/>
                  <a:gd name="T15" fmla="*/ 5 h 19"/>
                  <a:gd name="T16" fmla="*/ 19 w 19"/>
                  <a:gd name="T17" fmla="*/ 5 h 19"/>
                  <a:gd name="T18" fmla="*/ 19 w 19"/>
                  <a:gd name="T19" fmla="*/ 15 h 19"/>
                  <a:gd name="T20" fmla="*/ 10 w 19"/>
                  <a:gd name="T21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9" h="19">
                    <a:moveTo>
                      <a:pt x="10" y="19"/>
                    </a:moveTo>
                    <a:lnTo>
                      <a:pt x="5" y="9"/>
                    </a:lnTo>
                    <a:lnTo>
                      <a:pt x="0" y="9"/>
                    </a:lnTo>
                    <a:lnTo>
                      <a:pt x="0" y="5"/>
                    </a:lnTo>
                    <a:lnTo>
                      <a:pt x="3" y="5"/>
                    </a:lnTo>
                    <a:lnTo>
                      <a:pt x="2" y="2"/>
                    </a:lnTo>
                    <a:lnTo>
                      <a:pt x="6" y="0"/>
                    </a:lnTo>
                    <a:lnTo>
                      <a:pt x="8" y="5"/>
                    </a:lnTo>
                    <a:lnTo>
                      <a:pt x="19" y="5"/>
                    </a:lnTo>
                    <a:lnTo>
                      <a:pt x="19" y="15"/>
                    </a:lnTo>
                    <a:lnTo>
                      <a:pt x="10" y="1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7" name="Freeform 342"/>
              <p:cNvSpPr>
                <a:spLocks noEditPoints="1"/>
              </p:cNvSpPr>
              <p:nvPr/>
            </p:nvSpPr>
            <p:spPr bwMode="auto">
              <a:xfrm>
                <a:off x="6532576" y="4562487"/>
                <a:ext cx="30163" cy="334963"/>
              </a:xfrm>
              <a:custGeom>
                <a:avLst/>
                <a:gdLst>
                  <a:gd name="T0" fmla="*/ 19 w 19"/>
                  <a:gd name="T1" fmla="*/ 211 h 211"/>
                  <a:gd name="T2" fmla="*/ 0 w 19"/>
                  <a:gd name="T3" fmla="*/ 211 h 211"/>
                  <a:gd name="T4" fmla="*/ 0 w 19"/>
                  <a:gd name="T5" fmla="*/ 188 h 211"/>
                  <a:gd name="T6" fmla="*/ 19 w 19"/>
                  <a:gd name="T7" fmla="*/ 188 h 211"/>
                  <a:gd name="T8" fmla="*/ 19 w 19"/>
                  <a:gd name="T9" fmla="*/ 211 h 211"/>
                  <a:gd name="T10" fmla="*/ 19 w 19"/>
                  <a:gd name="T11" fmla="*/ 164 h 211"/>
                  <a:gd name="T12" fmla="*/ 0 w 19"/>
                  <a:gd name="T13" fmla="*/ 164 h 211"/>
                  <a:gd name="T14" fmla="*/ 0 w 19"/>
                  <a:gd name="T15" fmla="*/ 140 h 211"/>
                  <a:gd name="T16" fmla="*/ 19 w 19"/>
                  <a:gd name="T17" fmla="*/ 140 h 211"/>
                  <a:gd name="T18" fmla="*/ 19 w 19"/>
                  <a:gd name="T19" fmla="*/ 164 h 211"/>
                  <a:gd name="T20" fmla="*/ 19 w 19"/>
                  <a:gd name="T21" fmla="*/ 116 h 211"/>
                  <a:gd name="T22" fmla="*/ 0 w 19"/>
                  <a:gd name="T23" fmla="*/ 116 h 211"/>
                  <a:gd name="T24" fmla="*/ 0 w 19"/>
                  <a:gd name="T25" fmla="*/ 92 h 211"/>
                  <a:gd name="T26" fmla="*/ 19 w 19"/>
                  <a:gd name="T27" fmla="*/ 92 h 211"/>
                  <a:gd name="T28" fmla="*/ 19 w 19"/>
                  <a:gd name="T29" fmla="*/ 116 h 211"/>
                  <a:gd name="T30" fmla="*/ 19 w 19"/>
                  <a:gd name="T31" fmla="*/ 69 h 211"/>
                  <a:gd name="T32" fmla="*/ 0 w 19"/>
                  <a:gd name="T33" fmla="*/ 69 h 211"/>
                  <a:gd name="T34" fmla="*/ 0 w 19"/>
                  <a:gd name="T35" fmla="*/ 45 h 211"/>
                  <a:gd name="T36" fmla="*/ 19 w 19"/>
                  <a:gd name="T37" fmla="*/ 45 h 211"/>
                  <a:gd name="T38" fmla="*/ 19 w 19"/>
                  <a:gd name="T39" fmla="*/ 69 h 211"/>
                  <a:gd name="T40" fmla="*/ 19 w 19"/>
                  <a:gd name="T41" fmla="*/ 21 h 211"/>
                  <a:gd name="T42" fmla="*/ 0 w 19"/>
                  <a:gd name="T43" fmla="*/ 21 h 211"/>
                  <a:gd name="T44" fmla="*/ 0 w 19"/>
                  <a:gd name="T45" fmla="*/ 0 h 211"/>
                  <a:gd name="T46" fmla="*/ 19 w 19"/>
                  <a:gd name="T47" fmla="*/ 0 h 211"/>
                  <a:gd name="T48" fmla="*/ 19 w 19"/>
                  <a:gd name="T49" fmla="*/ 21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9" h="211">
                    <a:moveTo>
                      <a:pt x="19" y="211"/>
                    </a:moveTo>
                    <a:lnTo>
                      <a:pt x="0" y="211"/>
                    </a:lnTo>
                    <a:lnTo>
                      <a:pt x="0" y="188"/>
                    </a:lnTo>
                    <a:lnTo>
                      <a:pt x="19" y="188"/>
                    </a:lnTo>
                    <a:lnTo>
                      <a:pt x="19" y="211"/>
                    </a:lnTo>
                    <a:close/>
                    <a:moveTo>
                      <a:pt x="19" y="164"/>
                    </a:moveTo>
                    <a:lnTo>
                      <a:pt x="0" y="164"/>
                    </a:lnTo>
                    <a:lnTo>
                      <a:pt x="0" y="140"/>
                    </a:lnTo>
                    <a:lnTo>
                      <a:pt x="19" y="140"/>
                    </a:lnTo>
                    <a:lnTo>
                      <a:pt x="19" y="164"/>
                    </a:lnTo>
                    <a:close/>
                    <a:moveTo>
                      <a:pt x="19" y="116"/>
                    </a:moveTo>
                    <a:lnTo>
                      <a:pt x="0" y="116"/>
                    </a:lnTo>
                    <a:lnTo>
                      <a:pt x="0" y="92"/>
                    </a:lnTo>
                    <a:lnTo>
                      <a:pt x="19" y="92"/>
                    </a:lnTo>
                    <a:lnTo>
                      <a:pt x="19" y="116"/>
                    </a:lnTo>
                    <a:close/>
                    <a:moveTo>
                      <a:pt x="19" y="69"/>
                    </a:moveTo>
                    <a:lnTo>
                      <a:pt x="0" y="69"/>
                    </a:lnTo>
                    <a:lnTo>
                      <a:pt x="0" y="45"/>
                    </a:lnTo>
                    <a:lnTo>
                      <a:pt x="19" y="45"/>
                    </a:lnTo>
                    <a:lnTo>
                      <a:pt x="19" y="69"/>
                    </a:lnTo>
                    <a:close/>
                    <a:moveTo>
                      <a:pt x="19" y="21"/>
                    </a:moveTo>
                    <a:lnTo>
                      <a:pt x="0" y="21"/>
                    </a:lnTo>
                    <a:lnTo>
                      <a:pt x="0" y="0"/>
                    </a:lnTo>
                    <a:lnTo>
                      <a:pt x="19" y="0"/>
                    </a:lnTo>
                    <a:lnTo>
                      <a:pt x="19" y="2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8" name="Rectangle 343"/>
              <p:cNvSpPr>
                <a:spLocks noChangeArrowheads="1"/>
              </p:cNvSpPr>
              <p:nvPr/>
            </p:nvSpPr>
            <p:spPr bwMode="auto">
              <a:xfrm>
                <a:off x="6359538" y="4689487"/>
                <a:ext cx="26988" cy="25400"/>
              </a:xfrm>
              <a:prstGeom prst="rect">
                <a:avLst/>
              </a:prstGeom>
              <a:solidFill>
                <a:srgbClr val="F9A01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9" name="Rectangle 344"/>
              <p:cNvSpPr>
                <a:spLocks noChangeArrowheads="1"/>
              </p:cNvSpPr>
              <p:nvPr/>
            </p:nvSpPr>
            <p:spPr bwMode="auto">
              <a:xfrm>
                <a:off x="6402401" y="4689487"/>
                <a:ext cx="26988" cy="25400"/>
              </a:xfrm>
              <a:prstGeom prst="rect">
                <a:avLst/>
              </a:prstGeom>
              <a:solidFill>
                <a:srgbClr val="F9A01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0" name="Rectangle 345"/>
              <p:cNvSpPr>
                <a:spLocks noChangeArrowheads="1"/>
              </p:cNvSpPr>
              <p:nvPr/>
            </p:nvSpPr>
            <p:spPr bwMode="auto">
              <a:xfrm>
                <a:off x="6484951" y="4689487"/>
                <a:ext cx="34925" cy="25400"/>
              </a:xfrm>
              <a:prstGeom prst="rect">
                <a:avLst/>
              </a:prstGeom>
              <a:solidFill>
                <a:srgbClr val="F9A01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1" name="Rectangle 346"/>
              <p:cNvSpPr>
                <a:spLocks noChangeArrowheads="1"/>
              </p:cNvSpPr>
              <p:nvPr/>
            </p:nvSpPr>
            <p:spPr bwMode="auto">
              <a:xfrm>
                <a:off x="6359538" y="4606937"/>
                <a:ext cx="26988" cy="26988"/>
              </a:xfrm>
              <a:prstGeom prst="rect">
                <a:avLst/>
              </a:prstGeom>
              <a:solidFill>
                <a:srgbClr val="F9A01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2" name="Rectangle 347"/>
              <p:cNvSpPr>
                <a:spLocks noChangeArrowheads="1"/>
              </p:cNvSpPr>
              <p:nvPr/>
            </p:nvSpPr>
            <p:spPr bwMode="auto">
              <a:xfrm>
                <a:off x="6402401" y="4732350"/>
                <a:ext cx="26988" cy="25400"/>
              </a:xfrm>
              <a:prstGeom prst="rect">
                <a:avLst/>
              </a:prstGeom>
              <a:solidFill>
                <a:srgbClr val="F9A01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3" name="Rectangle 348"/>
              <p:cNvSpPr>
                <a:spLocks noChangeArrowheads="1"/>
              </p:cNvSpPr>
              <p:nvPr/>
            </p:nvSpPr>
            <p:spPr bwMode="auto">
              <a:xfrm>
                <a:off x="6484951" y="4732350"/>
                <a:ext cx="34925" cy="25400"/>
              </a:xfrm>
              <a:prstGeom prst="rect">
                <a:avLst/>
              </a:prstGeom>
              <a:solidFill>
                <a:srgbClr val="F9A01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4" name="Rectangle 349"/>
              <p:cNvSpPr>
                <a:spLocks noChangeArrowheads="1"/>
              </p:cNvSpPr>
              <p:nvPr/>
            </p:nvSpPr>
            <p:spPr bwMode="auto">
              <a:xfrm>
                <a:off x="6153163" y="4732350"/>
                <a:ext cx="26988" cy="25400"/>
              </a:xfrm>
              <a:prstGeom prst="rect">
                <a:avLst/>
              </a:prstGeom>
              <a:solidFill>
                <a:srgbClr val="F9A01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5" name="Rectangle 350"/>
              <p:cNvSpPr>
                <a:spLocks noChangeArrowheads="1"/>
              </p:cNvSpPr>
              <p:nvPr/>
            </p:nvSpPr>
            <p:spPr bwMode="auto">
              <a:xfrm>
                <a:off x="6153163" y="4689487"/>
                <a:ext cx="26988" cy="25400"/>
              </a:xfrm>
              <a:prstGeom prst="rect">
                <a:avLst/>
              </a:prstGeom>
              <a:solidFill>
                <a:srgbClr val="F9A01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6" name="Rectangle 351"/>
              <p:cNvSpPr>
                <a:spLocks noChangeArrowheads="1"/>
              </p:cNvSpPr>
              <p:nvPr/>
            </p:nvSpPr>
            <p:spPr bwMode="auto">
              <a:xfrm>
                <a:off x="6278576" y="4606937"/>
                <a:ext cx="25400" cy="26988"/>
              </a:xfrm>
              <a:prstGeom prst="rect">
                <a:avLst/>
              </a:prstGeom>
              <a:solidFill>
                <a:srgbClr val="F9A01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7" name="Rectangle 352"/>
              <p:cNvSpPr>
                <a:spLocks noChangeArrowheads="1"/>
              </p:cNvSpPr>
              <p:nvPr/>
            </p:nvSpPr>
            <p:spPr bwMode="auto">
              <a:xfrm>
                <a:off x="6235713" y="4606937"/>
                <a:ext cx="26988" cy="26988"/>
              </a:xfrm>
              <a:prstGeom prst="rect">
                <a:avLst/>
              </a:prstGeom>
              <a:solidFill>
                <a:srgbClr val="F9A01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8" name="Rectangle 353"/>
              <p:cNvSpPr>
                <a:spLocks noChangeArrowheads="1"/>
              </p:cNvSpPr>
              <p:nvPr/>
            </p:nvSpPr>
            <p:spPr bwMode="auto">
              <a:xfrm>
                <a:off x="6484951" y="4813312"/>
                <a:ext cx="34925" cy="26988"/>
              </a:xfrm>
              <a:prstGeom prst="rect">
                <a:avLst/>
              </a:prstGeom>
              <a:solidFill>
                <a:srgbClr val="F9A01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9" name="Rectangle 354"/>
              <p:cNvSpPr>
                <a:spLocks noChangeArrowheads="1"/>
              </p:cNvSpPr>
              <p:nvPr/>
            </p:nvSpPr>
            <p:spPr bwMode="auto">
              <a:xfrm>
                <a:off x="6153163" y="4856175"/>
                <a:ext cx="26988" cy="26988"/>
              </a:xfrm>
              <a:prstGeom prst="rect">
                <a:avLst/>
              </a:prstGeom>
              <a:solidFill>
                <a:srgbClr val="F9A01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0" name="Rectangle 355"/>
              <p:cNvSpPr>
                <a:spLocks noChangeArrowheads="1"/>
              </p:cNvSpPr>
              <p:nvPr/>
            </p:nvSpPr>
            <p:spPr bwMode="auto">
              <a:xfrm>
                <a:off x="6278576" y="4689487"/>
                <a:ext cx="25400" cy="25400"/>
              </a:xfrm>
              <a:prstGeom prst="rect">
                <a:avLst/>
              </a:prstGeom>
              <a:solidFill>
                <a:srgbClr val="F9A01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1" name="Rectangle 356"/>
              <p:cNvSpPr>
                <a:spLocks noChangeArrowheads="1"/>
              </p:cNvSpPr>
              <p:nvPr/>
            </p:nvSpPr>
            <p:spPr bwMode="auto">
              <a:xfrm>
                <a:off x="6484951" y="4606937"/>
                <a:ext cx="34925" cy="26988"/>
              </a:xfrm>
              <a:prstGeom prst="rect">
                <a:avLst/>
              </a:prstGeom>
              <a:solidFill>
                <a:srgbClr val="F9A01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2" name="Rectangle 357"/>
              <p:cNvSpPr>
                <a:spLocks noChangeArrowheads="1"/>
              </p:cNvSpPr>
              <p:nvPr/>
            </p:nvSpPr>
            <p:spPr bwMode="auto">
              <a:xfrm>
                <a:off x="6153163" y="4813312"/>
                <a:ext cx="26988" cy="26988"/>
              </a:xfrm>
              <a:prstGeom prst="rect">
                <a:avLst/>
              </a:prstGeom>
              <a:solidFill>
                <a:srgbClr val="F9A01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3" name="Rectangle 358"/>
              <p:cNvSpPr>
                <a:spLocks noChangeArrowheads="1"/>
              </p:cNvSpPr>
              <p:nvPr/>
            </p:nvSpPr>
            <p:spPr bwMode="auto">
              <a:xfrm>
                <a:off x="6278576" y="4732350"/>
                <a:ext cx="25400" cy="25400"/>
              </a:xfrm>
              <a:prstGeom prst="rect">
                <a:avLst/>
              </a:prstGeom>
              <a:solidFill>
                <a:srgbClr val="F9A01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4" name="Rectangle 359"/>
              <p:cNvSpPr>
                <a:spLocks noChangeArrowheads="1"/>
              </p:cNvSpPr>
              <p:nvPr/>
            </p:nvSpPr>
            <p:spPr bwMode="auto">
              <a:xfrm>
                <a:off x="6235713" y="4689487"/>
                <a:ext cx="26988" cy="25400"/>
              </a:xfrm>
              <a:prstGeom prst="rect">
                <a:avLst/>
              </a:prstGeom>
              <a:solidFill>
                <a:srgbClr val="F9A01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" name="Rectangle 360"/>
              <p:cNvSpPr>
                <a:spLocks noChangeArrowheads="1"/>
              </p:cNvSpPr>
              <p:nvPr/>
            </p:nvSpPr>
            <p:spPr bwMode="auto">
              <a:xfrm>
                <a:off x="6359538" y="4732350"/>
                <a:ext cx="26988" cy="25400"/>
              </a:xfrm>
              <a:prstGeom prst="rect">
                <a:avLst/>
              </a:prstGeom>
              <a:solidFill>
                <a:srgbClr val="F9A01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" name="Rectangle 361"/>
              <p:cNvSpPr>
                <a:spLocks noChangeArrowheads="1"/>
              </p:cNvSpPr>
              <p:nvPr/>
            </p:nvSpPr>
            <p:spPr bwMode="auto">
              <a:xfrm>
                <a:off x="6278576" y="4813312"/>
                <a:ext cx="25400" cy="26988"/>
              </a:xfrm>
              <a:prstGeom prst="rect">
                <a:avLst/>
              </a:prstGeom>
              <a:solidFill>
                <a:srgbClr val="F9A01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7" name="Rectangle 362"/>
              <p:cNvSpPr>
                <a:spLocks noChangeArrowheads="1"/>
              </p:cNvSpPr>
              <p:nvPr/>
            </p:nvSpPr>
            <p:spPr bwMode="auto">
              <a:xfrm>
                <a:off x="6359538" y="4813312"/>
                <a:ext cx="26988" cy="26988"/>
              </a:xfrm>
              <a:prstGeom prst="rect">
                <a:avLst/>
              </a:prstGeom>
              <a:solidFill>
                <a:srgbClr val="F9A01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8" name="Rectangle 363"/>
              <p:cNvSpPr>
                <a:spLocks noChangeArrowheads="1"/>
              </p:cNvSpPr>
              <p:nvPr/>
            </p:nvSpPr>
            <p:spPr bwMode="auto">
              <a:xfrm>
                <a:off x="6235713" y="4813312"/>
                <a:ext cx="26988" cy="26988"/>
              </a:xfrm>
              <a:prstGeom prst="rect">
                <a:avLst/>
              </a:prstGeom>
              <a:solidFill>
                <a:srgbClr val="F9A01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9" name="Rectangle 364"/>
              <p:cNvSpPr>
                <a:spLocks noChangeArrowheads="1"/>
              </p:cNvSpPr>
              <p:nvPr/>
            </p:nvSpPr>
            <p:spPr bwMode="auto">
              <a:xfrm>
                <a:off x="6235713" y="4732350"/>
                <a:ext cx="26988" cy="25400"/>
              </a:xfrm>
              <a:prstGeom prst="rect">
                <a:avLst/>
              </a:prstGeom>
              <a:solidFill>
                <a:srgbClr val="F9A01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0" name="Rectangle 365"/>
              <p:cNvSpPr>
                <a:spLocks noChangeArrowheads="1"/>
              </p:cNvSpPr>
              <p:nvPr/>
            </p:nvSpPr>
            <p:spPr bwMode="auto">
              <a:xfrm>
                <a:off x="6153163" y="4606937"/>
                <a:ext cx="26988" cy="26988"/>
              </a:xfrm>
              <a:prstGeom prst="rect">
                <a:avLst/>
              </a:prstGeom>
              <a:solidFill>
                <a:srgbClr val="F9A01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1" name="Freeform 366"/>
              <p:cNvSpPr>
                <a:spLocks/>
              </p:cNvSpPr>
              <p:nvPr/>
            </p:nvSpPr>
            <p:spPr bwMode="auto">
              <a:xfrm>
                <a:off x="6235713" y="4938725"/>
                <a:ext cx="26988" cy="25400"/>
              </a:xfrm>
              <a:custGeom>
                <a:avLst/>
                <a:gdLst>
                  <a:gd name="T0" fmla="*/ 17 w 17"/>
                  <a:gd name="T1" fmla="*/ 0 h 16"/>
                  <a:gd name="T2" fmla="*/ 0 w 17"/>
                  <a:gd name="T3" fmla="*/ 0 h 16"/>
                  <a:gd name="T4" fmla="*/ 0 w 17"/>
                  <a:gd name="T5" fmla="*/ 8 h 16"/>
                  <a:gd name="T6" fmla="*/ 17 w 17"/>
                  <a:gd name="T7" fmla="*/ 16 h 16"/>
                  <a:gd name="T8" fmla="*/ 17 w 17"/>
                  <a:gd name="T9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6">
                    <a:moveTo>
                      <a:pt x="17" y="0"/>
                    </a:moveTo>
                    <a:lnTo>
                      <a:pt x="0" y="0"/>
                    </a:lnTo>
                    <a:lnTo>
                      <a:pt x="0" y="8"/>
                    </a:lnTo>
                    <a:lnTo>
                      <a:pt x="17" y="16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F9A01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2" name="Rectangle 367"/>
              <p:cNvSpPr>
                <a:spLocks noChangeArrowheads="1"/>
              </p:cNvSpPr>
              <p:nvPr/>
            </p:nvSpPr>
            <p:spPr bwMode="auto">
              <a:xfrm>
                <a:off x="6129350" y="4856175"/>
                <a:ext cx="7938" cy="26988"/>
              </a:xfrm>
              <a:prstGeom prst="rect">
                <a:avLst/>
              </a:prstGeom>
              <a:solidFill>
                <a:srgbClr val="F9A01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3" name="Rectangle 368"/>
              <p:cNvSpPr>
                <a:spLocks noChangeArrowheads="1"/>
              </p:cNvSpPr>
              <p:nvPr/>
            </p:nvSpPr>
            <p:spPr bwMode="auto">
              <a:xfrm>
                <a:off x="6129350" y="4732350"/>
                <a:ext cx="7938" cy="25400"/>
              </a:xfrm>
              <a:prstGeom prst="rect">
                <a:avLst/>
              </a:prstGeom>
              <a:solidFill>
                <a:srgbClr val="F9A01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4" name="Freeform 369"/>
              <p:cNvSpPr>
                <a:spLocks/>
              </p:cNvSpPr>
              <p:nvPr/>
            </p:nvSpPr>
            <p:spPr bwMode="auto">
              <a:xfrm>
                <a:off x="6278576" y="4938725"/>
                <a:ext cx="25400" cy="44450"/>
              </a:xfrm>
              <a:custGeom>
                <a:avLst/>
                <a:gdLst>
                  <a:gd name="T0" fmla="*/ 16 w 16"/>
                  <a:gd name="T1" fmla="*/ 0 h 28"/>
                  <a:gd name="T2" fmla="*/ 0 w 16"/>
                  <a:gd name="T3" fmla="*/ 0 h 28"/>
                  <a:gd name="T4" fmla="*/ 0 w 16"/>
                  <a:gd name="T5" fmla="*/ 20 h 28"/>
                  <a:gd name="T6" fmla="*/ 16 w 16"/>
                  <a:gd name="T7" fmla="*/ 28 h 28"/>
                  <a:gd name="T8" fmla="*/ 16 w 16"/>
                  <a:gd name="T9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28">
                    <a:moveTo>
                      <a:pt x="16" y="0"/>
                    </a:moveTo>
                    <a:lnTo>
                      <a:pt x="0" y="0"/>
                    </a:lnTo>
                    <a:lnTo>
                      <a:pt x="0" y="20"/>
                    </a:lnTo>
                    <a:lnTo>
                      <a:pt x="16" y="28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F9A01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5" name="Rectangle 370"/>
              <p:cNvSpPr>
                <a:spLocks noChangeArrowheads="1"/>
              </p:cNvSpPr>
              <p:nvPr/>
            </p:nvSpPr>
            <p:spPr bwMode="auto">
              <a:xfrm>
                <a:off x="6129350" y="4813312"/>
                <a:ext cx="7938" cy="26988"/>
              </a:xfrm>
              <a:prstGeom prst="rect">
                <a:avLst/>
              </a:prstGeom>
              <a:solidFill>
                <a:srgbClr val="F9A01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6" name="Rectangle 371"/>
              <p:cNvSpPr>
                <a:spLocks noChangeArrowheads="1"/>
              </p:cNvSpPr>
              <p:nvPr/>
            </p:nvSpPr>
            <p:spPr bwMode="auto">
              <a:xfrm>
                <a:off x="6484951" y="4856175"/>
                <a:ext cx="34925" cy="26988"/>
              </a:xfrm>
              <a:prstGeom prst="rect">
                <a:avLst/>
              </a:prstGeom>
              <a:solidFill>
                <a:srgbClr val="F9A01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7" name="Freeform 372"/>
              <p:cNvSpPr>
                <a:spLocks/>
              </p:cNvSpPr>
              <p:nvPr/>
            </p:nvSpPr>
            <p:spPr bwMode="auto">
              <a:xfrm>
                <a:off x="6129350" y="4583124"/>
                <a:ext cx="7938" cy="7938"/>
              </a:xfrm>
              <a:custGeom>
                <a:avLst/>
                <a:gdLst>
                  <a:gd name="T0" fmla="*/ 5 w 5"/>
                  <a:gd name="T1" fmla="*/ 5 h 5"/>
                  <a:gd name="T2" fmla="*/ 5 w 5"/>
                  <a:gd name="T3" fmla="*/ 4 h 5"/>
                  <a:gd name="T4" fmla="*/ 5 w 5"/>
                  <a:gd name="T5" fmla="*/ 4 h 5"/>
                  <a:gd name="T6" fmla="*/ 5 w 5"/>
                  <a:gd name="T7" fmla="*/ 0 h 5"/>
                  <a:gd name="T8" fmla="*/ 0 w 5"/>
                  <a:gd name="T9" fmla="*/ 0 h 5"/>
                  <a:gd name="T10" fmla="*/ 0 w 5"/>
                  <a:gd name="T11" fmla="*/ 5 h 5"/>
                  <a:gd name="T12" fmla="*/ 5 w 5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5">
                    <a:moveTo>
                      <a:pt x="5" y="5"/>
                    </a:moveTo>
                    <a:lnTo>
                      <a:pt x="5" y="4"/>
                    </a:lnTo>
                    <a:lnTo>
                      <a:pt x="5" y="4"/>
                    </a:lnTo>
                    <a:lnTo>
                      <a:pt x="5" y="0"/>
                    </a:lnTo>
                    <a:lnTo>
                      <a:pt x="0" y="0"/>
                    </a:lnTo>
                    <a:lnTo>
                      <a:pt x="0" y="5"/>
                    </a:lnTo>
                    <a:lnTo>
                      <a:pt x="5" y="5"/>
                    </a:lnTo>
                    <a:close/>
                  </a:path>
                </a:pathLst>
              </a:custGeom>
              <a:solidFill>
                <a:srgbClr val="F9A01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8" name="Freeform 373"/>
              <p:cNvSpPr>
                <a:spLocks/>
              </p:cNvSpPr>
              <p:nvPr/>
            </p:nvSpPr>
            <p:spPr bwMode="auto">
              <a:xfrm>
                <a:off x="6359538" y="4938725"/>
                <a:ext cx="26988" cy="36513"/>
              </a:xfrm>
              <a:custGeom>
                <a:avLst/>
                <a:gdLst>
                  <a:gd name="T0" fmla="*/ 17 w 17"/>
                  <a:gd name="T1" fmla="*/ 0 h 23"/>
                  <a:gd name="T2" fmla="*/ 0 w 17"/>
                  <a:gd name="T3" fmla="*/ 0 h 23"/>
                  <a:gd name="T4" fmla="*/ 0 w 17"/>
                  <a:gd name="T5" fmla="*/ 23 h 23"/>
                  <a:gd name="T6" fmla="*/ 17 w 17"/>
                  <a:gd name="T7" fmla="*/ 16 h 23"/>
                  <a:gd name="T8" fmla="*/ 17 w 17"/>
                  <a:gd name="T9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23">
                    <a:moveTo>
                      <a:pt x="17" y="0"/>
                    </a:moveTo>
                    <a:lnTo>
                      <a:pt x="0" y="0"/>
                    </a:lnTo>
                    <a:lnTo>
                      <a:pt x="0" y="23"/>
                    </a:lnTo>
                    <a:lnTo>
                      <a:pt x="17" y="16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F9A01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9" name="Freeform 374"/>
              <p:cNvSpPr>
                <a:spLocks/>
              </p:cNvSpPr>
              <p:nvPr/>
            </p:nvSpPr>
            <p:spPr bwMode="auto">
              <a:xfrm>
                <a:off x="6484951" y="4583124"/>
                <a:ext cx="34925" cy="7938"/>
              </a:xfrm>
              <a:custGeom>
                <a:avLst/>
                <a:gdLst>
                  <a:gd name="T0" fmla="*/ 0 w 22"/>
                  <a:gd name="T1" fmla="*/ 5 h 5"/>
                  <a:gd name="T2" fmla="*/ 15 w 22"/>
                  <a:gd name="T3" fmla="*/ 5 h 5"/>
                  <a:gd name="T4" fmla="*/ 14 w 22"/>
                  <a:gd name="T5" fmla="*/ 4 h 5"/>
                  <a:gd name="T6" fmla="*/ 18 w 22"/>
                  <a:gd name="T7" fmla="*/ 4 h 5"/>
                  <a:gd name="T8" fmla="*/ 18 w 22"/>
                  <a:gd name="T9" fmla="*/ 5 h 5"/>
                  <a:gd name="T10" fmla="*/ 22 w 22"/>
                  <a:gd name="T11" fmla="*/ 5 h 5"/>
                  <a:gd name="T12" fmla="*/ 22 w 22"/>
                  <a:gd name="T13" fmla="*/ 0 h 5"/>
                  <a:gd name="T14" fmla="*/ 0 w 22"/>
                  <a:gd name="T15" fmla="*/ 0 h 5"/>
                  <a:gd name="T16" fmla="*/ 0 w 22"/>
                  <a:gd name="T1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" h="5">
                    <a:moveTo>
                      <a:pt x="0" y="5"/>
                    </a:moveTo>
                    <a:lnTo>
                      <a:pt x="15" y="5"/>
                    </a:lnTo>
                    <a:lnTo>
                      <a:pt x="14" y="4"/>
                    </a:lnTo>
                    <a:lnTo>
                      <a:pt x="18" y="4"/>
                    </a:lnTo>
                    <a:lnTo>
                      <a:pt x="18" y="5"/>
                    </a:lnTo>
                    <a:lnTo>
                      <a:pt x="22" y="5"/>
                    </a:lnTo>
                    <a:lnTo>
                      <a:pt x="22" y="0"/>
                    </a:lnTo>
                    <a:lnTo>
                      <a:pt x="0" y="0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F9A01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0" name="Freeform 375"/>
              <p:cNvSpPr>
                <a:spLocks/>
              </p:cNvSpPr>
              <p:nvPr/>
            </p:nvSpPr>
            <p:spPr bwMode="auto">
              <a:xfrm>
                <a:off x="6402401" y="4938725"/>
                <a:ext cx="26988" cy="17463"/>
              </a:xfrm>
              <a:custGeom>
                <a:avLst/>
                <a:gdLst>
                  <a:gd name="T0" fmla="*/ 17 w 17"/>
                  <a:gd name="T1" fmla="*/ 0 h 11"/>
                  <a:gd name="T2" fmla="*/ 0 w 17"/>
                  <a:gd name="T3" fmla="*/ 0 h 11"/>
                  <a:gd name="T4" fmla="*/ 0 w 17"/>
                  <a:gd name="T5" fmla="*/ 11 h 11"/>
                  <a:gd name="T6" fmla="*/ 17 w 17"/>
                  <a:gd name="T7" fmla="*/ 4 h 11"/>
                  <a:gd name="T8" fmla="*/ 17 w 17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1">
                    <a:moveTo>
                      <a:pt x="17" y="0"/>
                    </a:moveTo>
                    <a:lnTo>
                      <a:pt x="0" y="0"/>
                    </a:lnTo>
                    <a:lnTo>
                      <a:pt x="0" y="11"/>
                    </a:lnTo>
                    <a:lnTo>
                      <a:pt x="17" y="4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F9A01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1" name="Rectangle 376"/>
              <p:cNvSpPr>
                <a:spLocks noChangeArrowheads="1"/>
              </p:cNvSpPr>
              <p:nvPr/>
            </p:nvSpPr>
            <p:spPr bwMode="auto">
              <a:xfrm>
                <a:off x="6235713" y="4856175"/>
                <a:ext cx="26988" cy="26988"/>
              </a:xfrm>
              <a:prstGeom prst="rect">
                <a:avLst/>
              </a:prstGeom>
              <a:solidFill>
                <a:srgbClr val="F9A01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2" name="Rectangle 377"/>
              <p:cNvSpPr>
                <a:spLocks noChangeArrowheads="1"/>
              </p:cNvSpPr>
              <p:nvPr/>
            </p:nvSpPr>
            <p:spPr bwMode="auto">
              <a:xfrm>
                <a:off x="6129350" y="4689487"/>
                <a:ext cx="7938" cy="25400"/>
              </a:xfrm>
              <a:prstGeom prst="rect">
                <a:avLst/>
              </a:prstGeom>
              <a:solidFill>
                <a:srgbClr val="F9A01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3" name="Rectangle 378"/>
              <p:cNvSpPr>
                <a:spLocks noChangeArrowheads="1"/>
              </p:cNvSpPr>
              <p:nvPr/>
            </p:nvSpPr>
            <p:spPr bwMode="auto">
              <a:xfrm>
                <a:off x="6402401" y="4856175"/>
                <a:ext cx="26988" cy="26988"/>
              </a:xfrm>
              <a:prstGeom prst="rect">
                <a:avLst/>
              </a:prstGeom>
              <a:solidFill>
                <a:srgbClr val="F9A01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4" name="Rectangle 379"/>
              <p:cNvSpPr>
                <a:spLocks noChangeArrowheads="1"/>
              </p:cNvSpPr>
              <p:nvPr/>
            </p:nvSpPr>
            <p:spPr bwMode="auto">
              <a:xfrm>
                <a:off x="6402401" y="4813312"/>
                <a:ext cx="26988" cy="26988"/>
              </a:xfrm>
              <a:prstGeom prst="rect">
                <a:avLst/>
              </a:prstGeom>
              <a:solidFill>
                <a:srgbClr val="F9A01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5" name="Rectangle 380"/>
              <p:cNvSpPr>
                <a:spLocks noChangeArrowheads="1"/>
              </p:cNvSpPr>
              <p:nvPr/>
            </p:nvSpPr>
            <p:spPr bwMode="auto">
              <a:xfrm>
                <a:off x="6402401" y="4606937"/>
                <a:ext cx="26988" cy="26988"/>
              </a:xfrm>
              <a:prstGeom prst="rect">
                <a:avLst/>
              </a:prstGeom>
              <a:solidFill>
                <a:srgbClr val="F9A01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6" name="Rectangle 381"/>
              <p:cNvSpPr>
                <a:spLocks noChangeArrowheads="1"/>
              </p:cNvSpPr>
              <p:nvPr/>
            </p:nvSpPr>
            <p:spPr bwMode="auto">
              <a:xfrm>
                <a:off x="6359538" y="4856175"/>
                <a:ext cx="26988" cy="26988"/>
              </a:xfrm>
              <a:prstGeom prst="rect">
                <a:avLst/>
              </a:prstGeom>
              <a:solidFill>
                <a:srgbClr val="F9A01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7" name="Rectangle 382"/>
              <p:cNvSpPr>
                <a:spLocks noChangeArrowheads="1"/>
              </p:cNvSpPr>
              <p:nvPr/>
            </p:nvSpPr>
            <p:spPr bwMode="auto">
              <a:xfrm>
                <a:off x="6278576" y="4856175"/>
                <a:ext cx="25400" cy="26988"/>
              </a:xfrm>
              <a:prstGeom prst="rect">
                <a:avLst/>
              </a:prstGeom>
              <a:solidFill>
                <a:srgbClr val="F9A01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8" name="Rectangle 383"/>
              <p:cNvSpPr>
                <a:spLocks noChangeArrowheads="1"/>
              </p:cNvSpPr>
              <p:nvPr/>
            </p:nvSpPr>
            <p:spPr bwMode="auto">
              <a:xfrm>
                <a:off x="6359538" y="4583124"/>
                <a:ext cx="26988" cy="7938"/>
              </a:xfrm>
              <a:prstGeom prst="rect">
                <a:avLst/>
              </a:prstGeom>
              <a:solidFill>
                <a:srgbClr val="F9A01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9" name="Rectangle 384"/>
              <p:cNvSpPr>
                <a:spLocks noChangeArrowheads="1"/>
              </p:cNvSpPr>
              <p:nvPr/>
            </p:nvSpPr>
            <p:spPr bwMode="auto">
              <a:xfrm>
                <a:off x="6235713" y="4583124"/>
                <a:ext cx="26988" cy="7938"/>
              </a:xfrm>
              <a:prstGeom prst="rect">
                <a:avLst/>
              </a:prstGeom>
              <a:solidFill>
                <a:srgbClr val="F9A01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0" name="Rectangle 385"/>
              <p:cNvSpPr>
                <a:spLocks noChangeArrowheads="1"/>
              </p:cNvSpPr>
              <p:nvPr/>
            </p:nvSpPr>
            <p:spPr bwMode="auto">
              <a:xfrm>
                <a:off x="6402401" y="4583124"/>
                <a:ext cx="26988" cy="7938"/>
              </a:xfrm>
              <a:prstGeom prst="rect">
                <a:avLst/>
              </a:prstGeom>
              <a:solidFill>
                <a:srgbClr val="F9A01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1" name="Rectangle 386"/>
              <p:cNvSpPr>
                <a:spLocks noChangeArrowheads="1"/>
              </p:cNvSpPr>
              <p:nvPr/>
            </p:nvSpPr>
            <p:spPr bwMode="auto">
              <a:xfrm>
                <a:off x="6153163" y="4583124"/>
                <a:ext cx="26988" cy="7938"/>
              </a:xfrm>
              <a:prstGeom prst="rect">
                <a:avLst/>
              </a:prstGeom>
              <a:solidFill>
                <a:srgbClr val="F9A01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2" name="Rectangle 387"/>
              <p:cNvSpPr>
                <a:spLocks noChangeArrowheads="1"/>
              </p:cNvSpPr>
              <p:nvPr/>
            </p:nvSpPr>
            <p:spPr bwMode="auto">
              <a:xfrm>
                <a:off x="6129350" y="4606937"/>
                <a:ext cx="7938" cy="26988"/>
              </a:xfrm>
              <a:prstGeom prst="rect">
                <a:avLst/>
              </a:prstGeom>
              <a:solidFill>
                <a:srgbClr val="F9A01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3" name="Rectangle 388"/>
              <p:cNvSpPr>
                <a:spLocks noChangeArrowheads="1"/>
              </p:cNvSpPr>
              <p:nvPr/>
            </p:nvSpPr>
            <p:spPr bwMode="auto">
              <a:xfrm>
                <a:off x="6278576" y="4583124"/>
                <a:ext cx="25400" cy="7938"/>
              </a:xfrm>
              <a:prstGeom prst="rect">
                <a:avLst/>
              </a:prstGeom>
              <a:solidFill>
                <a:srgbClr val="F9A01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10604819" y="-28015"/>
            <a:ext cx="891691" cy="1342064"/>
            <a:chOff x="10604819" y="-28015"/>
            <a:chExt cx="891691" cy="1342064"/>
          </a:xfrm>
        </p:grpSpPr>
        <p:cxnSp>
          <p:nvCxnSpPr>
            <p:cNvPr id="245" name="直接连接符 244"/>
            <p:cNvCxnSpPr/>
            <p:nvPr/>
          </p:nvCxnSpPr>
          <p:spPr>
            <a:xfrm>
              <a:off x="10986332" y="-28015"/>
              <a:ext cx="27707" cy="819331"/>
            </a:xfrm>
            <a:prstGeom prst="line">
              <a:avLst/>
            </a:prstGeom>
            <a:ln w="38100">
              <a:solidFill>
                <a:srgbClr val="F1F2F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48" name="组合 147"/>
            <p:cNvGrpSpPr/>
            <p:nvPr/>
          </p:nvGrpSpPr>
          <p:grpSpPr>
            <a:xfrm rot="20939008">
              <a:off x="10604819" y="737283"/>
              <a:ext cx="891691" cy="576766"/>
              <a:chOff x="2378075" y="3908425"/>
              <a:chExt cx="984250" cy="661988"/>
            </a:xfrm>
          </p:grpSpPr>
          <p:sp>
            <p:nvSpPr>
              <p:cNvPr id="149" name="Freeform 55"/>
              <p:cNvSpPr>
                <a:spLocks/>
              </p:cNvSpPr>
              <p:nvPr/>
            </p:nvSpPr>
            <p:spPr bwMode="auto">
              <a:xfrm>
                <a:off x="2378075" y="3908425"/>
                <a:ext cx="984250" cy="661988"/>
              </a:xfrm>
              <a:custGeom>
                <a:avLst/>
                <a:gdLst>
                  <a:gd name="T0" fmla="*/ 548 w 572"/>
                  <a:gd name="T1" fmla="*/ 0 h 384"/>
                  <a:gd name="T2" fmla="*/ 24 w 572"/>
                  <a:gd name="T3" fmla="*/ 0 h 384"/>
                  <a:gd name="T4" fmla="*/ 0 w 572"/>
                  <a:gd name="T5" fmla="*/ 24 h 384"/>
                  <a:gd name="T6" fmla="*/ 0 w 572"/>
                  <a:gd name="T7" fmla="*/ 360 h 384"/>
                  <a:gd name="T8" fmla="*/ 24 w 572"/>
                  <a:gd name="T9" fmla="*/ 384 h 384"/>
                  <a:gd name="T10" fmla="*/ 548 w 572"/>
                  <a:gd name="T11" fmla="*/ 384 h 384"/>
                  <a:gd name="T12" fmla="*/ 572 w 572"/>
                  <a:gd name="T13" fmla="*/ 360 h 384"/>
                  <a:gd name="T14" fmla="*/ 572 w 572"/>
                  <a:gd name="T15" fmla="*/ 24 h 384"/>
                  <a:gd name="T16" fmla="*/ 548 w 572"/>
                  <a:gd name="T17" fmla="*/ 0 h 3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2" h="384">
                    <a:moveTo>
                      <a:pt x="548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360"/>
                      <a:pt x="0" y="360"/>
                      <a:pt x="0" y="360"/>
                    </a:cubicBezTo>
                    <a:cubicBezTo>
                      <a:pt x="0" y="373"/>
                      <a:pt x="10" y="384"/>
                      <a:pt x="24" y="384"/>
                    </a:cubicBezTo>
                    <a:cubicBezTo>
                      <a:pt x="548" y="384"/>
                      <a:pt x="548" y="384"/>
                      <a:pt x="548" y="384"/>
                    </a:cubicBezTo>
                    <a:cubicBezTo>
                      <a:pt x="561" y="384"/>
                      <a:pt x="572" y="373"/>
                      <a:pt x="572" y="360"/>
                    </a:cubicBezTo>
                    <a:cubicBezTo>
                      <a:pt x="572" y="24"/>
                      <a:pt x="572" y="24"/>
                      <a:pt x="572" y="24"/>
                    </a:cubicBezTo>
                    <a:cubicBezTo>
                      <a:pt x="572" y="11"/>
                      <a:pt x="561" y="0"/>
                      <a:pt x="548" y="0"/>
                    </a:cubicBezTo>
                    <a:close/>
                  </a:path>
                </a:pathLst>
              </a:custGeom>
              <a:solidFill>
                <a:srgbClr val="F3B36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0" name="Rectangle 56"/>
              <p:cNvSpPr>
                <a:spLocks noChangeArrowheads="1"/>
              </p:cNvSpPr>
              <p:nvPr/>
            </p:nvSpPr>
            <p:spPr bwMode="auto">
              <a:xfrm>
                <a:off x="2424113" y="3963988"/>
                <a:ext cx="885825" cy="530225"/>
              </a:xfrm>
              <a:prstGeom prst="rect">
                <a:avLst/>
              </a:prstGeom>
              <a:solidFill>
                <a:srgbClr val="E072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1" name="Rectangle 57"/>
              <p:cNvSpPr>
                <a:spLocks noChangeArrowheads="1"/>
              </p:cNvSpPr>
              <p:nvPr/>
            </p:nvSpPr>
            <p:spPr bwMode="auto">
              <a:xfrm>
                <a:off x="2471738" y="4451350"/>
                <a:ext cx="161925" cy="38100"/>
              </a:xfrm>
              <a:prstGeom prst="rect">
                <a:avLst/>
              </a:prstGeom>
              <a:solidFill>
                <a:srgbClr val="C7D6B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" name="Freeform 58"/>
              <p:cNvSpPr>
                <a:spLocks/>
              </p:cNvSpPr>
              <p:nvPr/>
            </p:nvSpPr>
            <p:spPr bwMode="auto">
              <a:xfrm>
                <a:off x="2522538" y="4124325"/>
                <a:ext cx="104775" cy="236538"/>
              </a:xfrm>
              <a:custGeom>
                <a:avLst/>
                <a:gdLst>
                  <a:gd name="T0" fmla="*/ 26 w 61"/>
                  <a:gd name="T1" fmla="*/ 50 h 138"/>
                  <a:gd name="T2" fmla="*/ 50 w 61"/>
                  <a:gd name="T3" fmla="*/ 23 h 138"/>
                  <a:gd name="T4" fmla="*/ 30 w 61"/>
                  <a:gd name="T5" fmla="*/ 16 h 138"/>
                  <a:gd name="T6" fmla="*/ 37 w 61"/>
                  <a:gd name="T7" fmla="*/ 124 h 138"/>
                  <a:gd name="T8" fmla="*/ 60 w 61"/>
                  <a:gd name="T9" fmla="*/ 123 h 138"/>
                  <a:gd name="T10" fmla="*/ 53 w 61"/>
                  <a:gd name="T11" fmla="*/ 15 h 138"/>
                  <a:gd name="T12" fmla="*/ 33 w 61"/>
                  <a:gd name="T13" fmla="*/ 8 h 138"/>
                  <a:gd name="T14" fmla="*/ 6 w 61"/>
                  <a:gd name="T15" fmla="*/ 40 h 138"/>
                  <a:gd name="T16" fmla="*/ 26 w 61"/>
                  <a:gd name="T17" fmla="*/ 50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1" h="138">
                    <a:moveTo>
                      <a:pt x="26" y="50"/>
                    </a:moveTo>
                    <a:cubicBezTo>
                      <a:pt x="32" y="39"/>
                      <a:pt x="42" y="32"/>
                      <a:pt x="50" y="23"/>
                    </a:cubicBezTo>
                    <a:cubicBezTo>
                      <a:pt x="43" y="20"/>
                      <a:pt x="37" y="18"/>
                      <a:pt x="30" y="16"/>
                    </a:cubicBezTo>
                    <a:cubicBezTo>
                      <a:pt x="33" y="52"/>
                      <a:pt x="34" y="88"/>
                      <a:pt x="37" y="124"/>
                    </a:cubicBezTo>
                    <a:cubicBezTo>
                      <a:pt x="39" y="138"/>
                      <a:pt x="61" y="137"/>
                      <a:pt x="60" y="123"/>
                    </a:cubicBezTo>
                    <a:cubicBezTo>
                      <a:pt x="57" y="87"/>
                      <a:pt x="56" y="51"/>
                      <a:pt x="53" y="15"/>
                    </a:cubicBezTo>
                    <a:cubicBezTo>
                      <a:pt x="52" y="5"/>
                      <a:pt x="39" y="0"/>
                      <a:pt x="33" y="8"/>
                    </a:cubicBezTo>
                    <a:cubicBezTo>
                      <a:pt x="24" y="19"/>
                      <a:pt x="13" y="27"/>
                      <a:pt x="6" y="40"/>
                    </a:cubicBezTo>
                    <a:cubicBezTo>
                      <a:pt x="0" y="53"/>
                      <a:pt x="20" y="63"/>
                      <a:pt x="26" y="5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3" name="Freeform 59"/>
              <p:cNvSpPr>
                <a:spLocks/>
              </p:cNvSpPr>
              <p:nvPr/>
            </p:nvSpPr>
            <p:spPr bwMode="auto">
              <a:xfrm>
                <a:off x="2855913" y="4095750"/>
                <a:ext cx="165100" cy="234950"/>
              </a:xfrm>
              <a:custGeom>
                <a:avLst/>
                <a:gdLst>
                  <a:gd name="T0" fmla="*/ 25 w 96"/>
                  <a:gd name="T1" fmla="*/ 49 h 136"/>
                  <a:gd name="T2" fmla="*/ 48 w 96"/>
                  <a:gd name="T3" fmla="*/ 28 h 136"/>
                  <a:gd name="T4" fmla="*/ 47 w 96"/>
                  <a:gd name="T5" fmla="*/ 64 h 136"/>
                  <a:gd name="T6" fmla="*/ 13 w 96"/>
                  <a:gd name="T7" fmla="*/ 118 h 136"/>
                  <a:gd name="T8" fmla="*/ 21 w 96"/>
                  <a:gd name="T9" fmla="*/ 131 h 136"/>
                  <a:gd name="T10" fmla="*/ 81 w 96"/>
                  <a:gd name="T11" fmla="*/ 128 h 136"/>
                  <a:gd name="T12" fmla="*/ 80 w 96"/>
                  <a:gd name="T13" fmla="*/ 106 h 136"/>
                  <a:gd name="T14" fmla="*/ 26 w 96"/>
                  <a:gd name="T15" fmla="*/ 109 h 136"/>
                  <a:gd name="T16" fmla="*/ 35 w 96"/>
                  <a:gd name="T17" fmla="*/ 123 h 136"/>
                  <a:gd name="T18" fmla="*/ 77 w 96"/>
                  <a:gd name="T19" fmla="*/ 28 h 136"/>
                  <a:gd name="T20" fmla="*/ 38 w 96"/>
                  <a:gd name="T21" fmla="*/ 3 h 136"/>
                  <a:gd name="T22" fmla="*/ 5 w 96"/>
                  <a:gd name="T23" fmla="*/ 39 h 136"/>
                  <a:gd name="T24" fmla="*/ 25 w 96"/>
                  <a:gd name="T25" fmla="*/ 49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6" h="136">
                    <a:moveTo>
                      <a:pt x="25" y="49"/>
                    </a:moveTo>
                    <a:cubicBezTo>
                      <a:pt x="29" y="38"/>
                      <a:pt x="34" y="22"/>
                      <a:pt x="48" y="28"/>
                    </a:cubicBezTo>
                    <a:cubicBezTo>
                      <a:pt x="64" y="35"/>
                      <a:pt x="52" y="54"/>
                      <a:pt x="47" y="64"/>
                    </a:cubicBezTo>
                    <a:cubicBezTo>
                      <a:pt x="35" y="82"/>
                      <a:pt x="19" y="97"/>
                      <a:pt x="13" y="118"/>
                    </a:cubicBezTo>
                    <a:cubicBezTo>
                      <a:pt x="11" y="124"/>
                      <a:pt x="15" y="130"/>
                      <a:pt x="21" y="131"/>
                    </a:cubicBezTo>
                    <a:cubicBezTo>
                      <a:pt x="41" y="136"/>
                      <a:pt x="61" y="132"/>
                      <a:pt x="81" y="128"/>
                    </a:cubicBezTo>
                    <a:cubicBezTo>
                      <a:pt x="96" y="126"/>
                      <a:pt x="95" y="104"/>
                      <a:pt x="80" y="106"/>
                    </a:cubicBezTo>
                    <a:cubicBezTo>
                      <a:pt x="63" y="109"/>
                      <a:pt x="44" y="114"/>
                      <a:pt x="26" y="109"/>
                    </a:cubicBezTo>
                    <a:cubicBezTo>
                      <a:pt x="29" y="114"/>
                      <a:pt x="32" y="118"/>
                      <a:pt x="35" y="123"/>
                    </a:cubicBezTo>
                    <a:cubicBezTo>
                      <a:pt x="45" y="88"/>
                      <a:pt x="87" y="68"/>
                      <a:pt x="77" y="28"/>
                    </a:cubicBezTo>
                    <a:cubicBezTo>
                      <a:pt x="73" y="14"/>
                      <a:pt x="52" y="0"/>
                      <a:pt x="38" y="3"/>
                    </a:cubicBezTo>
                    <a:cubicBezTo>
                      <a:pt x="20" y="6"/>
                      <a:pt x="11" y="23"/>
                      <a:pt x="5" y="39"/>
                    </a:cubicBezTo>
                    <a:cubicBezTo>
                      <a:pt x="0" y="52"/>
                      <a:pt x="20" y="63"/>
                      <a:pt x="25" y="4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" name="Freeform 60"/>
              <p:cNvSpPr>
                <a:spLocks/>
              </p:cNvSpPr>
              <p:nvPr/>
            </p:nvSpPr>
            <p:spPr bwMode="auto">
              <a:xfrm>
                <a:off x="2678113" y="4206875"/>
                <a:ext cx="150813" cy="58738"/>
              </a:xfrm>
              <a:custGeom>
                <a:avLst/>
                <a:gdLst>
                  <a:gd name="T0" fmla="*/ 15 w 88"/>
                  <a:gd name="T1" fmla="*/ 32 h 34"/>
                  <a:gd name="T2" fmla="*/ 74 w 88"/>
                  <a:gd name="T3" fmla="*/ 24 h 34"/>
                  <a:gd name="T4" fmla="*/ 66 w 88"/>
                  <a:gd name="T5" fmla="*/ 3 h 34"/>
                  <a:gd name="T6" fmla="*/ 14 w 88"/>
                  <a:gd name="T7" fmla="*/ 9 h 34"/>
                  <a:gd name="T8" fmla="*/ 15 w 88"/>
                  <a:gd name="T9" fmla="*/ 32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8" h="34">
                    <a:moveTo>
                      <a:pt x="15" y="32"/>
                    </a:moveTo>
                    <a:cubicBezTo>
                      <a:pt x="35" y="29"/>
                      <a:pt x="54" y="29"/>
                      <a:pt x="74" y="24"/>
                    </a:cubicBezTo>
                    <a:cubicBezTo>
                      <a:pt x="88" y="21"/>
                      <a:pt x="80" y="0"/>
                      <a:pt x="66" y="3"/>
                    </a:cubicBezTo>
                    <a:cubicBezTo>
                      <a:pt x="49" y="7"/>
                      <a:pt x="32" y="7"/>
                      <a:pt x="14" y="9"/>
                    </a:cubicBezTo>
                    <a:cubicBezTo>
                      <a:pt x="0" y="11"/>
                      <a:pt x="1" y="34"/>
                      <a:pt x="15" y="3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5" name="Freeform 61"/>
              <p:cNvSpPr>
                <a:spLocks/>
              </p:cNvSpPr>
              <p:nvPr/>
            </p:nvSpPr>
            <p:spPr bwMode="auto">
              <a:xfrm>
                <a:off x="2720975" y="4164013"/>
                <a:ext cx="53975" cy="144463"/>
              </a:xfrm>
              <a:custGeom>
                <a:avLst/>
                <a:gdLst>
                  <a:gd name="T0" fmla="*/ 1 w 32"/>
                  <a:gd name="T1" fmla="*/ 16 h 84"/>
                  <a:gd name="T2" fmla="*/ 8 w 32"/>
                  <a:gd name="T3" fmla="*/ 65 h 84"/>
                  <a:gd name="T4" fmla="*/ 30 w 32"/>
                  <a:gd name="T5" fmla="*/ 70 h 84"/>
                  <a:gd name="T6" fmla="*/ 24 w 32"/>
                  <a:gd name="T7" fmla="*/ 15 h 84"/>
                  <a:gd name="T8" fmla="*/ 1 w 32"/>
                  <a:gd name="T9" fmla="*/ 16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84">
                    <a:moveTo>
                      <a:pt x="1" y="16"/>
                    </a:moveTo>
                    <a:cubicBezTo>
                      <a:pt x="0" y="33"/>
                      <a:pt x="10" y="48"/>
                      <a:pt x="8" y="65"/>
                    </a:cubicBezTo>
                    <a:cubicBezTo>
                      <a:pt x="7" y="79"/>
                      <a:pt x="29" y="84"/>
                      <a:pt x="30" y="70"/>
                    </a:cubicBezTo>
                    <a:cubicBezTo>
                      <a:pt x="32" y="51"/>
                      <a:pt x="23" y="34"/>
                      <a:pt x="24" y="15"/>
                    </a:cubicBezTo>
                    <a:cubicBezTo>
                      <a:pt x="24" y="0"/>
                      <a:pt x="2" y="1"/>
                      <a:pt x="1" y="1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6" name="Freeform 62"/>
              <p:cNvSpPr>
                <a:spLocks/>
              </p:cNvSpPr>
              <p:nvPr/>
            </p:nvSpPr>
            <p:spPr bwMode="auto">
              <a:xfrm>
                <a:off x="3070225" y="4175125"/>
                <a:ext cx="139700" cy="53975"/>
              </a:xfrm>
              <a:custGeom>
                <a:avLst/>
                <a:gdLst>
                  <a:gd name="T0" fmla="*/ 14 w 81"/>
                  <a:gd name="T1" fmla="*/ 26 h 31"/>
                  <a:gd name="T2" fmla="*/ 66 w 81"/>
                  <a:gd name="T3" fmla="*/ 27 h 31"/>
                  <a:gd name="T4" fmla="*/ 65 w 81"/>
                  <a:gd name="T5" fmla="*/ 4 h 31"/>
                  <a:gd name="T6" fmla="*/ 19 w 81"/>
                  <a:gd name="T7" fmla="*/ 4 h 31"/>
                  <a:gd name="T8" fmla="*/ 14 w 81"/>
                  <a:gd name="T9" fmla="*/ 26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1" h="31">
                    <a:moveTo>
                      <a:pt x="14" y="26"/>
                    </a:moveTo>
                    <a:cubicBezTo>
                      <a:pt x="31" y="31"/>
                      <a:pt x="49" y="28"/>
                      <a:pt x="66" y="27"/>
                    </a:cubicBezTo>
                    <a:cubicBezTo>
                      <a:pt x="81" y="25"/>
                      <a:pt x="80" y="3"/>
                      <a:pt x="65" y="4"/>
                    </a:cubicBezTo>
                    <a:cubicBezTo>
                      <a:pt x="50" y="5"/>
                      <a:pt x="34" y="9"/>
                      <a:pt x="19" y="4"/>
                    </a:cubicBezTo>
                    <a:cubicBezTo>
                      <a:pt x="5" y="0"/>
                      <a:pt x="0" y="22"/>
                      <a:pt x="14" y="2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7" name="Freeform 63"/>
              <p:cNvSpPr>
                <a:spLocks/>
              </p:cNvSpPr>
              <p:nvPr/>
            </p:nvSpPr>
            <p:spPr bwMode="auto">
              <a:xfrm>
                <a:off x="3076575" y="4224338"/>
                <a:ext cx="139700" cy="49213"/>
              </a:xfrm>
              <a:custGeom>
                <a:avLst/>
                <a:gdLst>
                  <a:gd name="T0" fmla="*/ 16 w 81"/>
                  <a:gd name="T1" fmla="*/ 28 h 29"/>
                  <a:gd name="T2" fmla="*/ 61 w 81"/>
                  <a:gd name="T3" fmla="*/ 23 h 29"/>
                  <a:gd name="T4" fmla="*/ 66 w 81"/>
                  <a:gd name="T5" fmla="*/ 1 h 29"/>
                  <a:gd name="T6" fmla="*/ 15 w 81"/>
                  <a:gd name="T7" fmla="*/ 5 h 29"/>
                  <a:gd name="T8" fmla="*/ 16 w 81"/>
                  <a:gd name="T9" fmla="*/ 28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1" h="29">
                    <a:moveTo>
                      <a:pt x="16" y="28"/>
                    </a:moveTo>
                    <a:cubicBezTo>
                      <a:pt x="31" y="27"/>
                      <a:pt x="46" y="22"/>
                      <a:pt x="61" y="23"/>
                    </a:cubicBezTo>
                    <a:cubicBezTo>
                      <a:pt x="76" y="24"/>
                      <a:pt x="81" y="2"/>
                      <a:pt x="66" y="1"/>
                    </a:cubicBezTo>
                    <a:cubicBezTo>
                      <a:pt x="49" y="0"/>
                      <a:pt x="32" y="4"/>
                      <a:pt x="15" y="5"/>
                    </a:cubicBezTo>
                    <a:cubicBezTo>
                      <a:pt x="0" y="7"/>
                      <a:pt x="1" y="29"/>
                      <a:pt x="16" y="2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365" name="组合 364"/>
          <p:cNvGrpSpPr/>
          <p:nvPr/>
        </p:nvGrpSpPr>
        <p:grpSpPr>
          <a:xfrm>
            <a:off x="3558894" y="-85170"/>
            <a:ext cx="2752635" cy="3172100"/>
            <a:chOff x="-1545857" y="196468"/>
            <a:chExt cx="3030765" cy="3492614"/>
          </a:xfrm>
          <a:noFill/>
        </p:grpSpPr>
        <p:sp>
          <p:nvSpPr>
            <p:cNvPr id="366" name="TextBox 17"/>
            <p:cNvSpPr txBox="1"/>
            <p:nvPr/>
          </p:nvSpPr>
          <p:spPr>
            <a:xfrm>
              <a:off x="-1545857" y="215615"/>
              <a:ext cx="3013162" cy="3473467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zh-CN" altLang="en-US" sz="19900" b="1" dirty="0" smtClean="0">
                  <a:ln w="203200">
                    <a:solidFill>
                      <a:srgbClr val="8CBF22"/>
                    </a:solidFill>
                  </a:ln>
                  <a:solidFill>
                    <a:srgbClr val="8CBF22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康海报体W12" pitchFamily="82" charset="-122"/>
                  <a:ea typeface="华康海报体W12" pitchFamily="82" charset="-122"/>
                </a:rPr>
                <a:t>大</a:t>
              </a:r>
              <a:endParaRPr lang="zh-CN" altLang="en-US" sz="19900" b="1" dirty="0">
                <a:ln w="203200">
                  <a:solidFill>
                    <a:srgbClr val="8CBF22"/>
                  </a:solidFill>
                </a:ln>
                <a:solidFill>
                  <a:srgbClr val="8CBF2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海报体W12" pitchFamily="82" charset="-122"/>
                <a:ea typeface="华康海报体W12" pitchFamily="82" charset="-122"/>
              </a:endParaRPr>
            </a:p>
          </p:txBody>
        </p:sp>
        <p:sp>
          <p:nvSpPr>
            <p:cNvPr id="367" name="TextBox 16"/>
            <p:cNvSpPr txBox="1"/>
            <p:nvPr/>
          </p:nvSpPr>
          <p:spPr>
            <a:xfrm>
              <a:off x="-1528254" y="196468"/>
              <a:ext cx="3013162" cy="3473467"/>
            </a:xfrm>
            <a:prstGeom prst="rect">
              <a:avLst/>
            </a:prstGeom>
            <a:grp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199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康海报体W12" pitchFamily="82" charset="-122"/>
                  <a:ea typeface="华康海报体W12" pitchFamily="82" charset="-122"/>
                </a:rPr>
                <a:t>大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76218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7" presetClass="entr" presetSubtype="1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3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3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8" presetClass="emph" presetSubtype="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-600000">
                                          <p:cBhvr>
                                            <p:cTn id="10" dur="350" fill="hold"/>
                                            <p:tgtEl>
                                              <p:spTgt spid="35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1" presetID="0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33333E-6 2.59259E-6 L 3.33333E-6 -0.16273 " pathEditMode="relative" rAng="0" ptsTypes="AA">
                                          <p:cBhvr>
                                            <p:cTn id="12" dur="1000" spd="-100000" fill="hold"/>
                                            <p:tgtEl>
                                              <p:spTgt spid="35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814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" presetID="8" presetClass="emph" presetSubtype="0" autoRev="1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Rot by="600000">
                                          <p:cBhvr>
                                            <p:cTn id="14" dur="250" fill="hold"/>
                                            <p:tgtEl>
                                              <p:spTgt spid="35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5" presetID="17" presetClass="entr" presetSubtype="1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2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2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8" presetClass="emph" presetSubtype="0" autoRev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Rot by="900000">
                                          <p:cBhvr>
                                            <p:cTn id="20" dur="2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1" presetID="0" presetClass="path" presetSubtype="0" accel="50000" decel="5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1.25E-6 4.81481E-6 L 1.25E-6 -0.16274 " pathEditMode="relative" rAng="0" ptsTypes="AA">
                                          <p:cBhvr>
                                            <p:cTn id="22" dur="500" spd="-100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812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3" presetID="8" presetClass="emph" presetSubtype="0" autoRev="1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Rot by="-900000">
                                          <p:cBhvr>
                                            <p:cTn id="24" dur="2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5" presetID="47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25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8" dur="2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2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8" presetClass="emph" presetSubtype="0" autoRev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Rot by="600000">
                                          <p:cBhvr>
                                            <p:cTn id="31" dur="2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2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47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47" presetClass="entr" presetSubtype="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25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5" dur="2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2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3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3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3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53" presetClass="entr" presetSubtype="16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250" fill="hold"/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250" fill="hold"/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6" dur="250"/>
                                            <p:tgtEl>
                                              <p:spTgt spid="1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53" presetClass="entr" presetSubtype="16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200" fill="hold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200" fill="hold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200"/>
                                            <p:tgtEl>
                                              <p:spTgt spid="1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53" presetClass="entr" presetSubtype="16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19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19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190"/>
                                            <p:tgtEl>
                                              <p:spTgt spid="1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53" presetClass="entr" presetSubtype="16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9" dur="13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13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1" dur="130"/>
                                            <p:tgtEl>
                                              <p:spTgt spid="1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53" presetClass="entr" presetSubtype="16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4" dur="1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1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6" dur="1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2" presetClass="entr" presetSubtype="8" fill="hold" grpId="0" nodeType="with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79" dur="500" fill="hold"/>
                                            <p:tgtEl>
                                              <p:spTgt spid="3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80" dur="500" fill="hold"/>
                                            <p:tgtEl>
                                              <p:spTgt spid="3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53" presetClass="entr" presetSubtype="16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3" dur="250" fill="hold"/>
                                            <p:tgtEl>
                                              <p:spTgt spid="36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250" fill="hold"/>
                                            <p:tgtEl>
                                              <p:spTgt spid="36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5" dur="250"/>
                                            <p:tgtEl>
                                              <p:spTgt spid="3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4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7" presetClass="entr" presetSubtype="1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3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3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8" presetClass="emph" presetSubtype="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-600000">
                                          <p:cBhvr>
                                            <p:cTn id="10" dur="350" fill="hold"/>
                                            <p:tgtEl>
                                              <p:spTgt spid="35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1" presetID="0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33333E-6 2.59259E-6 L 3.33333E-6 -0.16273 " pathEditMode="relative" rAng="0" ptsTypes="AA">
                                          <p:cBhvr>
                                            <p:cTn id="12" dur="1000" spd="-100000" fill="hold"/>
                                            <p:tgtEl>
                                              <p:spTgt spid="35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814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" presetID="8" presetClass="emph" presetSubtype="0" autoRev="1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Rot by="600000">
                                          <p:cBhvr>
                                            <p:cTn id="14" dur="250" fill="hold"/>
                                            <p:tgtEl>
                                              <p:spTgt spid="35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5" presetID="17" presetClass="entr" presetSubtype="1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2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2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8" presetClass="emph" presetSubtype="0" autoRev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Rot by="900000">
                                          <p:cBhvr>
                                            <p:cTn id="20" dur="2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1" presetID="0" presetClass="path" presetSubtype="0" accel="50000" decel="5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1.25E-6 4.81481E-6 L 1.25E-6 -0.16274 " pathEditMode="relative" rAng="0" ptsTypes="AA">
                                          <p:cBhvr>
                                            <p:cTn id="22" dur="500" spd="-100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812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3" presetID="8" presetClass="emph" presetSubtype="0" autoRev="1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Rot by="-900000">
                                          <p:cBhvr>
                                            <p:cTn id="24" dur="2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5" presetID="47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25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8" dur="2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2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8" presetClass="emph" presetSubtype="0" autoRev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Rot by="600000">
                                          <p:cBhvr>
                                            <p:cTn id="31" dur="2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2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47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47" presetClass="entr" presetSubtype="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25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5" dur="2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2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3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3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3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53" presetClass="entr" presetSubtype="16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250" fill="hold"/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250" fill="hold"/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6" dur="250"/>
                                            <p:tgtEl>
                                              <p:spTgt spid="1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53" presetClass="entr" presetSubtype="16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200" fill="hold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200" fill="hold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200"/>
                                            <p:tgtEl>
                                              <p:spTgt spid="1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53" presetClass="entr" presetSubtype="16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19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19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190"/>
                                            <p:tgtEl>
                                              <p:spTgt spid="1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53" presetClass="entr" presetSubtype="16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9" dur="13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13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1" dur="130"/>
                                            <p:tgtEl>
                                              <p:spTgt spid="1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53" presetClass="entr" presetSubtype="16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4" dur="1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1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6" dur="1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500" fill="hold"/>
                                            <p:tgtEl>
                                              <p:spTgt spid="3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0" dur="500" fill="hold"/>
                                            <p:tgtEl>
                                              <p:spTgt spid="3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53" presetClass="entr" presetSubtype="16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3" dur="250" fill="hold"/>
                                            <p:tgtEl>
                                              <p:spTgt spid="36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250" fill="hold"/>
                                            <p:tgtEl>
                                              <p:spTgt spid="36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5" dur="250"/>
                                            <p:tgtEl>
                                              <p:spTgt spid="3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48" grpId="0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0" name="Rectangle 463"/>
          <p:cNvSpPr>
            <a:spLocks noChangeArrowheads="1"/>
          </p:cNvSpPr>
          <p:nvPr/>
        </p:nvSpPr>
        <p:spPr bwMode="auto">
          <a:xfrm>
            <a:off x="-19506" y="-31729"/>
            <a:ext cx="12211506" cy="6889729"/>
          </a:xfrm>
          <a:prstGeom prst="rect">
            <a:avLst/>
          </a:prstGeom>
          <a:solidFill>
            <a:srgbClr val="006655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378" name="Picture 3" descr="D:\Users\zyf\Desktop\锐普大赛\叶子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6742" y="180334"/>
            <a:ext cx="7654520" cy="55909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39" name="组合 138"/>
          <p:cNvGrpSpPr/>
          <p:nvPr/>
        </p:nvGrpSpPr>
        <p:grpSpPr>
          <a:xfrm>
            <a:off x="5784892" y="54862"/>
            <a:ext cx="2736647" cy="3154710"/>
            <a:chOff x="1493797" y="336025"/>
            <a:chExt cx="3013163" cy="3473467"/>
          </a:xfrm>
        </p:grpSpPr>
        <p:sp>
          <p:nvSpPr>
            <p:cNvPr id="191" name="TextBox 18"/>
            <p:cNvSpPr txBox="1"/>
            <p:nvPr/>
          </p:nvSpPr>
          <p:spPr>
            <a:xfrm>
              <a:off x="1493797" y="336025"/>
              <a:ext cx="3013163" cy="347346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9900" b="1" dirty="0">
                  <a:ln w="203200">
                    <a:solidFill>
                      <a:srgbClr val="8CBF22"/>
                    </a:solidFill>
                  </a:ln>
                  <a:solidFill>
                    <a:srgbClr val="8CBF22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华康海报体W12" pitchFamily="82" charset="-122"/>
                  <a:ea typeface="华康海报体W12" pitchFamily="82" charset="-122"/>
                </a:rPr>
                <a:t>学</a:t>
              </a:r>
            </a:p>
          </p:txBody>
        </p:sp>
        <p:sp>
          <p:nvSpPr>
            <p:cNvPr id="192" name="TextBox 19"/>
            <p:cNvSpPr txBox="1"/>
            <p:nvPr/>
          </p:nvSpPr>
          <p:spPr>
            <a:xfrm>
              <a:off x="1493797" y="336025"/>
              <a:ext cx="3013163" cy="347346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9900" b="1" dirty="0" smtClean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华康海报体W12" pitchFamily="82" charset="-122"/>
                  <a:ea typeface="华康海报体W12" pitchFamily="82" charset="-122"/>
                </a:rPr>
                <a:t>学</a:t>
              </a:r>
              <a:endParaRPr lang="zh-CN" altLang="en-US" sz="19900" b="1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华康海报体W12" pitchFamily="82" charset="-122"/>
                <a:ea typeface="华康海报体W12" pitchFamily="82" charset="-122"/>
              </a:endParaRPr>
            </a:p>
          </p:txBody>
        </p:sp>
      </p:grpSp>
      <p:grpSp>
        <p:nvGrpSpPr>
          <p:cNvPr id="140" name="组合 139"/>
          <p:cNvGrpSpPr/>
          <p:nvPr/>
        </p:nvGrpSpPr>
        <p:grpSpPr>
          <a:xfrm>
            <a:off x="4537839" y="2220286"/>
            <a:ext cx="1954381" cy="2215991"/>
            <a:chOff x="2259060" y="4869069"/>
            <a:chExt cx="2151855" cy="2439899"/>
          </a:xfrm>
        </p:grpSpPr>
        <p:sp>
          <p:nvSpPr>
            <p:cNvPr id="189" name="TextBox 21"/>
            <p:cNvSpPr txBox="1"/>
            <p:nvPr/>
          </p:nvSpPr>
          <p:spPr>
            <a:xfrm>
              <a:off x="2259060" y="4869069"/>
              <a:ext cx="2151855" cy="24398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3800" b="1" dirty="0">
                  <a:ln w="203200">
                    <a:solidFill>
                      <a:srgbClr val="8CBF22"/>
                    </a:solidFill>
                  </a:ln>
                  <a:solidFill>
                    <a:srgbClr val="8CBF22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华康海报体W12" pitchFamily="82" charset="-122"/>
                  <a:ea typeface="华康海报体W12" pitchFamily="82" charset="-122"/>
                </a:rPr>
                <a:t>哪</a:t>
              </a:r>
            </a:p>
          </p:txBody>
        </p:sp>
        <p:sp>
          <p:nvSpPr>
            <p:cNvPr id="190" name="TextBox 22"/>
            <p:cNvSpPr txBox="1"/>
            <p:nvPr/>
          </p:nvSpPr>
          <p:spPr>
            <a:xfrm>
              <a:off x="2259060" y="4869069"/>
              <a:ext cx="2151855" cy="24398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3800" b="1" dirty="0" smtClean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华康海报体W12" pitchFamily="82" charset="-122"/>
                  <a:ea typeface="华康海报体W12" pitchFamily="82" charset="-122"/>
                </a:rPr>
                <a:t>哪</a:t>
              </a:r>
              <a:endParaRPr lang="zh-CN" altLang="en-US" sz="13800" b="1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华康海报体W12" pitchFamily="82" charset="-122"/>
                <a:ea typeface="华康海报体W12" pitchFamily="82" charset="-122"/>
              </a:endParaRPr>
            </a:p>
          </p:txBody>
        </p:sp>
      </p:grpSp>
      <p:grpSp>
        <p:nvGrpSpPr>
          <p:cNvPr id="141" name="组合 140"/>
          <p:cNvGrpSpPr/>
          <p:nvPr/>
        </p:nvGrpSpPr>
        <p:grpSpPr>
          <a:xfrm>
            <a:off x="2811529" y="2176430"/>
            <a:ext cx="1954381" cy="2215991"/>
            <a:chOff x="69663" y="4513044"/>
            <a:chExt cx="2151855" cy="2439899"/>
          </a:xfrm>
        </p:grpSpPr>
        <p:sp>
          <p:nvSpPr>
            <p:cNvPr id="187" name="TextBox 24"/>
            <p:cNvSpPr txBox="1"/>
            <p:nvPr/>
          </p:nvSpPr>
          <p:spPr>
            <a:xfrm>
              <a:off x="69663" y="4513044"/>
              <a:ext cx="2151855" cy="24398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3800" b="1" dirty="0" smtClean="0">
                  <a:ln w="203200">
                    <a:solidFill>
                      <a:srgbClr val="8CBF22"/>
                    </a:solidFill>
                  </a:ln>
                  <a:solidFill>
                    <a:srgbClr val="8CBF22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华康海报体W12" pitchFamily="82" charset="-122"/>
                  <a:ea typeface="华康海报体W12" pitchFamily="82" charset="-122"/>
                </a:rPr>
                <a:t>去</a:t>
              </a:r>
              <a:endParaRPr lang="zh-CN" altLang="en-US" sz="13800" b="1" dirty="0">
                <a:ln w="203200">
                  <a:solidFill>
                    <a:srgbClr val="8CBF22"/>
                  </a:solidFill>
                </a:ln>
                <a:solidFill>
                  <a:srgbClr val="8CBF22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华康海报体W12" pitchFamily="82" charset="-122"/>
                <a:ea typeface="华康海报体W12" pitchFamily="82" charset="-122"/>
              </a:endParaRPr>
            </a:p>
          </p:txBody>
        </p:sp>
        <p:sp>
          <p:nvSpPr>
            <p:cNvPr id="188" name="TextBox 25"/>
            <p:cNvSpPr txBox="1"/>
            <p:nvPr/>
          </p:nvSpPr>
          <p:spPr>
            <a:xfrm>
              <a:off x="69663" y="4513044"/>
              <a:ext cx="2151855" cy="24398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3800" b="1" dirty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华康海报体W12" pitchFamily="82" charset="-122"/>
                  <a:ea typeface="华康海报体W12" pitchFamily="82" charset="-122"/>
                </a:rPr>
                <a:t>去</a:t>
              </a:r>
            </a:p>
          </p:txBody>
        </p:sp>
      </p:grpSp>
      <p:grpSp>
        <p:nvGrpSpPr>
          <p:cNvPr id="142" name="组合 141"/>
          <p:cNvGrpSpPr/>
          <p:nvPr/>
        </p:nvGrpSpPr>
        <p:grpSpPr>
          <a:xfrm>
            <a:off x="6247629" y="2378623"/>
            <a:ext cx="1978471" cy="2236125"/>
            <a:chOff x="4115757" y="5083334"/>
            <a:chExt cx="2178379" cy="2462067"/>
          </a:xfrm>
        </p:grpSpPr>
        <p:sp>
          <p:nvSpPr>
            <p:cNvPr id="185" name="TextBox 27"/>
            <p:cNvSpPr txBox="1"/>
            <p:nvPr/>
          </p:nvSpPr>
          <p:spPr>
            <a:xfrm>
              <a:off x="4115757" y="5105503"/>
              <a:ext cx="2153621" cy="24398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3800" b="1" dirty="0" smtClean="0">
                  <a:ln w="203200">
                    <a:solidFill>
                      <a:srgbClr val="8CBF22"/>
                    </a:solidFill>
                  </a:ln>
                  <a:solidFill>
                    <a:srgbClr val="8CBF22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华康海报体W12" pitchFamily="82" charset="-122"/>
                  <a:ea typeface="华康海报体W12" pitchFamily="82" charset="-122"/>
                </a:rPr>
                <a:t>儿</a:t>
              </a:r>
              <a:endParaRPr lang="zh-CN" altLang="en-US" sz="13800" b="1" dirty="0">
                <a:ln w="203200">
                  <a:solidFill>
                    <a:srgbClr val="8CBF22"/>
                  </a:solidFill>
                </a:ln>
                <a:solidFill>
                  <a:srgbClr val="8CBF22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华康海报体W12" pitchFamily="82" charset="-122"/>
                <a:ea typeface="华康海报体W12" pitchFamily="82" charset="-122"/>
              </a:endParaRPr>
            </a:p>
          </p:txBody>
        </p:sp>
        <p:sp>
          <p:nvSpPr>
            <p:cNvPr id="186" name="TextBox 28"/>
            <p:cNvSpPr txBox="1"/>
            <p:nvPr/>
          </p:nvSpPr>
          <p:spPr>
            <a:xfrm>
              <a:off x="4140515" y="5083334"/>
              <a:ext cx="2153621" cy="24398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3800" b="1" dirty="0" smtClean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华康海报体W12" pitchFamily="82" charset="-122"/>
                  <a:ea typeface="华康海报体W12" pitchFamily="82" charset="-122"/>
                </a:rPr>
                <a:t>儿</a:t>
              </a:r>
              <a:endParaRPr lang="zh-CN" altLang="en-US" sz="13800" b="1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华康海报体W12" pitchFamily="82" charset="-122"/>
                <a:ea typeface="华康海报体W12" pitchFamily="82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7876909" y="2445996"/>
            <a:ext cx="1508135" cy="1882085"/>
            <a:chOff x="7876909" y="2445996"/>
            <a:chExt cx="1508135" cy="1882085"/>
          </a:xfrm>
        </p:grpSpPr>
        <p:sp>
          <p:nvSpPr>
            <p:cNvPr id="346" name="TextBox 27"/>
            <p:cNvSpPr txBox="1"/>
            <p:nvPr/>
          </p:nvSpPr>
          <p:spPr>
            <a:xfrm>
              <a:off x="7876909" y="2466033"/>
              <a:ext cx="1488707" cy="18620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500" b="1" dirty="0">
                  <a:ln w="203200">
                    <a:solidFill>
                      <a:srgbClr val="8CBF22"/>
                    </a:solidFill>
                  </a:ln>
                  <a:solidFill>
                    <a:srgbClr val="8CBF22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华康海报体W12" pitchFamily="82" charset="-122"/>
                  <a:ea typeface="华康海报体W12" pitchFamily="82" charset="-122"/>
                </a:rPr>
                <a:t>了</a:t>
              </a:r>
            </a:p>
          </p:txBody>
        </p:sp>
        <p:sp>
          <p:nvSpPr>
            <p:cNvPr id="347" name="TextBox 28"/>
            <p:cNvSpPr txBox="1"/>
            <p:nvPr/>
          </p:nvSpPr>
          <p:spPr>
            <a:xfrm>
              <a:off x="7896337" y="2445996"/>
              <a:ext cx="1488707" cy="18620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500" b="1" dirty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华康海报体W12" pitchFamily="82" charset="-122"/>
                  <a:ea typeface="华康海报体W12" pitchFamily="82" charset="-122"/>
                </a:rPr>
                <a:t>了</a:t>
              </a:r>
            </a:p>
          </p:txBody>
        </p:sp>
      </p:grpSp>
      <p:grpSp>
        <p:nvGrpSpPr>
          <p:cNvPr id="247" name="组合 246"/>
          <p:cNvGrpSpPr/>
          <p:nvPr/>
        </p:nvGrpSpPr>
        <p:grpSpPr>
          <a:xfrm rot="1328662">
            <a:off x="4425218" y="316390"/>
            <a:ext cx="1339342" cy="615931"/>
            <a:chOff x="207204" y="185767"/>
            <a:chExt cx="1474671" cy="678166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48" name="Oval 29"/>
            <p:cNvSpPr>
              <a:spLocks noChangeArrowheads="1"/>
            </p:cNvSpPr>
            <p:nvPr/>
          </p:nvSpPr>
          <p:spPr bwMode="auto">
            <a:xfrm>
              <a:off x="412019" y="727390"/>
              <a:ext cx="50066" cy="5234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9" name="Freeform 28"/>
            <p:cNvSpPr>
              <a:spLocks noEditPoints="1"/>
            </p:cNvSpPr>
            <p:nvPr/>
          </p:nvSpPr>
          <p:spPr bwMode="auto">
            <a:xfrm>
              <a:off x="530357" y="399685"/>
              <a:ext cx="828365" cy="407356"/>
            </a:xfrm>
            <a:custGeom>
              <a:avLst/>
              <a:gdLst>
                <a:gd name="T0" fmla="*/ 336 w 336"/>
                <a:gd name="T1" fmla="*/ 52 h 165"/>
                <a:gd name="T2" fmla="*/ 168 w 336"/>
                <a:gd name="T3" fmla="*/ 0 h 165"/>
                <a:gd name="T4" fmla="*/ 0 w 336"/>
                <a:gd name="T5" fmla="*/ 52 h 165"/>
                <a:gd name="T6" fmla="*/ 0 w 336"/>
                <a:gd name="T7" fmla="*/ 52 h 165"/>
                <a:gd name="T8" fmla="*/ 0 w 336"/>
                <a:gd name="T9" fmla="*/ 55 h 165"/>
                <a:gd name="T10" fmla="*/ 0 w 336"/>
                <a:gd name="T11" fmla="*/ 111 h 165"/>
                <a:gd name="T12" fmla="*/ 0 w 336"/>
                <a:gd name="T13" fmla="*/ 113 h 165"/>
                <a:gd name="T14" fmla="*/ 0 w 336"/>
                <a:gd name="T15" fmla="*/ 113 h 165"/>
                <a:gd name="T16" fmla="*/ 168 w 336"/>
                <a:gd name="T17" fmla="*/ 165 h 165"/>
                <a:gd name="T18" fmla="*/ 336 w 336"/>
                <a:gd name="T19" fmla="*/ 113 h 165"/>
                <a:gd name="T20" fmla="*/ 336 w 336"/>
                <a:gd name="T21" fmla="*/ 113 h 165"/>
                <a:gd name="T22" fmla="*/ 336 w 336"/>
                <a:gd name="T23" fmla="*/ 111 h 165"/>
                <a:gd name="T24" fmla="*/ 336 w 336"/>
                <a:gd name="T25" fmla="*/ 55 h 165"/>
                <a:gd name="T26" fmla="*/ 336 w 336"/>
                <a:gd name="T27" fmla="*/ 52 h 165"/>
                <a:gd name="T28" fmla="*/ 324 w 336"/>
                <a:gd name="T29" fmla="*/ 108 h 165"/>
                <a:gd name="T30" fmla="*/ 324 w 336"/>
                <a:gd name="T31" fmla="*/ 111 h 165"/>
                <a:gd name="T32" fmla="*/ 324 w 336"/>
                <a:gd name="T33" fmla="*/ 111 h 165"/>
                <a:gd name="T34" fmla="*/ 168 w 336"/>
                <a:gd name="T35" fmla="*/ 78 h 165"/>
                <a:gd name="T36" fmla="*/ 12 w 336"/>
                <a:gd name="T37" fmla="*/ 111 h 165"/>
                <a:gd name="T38" fmla="*/ 11 w 336"/>
                <a:gd name="T39" fmla="*/ 111 h 165"/>
                <a:gd name="T40" fmla="*/ 11 w 336"/>
                <a:gd name="T41" fmla="*/ 108 h 165"/>
                <a:gd name="T42" fmla="*/ 11 w 336"/>
                <a:gd name="T43" fmla="*/ 107 h 165"/>
                <a:gd name="T44" fmla="*/ 12 w 336"/>
                <a:gd name="T45" fmla="*/ 107 h 165"/>
                <a:gd name="T46" fmla="*/ 168 w 336"/>
                <a:gd name="T47" fmla="*/ 74 h 165"/>
                <a:gd name="T48" fmla="*/ 324 w 336"/>
                <a:gd name="T49" fmla="*/ 107 h 165"/>
                <a:gd name="T50" fmla="*/ 324 w 336"/>
                <a:gd name="T51" fmla="*/ 107 h 165"/>
                <a:gd name="T52" fmla="*/ 324 w 336"/>
                <a:gd name="T53" fmla="*/ 108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36" h="165">
                  <a:moveTo>
                    <a:pt x="336" y="52"/>
                  </a:moveTo>
                  <a:cubicBezTo>
                    <a:pt x="332" y="23"/>
                    <a:pt x="258" y="0"/>
                    <a:pt x="168" y="0"/>
                  </a:cubicBezTo>
                  <a:cubicBezTo>
                    <a:pt x="77" y="0"/>
                    <a:pt x="4" y="23"/>
                    <a:pt x="0" y="52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4" y="142"/>
                    <a:pt x="77" y="165"/>
                    <a:pt x="168" y="165"/>
                  </a:cubicBezTo>
                  <a:cubicBezTo>
                    <a:pt x="258" y="165"/>
                    <a:pt x="332" y="142"/>
                    <a:pt x="336" y="113"/>
                  </a:cubicBezTo>
                  <a:cubicBezTo>
                    <a:pt x="336" y="113"/>
                    <a:pt x="336" y="113"/>
                    <a:pt x="336" y="113"/>
                  </a:cubicBezTo>
                  <a:cubicBezTo>
                    <a:pt x="336" y="111"/>
                    <a:pt x="336" y="111"/>
                    <a:pt x="336" y="111"/>
                  </a:cubicBezTo>
                  <a:cubicBezTo>
                    <a:pt x="336" y="55"/>
                    <a:pt x="336" y="55"/>
                    <a:pt x="336" y="55"/>
                  </a:cubicBezTo>
                  <a:cubicBezTo>
                    <a:pt x="336" y="52"/>
                    <a:pt x="336" y="52"/>
                    <a:pt x="336" y="52"/>
                  </a:cubicBezTo>
                  <a:close/>
                  <a:moveTo>
                    <a:pt x="324" y="108"/>
                  </a:moveTo>
                  <a:cubicBezTo>
                    <a:pt x="324" y="111"/>
                    <a:pt x="324" y="111"/>
                    <a:pt x="324" y="111"/>
                  </a:cubicBezTo>
                  <a:cubicBezTo>
                    <a:pt x="324" y="111"/>
                    <a:pt x="324" y="111"/>
                    <a:pt x="324" y="111"/>
                  </a:cubicBezTo>
                  <a:cubicBezTo>
                    <a:pt x="321" y="93"/>
                    <a:pt x="252" y="78"/>
                    <a:pt x="168" y="78"/>
                  </a:cubicBezTo>
                  <a:cubicBezTo>
                    <a:pt x="84" y="78"/>
                    <a:pt x="15" y="93"/>
                    <a:pt x="12" y="111"/>
                  </a:cubicBezTo>
                  <a:cubicBezTo>
                    <a:pt x="11" y="111"/>
                    <a:pt x="11" y="111"/>
                    <a:pt x="11" y="111"/>
                  </a:cubicBezTo>
                  <a:cubicBezTo>
                    <a:pt x="11" y="108"/>
                    <a:pt x="11" y="108"/>
                    <a:pt x="11" y="108"/>
                  </a:cubicBezTo>
                  <a:cubicBezTo>
                    <a:pt x="11" y="107"/>
                    <a:pt x="11" y="107"/>
                    <a:pt x="11" y="107"/>
                  </a:cubicBezTo>
                  <a:cubicBezTo>
                    <a:pt x="12" y="107"/>
                    <a:pt x="12" y="107"/>
                    <a:pt x="12" y="107"/>
                  </a:cubicBezTo>
                  <a:cubicBezTo>
                    <a:pt x="15" y="89"/>
                    <a:pt x="84" y="74"/>
                    <a:pt x="168" y="74"/>
                  </a:cubicBezTo>
                  <a:cubicBezTo>
                    <a:pt x="252" y="74"/>
                    <a:pt x="321" y="89"/>
                    <a:pt x="324" y="107"/>
                  </a:cubicBezTo>
                  <a:cubicBezTo>
                    <a:pt x="324" y="107"/>
                    <a:pt x="324" y="107"/>
                    <a:pt x="324" y="107"/>
                  </a:cubicBezTo>
                  <a:lnTo>
                    <a:pt x="324" y="10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0" name="Freeform 30"/>
            <p:cNvSpPr>
              <a:spLocks/>
            </p:cNvSpPr>
            <p:nvPr/>
          </p:nvSpPr>
          <p:spPr bwMode="auto">
            <a:xfrm>
              <a:off x="423399" y="488439"/>
              <a:ext cx="27309" cy="229849"/>
            </a:xfrm>
            <a:custGeom>
              <a:avLst/>
              <a:gdLst>
                <a:gd name="T0" fmla="*/ 6 w 11"/>
                <a:gd name="T1" fmla="*/ 92 h 93"/>
                <a:gd name="T2" fmla="*/ 11 w 11"/>
                <a:gd name="T3" fmla="*/ 93 h 93"/>
                <a:gd name="T4" fmla="*/ 11 w 11"/>
                <a:gd name="T5" fmla="*/ 4 h 93"/>
                <a:gd name="T6" fmla="*/ 1 w 11"/>
                <a:gd name="T7" fmla="*/ 0 h 93"/>
                <a:gd name="T8" fmla="*/ 0 w 11"/>
                <a:gd name="T9" fmla="*/ 93 h 93"/>
                <a:gd name="T10" fmla="*/ 6 w 11"/>
                <a:gd name="T11" fmla="*/ 9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93">
                  <a:moveTo>
                    <a:pt x="6" y="92"/>
                  </a:moveTo>
                  <a:cubicBezTo>
                    <a:pt x="8" y="92"/>
                    <a:pt x="9" y="92"/>
                    <a:pt x="11" y="93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93"/>
                    <a:pt x="0" y="93"/>
                  </a:cubicBezTo>
                  <a:cubicBezTo>
                    <a:pt x="2" y="92"/>
                    <a:pt x="4" y="92"/>
                    <a:pt x="6" y="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7" name="Freeform 31"/>
            <p:cNvSpPr>
              <a:spLocks/>
            </p:cNvSpPr>
            <p:nvPr/>
          </p:nvSpPr>
          <p:spPr bwMode="auto">
            <a:xfrm>
              <a:off x="402917" y="791110"/>
              <a:ext cx="68272" cy="72823"/>
            </a:xfrm>
            <a:custGeom>
              <a:avLst/>
              <a:gdLst>
                <a:gd name="T0" fmla="*/ 20 w 27"/>
                <a:gd name="T1" fmla="*/ 0 h 30"/>
                <a:gd name="T2" fmla="*/ 14 w 27"/>
                <a:gd name="T3" fmla="*/ 2 h 30"/>
                <a:gd name="T4" fmla="*/ 8 w 27"/>
                <a:gd name="T5" fmla="*/ 1 h 30"/>
                <a:gd name="T6" fmla="*/ 1 w 27"/>
                <a:gd name="T7" fmla="*/ 19 h 30"/>
                <a:gd name="T8" fmla="*/ 1 w 27"/>
                <a:gd name="T9" fmla="*/ 19 h 30"/>
                <a:gd name="T10" fmla="*/ 0 w 27"/>
                <a:gd name="T11" fmla="*/ 24 h 30"/>
                <a:gd name="T12" fmla="*/ 1 w 27"/>
                <a:gd name="T13" fmla="*/ 21 h 30"/>
                <a:gd name="T14" fmla="*/ 3 w 27"/>
                <a:gd name="T15" fmla="*/ 15 h 30"/>
                <a:gd name="T16" fmla="*/ 2 w 27"/>
                <a:gd name="T17" fmla="*/ 24 h 30"/>
                <a:gd name="T18" fmla="*/ 4 w 27"/>
                <a:gd name="T19" fmla="*/ 16 h 30"/>
                <a:gd name="T20" fmla="*/ 3 w 27"/>
                <a:gd name="T21" fmla="*/ 25 h 30"/>
                <a:gd name="T22" fmla="*/ 6 w 27"/>
                <a:gd name="T23" fmla="*/ 17 h 30"/>
                <a:gd name="T24" fmla="*/ 5 w 27"/>
                <a:gd name="T25" fmla="*/ 25 h 30"/>
                <a:gd name="T26" fmla="*/ 7 w 27"/>
                <a:gd name="T27" fmla="*/ 18 h 30"/>
                <a:gd name="T28" fmla="*/ 7 w 27"/>
                <a:gd name="T29" fmla="*/ 26 h 30"/>
                <a:gd name="T30" fmla="*/ 9 w 27"/>
                <a:gd name="T31" fmla="*/ 19 h 30"/>
                <a:gd name="T32" fmla="*/ 10 w 27"/>
                <a:gd name="T33" fmla="*/ 27 h 30"/>
                <a:gd name="T34" fmla="*/ 11 w 27"/>
                <a:gd name="T35" fmla="*/ 20 h 30"/>
                <a:gd name="T36" fmla="*/ 12 w 27"/>
                <a:gd name="T37" fmla="*/ 27 h 30"/>
                <a:gd name="T38" fmla="*/ 12 w 27"/>
                <a:gd name="T39" fmla="*/ 27 h 30"/>
                <a:gd name="T40" fmla="*/ 12 w 27"/>
                <a:gd name="T41" fmla="*/ 27 h 30"/>
                <a:gd name="T42" fmla="*/ 13 w 27"/>
                <a:gd name="T43" fmla="*/ 21 h 30"/>
                <a:gd name="T44" fmla="*/ 14 w 27"/>
                <a:gd name="T45" fmla="*/ 28 h 30"/>
                <a:gd name="T46" fmla="*/ 16 w 27"/>
                <a:gd name="T47" fmla="*/ 22 h 30"/>
                <a:gd name="T48" fmla="*/ 17 w 27"/>
                <a:gd name="T49" fmla="*/ 28 h 30"/>
                <a:gd name="T50" fmla="*/ 18 w 27"/>
                <a:gd name="T51" fmla="*/ 23 h 30"/>
                <a:gd name="T52" fmla="*/ 20 w 27"/>
                <a:gd name="T53" fmla="*/ 29 h 30"/>
                <a:gd name="T54" fmla="*/ 21 w 27"/>
                <a:gd name="T55" fmla="*/ 24 h 30"/>
                <a:gd name="T56" fmla="*/ 22 w 27"/>
                <a:gd name="T57" fmla="*/ 29 h 30"/>
                <a:gd name="T58" fmla="*/ 23 w 27"/>
                <a:gd name="T59" fmla="*/ 25 h 30"/>
                <a:gd name="T60" fmla="*/ 26 w 27"/>
                <a:gd name="T61" fmla="*/ 30 h 30"/>
                <a:gd name="T62" fmla="*/ 26 w 27"/>
                <a:gd name="T63" fmla="*/ 26 h 30"/>
                <a:gd name="T64" fmla="*/ 27 w 27"/>
                <a:gd name="T65" fmla="*/ 30 h 30"/>
                <a:gd name="T66" fmla="*/ 27 w 27"/>
                <a:gd name="T67" fmla="*/ 25 h 30"/>
                <a:gd name="T68" fmla="*/ 20 w 27"/>
                <a:gd name="T6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7" h="30">
                  <a:moveTo>
                    <a:pt x="20" y="0"/>
                  </a:moveTo>
                  <a:cubicBezTo>
                    <a:pt x="19" y="1"/>
                    <a:pt x="16" y="2"/>
                    <a:pt x="14" y="2"/>
                  </a:cubicBezTo>
                  <a:cubicBezTo>
                    <a:pt x="11" y="2"/>
                    <a:pt x="9" y="1"/>
                    <a:pt x="8" y="1"/>
                  </a:cubicBezTo>
                  <a:cubicBezTo>
                    <a:pt x="4" y="4"/>
                    <a:pt x="2" y="11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21"/>
                    <a:pt x="0" y="22"/>
                    <a:pt x="0" y="24"/>
                  </a:cubicBezTo>
                  <a:cubicBezTo>
                    <a:pt x="0" y="23"/>
                    <a:pt x="1" y="22"/>
                    <a:pt x="1" y="21"/>
                  </a:cubicBezTo>
                  <a:cubicBezTo>
                    <a:pt x="2" y="19"/>
                    <a:pt x="2" y="18"/>
                    <a:pt x="3" y="15"/>
                  </a:cubicBezTo>
                  <a:cubicBezTo>
                    <a:pt x="3" y="19"/>
                    <a:pt x="2" y="22"/>
                    <a:pt x="2" y="24"/>
                  </a:cubicBezTo>
                  <a:cubicBezTo>
                    <a:pt x="3" y="22"/>
                    <a:pt x="4" y="19"/>
                    <a:pt x="4" y="16"/>
                  </a:cubicBezTo>
                  <a:cubicBezTo>
                    <a:pt x="4" y="19"/>
                    <a:pt x="4" y="22"/>
                    <a:pt x="3" y="25"/>
                  </a:cubicBezTo>
                  <a:cubicBezTo>
                    <a:pt x="5" y="22"/>
                    <a:pt x="5" y="20"/>
                    <a:pt x="6" y="17"/>
                  </a:cubicBezTo>
                  <a:cubicBezTo>
                    <a:pt x="6" y="20"/>
                    <a:pt x="6" y="23"/>
                    <a:pt x="5" y="25"/>
                  </a:cubicBezTo>
                  <a:cubicBezTo>
                    <a:pt x="6" y="23"/>
                    <a:pt x="7" y="20"/>
                    <a:pt x="7" y="18"/>
                  </a:cubicBezTo>
                  <a:cubicBezTo>
                    <a:pt x="7" y="21"/>
                    <a:pt x="7" y="23"/>
                    <a:pt x="7" y="26"/>
                  </a:cubicBezTo>
                  <a:cubicBezTo>
                    <a:pt x="8" y="24"/>
                    <a:pt x="9" y="21"/>
                    <a:pt x="9" y="19"/>
                  </a:cubicBezTo>
                  <a:cubicBezTo>
                    <a:pt x="9" y="22"/>
                    <a:pt x="9" y="24"/>
                    <a:pt x="10" y="27"/>
                  </a:cubicBezTo>
                  <a:cubicBezTo>
                    <a:pt x="10" y="24"/>
                    <a:pt x="11" y="22"/>
                    <a:pt x="11" y="20"/>
                  </a:cubicBezTo>
                  <a:cubicBezTo>
                    <a:pt x="11" y="23"/>
                    <a:pt x="12" y="25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2" y="25"/>
                    <a:pt x="13" y="23"/>
                    <a:pt x="13" y="21"/>
                  </a:cubicBezTo>
                  <a:cubicBezTo>
                    <a:pt x="14" y="24"/>
                    <a:pt x="14" y="26"/>
                    <a:pt x="14" y="28"/>
                  </a:cubicBezTo>
                  <a:cubicBezTo>
                    <a:pt x="15" y="26"/>
                    <a:pt x="15" y="24"/>
                    <a:pt x="16" y="22"/>
                  </a:cubicBezTo>
                  <a:cubicBezTo>
                    <a:pt x="16" y="24"/>
                    <a:pt x="16" y="26"/>
                    <a:pt x="17" y="28"/>
                  </a:cubicBezTo>
                  <a:cubicBezTo>
                    <a:pt x="17" y="27"/>
                    <a:pt x="18" y="25"/>
                    <a:pt x="18" y="23"/>
                  </a:cubicBezTo>
                  <a:cubicBezTo>
                    <a:pt x="18" y="25"/>
                    <a:pt x="19" y="27"/>
                    <a:pt x="20" y="29"/>
                  </a:cubicBezTo>
                  <a:cubicBezTo>
                    <a:pt x="20" y="27"/>
                    <a:pt x="20" y="26"/>
                    <a:pt x="21" y="24"/>
                  </a:cubicBezTo>
                  <a:cubicBezTo>
                    <a:pt x="21" y="26"/>
                    <a:pt x="22" y="28"/>
                    <a:pt x="22" y="29"/>
                  </a:cubicBezTo>
                  <a:cubicBezTo>
                    <a:pt x="23" y="28"/>
                    <a:pt x="23" y="27"/>
                    <a:pt x="23" y="25"/>
                  </a:cubicBezTo>
                  <a:cubicBezTo>
                    <a:pt x="24" y="27"/>
                    <a:pt x="25" y="28"/>
                    <a:pt x="26" y="30"/>
                  </a:cubicBezTo>
                  <a:cubicBezTo>
                    <a:pt x="26" y="28"/>
                    <a:pt x="26" y="27"/>
                    <a:pt x="26" y="26"/>
                  </a:cubicBezTo>
                  <a:cubicBezTo>
                    <a:pt x="27" y="26"/>
                    <a:pt x="27" y="29"/>
                    <a:pt x="27" y="30"/>
                  </a:cubicBezTo>
                  <a:cubicBezTo>
                    <a:pt x="27" y="29"/>
                    <a:pt x="27" y="26"/>
                    <a:pt x="27" y="25"/>
                  </a:cubicBezTo>
                  <a:cubicBezTo>
                    <a:pt x="27" y="14"/>
                    <a:pt x="24" y="5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5" name="Freeform 32"/>
            <p:cNvSpPr>
              <a:spLocks/>
            </p:cNvSpPr>
            <p:nvPr/>
          </p:nvSpPr>
          <p:spPr bwMode="auto">
            <a:xfrm>
              <a:off x="207204" y="185767"/>
              <a:ext cx="1474671" cy="327705"/>
            </a:xfrm>
            <a:custGeom>
              <a:avLst/>
              <a:gdLst>
                <a:gd name="T0" fmla="*/ 583 w 598"/>
                <a:gd name="T1" fmla="*/ 83 h 133"/>
                <a:gd name="T2" fmla="*/ 324 w 598"/>
                <a:gd name="T3" fmla="*/ 4 h 133"/>
                <a:gd name="T4" fmla="*/ 273 w 598"/>
                <a:gd name="T5" fmla="*/ 4 h 133"/>
                <a:gd name="T6" fmla="*/ 14 w 598"/>
                <a:gd name="T7" fmla="*/ 83 h 133"/>
                <a:gd name="T8" fmla="*/ 14 w 598"/>
                <a:gd name="T9" fmla="*/ 98 h 133"/>
                <a:gd name="T10" fmla="*/ 131 w 598"/>
                <a:gd name="T11" fmla="*/ 133 h 133"/>
                <a:gd name="T12" fmla="*/ 131 w 598"/>
                <a:gd name="T13" fmla="*/ 133 h 133"/>
                <a:gd name="T14" fmla="*/ 131 w 598"/>
                <a:gd name="T15" fmla="*/ 131 h 133"/>
                <a:gd name="T16" fmla="*/ 131 w 598"/>
                <a:gd name="T17" fmla="*/ 131 h 133"/>
                <a:gd name="T18" fmla="*/ 299 w 598"/>
                <a:gd name="T19" fmla="*/ 78 h 133"/>
                <a:gd name="T20" fmla="*/ 467 w 598"/>
                <a:gd name="T21" fmla="*/ 131 h 133"/>
                <a:gd name="T22" fmla="*/ 467 w 598"/>
                <a:gd name="T23" fmla="*/ 131 h 133"/>
                <a:gd name="T24" fmla="*/ 467 w 598"/>
                <a:gd name="T25" fmla="*/ 133 h 133"/>
                <a:gd name="T26" fmla="*/ 467 w 598"/>
                <a:gd name="T27" fmla="*/ 133 h 133"/>
                <a:gd name="T28" fmla="*/ 583 w 598"/>
                <a:gd name="T29" fmla="*/ 98 h 133"/>
                <a:gd name="T30" fmla="*/ 583 w 598"/>
                <a:gd name="T31" fmla="*/ 83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98" h="133">
                  <a:moveTo>
                    <a:pt x="583" y="83"/>
                  </a:moveTo>
                  <a:cubicBezTo>
                    <a:pt x="324" y="4"/>
                    <a:pt x="324" y="4"/>
                    <a:pt x="324" y="4"/>
                  </a:cubicBezTo>
                  <a:cubicBezTo>
                    <a:pt x="310" y="0"/>
                    <a:pt x="287" y="0"/>
                    <a:pt x="273" y="4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0" y="87"/>
                    <a:pt x="0" y="94"/>
                    <a:pt x="14" y="98"/>
                  </a:cubicBezTo>
                  <a:cubicBezTo>
                    <a:pt x="131" y="133"/>
                    <a:pt x="131" y="133"/>
                    <a:pt x="131" y="133"/>
                  </a:cubicBezTo>
                  <a:cubicBezTo>
                    <a:pt x="131" y="133"/>
                    <a:pt x="131" y="133"/>
                    <a:pt x="131" y="133"/>
                  </a:cubicBezTo>
                  <a:cubicBezTo>
                    <a:pt x="131" y="131"/>
                    <a:pt x="131" y="131"/>
                    <a:pt x="131" y="131"/>
                  </a:cubicBezTo>
                  <a:cubicBezTo>
                    <a:pt x="131" y="131"/>
                    <a:pt x="131" y="131"/>
                    <a:pt x="131" y="131"/>
                  </a:cubicBezTo>
                  <a:cubicBezTo>
                    <a:pt x="135" y="102"/>
                    <a:pt x="208" y="78"/>
                    <a:pt x="299" y="78"/>
                  </a:cubicBezTo>
                  <a:cubicBezTo>
                    <a:pt x="389" y="78"/>
                    <a:pt x="463" y="102"/>
                    <a:pt x="467" y="131"/>
                  </a:cubicBezTo>
                  <a:cubicBezTo>
                    <a:pt x="467" y="131"/>
                    <a:pt x="467" y="131"/>
                    <a:pt x="467" y="131"/>
                  </a:cubicBezTo>
                  <a:cubicBezTo>
                    <a:pt x="467" y="133"/>
                    <a:pt x="467" y="133"/>
                    <a:pt x="467" y="133"/>
                  </a:cubicBezTo>
                  <a:cubicBezTo>
                    <a:pt x="467" y="133"/>
                    <a:pt x="467" y="133"/>
                    <a:pt x="467" y="133"/>
                  </a:cubicBezTo>
                  <a:cubicBezTo>
                    <a:pt x="583" y="98"/>
                    <a:pt x="583" y="98"/>
                    <a:pt x="583" y="98"/>
                  </a:cubicBezTo>
                  <a:cubicBezTo>
                    <a:pt x="598" y="94"/>
                    <a:pt x="598" y="87"/>
                    <a:pt x="583" y="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38" name="组合 137"/>
          <p:cNvGrpSpPr/>
          <p:nvPr/>
        </p:nvGrpSpPr>
        <p:grpSpPr>
          <a:xfrm>
            <a:off x="3554419" y="-90975"/>
            <a:ext cx="2752635" cy="3172100"/>
            <a:chOff x="-1545857" y="196468"/>
            <a:chExt cx="3030765" cy="3492614"/>
          </a:xfrm>
          <a:noFill/>
        </p:grpSpPr>
        <p:sp>
          <p:nvSpPr>
            <p:cNvPr id="193" name="TextBox 17"/>
            <p:cNvSpPr txBox="1"/>
            <p:nvPr/>
          </p:nvSpPr>
          <p:spPr>
            <a:xfrm>
              <a:off x="-1545857" y="215615"/>
              <a:ext cx="3013162" cy="3473467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zh-CN" altLang="en-US" sz="19900" b="1" dirty="0" smtClean="0">
                  <a:ln w="203200">
                    <a:solidFill>
                      <a:srgbClr val="8CBF22"/>
                    </a:solidFill>
                  </a:ln>
                  <a:solidFill>
                    <a:srgbClr val="8CBF22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华康海报体W12" pitchFamily="82" charset="-122"/>
                  <a:ea typeface="华康海报体W12" pitchFamily="82" charset="-122"/>
                </a:rPr>
                <a:t>大</a:t>
              </a:r>
              <a:endParaRPr lang="zh-CN" altLang="en-US" sz="19900" b="1" dirty="0">
                <a:ln w="203200">
                  <a:solidFill>
                    <a:srgbClr val="8CBF22"/>
                  </a:solidFill>
                </a:ln>
                <a:solidFill>
                  <a:srgbClr val="8CBF22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华康海报体W12" pitchFamily="82" charset="-122"/>
                <a:ea typeface="华康海报体W12" pitchFamily="82" charset="-122"/>
              </a:endParaRPr>
            </a:p>
          </p:txBody>
        </p:sp>
        <p:sp>
          <p:nvSpPr>
            <p:cNvPr id="194" name="TextBox 16"/>
            <p:cNvSpPr txBox="1"/>
            <p:nvPr/>
          </p:nvSpPr>
          <p:spPr>
            <a:xfrm>
              <a:off x="-1528254" y="196468"/>
              <a:ext cx="3013162" cy="3473467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zh-CN" altLang="en-US" sz="19900" b="1" dirty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华康海报体W12" pitchFamily="82" charset="-122"/>
                  <a:ea typeface="华康海报体W12" pitchFamily="82" charset="-122"/>
                </a:rPr>
                <a:t>大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558850" y="-86437"/>
            <a:ext cx="2752635" cy="3172100"/>
            <a:chOff x="7028858" y="-1542063"/>
            <a:chExt cx="2752635" cy="3172100"/>
          </a:xfrm>
          <a:effectLst/>
        </p:grpSpPr>
        <p:grpSp>
          <p:nvGrpSpPr>
            <p:cNvPr id="369" name="组合 368"/>
            <p:cNvGrpSpPr/>
            <p:nvPr/>
          </p:nvGrpSpPr>
          <p:grpSpPr>
            <a:xfrm rot="1328662">
              <a:off x="7899657" y="-1134698"/>
              <a:ext cx="1339342" cy="615931"/>
              <a:chOff x="207204" y="185767"/>
              <a:chExt cx="1474671" cy="678166"/>
            </a:xfrm>
            <a:solidFill>
              <a:schemeClr val="tx1">
                <a:lumMod val="75000"/>
                <a:lumOff val="25000"/>
              </a:schemeClr>
            </a:solidFill>
          </p:grpSpPr>
          <p:sp>
            <p:nvSpPr>
              <p:cNvPr id="370" name="Oval 29"/>
              <p:cNvSpPr>
                <a:spLocks noChangeArrowheads="1"/>
              </p:cNvSpPr>
              <p:nvPr/>
            </p:nvSpPr>
            <p:spPr bwMode="auto">
              <a:xfrm>
                <a:off x="412019" y="727390"/>
                <a:ext cx="50066" cy="5234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371" name="Freeform 28"/>
              <p:cNvSpPr>
                <a:spLocks noEditPoints="1"/>
              </p:cNvSpPr>
              <p:nvPr/>
            </p:nvSpPr>
            <p:spPr bwMode="auto">
              <a:xfrm>
                <a:off x="530357" y="399685"/>
                <a:ext cx="828365" cy="407356"/>
              </a:xfrm>
              <a:custGeom>
                <a:avLst/>
                <a:gdLst>
                  <a:gd name="T0" fmla="*/ 336 w 336"/>
                  <a:gd name="T1" fmla="*/ 52 h 165"/>
                  <a:gd name="T2" fmla="*/ 168 w 336"/>
                  <a:gd name="T3" fmla="*/ 0 h 165"/>
                  <a:gd name="T4" fmla="*/ 0 w 336"/>
                  <a:gd name="T5" fmla="*/ 52 h 165"/>
                  <a:gd name="T6" fmla="*/ 0 w 336"/>
                  <a:gd name="T7" fmla="*/ 52 h 165"/>
                  <a:gd name="T8" fmla="*/ 0 w 336"/>
                  <a:gd name="T9" fmla="*/ 55 h 165"/>
                  <a:gd name="T10" fmla="*/ 0 w 336"/>
                  <a:gd name="T11" fmla="*/ 111 h 165"/>
                  <a:gd name="T12" fmla="*/ 0 w 336"/>
                  <a:gd name="T13" fmla="*/ 113 h 165"/>
                  <a:gd name="T14" fmla="*/ 0 w 336"/>
                  <a:gd name="T15" fmla="*/ 113 h 165"/>
                  <a:gd name="T16" fmla="*/ 168 w 336"/>
                  <a:gd name="T17" fmla="*/ 165 h 165"/>
                  <a:gd name="T18" fmla="*/ 336 w 336"/>
                  <a:gd name="T19" fmla="*/ 113 h 165"/>
                  <a:gd name="T20" fmla="*/ 336 w 336"/>
                  <a:gd name="T21" fmla="*/ 113 h 165"/>
                  <a:gd name="T22" fmla="*/ 336 w 336"/>
                  <a:gd name="T23" fmla="*/ 111 h 165"/>
                  <a:gd name="T24" fmla="*/ 336 w 336"/>
                  <a:gd name="T25" fmla="*/ 55 h 165"/>
                  <a:gd name="T26" fmla="*/ 336 w 336"/>
                  <a:gd name="T27" fmla="*/ 52 h 165"/>
                  <a:gd name="T28" fmla="*/ 324 w 336"/>
                  <a:gd name="T29" fmla="*/ 108 h 165"/>
                  <a:gd name="T30" fmla="*/ 324 w 336"/>
                  <a:gd name="T31" fmla="*/ 111 h 165"/>
                  <a:gd name="T32" fmla="*/ 324 w 336"/>
                  <a:gd name="T33" fmla="*/ 111 h 165"/>
                  <a:gd name="T34" fmla="*/ 168 w 336"/>
                  <a:gd name="T35" fmla="*/ 78 h 165"/>
                  <a:gd name="T36" fmla="*/ 12 w 336"/>
                  <a:gd name="T37" fmla="*/ 111 h 165"/>
                  <a:gd name="T38" fmla="*/ 11 w 336"/>
                  <a:gd name="T39" fmla="*/ 111 h 165"/>
                  <a:gd name="T40" fmla="*/ 11 w 336"/>
                  <a:gd name="T41" fmla="*/ 108 h 165"/>
                  <a:gd name="T42" fmla="*/ 11 w 336"/>
                  <a:gd name="T43" fmla="*/ 107 h 165"/>
                  <a:gd name="T44" fmla="*/ 12 w 336"/>
                  <a:gd name="T45" fmla="*/ 107 h 165"/>
                  <a:gd name="T46" fmla="*/ 168 w 336"/>
                  <a:gd name="T47" fmla="*/ 74 h 165"/>
                  <a:gd name="T48" fmla="*/ 324 w 336"/>
                  <a:gd name="T49" fmla="*/ 107 h 165"/>
                  <a:gd name="T50" fmla="*/ 324 w 336"/>
                  <a:gd name="T51" fmla="*/ 107 h 165"/>
                  <a:gd name="T52" fmla="*/ 324 w 336"/>
                  <a:gd name="T53" fmla="*/ 108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36" h="165">
                    <a:moveTo>
                      <a:pt x="336" y="52"/>
                    </a:moveTo>
                    <a:cubicBezTo>
                      <a:pt x="332" y="23"/>
                      <a:pt x="258" y="0"/>
                      <a:pt x="168" y="0"/>
                    </a:cubicBezTo>
                    <a:cubicBezTo>
                      <a:pt x="77" y="0"/>
                      <a:pt x="4" y="23"/>
                      <a:pt x="0" y="52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0" y="55"/>
                      <a:pt x="0" y="55"/>
                      <a:pt x="0" y="55"/>
                    </a:cubicBezTo>
                    <a:cubicBezTo>
                      <a:pt x="0" y="111"/>
                      <a:pt x="0" y="111"/>
                      <a:pt x="0" y="111"/>
                    </a:cubicBezTo>
                    <a:cubicBezTo>
                      <a:pt x="0" y="113"/>
                      <a:pt x="0" y="113"/>
                      <a:pt x="0" y="113"/>
                    </a:cubicBezTo>
                    <a:cubicBezTo>
                      <a:pt x="0" y="113"/>
                      <a:pt x="0" y="113"/>
                      <a:pt x="0" y="113"/>
                    </a:cubicBezTo>
                    <a:cubicBezTo>
                      <a:pt x="4" y="142"/>
                      <a:pt x="77" y="165"/>
                      <a:pt x="168" y="165"/>
                    </a:cubicBezTo>
                    <a:cubicBezTo>
                      <a:pt x="258" y="165"/>
                      <a:pt x="332" y="142"/>
                      <a:pt x="336" y="113"/>
                    </a:cubicBezTo>
                    <a:cubicBezTo>
                      <a:pt x="336" y="113"/>
                      <a:pt x="336" y="113"/>
                      <a:pt x="336" y="113"/>
                    </a:cubicBezTo>
                    <a:cubicBezTo>
                      <a:pt x="336" y="111"/>
                      <a:pt x="336" y="111"/>
                      <a:pt x="336" y="111"/>
                    </a:cubicBezTo>
                    <a:cubicBezTo>
                      <a:pt x="336" y="55"/>
                      <a:pt x="336" y="55"/>
                      <a:pt x="336" y="55"/>
                    </a:cubicBezTo>
                    <a:cubicBezTo>
                      <a:pt x="336" y="52"/>
                      <a:pt x="336" y="52"/>
                      <a:pt x="336" y="52"/>
                    </a:cubicBezTo>
                    <a:close/>
                    <a:moveTo>
                      <a:pt x="324" y="108"/>
                    </a:moveTo>
                    <a:cubicBezTo>
                      <a:pt x="324" y="111"/>
                      <a:pt x="324" y="111"/>
                      <a:pt x="324" y="111"/>
                    </a:cubicBezTo>
                    <a:cubicBezTo>
                      <a:pt x="324" y="111"/>
                      <a:pt x="324" y="111"/>
                      <a:pt x="324" y="111"/>
                    </a:cubicBezTo>
                    <a:cubicBezTo>
                      <a:pt x="321" y="93"/>
                      <a:pt x="252" y="78"/>
                      <a:pt x="168" y="78"/>
                    </a:cubicBezTo>
                    <a:cubicBezTo>
                      <a:pt x="84" y="78"/>
                      <a:pt x="15" y="93"/>
                      <a:pt x="12" y="111"/>
                    </a:cubicBezTo>
                    <a:cubicBezTo>
                      <a:pt x="11" y="111"/>
                      <a:pt x="11" y="111"/>
                      <a:pt x="11" y="111"/>
                    </a:cubicBezTo>
                    <a:cubicBezTo>
                      <a:pt x="11" y="108"/>
                      <a:pt x="11" y="108"/>
                      <a:pt x="11" y="108"/>
                    </a:cubicBezTo>
                    <a:cubicBezTo>
                      <a:pt x="11" y="107"/>
                      <a:pt x="11" y="107"/>
                      <a:pt x="11" y="107"/>
                    </a:cubicBezTo>
                    <a:cubicBezTo>
                      <a:pt x="12" y="107"/>
                      <a:pt x="12" y="107"/>
                      <a:pt x="12" y="107"/>
                    </a:cubicBezTo>
                    <a:cubicBezTo>
                      <a:pt x="15" y="89"/>
                      <a:pt x="84" y="74"/>
                      <a:pt x="168" y="74"/>
                    </a:cubicBezTo>
                    <a:cubicBezTo>
                      <a:pt x="252" y="74"/>
                      <a:pt x="321" y="89"/>
                      <a:pt x="324" y="107"/>
                    </a:cubicBezTo>
                    <a:cubicBezTo>
                      <a:pt x="324" y="107"/>
                      <a:pt x="324" y="107"/>
                      <a:pt x="324" y="107"/>
                    </a:cubicBezTo>
                    <a:lnTo>
                      <a:pt x="324" y="10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372" name="Freeform 30"/>
              <p:cNvSpPr>
                <a:spLocks/>
              </p:cNvSpPr>
              <p:nvPr/>
            </p:nvSpPr>
            <p:spPr bwMode="auto">
              <a:xfrm>
                <a:off x="423399" y="488439"/>
                <a:ext cx="27309" cy="229849"/>
              </a:xfrm>
              <a:custGeom>
                <a:avLst/>
                <a:gdLst>
                  <a:gd name="T0" fmla="*/ 6 w 11"/>
                  <a:gd name="T1" fmla="*/ 92 h 93"/>
                  <a:gd name="T2" fmla="*/ 11 w 11"/>
                  <a:gd name="T3" fmla="*/ 93 h 93"/>
                  <a:gd name="T4" fmla="*/ 11 w 11"/>
                  <a:gd name="T5" fmla="*/ 4 h 93"/>
                  <a:gd name="T6" fmla="*/ 1 w 11"/>
                  <a:gd name="T7" fmla="*/ 0 h 93"/>
                  <a:gd name="T8" fmla="*/ 0 w 11"/>
                  <a:gd name="T9" fmla="*/ 93 h 93"/>
                  <a:gd name="T10" fmla="*/ 6 w 11"/>
                  <a:gd name="T11" fmla="*/ 92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" h="93">
                    <a:moveTo>
                      <a:pt x="6" y="92"/>
                    </a:moveTo>
                    <a:cubicBezTo>
                      <a:pt x="8" y="92"/>
                      <a:pt x="9" y="92"/>
                      <a:pt x="11" y="93"/>
                    </a:cubicBezTo>
                    <a:cubicBezTo>
                      <a:pt x="11" y="4"/>
                      <a:pt x="11" y="4"/>
                      <a:pt x="11" y="4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0" y="93"/>
                      <a:pt x="0" y="93"/>
                    </a:cubicBezTo>
                    <a:cubicBezTo>
                      <a:pt x="2" y="92"/>
                      <a:pt x="4" y="92"/>
                      <a:pt x="6" y="9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373" name="Freeform 31"/>
              <p:cNvSpPr>
                <a:spLocks/>
              </p:cNvSpPr>
              <p:nvPr/>
            </p:nvSpPr>
            <p:spPr bwMode="auto">
              <a:xfrm>
                <a:off x="402917" y="791110"/>
                <a:ext cx="68272" cy="72823"/>
              </a:xfrm>
              <a:custGeom>
                <a:avLst/>
                <a:gdLst>
                  <a:gd name="T0" fmla="*/ 20 w 27"/>
                  <a:gd name="T1" fmla="*/ 0 h 30"/>
                  <a:gd name="T2" fmla="*/ 14 w 27"/>
                  <a:gd name="T3" fmla="*/ 2 h 30"/>
                  <a:gd name="T4" fmla="*/ 8 w 27"/>
                  <a:gd name="T5" fmla="*/ 1 h 30"/>
                  <a:gd name="T6" fmla="*/ 1 w 27"/>
                  <a:gd name="T7" fmla="*/ 19 h 30"/>
                  <a:gd name="T8" fmla="*/ 1 w 27"/>
                  <a:gd name="T9" fmla="*/ 19 h 30"/>
                  <a:gd name="T10" fmla="*/ 0 w 27"/>
                  <a:gd name="T11" fmla="*/ 24 h 30"/>
                  <a:gd name="T12" fmla="*/ 1 w 27"/>
                  <a:gd name="T13" fmla="*/ 21 h 30"/>
                  <a:gd name="T14" fmla="*/ 3 w 27"/>
                  <a:gd name="T15" fmla="*/ 15 h 30"/>
                  <a:gd name="T16" fmla="*/ 2 w 27"/>
                  <a:gd name="T17" fmla="*/ 24 h 30"/>
                  <a:gd name="T18" fmla="*/ 4 w 27"/>
                  <a:gd name="T19" fmla="*/ 16 h 30"/>
                  <a:gd name="T20" fmla="*/ 3 w 27"/>
                  <a:gd name="T21" fmla="*/ 25 h 30"/>
                  <a:gd name="T22" fmla="*/ 6 w 27"/>
                  <a:gd name="T23" fmla="*/ 17 h 30"/>
                  <a:gd name="T24" fmla="*/ 5 w 27"/>
                  <a:gd name="T25" fmla="*/ 25 h 30"/>
                  <a:gd name="T26" fmla="*/ 7 w 27"/>
                  <a:gd name="T27" fmla="*/ 18 h 30"/>
                  <a:gd name="T28" fmla="*/ 7 w 27"/>
                  <a:gd name="T29" fmla="*/ 26 h 30"/>
                  <a:gd name="T30" fmla="*/ 9 w 27"/>
                  <a:gd name="T31" fmla="*/ 19 h 30"/>
                  <a:gd name="T32" fmla="*/ 10 w 27"/>
                  <a:gd name="T33" fmla="*/ 27 h 30"/>
                  <a:gd name="T34" fmla="*/ 11 w 27"/>
                  <a:gd name="T35" fmla="*/ 20 h 30"/>
                  <a:gd name="T36" fmla="*/ 12 w 27"/>
                  <a:gd name="T37" fmla="*/ 27 h 30"/>
                  <a:gd name="T38" fmla="*/ 12 w 27"/>
                  <a:gd name="T39" fmla="*/ 27 h 30"/>
                  <a:gd name="T40" fmla="*/ 12 w 27"/>
                  <a:gd name="T41" fmla="*/ 27 h 30"/>
                  <a:gd name="T42" fmla="*/ 13 w 27"/>
                  <a:gd name="T43" fmla="*/ 21 h 30"/>
                  <a:gd name="T44" fmla="*/ 14 w 27"/>
                  <a:gd name="T45" fmla="*/ 28 h 30"/>
                  <a:gd name="T46" fmla="*/ 16 w 27"/>
                  <a:gd name="T47" fmla="*/ 22 h 30"/>
                  <a:gd name="T48" fmla="*/ 17 w 27"/>
                  <a:gd name="T49" fmla="*/ 28 h 30"/>
                  <a:gd name="T50" fmla="*/ 18 w 27"/>
                  <a:gd name="T51" fmla="*/ 23 h 30"/>
                  <a:gd name="T52" fmla="*/ 20 w 27"/>
                  <a:gd name="T53" fmla="*/ 29 h 30"/>
                  <a:gd name="T54" fmla="*/ 21 w 27"/>
                  <a:gd name="T55" fmla="*/ 24 h 30"/>
                  <a:gd name="T56" fmla="*/ 22 w 27"/>
                  <a:gd name="T57" fmla="*/ 29 h 30"/>
                  <a:gd name="T58" fmla="*/ 23 w 27"/>
                  <a:gd name="T59" fmla="*/ 25 h 30"/>
                  <a:gd name="T60" fmla="*/ 26 w 27"/>
                  <a:gd name="T61" fmla="*/ 30 h 30"/>
                  <a:gd name="T62" fmla="*/ 26 w 27"/>
                  <a:gd name="T63" fmla="*/ 26 h 30"/>
                  <a:gd name="T64" fmla="*/ 27 w 27"/>
                  <a:gd name="T65" fmla="*/ 30 h 30"/>
                  <a:gd name="T66" fmla="*/ 27 w 27"/>
                  <a:gd name="T67" fmla="*/ 25 h 30"/>
                  <a:gd name="T68" fmla="*/ 20 w 27"/>
                  <a:gd name="T69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7" h="30">
                    <a:moveTo>
                      <a:pt x="20" y="0"/>
                    </a:moveTo>
                    <a:cubicBezTo>
                      <a:pt x="19" y="1"/>
                      <a:pt x="16" y="2"/>
                      <a:pt x="14" y="2"/>
                    </a:cubicBezTo>
                    <a:cubicBezTo>
                      <a:pt x="11" y="2"/>
                      <a:pt x="9" y="1"/>
                      <a:pt x="8" y="1"/>
                    </a:cubicBezTo>
                    <a:cubicBezTo>
                      <a:pt x="4" y="4"/>
                      <a:pt x="2" y="11"/>
                      <a:pt x="1" y="19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1" y="21"/>
                      <a:pt x="0" y="22"/>
                      <a:pt x="0" y="24"/>
                    </a:cubicBezTo>
                    <a:cubicBezTo>
                      <a:pt x="0" y="23"/>
                      <a:pt x="1" y="22"/>
                      <a:pt x="1" y="21"/>
                    </a:cubicBezTo>
                    <a:cubicBezTo>
                      <a:pt x="2" y="19"/>
                      <a:pt x="2" y="18"/>
                      <a:pt x="3" y="15"/>
                    </a:cubicBezTo>
                    <a:cubicBezTo>
                      <a:pt x="3" y="19"/>
                      <a:pt x="2" y="22"/>
                      <a:pt x="2" y="24"/>
                    </a:cubicBezTo>
                    <a:cubicBezTo>
                      <a:pt x="3" y="22"/>
                      <a:pt x="4" y="19"/>
                      <a:pt x="4" y="16"/>
                    </a:cubicBezTo>
                    <a:cubicBezTo>
                      <a:pt x="4" y="19"/>
                      <a:pt x="4" y="22"/>
                      <a:pt x="3" y="25"/>
                    </a:cubicBezTo>
                    <a:cubicBezTo>
                      <a:pt x="5" y="22"/>
                      <a:pt x="5" y="20"/>
                      <a:pt x="6" y="17"/>
                    </a:cubicBezTo>
                    <a:cubicBezTo>
                      <a:pt x="6" y="20"/>
                      <a:pt x="6" y="23"/>
                      <a:pt x="5" y="25"/>
                    </a:cubicBezTo>
                    <a:cubicBezTo>
                      <a:pt x="6" y="23"/>
                      <a:pt x="7" y="20"/>
                      <a:pt x="7" y="18"/>
                    </a:cubicBezTo>
                    <a:cubicBezTo>
                      <a:pt x="7" y="21"/>
                      <a:pt x="7" y="23"/>
                      <a:pt x="7" y="26"/>
                    </a:cubicBezTo>
                    <a:cubicBezTo>
                      <a:pt x="8" y="24"/>
                      <a:pt x="9" y="21"/>
                      <a:pt x="9" y="19"/>
                    </a:cubicBezTo>
                    <a:cubicBezTo>
                      <a:pt x="9" y="22"/>
                      <a:pt x="9" y="24"/>
                      <a:pt x="10" y="27"/>
                    </a:cubicBezTo>
                    <a:cubicBezTo>
                      <a:pt x="10" y="24"/>
                      <a:pt x="11" y="22"/>
                      <a:pt x="11" y="20"/>
                    </a:cubicBezTo>
                    <a:cubicBezTo>
                      <a:pt x="11" y="23"/>
                      <a:pt x="12" y="25"/>
                      <a:pt x="12" y="27"/>
                    </a:cubicBezTo>
                    <a:cubicBezTo>
                      <a:pt x="12" y="27"/>
                      <a:pt x="12" y="27"/>
                      <a:pt x="12" y="27"/>
                    </a:cubicBezTo>
                    <a:cubicBezTo>
                      <a:pt x="12" y="27"/>
                      <a:pt x="12" y="27"/>
                      <a:pt x="12" y="27"/>
                    </a:cubicBezTo>
                    <a:cubicBezTo>
                      <a:pt x="12" y="25"/>
                      <a:pt x="13" y="23"/>
                      <a:pt x="13" y="21"/>
                    </a:cubicBezTo>
                    <a:cubicBezTo>
                      <a:pt x="14" y="24"/>
                      <a:pt x="14" y="26"/>
                      <a:pt x="14" y="28"/>
                    </a:cubicBezTo>
                    <a:cubicBezTo>
                      <a:pt x="15" y="26"/>
                      <a:pt x="15" y="24"/>
                      <a:pt x="16" y="22"/>
                    </a:cubicBezTo>
                    <a:cubicBezTo>
                      <a:pt x="16" y="24"/>
                      <a:pt x="16" y="26"/>
                      <a:pt x="17" y="28"/>
                    </a:cubicBezTo>
                    <a:cubicBezTo>
                      <a:pt x="17" y="27"/>
                      <a:pt x="18" y="25"/>
                      <a:pt x="18" y="23"/>
                    </a:cubicBezTo>
                    <a:cubicBezTo>
                      <a:pt x="18" y="25"/>
                      <a:pt x="19" y="27"/>
                      <a:pt x="20" y="29"/>
                    </a:cubicBezTo>
                    <a:cubicBezTo>
                      <a:pt x="20" y="27"/>
                      <a:pt x="20" y="26"/>
                      <a:pt x="21" y="24"/>
                    </a:cubicBezTo>
                    <a:cubicBezTo>
                      <a:pt x="21" y="26"/>
                      <a:pt x="22" y="28"/>
                      <a:pt x="22" y="29"/>
                    </a:cubicBezTo>
                    <a:cubicBezTo>
                      <a:pt x="23" y="28"/>
                      <a:pt x="23" y="27"/>
                      <a:pt x="23" y="25"/>
                    </a:cubicBezTo>
                    <a:cubicBezTo>
                      <a:pt x="24" y="27"/>
                      <a:pt x="25" y="28"/>
                      <a:pt x="26" y="30"/>
                    </a:cubicBezTo>
                    <a:cubicBezTo>
                      <a:pt x="26" y="28"/>
                      <a:pt x="26" y="27"/>
                      <a:pt x="26" y="26"/>
                    </a:cubicBezTo>
                    <a:cubicBezTo>
                      <a:pt x="27" y="26"/>
                      <a:pt x="27" y="29"/>
                      <a:pt x="27" y="30"/>
                    </a:cubicBezTo>
                    <a:cubicBezTo>
                      <a:pt x="27" y="29"/>
                      <a:pt x="27" y="26"/>
                      <a:pt x="27" y="25"/>
                    </a:cubicBezTo>
                    <a:cubicBezTo>
                      <a:pt x="27" y="14"/>
                      <a:pt x="24" y="5"/>
                      <a:pt x="2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374" name="Freeform 32"/>
              <p:cNvSpPr>
                <a:spLocks/>
              </p:cNvSpPr>
              <p:nvPr/>
            </p:nvSpPr>
            <p:spPr bwMode="auto">
              <a:xfrm>
                <a:off x="207204" y="185767"/>
                <a:ext cx="1474671" cy="327705"/>
              </a:xfrm>
              <a:custGeom>
                <a:avLst/>
                <a:gdLst>
                  <a:gd name="T0" fmla="*/ 583 w 598"/>
                  <a:gd name="T1" fmla="*/ 83 h 133"/>
                  <a:gd name="T2" fmla="*/ 324 w 598"/>
                  <a:gd name="T3" fmla="*/ 4 h 133"/>
                  <a:gd name="T4" fmla="*/ 273 w 598"/>
                  <a:gd name="T5" fmla="*/ 4 h 133"/>
                  <a:gd name="T6" fmla="*/ 14 w 598"/>
                  <a:gd name="T7" fmla="*/ 83 h 133"/>
                  <a:gd name="T8" fmla="*/ 14 w 598"/>
                  <a:gd name="T9" fmla="*/ 98 h 133"/>
                  <a:gd name="T10" fmla="*/ 131 w 598"/>
                  <a:gd name="T11" fmla="*/ 133 h 133"/>
                  <a:gd name="T12" fmla="*/ 131 w 598"/>
                  <a:gd name="T13" fmla="*/ 133 h 133"/>
                  <a:gd name="T14" fmla="*/ 131 w 598"/>
                  <a:gd name="T15" fmla="*/ 131 h 133"/>
                  <a:gd name="T16" fmla="*/ 131 w 598"/>
                  <a:gd name="T17" fmla="*/ 131 h 133"/>
                  <a:gd name="T18" fmla="*/ 299 w 598"/>
                  <a:gd name="T19" fmla="*/ 78 h 133"/>
                  <a:gd name="T20" fmla="*/ 467 w 598"/>
                  <a:gd name="T21" fmla="*/ 131 h 133"/>
                  <a:gd name="T22" fmla="*/ 467 w 598"/>
                  <a:gd name="T23" fmla="*/ 131 h 133"/>
                  <a:gd name="T24" fmla="*/ 467 w 598"/>
                  <a:gd name="T25" fmla="*/ 133 h 133"/>
                  <a:gd name="T26" fmla="*/ 467 w 598"/>
                  <a:gd name="T27" fmla="*/ 133 h 133"/>
                  <a:gd name="T28" fmla="*/ 583 w 598"/>
                  <a:gd name="T29" fmla="*/ 98 h 133"/>
                  <a:gd name="T30" fmla="*/ 583 w 598"/>
                  <a:gd name="T31" fmla="*/ 83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598" h="133">
                    <a:moveTo>
                      <a:pt x="583" y="83"/>
                    </a:moveTo>
                    <a:cubicBezTo>
                      <a:pt x="324" y="4"/>
                      <a:pt x="324" y="4"/>
                      <a:pt x="324" y="4"/>
                    </a:cubicBezTo>
                    <a:cubicBezTo>
                      <a:pt x="310" y="0"/>
                      <a:pt x="287" y="0"/>
                      <a:pt x="273" y="4"/>
                    </a:cubicBezTo>
                    <a:cubicBezTo>
                      <a:pt x="14" y="83"/>
                      <a:pt x="14" y="83"/>
                      <a:pt x="14" y="83"/>
                    </a:cubicBezTo>
                    <a:cubicBezTo>
                      <a:pt x="0" y="87"/>
                      <a:pt x="0" y="94"/>
                      <a:pt x="14" y="98"/>
                    </a:cubicBezTo>
                    <a:cubicBezTo>
                      <a:pt x="131" y="133"/>
                      <a:pt x="131" y="133"/>
                      <a:pt x="131" y="133"/>
                    </a:cubicBezTo>
                    <a:cubicBezTo>
                      <a:pt x="131" y="133"/>
                      <a:pt x="131" y="133"/>
                      <a:pt x="131" y="133"/>
                    </a:cubicBezTo>
                    <a:cubicBezTo>
                      <a:pt x="131" y="131"/>
                      <a:pt x="131" y="131"/>
                      <a:pt x="131" y="131"/>
                    </a:cubicBezTo>
                    <a:cubicBezTo>
                      <a:pt x="131" y="131"/>
                      <a:pt x="131" y="131"/>
                      <a:pt x="131" y="131"/>
                    </a:cubicBezTo>
                    <a:cubicBezTo>
                      <a:pt x="135" y="102"/>
                      <a:pt x="208" y="78"/>
                      <a:pt x="299" y="78"/>
                    </a:cubicBezTo>
                    <a:cubicBezTo>
                      <a:pt x="389" y="78"/>
                      <a:pt x="463" y="102"/>
                      <a:pt x="467" y="131"/>
                    </a:cubicBezTo>
                    <a:cubicBezTo>
                      <a:pt x="467" y="131"/>
                      <a:pt x="467" y="131"/>
                      <a:pt x="467" y="131"/>
                    </a:cubicBezTo>
                    <a:cubicBezTo>
                      <a:pt x="467" y="133"/>
                      <a:pt x="467" y="133"/>
                      <a:pt x="467" y="133"/>
                    </a:cubicBezTo>
                    <a:cubicBezTo>
                      <a:pt x="467" y="133"/>
                      <a:pt x="467" y="133"/>
                      <a:pt x="467" y="133"/>
                    </a:cubicBezTo>
                    <a:cubicBezTo>
                      <a:pt x="583" y="98"/>
                      <a:pt x="583" y="98"/>
                      <a:pt x="583" y="98"/>
                    </a:cubicBezTo>
                    <a:cubicBezTo>
                      <a:pt x="598" y="94"/>
                      <a:pt x="598" y="87"/>
                      <a:pt x="583" y="8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grpSp>
          <p:nvGrpSpPr>
            <p:cNvPr id="375" name="组合 374"/>
            <p:cNvGrpSpPr/>
            <p:nvPr/>
          </p:nvGrpSpPr>
          <p:grpSpPr>
            <a:xfrm>
              <a:off x="7028858" y="-1542063"/>
              <a:ext cx="2752635" cy="3172100"/>
              <a:chOff x="-1545857" y="196468"/>
              <a:chExt cx="3030765" cy="3492614"/>
            </a:xfrm>
            <a:noFill/>
          </p:grpSpPr>
          <p:sp>
            <p:nvSpPr>
              <p:cNvPr id="376" name="TextBox 17"/>
              <p:cNvSpPr txBox="1"/>
              <p:nvPr/>
            </p:nvSpPr>
            <p:spPr>
              <a:xfrm>
                <a:off x="-1545857" y="215615"/>
                <a:ext cx="3013162" cy="3473467"/>
              </a:xfrm>
              <a:prstGeom prst="rect">
                <a:avLst/>
              </a:prstGeom>
              <a:grp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9900" b="1" dirty="0" smtClean="0">
                    <a:ln w="203200">
                      <a:solidFill>
                        <a:srgbClr val="8CBF22"/>
                      </a:solidFill>
                    </a:ln>
                    <a:solidFill>
                      <a:srgbClr val="8CBF22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华康海报体W12" pitchFamily="82" charset="-122"/>
                    <a:ea typeface="华康海报体W12" pitchFamily="82" charset="-122"/>
                  </a:rPr>
                  <a:t>大</a:t>
                </a:r>
                <a:endParaRPr lang="zh-CN" altLang="en-US" sz="19900" b="1" dirty="0">
                  <a:ln w="203200">
                    <a:solidFill>
                      <a:srgbClr val="8CBF22"/>
                    </a:solidFill>
                  </a:ln>
                  <a:solidFill>
                    <a:srgbClr val="8CBF22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康海报体W12" pitchFamily="82" charset="-122"/>
                  <a:ea typeface="华康海报体W12" pitchFamily="82" charset="-122"/>
                </a:endParaRPr>
              </a:p>
            </p:txBody>
          </p:sp>
          <p:sp>
            <p:nvSpPr>
              <p:cNvPr id="377" name="TextBox 16"/>
              <p:cNvSpPr txBox="1"/>
              <p:nvPr/>
            </p:nvSpPr>
            <p:spPr>
              <a:xfrm>
                <a:off x="-1528254" y="196468"/>
                <a:ext cx="3013162" cy="3473467"/>
              </a:xfrm>
              <a:prstGeom prst="rect">
                <a:avLst/>
              </a:prstGeom>
              <a:grpFill/>
              <a:effectLst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9900" b="1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华康海报体W12" pitchFamily="82" charset="-122"/>
                    <a:ea typeface="华康海报体W12" pitchFamily="82" charset="-122"/>
                  </a:rPr>
                  <a:t>大</a:t>
                </a:r>
              </a:p>
            </p:txBody>
          </p:sp>
        </p:grpSp>
      </p:grpSp>
      <p:grpSp>
        <p:nvGrpSpPr>
          <p:cNvPr id="379" name="组合 378"/>
          <p:cNvGrpSpPr/>
          <p:nvPr/>
        </p:nvGrpSpPr>
        <p:grpSpPr>
          <a:xfrm>
            <a:off x="8939106" y="-96000"/>
            <a:ext cx="898112" cy="2295312"/>
            <a:chOff x="8939106" y="-96000"/>
            <a:chExt cx="898112" cy="2295312"/>
          </a:xfrm>
        </p:grpSpPr>
        <p:grpSp>
          <p:nvGrpSpPr>
            <p:cNvPr id="380" name="组合 379"/>
            <p:cNvGrpSpPr/>
            <p:nvPr/>
          </p:nvGrpSpPr>
          <p:grpSpPr>
            <a:xfrm rot="20755998">
              <a:off x="8939106" y="1028157"/>
              <a:ext cx="898112" cy="1171155"/>
              <a:chOff x="363386" y="2201860"/>
              <a:chExt cx="905740" cy="1181103"/>
            </a:xfrm>
          </p:grpSpPr>
          <p:sp>
            <p:nvSpPr>
              <p:cNvPr id="382" name="Freeform 80"/>
              <p:cNvSpPr>
                <a:spLocks noEditPoints="1"/>
              </p:cNvSpPr>
              <p:nvPr/>
            </p:nvSpPr>
            <p:spPr bwMode="auto">
              <a:xfrm>
                <a:off x="372489" y="2201860"/>
                <a:ext cx="896637" cy="1181103"/>
              </a:xfrm>
              <a:custGeom>
                <a:avLst/>
                <a:gdLst>
                  <a:gd name="T0" fmla="*/ 21 w 363"/>
                  <a:gd name="T1" fmla="*/ 0 h 479"/>
                  <a:gd name="T2" fmla="*/ 0 w 363"/>
                  <a:gd name="T3" fmla="*/ 21 h 479"/>
                  <a:gd name="T4" fmla="*/ 0 w 363"/>
                  <a:gd name="T5" fmla="*/ 458 h 479"/>
                  <a:gd name="T6" fmla="*/ 21 w 363"/>
                  <a:gd name="T7" fmla="*/ 479 h 479"/>
                  <a:gd name="T8" fmla="*/ 341 w 363"/>
                  <a:gd name="T9" fmla="*/ 479 h 479"/>
                  <a:gd name="T10" fmla="*/ 363 w 363"/>
                  <a:gd name="T11" fmla="*/ 458 h 479"/>
                  <a:gd name="T12" fmla="*/ 21 w 363"/>
                  <a:gd name="T13" fmla="*/ 0 h 479"/>
                  <a:gd name="T14" fmla="*/ 196 w 363"/>
                  <a:gd name="T15" fmla="*/ 394 h 479"/>
                  <a:gd name="T16" fmla="*/ 90 w 363"/>
                  <a:gd name="T17" fmla="*/ 394 h 479"/>
                  <a:gd name="T18" fmla="*/ 83 w 363"/>
                  <a:gd name="T19" fmla="*/ 387 h 479"/>
                  <a:gd name="T20" fmla="*/ 83 w 363"/>
                  <a:gd name="T21" fmla="*/ 242 h 479"/>
                  <a:gd name="T22" fmla="*/ 90 w 363"/>
                  <a:gd name="T23" fmla="*/ 235 h 479"/>
                  <a:gd name="T24" fmla="*/ 203 w 363"/>
                  <a:gd name="T25" fmla="*/ 387 h 479"/>
                  <a:gd name="T26" fmla="*/ 196 w 363"/>
                  <a:gd name="T27" fmla="*/ 394 h 4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63" h="479">
                    <a:moveTo>
                      <a:pt x="21" y="0"/>
                    </a:moveTo>
                    <a:cubicBezTo>
                      <a:pt x="9" y="0"/>
                      <a:pt x="0" y="9"/>
                      <a:pt x="0" y="21"/>
                    </a:cubicBezTo>
                    <a:cubicBezTo>
                      <a:pt x="0" y="458"/>
                      <a:pt x="0" y="458"/>
                      <a:pt x="0" y="458"/>
                    </a:cubicBezTo>
                    <a:cubicBezTo>
                      <a:pt x="0" y="470"/>
                      <a:pt x="9" y="479"/>
                      <a:pt x="21" y="479"/>
                    </a:cubicBezTo>
                    <a:cubicBezTo>
                      <a:pt x="341" y="479"/>
                      <a:pt x="341" y="479"/>
                      <a:pt x="341" y="479"/>
                    </a:cubicBezTo>
                    <a:cubicBezTo>
                      <a:pt x="353" y="479"/>
                      <a:pt x="363" y="470"/>
                      <a:pt x="363" y="458"/>
                    </a:cubicBezTo>
                    <a:lnTo>
                      <a:pt x="21" y="0"/>
                    </a:lnTo>
                    <a:close/>
                    <a:moveTo>
                      <a:pt x="196" y="394"/>
                    </a:moveTo>
                    <a:cubicBezTo>
                      <a:pt x="90" y="394"/>
                      <a:pt x="90" y="394"/>
                      <a:pt x="90" y="394"/>
                    </a:cubicBezTo>
                    <a:cubicBezTo>
                      <a:pt x="86" y="394"/>
                      <a:pt x="83" y="391"/>
                      <a:pt x="83" y="387"/>
                    </a:cubicBezTo>
                    <a:cubicBezTo>
                      <a:pt x="83" y="242"/>
                      <a:pt x="83" y="242"/>
                      <a:pt x="83" y="242"/>
                    </a:cubicBezTo>
                    <a:cubicBezTo>
                      <a:pt x="83" y="238"/>
                      <a:pt x="86" y="235"/>
                      <a:pt x="90" y="235"/>
                    </a:cubicBezTo>
                    <a:cubicBezTo>
                      <a:pt x="203" y="387"/>
                      <a:pt x="203" y="387"/>
                      <a:pt x="203" y="387"/>
                    </a:cubicBezTo>
                    <a:cubicBezTo>
                      <a:pt x="203" y="391"/>
                      <a:pt x="200" y="394"/>
                      <a:pt x="196" y="394"/>
                    </a:cubicBezTo>
                    <a:close/>
                  </a:path>
                </a:pathLst>
              </a:custGeom>
              <a:solidFill>
                <a:srgbClr val="E072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3" name="Freeform 81"/>
              <p:cNvSpPr>
                <a:spLocks/>
              </p:cNvSpPr>
              <p:nvPr/>
            </p:nvSpPr>
            <p:spPr bwMode="auto">
              <a:xfrm>
                <a:off x="363386" y="2420330"/>
                <a:ext cx="113786" cy="18206"/>
              </a:xfrm>
              <a:custGeom>
                <a:avLst/>
                <a:gdLst>
                  <a:gd name="T0" fmla="*/ 42 w 46"/>
                  <a:gd name="T1" fmla="*/ 7 h 7"/>
                  <a:gd name="T2" fmla="*/ 4 w 46"/>
                  <a:gd name="T3" fmla="*/ 7 h 7"/>
                  <a:gd name="T4" fmla="*/ 0 w 46"/>
                  <a:gd name="T5" fmla="*/ 3 h 7"/>
                  <a:gd name="T6" fmla="*/ 4 w 46"/>
                  <a:gd name="T7" fmla="*/ 0 h 7"/>
                  <a:gd name="T8" fmla="*/ 42 w 46"/>
                  <a:gd name="T9" fmla="*/ 0 h 7"/>
                  <a:gd name="T10" fmla="*/ 46 w 46"/>
                  <a:gd name="T11" fmla="*/ 3 h 7"/>
                  <a:gd name="T12" fmla="*/ 42 w 46"/>
                  <a:gd name="T13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" h="7">
                    <a:moveTo>
                      <a:pt x="42" y="7"/>
                    </a:moveTo>
                    <a:cubicBezTo>
                      <a:pt x="4" y="7"/>
                      <a:pt x="4" y="7"/>
                      <a:pt x="4" y="7"/>
                    </a:cubicBezTo>
                    <a:cubicBezTo>
                      <a:pt x="2" y="7"/>
                      <a:pt x="0" y="5"/>
                      <a:pt x="0" y="3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4" y="0"/>
                      <a:pt x="46" y="1"/>
                      <a:pt x="46" y="3"/>
                    </a:cubicBezTo>
                    <a:cubicBezTo>
                      <a:pt x="46" y="5"/>
                      <a:pt x="44" y="7"/>
                      <a:pt x="42" y="7"/>
                    </a:cubicBezTo>
                    <a:close/>
                  </a:path>
                </a:pathLst>
              </a:custGeom>
              <a:solidFill>
                <a:srgbClr val="C7D6B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4" name="Freeform 82"/>
              <p:cNvSpPr>
                <a:spLocks/>
              </p:cNvSpPr>
              <p:nvPr/>
            </p:nvSpPr>
            <p:spPr bwMode="auto">
              <a:xfrm>
                <a:off x="363386" y="2627420"/>
                <a:ext cx="113786" cy="18206"/>
              </a:xfrm>
              <a:custGeom>
                <a:avLst/>
                <a:gdLst>
                  <a:gd name="T0" fmla="*/ 42 w 46"/>
                  <a:gd name="T1" fmla="*/ 7 h 7"/>
                  <a:gd name="T2" fmla="*/ 4 w 46"/>
                  <a:gd name="T3" fmla="*/ 7 h 7"/>
                  <a:gd name="T4" fmla="*/ 0 w 46"/>
                  <a:gd name="T5" fmla="*/ 3 h 7"/>
                  <a:gd name="T6" fmla="*/ 4 w 46"/>
                  <a:gd name="T7" fmla="*/ 0 h 7"/>
                  <a:gd name="T8" fmla="*/ 42 w 46"/>
                  <a:gd name="T9" fmla="*/ 0 h 7"/>
                  <a:gd name="T10" fmla="*/ 46 w 46"/>
                  <a:gd name="T11" fmla="*/ 3 h 7"/>
                  <a:gd name="T12" fmla="*/ 42 w 46"/>
                  <a:gd name="T13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" h="7">
                    <a:moveTo>
                      <a:pt x="42" y="7"/>
                    </a:moveTo>
                    <a:cubicBezTo>
                      <a:pt x="4" y="7"/>
                      <a:pt x="4" y="7"/>
                      <a:pt x="4" y="7"/>
                    </a:cubicBezTo>
                    <a:cubicBezTo>
                      <a:pt x="2" y="7"/>
                      <a:pt x="0" y="5"/>
                      <a:pt x="0" y="3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4" y="0"/>
                      <a:pt x="46" y="1"/>
                      <a:pt x="46" y="3"/>
                    </a:cubicBezTo>
                    <a:cubicBezTo>
                      <a:pt x="46" y="5"/>
                      <a:pt x="44" y="7"/>
                      <a:pt x="42" y="7"/>
                    </a:cubicBezTo>
                    <a:close/>
                  </a:path>
                </a:pathLst>
              </a:custGeom>
              <a:solidFill>
                <a:srgbClr val="C7D6B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5" name="Freeform 83"/>
              <p:cNvSpPr>
                <a:spLocks/>
              </p:cNvSpPr>
              <p:nvPr/>
            </p:nvSpPr>
            <p:spPr bwMode="auto">
              <a:xfrm>
                <a:off x="363386" y="2834512"/>
                <a:ext cx="113786" cy="18206"/>
              </a:xfrm>
              <a:custGeom>
                <a:avLst/>
                <a:gdLst>
                  <a:gd name="T0" fmla="*/ 42 w 46"/>
                  <a:gd name="T1" fmla="*/ 7 h 7"/>
                  <a:gd name="T2" fmla="*/ 4 w 46"/>
                  <a:gd name="T3" fmla="*/ 7 h 7"/>
                  <a:gd name="T4" fmla="*/ 0 w 46"/>
                  <a:gd name="T5" fmla="*/ 3 h 7"/>
                  <a:gd name="T6" fmla="*/ 4 w 46"/>
                  <a:gd name="T7" fmla="*/ 0 h 7"/>
                  <a:gd name="T8" fmla="*/ 42 w 46"/>
                  <a:gd name="T9" fmla="*/ 0 h 7"/>
                  <a:gd name="T10" fmla="*/ 46 w 46"/>
                  <a:gd name="T11" fmla="*/ 3 h 7"/>
                  <a:gd name="T12" fmla="*/ 42 w 46"/>
                  <a:gd name="T13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" h="7">
                    <a:moveTo>
                      <a:pt x="42" y="7"/>
                    </a:moveTo>
                    <a:cubicBezTo>
                      <a:pt x="4" y="7"/>
                      <a:pt x="4" y="7"/>
                      <a:pt x="4" y="7"/>
                    </a:cubicBezTo>
                    <a:cubicBezTo>
                      <a:pt x="2" y="7"/>
                      <a:pt x="0" y="5"/>
                      <a:pt x="0" y="3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4" y="0"/>
                      <a:pt x="46" y="1"/>
                      <a:pt x="46" y="3"/>
                    </a:cubicBezTo>
                    <a:cubicBezTo>
                      <a:pt x="46" y="5"/>
                      <a:pt x="44" y="7"/>
                      <a:pt x="42" y="7"/>
                    </a:cubicBezTo>
                    <a:close/>
                  </a:path>
                </a:pathLst>
              </a:custGeom>
              <a:solidFill>
                <a:srgbClr val="C7D6B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6" name="Freeform 84"/>
              <p:cNvSpPr>
                <a:spLocks/>
              </p:cNvSpPr>
              <p:nvPr/>
            </p:nvSpPr>
            <p:spPr bwMode="auto">
              <a:xfrm>
                <a:off x="363386" y="3041602"/>
                <a:ext cx="113786" cy="18206"/>
              </a:xfrm>
              <a:custGeom>
                <a:avLst/>
                <a:gdLst>
                  <a:gd name="T0" fmla="*/ 42 w 46"/>
                  <a:gd name="T1" fmla="*/ 7 h 7"/>
                  <a:gd name="T2" fmla="*/ 4 w 46"/>
                  <a:gd name="T3" fmla="*/ 7 h 7"/>
                  <a:gd name="T4" fmla="*/ 0 w 46"/>
                  <a:gd name="T5" fmla="*/ 3 h 7"/>
                  <a:gd name="T6" fmla="*/ 4 w 46"/>
                  <a:gd name="T7" fmla="*/ 0 h 7"/>
                  <a:gd name="T8" fmla="*/ 42 w 46"/>
                  <a:gd name="T9" fmla="*/ 0 h 7"/>
                  <a:gd name="T10" fmla="*/ 46 w 46"/>
                  <a:gd name="T11" fmla="*/ 3 h 7"/>
                  <a:gd name="T12" fmla="*/ 42 w 46"/>
                  <a:gd name="T13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" h="7">
                    <a:moveTo>
                      <a:pt x="42" y="7"/>
                    </a:moveTo>
                    <a:cubicBezTo>
                      <a:pt x="4" y="7"/>
                      <a:pt x="4" y="7"/>
                      <a:pt x="4" y="7"/>
                    </a:cubicBezTo>
                    <a:cubicBezTo>
                      <a:pt x="2" y="7"/>
                      <a:pt x="0" y="5"/>
                      <a:pt x="0" y="3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4" y="0"/>
                      <a:pt x="46" y="2"/>
                      <a:pt x="46" y="3"/>
                    </a:cubicBezTo>
                    <a:cubicBezTo>
                      <a:pt x="46" y="5"/>
                      <a:pt x="44" y="7"/>
                      <a:pt x="42" y="7"/>
                    </a:cubicBezTo>
                    <a:close/>
                  </a:path>
                </a:pathLst>
              </a:custGeom>
              <a:solidFill>
                <a:srgbClr val="C7D6B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7" name="Freeform 85"/>
              <p:cNvSpPr>
                <a:spLocks/>
              </p:cNvSpPr>
              <p:nvPr/>
            </p:nvSpPr>
            <p:spPr bwMode="auto">
              <a:xfrm>
                <a:off x="363386" y="3250969"/>
                <a:ext cx="113786" cy="15931"/>
              </a:xfrm>
              <a:custGeom>
                <a:avLst/>
                <a:gdLst>
                  <a:gd name="T0" fmla="*/ 42 w 46"/>
                  <a:gd name="T1" fmla="*/ 7 h 7"/>
                  <a:gd name="T2" fmla="*/ 4 w 46"/>
                  <a:gd name="T3" fmla="*/ 7 h 7"/>
                  <a:gd name="T4" fmla="*/ 0 w 46"/>
                  <a:gd name="T5" fmla="*/ 4 h 7"/>
                  <a:gd name="T6" fmla="*/ 4 w 46"/>
                  <a:gd name="T7" fmla="*/ 0 h 7"/>
                  <a:gd name="T8" fmla="*/ 42 w 46"/>
                  <a:gd name="T9" fmla="*/ 0 h 7"/>
                  <a:gd name="T10" fmla="*/ 46 w 46"/>
                  <a:gd name="T11" fmla="*/ 4 h 7"/>
                  <a:gd name="T12" fmla="*/ 42 w 46"/>
                  <a:gd name="T13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" h="7">
                    <a:moveTo>
                      <a:pt x="42" y="7"/>
                    </a:moveTo>
                    <a:cubicBezTo>
                      <a:pt x="4" y="7"/>
                      <a:pt x="4" y="7"/>
                      <a:pt x="4" y="7"/>
                    </a:cubicBezTo>
                    <a:cubicBezTo>
                      <a:pt x="2" y="7"/>
                      <a:pt x="0" y="6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4" y="0"/>
                      <a:pt x="46" y="2"/>
                      <a:pt x="46" y="4"/>
                    </a:cubicBezTo>
                    <a:cubicBezTo>
                      <a:pt x="46" y="6"/>
                      <a:pt x="44" y="7"/>
                      <a:pt x="42" y="7"/>
                    </a:cubicBezTo>
                    <a:close/>
                  </a:path>
                </a:pathLst>
              </a:custGeom>
              <a:solidFill>
                <a:srgbClr val="C7D6B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cxnSp>
          <p:nvCxnSpPr>
            <p:cNvPr id="381" name="直接连接符 380"/>
            <p:cNvCxnSpPr/>
            <p:nvPr/>
          </p:nvCxnSpPr>
          <p:spPr>
            <a:xfrm>
              <a:off x="9319955" y="-96000"/>
              <a:ext cx="11188" cy="1614688"/>
            </a:xfrm>
            <a:prstGeom prst="line">
              <a:avLst/>
            </a:prstGeom>
            <a:ln w="38100">
              <a:solidFill>
                <a:srgbClr val="F1F2F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88" name="组合 387"/>
          <p:cNvGrpSpPr/>
          <p:nvPr/>
        </p:nvGrpSpPr>
        <p:grpSpPr>
          <a:xfrm>
            <a:off x="1333860" y="-28459"/>
            <a:ext cx="667957" cy="2012006"/>
            <a:chOff x="1333860" y="-28459"/>
            <a:chExt cx="667957" cy="2012006"/>
          </a:xfrm>
        </p:grpSpPr>
        <p:grpSp>
          <p:nvGrpSpPr>
            <p:cNvPr id="389" name="组合 388"/>
            <p:cNvGrpSpPr/>
            <p:nvPr/>
          </p:nvGrpSpPr>
          <p:grpSpPr>
            <a:xfrm rot="10800000">
              <a:off x="1333860" y="1004486"/>
              <a:ext cx="667957" cy="979061"/>
              <a:chOff x="2900368" y="4321186"/>
              <a:chExt cx="463551" cy="679452"/>
            </a:xfrm>
          </p:grpSpPr>
          <p:sp>
            <p:nvSpPr>
              <p:cNvPr id="391" name="Freeform 392"/>
              <p:cNvSpPr>
                <a:spLocks/>
              </p:cNvSpPr>
              <p:nvPr/>
            </p:nvSpPr>
            <p:spPr bwMode="auto">
              <a:xfrm>
                <a:off x="3084518" y="4949838"/>
                <a:ext cx="96838" cy="50800"/>
              </a:xfrm>
              <a:custGeom>
                <a:avLst/>
                <a:gdLst>
                  <a:gd name="T0" fmla="*/ 0 w 230"/>
                  <a:gd name="T1" fmla="*/ 58 h 121"/>
                  <a:gd name="T2" fmla="*/ 64 w 230"/>
                  <a:gd name="T3" fmla="*/ 121 h 121"/>
                  <a:gd name="T4" fmla="*/ 165 w 230"/>
                  <a:gd name="T5" fmla="*/ 121 h 121"/>
                  <a:gd name="T6" fmla="*/ 230 w 230"/>
                  <a:gd name="T7" fmla="*/ 58 h 121"/>
                  <a:gd name="T8" fmla="*/ 230 w 230"/>
                  <a:gd name="T9" fmla="*/ 0 h 121"/>
                  <a:gd name="T10" fmla="*/ 0 w 230"/>
                  <a:gd name="T11" fmla="*/ 0 h 121"/>
                  <a:gd name="T12" fmla="*/ 0 w 230"/>
                  <a:gd name="T13" fmla="*/ 58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0" h="121">
                    <a:moveTo>
                      <a:pt x="0" y="58"/>
                    </a:moveTo>
                    <a:cubicBezTo>
                      <a:pt x="0" y="93"/>
                      <a:pt x="28" y="121"/>
                      <a:pt x="64" y="121"/>
                    </a:cubicBezTo>
                    <a:cubicBezTo>
                      <a:pt x="165" y="121"/>
                      <a:pt x="165" y="121"/>
                      <a:pt x="165" y="121"/>
                    </a:cubicBezTo>
                    <a:cubicBezTo>
                      <a:pt x="201" y="121"/>
                      <a:pt x="230" y="93"/>
                      <a:pt x="230" y="58"/>
                    </a:cubicBezTo>
                    <a:cubicBezTo>
                      <a:pt x="230" y="0"/>
                      <a:pt x="230" y="0"/>
                      <a:pt x="230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58"/>
                    </a:lnTo>
                    <a:close/>
                  </a:path>
                </a:pathLst>
              </a:custGeom>
              <a:solidFill>
                <a:srgbClr val="8082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2" name="Freeform 393"/>
              <p:cNvSpPr>
                <a:spLocks/>
              </p:cNvSpPr>
              <p:nvPr/>
            </p:nvSpPr>
            <p:spPr bwMode="auto">
              <a:xfrm>
                <a:off x="2900368" y="4322774"/>
                <a:ext cx="461964" cy="436564"/>
              </a:xfrm>
              <a:custGeom>
                <a:avLst/>
                <a:gdLst>
                  <a:gd name="T0" fmla="*/ 1099 w 1099"/>
                  <a:gd name="T1" fmla="*/ 541 h 1041"/>
                  <a:gd name="T2" fmla="*/ 550 w 1099"/>
                  <a:gd name="T3" fmla="*/ 0 h 1041"/>
                  <a:gd name="T4" fmla="*/ 0 w 1099"/>
                  <a:gd name="T5" fmla="*/ 541 h 1041"/>
                  <a:gd name="T6" fmla="*/ 251 w 1099"/>
                  <a:gd name="T7" fmla="*/ 994 h 1041"/>
                  <a:gd name="T8" fmla="*/ 250 w 1099"/>
                  <a:gd name="T9" fmla="*/ 1005 h 1041"/>
                  <a:gd name="T10" fmla="*/ 250 w 1099"/>
                  <a:gd name="T11" fmla="*/ 1030 h 1041"/>
                  <a:gd name="T12" fmla="*/ 279 w 1099"/>
                  <a:gd name="T13" fmla="*/ 1012 h 1041"/>
                  <a:gd name="T14" fmla="*/ 818 w 1099"/>
                  <a:gd name="T15" fmla="*/ 1012 h 1041"/>
                  <a:gd name="T16" fmla="*/ 849 w 1099"/>
                  <a:gd name="T17" fmla="*/ 1041 h 1041"/>
                  <a:gd name="T18" fmla="*/ 849 w 1099"/>
                  <a:gd name="T19" fmla="*/ 1005 h 1041"/>
                  <a:gd name="T20" fmla="*/ 848 w 1099"/>
                  <a:gd name="T21" fmla="*/ 994 h 1041"/>
                  <a:gd name="T22" fmla="*/ 1099 w 1099"/>
                  <a:gd name="T23" fmla="*/ 541 h 10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099" h="1041">
                    <a:moveTo>
                      <a:pt x="1099" y="541"/>
                    </a:moveTo>
                    <a:cubicBezTo>
                      <a:pt x="1099" y="242"/>
                      <a:pt x="853" y="0"/>
                      <a:pt x="550" y="0"/>
                    </a:cubicBezTo>
                    <a:cubicBezTo>
                      <a:pt x="246" y="0"/>
                      <a:pt x="0" y="242"/>
                      <a:pt x="0" y="541"/>
                    </a:cubicBezTo>
                    <a:cubicBezTo>
                      <a:pt x="0" y="731"/>
                      <a:pt x="100" y="898"/>
                      <a:pt x="251" y="994"/>
                    </a:cubicBezTo>
                    <a:cubicBezTo>
                      <a:pt x="250" y="998"/>
                      <a:pt x="250" y="1001"/>
                      <a:pt x="250" y="1005"/>
                    </a:cubicBezTo>
                    <a:cubicBezTo>
                      <a:pt x="250" y="1030"/>
                      <a:pt x="250" y="1030"/>
                      <a:pt x="250" y="1030"/>
                    </a:cubicBezTo>
                    <a:cubicBezTo>
                      <a:pt x="255" y="1019"/>
                      <a:pt x="266" y="1012"/>
                      <a:pt x="279" y="1012"/>
                    </a:cubicBezTo>
                    <a:cubicBezTo>
                      <a:pt x="818" y="1012"/>
                      <a:pt x="818" y="1012"/>
                      <a:pt x="818" y="1012"/>
                    </a:cubicBezTo>
                    <a:cubicBezTo>
                      <a:pt x="835" y="1012"/>
                      <a:pt x="849" y="1025"/>
                      <a:pt x="849" y="1041"/>
                    </a:cubicBezTo>
                    <a:cubicBezTo>
                      <a:pt x="849" y="1005"/>
                      <a:pt x="849" y="1005"/>
                      <a:pt x="849" y="1005"/>
                    </a:cubicBezTo>
                    <a:cubicBezTo>
                      <a:pt x="849" y="1001"/>
                      <a:pt x="849" y="998"/>
                      <a:pt x="848" y="994"/>
                    </a:cubicBezTo>
                    <a:cubicBezTo>
                      <a:pt x="999" y="898"/>
                      <a:pt x="1099" y="731"/>
                      <a:pt x="1099" y="541"/>
                    </a:cubicBezTo>
                    <a:close/>
                  </a:path>
                </a:pathLst>
              </a:custGeom>
              <a:solidFill>
                <a:srgbClr val="F9A01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3" name="Freeform 394"/>
              <p:cNvSpPr>
                <a:spLocks noEditPoints="1"/>
              </p:cNvSpPr>
              <p:nvPr/>
            </p:nvSpPr>
            <p:spPr bwMode="auto">
              <a:xfrm>
                <a:off x="2900368" y="4321186"/>
                <a:ext cx="463551" cy="439739"/>
              </a:xfrm>
              <a:custGeom>
                <a:avLst/>
                <a:gdLst>
                  <a:gd name="T0" fmla="*/ 250 w 1103"/>
                  <a:gd name="T1" fmla="*/ 1044 h 1044"/>
                  <a:gd name="T2" fmla="*/ 250 w 1103"/>
                  <a:gd name="T3" fmla="*/ 1007 h 1044"/>
                  <a:gd name="T4" fmla="*/ 250 w 1103"/>
                  <a:gd name="T5" fmla="*/ 997 h 1044"/>
                  <a:gd name="T6" fmla="*/ 69 w 1103"/>
                  <a:gd name="T7" fmla="*/ 806 h 1044"/>
                  <a:gd name="T8" fmla="*/ 18 w 1103"/>
                  <a:gd name="T9" fmla="*/ 681 h 1044"/>
                  <a:gd name="T10" fmla="*/ 0 w 1103"/>
                  <a:gd name="T11" fmla="*/ 543 h 1044"/>
                  <a:gd name="T12" fmla="*/ 43 w 1103"/>
                  <a:gd name="T13" fmla="*/ 331 h 1044"/>
                  <a:gd name="T14" fmla="*/ 161 w 1103"/>
                  <a:gd name="T15" fmla="*/ 159 h 1044"/>
                  <a:gd name="T16" fmla="*/ 337 w 1103"/>
                  <a:gd name="T17" fmla="*/ 43 h 1044"/>
                  <a:gd name="T18" fmla="*/ 552 w 1103"/>
                  <a:gd name="T19" fmla="*/ 0 h 1044"/>
                  <a:gd name="T20" fmla="*/ 766 w 1103"/>
                  <a:gd name="T21" fmla="*/ 43 h 1044"/>
                  <a:gd name="T22" fmla="*/ 942 w 1103"/>
                  <a:gd name="T23" fmla="*/ 159 h 1044"/>
                  <a:gd name="T24" fmla="*/ 1060 w 1103"/>
                  <a:gd name="T25" fmla="*/ 331 h 1044"/>
                  <a:gd name="T26" fmla="*/ 1103 w 1103"/>
                  <a:gd name="T27" fmla="*/ 543 h 1044"/>
                  <a:gd name="T28" fmla="*/ 1085 w 1103"/>
                  <a:gd name="T29" fmla="*/ 681 h 1044"/>
                  <a:gd name="T30" fmla="*/ 1034 w 1103"/>
                  <a:gd name="T31" fmla="*/ 806 h 1044"/>
                  <a:gd name="T32" fmla="*/ 853 w 1103"/>
                  <a:gd name="T33" fmla="*/ 997 h 1044"/>
                  <a:gd name="T34" fmla="*/ 853 w 1103"/>
                  <a:gd name="T35" fmla="*/ 1007 h 1044"/>
                  <a:gd name="T36" fmla="*/ 853 w 1103"/>
                  <a:gd name="T37" fmla="*/ 1043 h 1044"/>
                  <a:gd name="T38" fmla="*/ 849 w 1103"/>
                  <a:gd name="T39" fmla="*/ 1043 h 1044"/>
                  <a:gd name="T40" fmla="*/ 820 w 1103"/>
                  <a:gd name="T41" fmla="*/ 1016 h 1044"/>
                  <a:gd name="T42" fmla="*/ 281 w 1103"/>
                  <a:gd name="T43" fmla="*/ 1016 h 1044"/>
                  <a:gd name="T44" fmla="*/ 254 w 1103"/>
                  <a:gd name="T45" fmla="*/ 1033 h 1044"/>
                  <a:gd name="T46" fmla="*/ 250 w 1103"/>
                  <a:gd name="T47" fmla="*/ 1044 h 1044"/>
                  <a:gd name="T48" fmla="*/ 281 w 1103"/>
                  <a:gd name="T49" fmla="*/ 1011 h 1044"/>
                  <a:gd name="T50" fmla="*/ 820 w 1103"/>
                  <a:gd name="T51" fmla="*/ 1011 h 1044"/>
                  <a:gd name="T52" fmla="*/ 849 w 1103"/>
                  <a:gd name="T53" fmla="*/ 1027 h 1044"/>
                  <a:gd name="T54" fmla="*/ 849 w 1103"/>
                  <a:gd name="T55" fmla="*/ 1007 h 1044"/>
                  <a:gd name="T56" fmla="*/ 848 w 1103"/>
                  <a:gd name="T57" fmla="*/ 997 h 1044"/>
                  <a:gd name="T58" fmla="*/ 848 w 1103"/>
                  <a:gd name="T59" fmla="*/ 995 h 1044"/>
                  <a:gd name="T60" fmla="*/ 849 w 1103"/>
                  <a:gd name="T61" fmla="*/ 994 h 1044"/>
                  <a:gd name="T62" fmla="*/ 1099 w 1103"/>
                  <a:gd name="T63" fmla="*/ 543 h 1044"/>
                  <a:gd name="T64" fmla="*/ 552 w 1103"/>
                  <a:gd name="T65" fmla="*/ 5 h 1044"/>
                  <a:gd name="T66" fmla="*/ 4 w 1103"/>
                  <a:gd name="T67" fmla="*/ 543 h 1044"/>
                  <a:gd name="T68" fmla="*/ 254 w 1103"/>
                  <a:gd name="T69" fmla="*/ 994 h 1044"/>
                  <a:gd name="T70" fmla="*/ 255 w 1103"/>
                  <a:gd name="T71" fmla="*/ 995 h 1044"/>
                  <a:gd name="T72" fmla="*/ 255 w 1103"/>
                  <a:gd name="T73" fmla="*/ 997 h 1044"/>
                  <a:gd name="T74" fmla="*/ 254 w 1103"/>
                  <a:gd name="T75" fmla="*/ 1007 h 1044"/>
                  <a:gd name="T76" fmla="*/ 254 w 1103"/>
                  <a:gd name="T77" fmla="*/ 1024 h 1044"/>
                  <a:gd name="T78" fmla="*/ 281 w 1103"/>
                  <a:gd name="T79" fmla="*/ 1011 h 10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103" h="1044">
                    <a:moveTo>
                      <a:pt x="250" y="1044"/>
                    </a:moveTo>
                    <a:cubicBezTo>
                      <a:pt x="250" y="1007"/>
                      <a:pt x="250" y="1007"/>
                      <a:pt x="250" y="1007"/>
                    </a:cubicBezTo>
                    <a:cubicBezTo>
                      <a:pt x="250" y="1004"/>
                      <a:pt x="250" y="1000"/>
                      <a:pt x="250" y="997"/>
                    </a:cubicBezTo>
                    <a:cubicBezTo>
                      <a:pt x="175" y="949"/>
                      <a:pt x="112" y="883"/>
                      <a:pt x="69" y="806"/>
                    </a:cubicBezTo>
                    <a:cubicBezTo>
                      <a:pt x="47" y="766"/>
                      <a:pt x="29" y="724"/>
                      <a:pt x="18" y="681"/>
                    </a:cubicBezTo>
                    <a:cubicBezTo>
                      <a:pt x="6" y="636"/>
                      <a:pt x="0" y="589"/>
                      <a:pt x="0" y="543"/>
                    </a:cubicBezTo>
                    <a:cubicBezTo>
                      <a:pt x="0" y="469"/>
                      <a:pt x="14" y="398"/>
                      <a:pt x="43" y="331"/>
                    </a:cubicBezTo>
                    <a:cubicBezTo>
                      <a:pt x="71" y="267"/>
                      <a:pt x="111" y="209"/>
                      <a:pt x="161" y="159"/>
                    </a:cubicBezTo>
                    <a:cubicBezTo>
                      <a:pt x="212" y="109"/>
                      <a:pt x="271" y="70"/>
                      <a:pt x="337" y="43"/>
                    </a:cubicBezTo>
                    <a:cubicBezTo>
                      <a:pt x="405" y="14"/>
                      <a:pt x="477" y="0"/>
                      <a:pt x="552" y="0"/>
                    </a:cubicBezTo>
                    <a:cubicBezTo>
                      <a:pt x="626" y="0"/>
                      <a:pt x="698" y="14"/>
                      <a:pt x="766" y="43"/>
                    </a:cubicBezTo>
                    <a:cubicBezTo>
                      <a:pt x="832" y="70"/>
                      <a:pt x="891" y="109"/>
                      <a:pt x="942" y="159"/>
                    </a:cubicBezTo>
                    <a:cubicBezTo>
                      <a:pt x="992" y="209"/>
                      <a:pt x="1032" y="267"/>
                      <a:pt x="1060" y="331"/>
                    </a:cubicBezTo>
                    <a:cubicBezTo>
                      <a:pt x="1089" y="398"/>
                      <a:pt x="1103" y="469"/>
                      <a:pt x="1103" y="543"/>
                    </a:cubicBezTo>
                    <a:cubicBezTo>
                      <a:pt x="1103" y="589"/>
                      <a:pt x="1097" y="636"/>
                      <a:pt x="1085" y="681"/>
                    </a:cubicBezTo>
                    <a:cubicBezTo>
                      <a:pt x="1074" y="724"/>
                      <a:pt x="1057" y="766"/>
                      <a:pt x="1034" y="806"/>
                    </a:cubicBezTo>
                    <a:cubicBezTo>
                      <a:pt x="991" y="883"/>
                      <a:pt x="928" y="949"/>
                      <a:pt x="853" y="997"/>
                    </a:cubicBezTo>
                    <a:cubicBezTo>
                      <a:pt x="853" y="1000"/>
                      <a:pt x="853" y="1004"/>
                      <a:pt x="853" y="1007"/>
                    </a:cubicBezTo>
                    <a:cubicBezTo>
                      <a:pt x="853" y="1043"/>
                      <a:pt x="853" y="1043"/>
                      <a:pt x="853" y="1043"/>
                    </a:cubicBezTo>
                    <a:cubicBezTo>
                      <a:pt x="849" y="1043"/>
                      <a:pt x="849" y="1043"/>
                      <a:pt x="849" y="1043"/>
                    </a:cubicBezTo>
                    <a:cubicBezTo>
                      <a:pt x="849" y="1028"/>
                      <a:pt x="836" y="1016"/>
                      <a:pt x="820" y="1016"/>
                    </a:cubicBezTo>
                    <a:cubicBezTo>
                      <a:pt x="281" y="1016"/>
                      <a:pt x="281" y="1016"/>
                      <a:pt x="281" y="1016"/>
                    </a:cubicBezTo>
                    <a:cubicBezTo>
                      <a:pt x="269" y="1016"/>
                      <a:pt x="259" y="1023"/>
                      <a:pt x="254" y="1033"/>
                    </a:cubicBezTo>
                    <a:lnTo>
                      <a:pt x="250" y="1044"/>
                    </a:lnTo>
                    <a:close/>
                    <a:moveTo>
                      <a:pt x="281" y="1011"/>
                    </a:moveTo>
                    <a:cubicBezTo>
                      <a:pt x="820" y="1011"/>
                      <a:pt x="820" y="1011"/>
                      <a:pt x="820" y="1011"/>
                    </a:cubicBezTo>
                    <a:cubicBezTo>
                      <a:pt x="832" y="1011"/>
                      <a:pt x="843" y="1018"/>
                      <a:pt x="849" y="1027"/>
                    </a:cubicBezTo>
                    <a:cubicBezTo>
                      <a:pt x="849" y="1007"/>
                      <a:pt x="849" y="1007"/>
                      <a:pt x="849" y="1007"/>
                    </a:cubicBezTo>
                    <a:cubicBezTo>
                      <a:pt x="849" y="1003"/>
                      <a:pt x="849" y="1000"/>
                      <a:pt x="848" y="997"/>
                    </a:cubicBezTo>
                    <a:cubicBezTo>
                      <a:pt x="848" y="995"/>
                      <a:pt x="848" y="995"/>
                      <a:pt x="848" y="995"/>
                    </a:cubicBezTo>
                    <a:cubicBezTo>
                      <a:pt x="849" y="994"/>
                      <a:pt x="849" y="994"/>
                      <a:pt x="849" y="994"/>
                    </a:cubicBezTo>
                    <a:cubicBezTo>
                      <a:pt x="1005" y="894"/>
                      <a:pt x="1099" y="726"/>
                      <a:pt x="1099" y="543"/>
                    </a:cubicBezTo>
                    <a:cubicBezTo>
                      <a:pt x="1099" y="246"/>
                      <a:pt x="853" y="5"/>
                      <a:pt x="552" y="5"/>
                    </a:cubicBezTo>
                    <a:cubicBezTo>
                      <a:pt x="250" y="5"/>
                      <a:pt x="4" y="246"/>
                      <a:pt x="4" y="543"/>
                    </a:cubicBezTo>
                    <a:cubicBezTo>
                      <a:pt x="4" y="726"/>
                      <a:pt x="98" y="894"/>
                      <a:pt x="254" y="994"/>
                    </a:cubicBezTo>
                    <a:cubicBezTo>
                      <a:pt x="255" y="995"/>
                      <a:pt x="255" y="995"/>
                      <a:pt x="255" y="995"/>
                    </a:cubicBezTo>
                    <a:cubicBezTo>
                      <a:pt x="255" y="997"/>
                      <a:pt x="255" y="997"/>
                      <a:pt x="255" y="997"/>
                    </a:cubicBezTo>
                    <a:cubicBezTo>
                      <a:pt x="255" y="1000"/>
                      <a:pt x="254" y="1003"/>
                      <a:pt x="254" y="1007"/>
                    </a:cubicBezTo>
                    <a:cubicBezTo>
                      <a:pt x="254" y="1024"/>
                      <a:pt x="254" y="1024"/>
                      <a:pt x="254" y="1024"/>
                    </a:cubicBezTo>
                    <a:cubicBezTo>
                      <a:pt x="261" y="1016"/>
                      <a:pt x="271" y="1011"/>
                      <a:pt x="281" y="101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4" name="Freeform 395"/>
              <p:cNvSpPr>
                <a:spLocks/>
              </p:cNvSpPr>
              <p:nvPr/>
            </p:nvSpPr>
            <p:spPr bwMode="auto">
              <a:xfrm>
                <a:off x="3005143" y="4748225"/>
                <a:ext cx="252413" cy="23813"/>
              </a:xfrm>
              <a:custGeom>
                <a:avLst/>
                <a:gdLst>
                  <a:gd name="T0" fmla="*/ 571 w 602"/>
                  <a:gd name="T1" fmla="*/ 1 h 60"/>
                  <a:gd name="T2" fmla="*/ 567 w 602"/>
                  <a:gd name="T3" fmla="*/ 1 h 60"/>
                  <a:gd name="T4" fmla="*/ 562 w 602"/>
                  <a:gd name="T5" fmla="*/ 0 h 60"/>
                  <a:gd name="T6" fmla="*/ 31 w 602"/>
                  <a:gd name="T7" fmla="*/ 0 h 60"/>
                  <a:gd name="T8" fmla="*/ 0 w 602"/>
                  <a:gd name="T9" fmla="*/ 30 h 60"/>
                  <a:gd name="T10" fmla="*/ 31 w 602"/>
                  <a:gd name="T11" fmla="*/ 60 h 60"/>
                  <a:gd name="T12" fmla="*/ 35 w 602"/>
                  <a:gd name="T13" fmla="*/ 60 h 60"/>
                  <a:gd name="T14" fmla="*/ 40 w 602"/>
                  <a:gd name="T15" fmla="*/ 60 h 60"/>
                  <a:gd name="T16" fmla="*/ 571 w 602"/>
                  <a:gd name="T17" fmla="*/ 60 h 60"/>
                  <a:gd name="T18" fmla="*/ 602 w 602"/>
                  <a:gd name="T19" fmla="*/ 31 h 60"/>
                  <a:gd name="T20" fmla="*/ 571 w 602"/>
                  <a:gd name="T21" fmla="*/ 1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02" h="60">
                    <a:moveTo>
                      <a:pt x="571" y="1"/>
                    </a:moveTo>
                    <a:cubicBezTo>
                      <a:pt x="567" y="1"/>
                      <a:pt x="567" y="1"/>
                      <a:pt x="567" y="1"/>
                    </a:cubicBezTo>
                    <a:cubicBezTo>
                      <a:pt x="565" y="1"/>
                      <a:pt x="564" y="0"/>
                      <a:pt x="562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14" y="0"/>
                      <a:pt x="0" y="14"/>
                      <a:pt x="0" y="30"/>
                    </a:cubicBezTo>
                    <a:cubicBezTo>
                      <a:pt x="0" y="47"/>
                      <a:pt x="14" y="60"/>
                      <a:pt x="31" y="60"/>
                    </a:cubicBezTo>
                    <a:cubicBezTo>
                      <a:pt x="35" y="60"/>
                      <a:pt x="35" y="60"/>
                      <a:pt x="35" y="60"/>
                    </a:cubicBezTo>
                    <a:cubicBezTo>
                      <a:pt x="36" y="60"/>
                      <a:pt x="38" y="60"/>
                      <a:pt x="40" y="60"/>
                    </a:cubicBezTo>
                    <a:cubicBezTo>
                      <a:pt x="571" y="60"/>
                      <a:pt x="571" y="60"/>
                      <a:pt x="571" y="60"/>
                    </a:cubicBezTo>
                    <a:cubicBezTo>
                      <a:pt x="588" y="60"/>
                      <a:pt x="602" y="47"/>
                      <a:pt x="602" y="31"/>
                    </a:cubicBezTo>
                    <a:cubicBezTo>
                      <a:pt x="602" y="14"/>
                      <a:pt x="588" y="1"/>
                      <a:pt x="571" y="1"/>
                    </a:cubicBezTo>
                    <a:close/>
                  </a:path>
                </a:pathLst>
              </a:custGeom>
              <a:solidFill>
                <a:srgbClr val="7677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5" name="Freeform 396"/>
              <p:cNvSpPr>
                <a:spLocks/>
              </p:cNvSpPr>
              <p:nvPr/>
            </p:nvSpPr>
            <p:spPr bwMode="auto">
              <a:xfrm>
                <a:off x="3005143" y="4776800"/>
                <a:ext cx="252413" cy="25400"/>
              </a:xfrm>
              <a:custGeom>
                <a:avLst/>
                <a:gdLst>
                  <a:gd name="T0" fmla="*/ 571 w 602"/>
                  <a:gd name="T1" fmla="*/ 1 h 60"/>
                  <a:gd name="T2" fmla="*/ 567 w 602"/>
                  <a:gd name="T3" fmla="*/ 1 h 60"/>
                  <a:gd name="T4" fmla="*/ 562 w 602"/>
                  <a:gd name="T5" fmla="*/ 0 h 60"/>
                  <a:gd name="T6" fmla="*/ 31 w 602"/>
                  <a:gd name="T7" fmla="*/ 0 h 60"/>
                  <a:gd name="T8" fmla="*/ 0 w 602"/>
                  <a:gd name="T9" fmla="*/ 30 h 60"/>
                  <a:gd name="T10" fmla="*/ 31 w 602"/>
                  <a:gd name="T11" fmla="*/ 60 h 60"/>
                  <a:gd name="T12" fmla="*/ 35 w 602"/>
                  <a:gd name="T13" fmla="*/ 60 h 60"/>
                  <a:gd name="T14" fmla="*/ 40 w 602"/>
                  <a:gd name="T15" fmla="*/ 60 h 60"/>
                  <a:gd name="T16" fmla="*/ 571 w 602"/>
                  <a:gd name="T17" fmla="*/ 60 h 60"/>
                  <a:gd name="T18" fmla="*/ 602 w 602"/>
                  <a:gd name="T19" fmla="*/ 30 h 60"/>
                  <a:gd name="T20" fmla="*/ 571 w 602"/>
                  <a:gd name="T21" fmla="*/ 1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02" h="60">
                    <a:moveTo>
                      <a:pt x="571" y="1"/>
                    </a:moveTo>
                    <a:cubicBezTo>
                      <a:pt x="567" y="1"/>
                      <a:pt x="567" y="1"/>
                      <a:pt x="567" y="1"/>
                    </a:cubicBezTo>
                    <a:cubicBezTo>
                      <a:pt x="565" y="0"/>
                      <a:pt x="564" y="0"/>
                      <a:pt x="562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14" y="0"/>
                      <a:pt x="0" y="14"/>
                      <a:pt x="0" y="30"/>
                    </a:cubicBezTo>
                    <a:cubicBezTo>
                      <a:pt x="0" y="46"/>
                      <a:pt x="14" y="60"/>
                      <a:pt x="31" y="60"/>
                    </a:cubicBezTo>
                    <a:cubicBezTo>
                      <a:pt x="35" y="60"/>
                      <a:pt x="35" y="60"/>
                      <a:pt x="35" y="60"/>
                    </a:cubicBezTo>
                    <a:cubicBezTo>
                      <a:pt x="36" y="60"/>
                      <a:pt x="38" y="60"/>
                      <a:pt x="40" y="60"/>
                    </a:cubicBezTo>
                    <a:cubicBezTo>
                      <a:pt x="571" y="60"/>
                      <a:pt x="571" y="60"/>
                      <a:pt x="571" y="60"/>
                    </a:cubicBezTo>
                    <a:cubicBezTo>
                      <a:pt x="588" y="60"/>
                      <a:pt x="602" y="47"/>
                      <a:pt x="602" y="30"/>
                    </a:cubicBezTo>
                    <a:cubicBezTo>
                      <a:pt x="602" y="14"/>
                      <a:pt x="588" y="1"/>
                      <a:pt x="571" y="1"/>
                    </a:cubicBezTo>
                    <a:close/>
                  </a:path>
                </a:pathLst>
              </a:custGeom>
              <a:solidFill>
                <a:srgbClr val="7677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6" name="Freeform 397"/>
              <p:cNvSpPr>
                <a:spLocks/>
              </p:cNvSpPr>
              <p:nvPr/>
            </p:nvSpPr>
            <p:spPr bwMode="auto">
              <a:xfrm>
                <a:off x="3005143" y="4806962"/>
                <a:ext cx="252413" cy="25400"/>
              </a:xfrm>
              <a:custGeom>
                <a:avLst/>
                <a:gdLst>
                  <a:gd name="T0" fmla="*/ 571 w 602"/>
                  <a:gd name="T1" fmla="*/ 1 h 60"/>
                  <a:gd name="T2" fmla="*/ 567 w 602"/>
                  <a:gd name="T3" fmla="*/ 1 h 60"/>
                  <a:gd name="T4" fmla="*/ 562 w 602"/>
                  <a:gd name="T5" fmla="*/ 0 h 60"/>
                  <a:gd name="T6" fmla="*/ 31 w 602"/>
                  <a:gd name="T7" fmla="*/ 0 h 60"/>
                  <a:gd name="T8" fmla="*/ 0 w 602"/>
                  <a:gd name="T9" fmla="*/ 30 h 60"/>
                  <a:gd name="T10" fmla="*/ 31 w 602"/>
                  <a:gd name="T11" fmla="*/ 60 h 60"/>
                  <a:gd name="T12" fmla="*/ 35 w 602"/>
                  <a:gd name="T13" fmla="*/ 60 h 60"/>
                  <a:gd name="T14" fmla="*/ 40 w 602"/>
                  <a:gd name="T15" fmla="*/ 60 h 60"/>
                  <a:gd name="T16" fmla="*/ 571 w 602"/>
                  <a:gd name="T17" fmla="*/ 60 h 60"/>
                  <a:gd name="T18" fmla="*/ 602 w 602"/>
                  <a:gd name="T19" fmla="*/ 30 h 60"/>
                  <a:gd name="T20" fmla="*/ 571 w 602"/>
                  <a:gd name="T21" fmla="*/ 1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02" h="60">
                    <a:moveTo>
                      <a:pt x="571" y="1"/>
                    </a:moveTo>
                    <a:cubicBezTo>
                      <a:pt x="567" y="1"/>
                      <a:pt x="567" y="1"/>
                      <a:pt x="567" y="1"/>
                    </a:cubicBezTo>
                    <a:cubicBezTo>
                      <a:pt x="565" y="0"/>
                      <a:pt x="564" y="0"/>
                      <a:pt x="562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14" y="0"/>
                      <a:pt x="0" y="13"/>
                      <a:pt x="0" y="30"/>
                    </a:cubicBezTo>
                    <a:cubicBezTo>
                      <a:pt x="0" y="46"/>
                      <a:pt x="14" y="60"/>
                      <a:pt x="31" y="60"/>
                    </a:cubicBezTo>
                    <a:cubicBezTo>
                      <a:pt x="35" y="60"/>
                      <a:pt x="35" y="60"/>
                      <a:pt x="35" y="60"/>
                    </a:cubicBezTo>
                    <a:cubicBezTo>
                      <a:pt x="36" y="60"/>
                      <a:pt x="38" y="60"/>
                      <a:pt x="40" y="60"/>
                    </a:cubicBezTo>
                    <a:cubicBezTo>
                      <a:pt x="571" y="60"/>
                      <a:pt x="571" y="60"/>
                      <a:pt x="571" y="60"/>
                    </a:cubicBezTo>
                    <a:cubicBezTo>
                      <a:pt x="588" y="60"/>
                      <a:pt x="602" y="47"/>
                      <a:pt x="602" y="30"/>
                    </a:cubicBezTo>
                    <a:cubicBezTo>
                      <a:pt x="602" y="14"/>
                      <a:pt x="588" y="1"/>
                      <a:pt x="571" y="1"/>
                    </a:cubicBezTo>
                    <a:close/>
                  </a:path>
                </a:pathLst>
              </a:custGeom>
              <a:solidFill>
                <a:srgbClr val="7677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7" name="Freeform 398"/>
              <p:cNvSpPr>
                <a:spLocks/>
              </p:cNvSpPr>
              <p:nvPr/>
            </p:nvSpPr>
            <p:spPr bwMode="auto">
              <a:xfrm>
                <a:off x="3005143" y="4835537"/>
                <a:ext cx="252413" cy="25400"/>
              </a:xfrm>
              <a:custGeom>
                <a:avLst/>
                <a:gdLst>
                  <a:gd name="T0" fmla="*/ 571 w 602"/>
                  <a:gd name="T1" fmla="*/ 0 h 60"/>
                  <a:gd name="T2" fmla="*/ 567 w 602"/>
                  <a:gd name="T3" fmla="*/ 0 h 60"/>
                  <a:gd name="T4" fmla="*/ 562 w 602"/>
                  <a:gd name="T5" fmla="*/ 0 h 60"/>
                  <a:gd name="T6" fmla="*/ 31 w 602"/>
                  <a:gd name="T7" fmla="*/ 0 h 60"/>
                  <a:gd name="T8" fmla="*/ 0 w 602"/>
                  <a:gd name="T9" fmla="*/ 30 h 60"/>
                  <a:gd name="T10" fmla="*/ 31 w 602"/>
                  <a:gd name="T11" fmla="*/ 60 h 60"/>
                  <a:gd name="T12" fmla="*/ 35 w 602"/>
                  <a:gd name="T13" fmla="*/ 60 h 60"/>
                  <a:gd name="T14" fmla="*/ 40 w 602"/>
                  <a:gd name="T15" fmla="*/ 60 h 60"/>
                  <a:gd name="T16" fmla="*/ 571 w 602"/>
                  <a:gd name="T17" fmla="*/ 60 h 60"/>
                  <a:gd name="T18" fmla="*/ 602 w 602"/>
                  <a:gd name="T19" fmla="*/ 30 h 60"/>
                  <a:gd name="T20" fmla="*/ 571 w 602"/>
                  <a:gd name="T21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02" h="60">
                    <a:moveTo>
                      <a:pt x="571" y="0"/>
                    </a:moveTo>
                    <a:cubicBezTo>
                      <a:pt x="567" y="0"/>
                      <a:pt x="567" y="0"/>
                      <a:pt x="567" y="0"/>
                    </a:cubicBezTo>
                    <a:cubicBezTo>
                      <a:pt x="565" y="0"/>
                      <a:pt x="564" y="0"/>
                      <a:pt x="562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14" y="0"/>
                      <a:pt x="0" y="13"/>
                      <a:pt x="0" y="30"/>
                    </a:cubicBezTo>
                    <a:cubicBezTo>
                      <a:pt x="0" y="46"/>
                      <a:pt x="14" y="60"/>
                      <a:pt x="31" y="60"/>
                    </a:cubicBezTo>
                    <a:cubicBezTo>
                      <a:pt x="35" y="60"/>
                      <a:pt x="35" y="60"/>
                      <a:pt x="35" y="60"/>
                    </a:cubicBezTo>
                    <a:cubicBezTo>
                      <a:pt x="36" y="60"/>
                      <a:pt x="38" y="60"/>
                      <a:pt x="40" y="60"/>
                    </a:cubicBezTo>
                    <a:cubicBezTo>
                      <a:pt x="571" y="60"/>
                      <a:pt x="571" y="60"/>
                      <a:pt x="571" y="60"/>
                    </a:cubicBezTo>
                    <a:cubicBezTo>
                      <a:pt x="588" y="60"/>
                      <a:pt x="602" y="47"/>
                      <a:pt x="602" y="30"/>
                    </a:cubicBezTo>
                    <a:cubicBezTo>
                      <a:pt x="602" y="14"/>
                      <a:pt x="588" y="0"/>
                      <a:pt x="571" y="0"/>
                    </a:cubicBezTo>
                    <a:close/>
                  </a:path>
                </a:pathLst>
              </a:custGeom>
              <a:solidFill>
                <a:srgbClr val="7677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8" name="Freeform 399"/>
              <p:cNvSpPr>
                <a:spLocks/>
              </p:cNvSpPr>
              <p:nvPr/>
            </p:nvSpPr>
            <p:spPr bwMode="auto">
              <a:xfrm>
                <a:off x="3005143" y="4865700"/>
                <a:ext cx="252413" cy="25400"/>
              </a:xfrm>
              <a:custGeom>
                <a:avLst/>
                <a:gdLst>
                  <a:gd name="T0" fmla="*/ 571 w 602"/>
                  <a:gd name="T1" fmla="*/ 0 h 60"/>
                  <a:gd name="T2" fmla="*/ 567 w 602"/>
                  <a:gd name="T3" fmla="*/ 0 h 60"/>
                  <a:gd name="T4" fmla="*/ 562 w 602"/>
                  <a:gd name="T5" fmla="*/ 0 h 60"/>
                  <a:gd name="T6" fmla="*/ 31 w 602"/>
                  <a:gd name="T7" fmla="*/ 0 h 60"/>
                  <a:gd name="T8" fmla="*/ 0 w 602"/>
                  <a:gd name="T9" fmla="*/ 30 h 60"/>
                  <a:gd name="T10" fmla="*/ 31 w 602"/>
                  <a:gd name="T11" fmla="*/ 59 h 60"/>
                  <a:gd name="T12" fmla="*/ 35 w 602"/>
                  <a:gd name="T13" fmla="*/ 59 h 60"/>
                  <a:gd name="T14" fmla="*/ 40 w 602"/>
                  <a:gd name="T15" fmla="*/ 60 h 60"/>
                  <a:gd name="T16" fmla="*/ 571 w 602"/>
                  <a:gd name="T17" fmla="*/ 60 h 60"/>
                  <a:gd name="T18" fmla="*/ 602 w 602"/>
                  <a:gd name="T19" fmla="*/ 30 h 60"/>
                  <a:gd name="T20" fmla="*/ 571 w 602"/>
                  <a:gd name="T21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02" h="60">
                    <a:moveTo>
                      <a:pt x="571" y="0"/>
                    </a:moveTo>
                    <a:cubicBezTo>
                      <a:pt x="567" y="0"/>
                      <a:pt x="567" y="0"/>
                      <a:pt x="567" y="0"/>
                    </a:cubicBezTo>
                    <a:cubicBezTo>
                      <a:pt x="565" y="0"/>
                      <a:pt x="564" y="0"/>
                      <a:pt x="562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14" y="0"/>
                      <a:pt x="0" y="13"/>
                      <a:pt x="0" y="30"/>
                    </a:cubicBezTo>
                    <a:cubicBezTo>
                      <a:pt x="0" y="46"/>
                      <a:pt x="14" y="59"/>
                      <a:pt x="31" y="59"/>
                    </a:cubicBezTo>
                    <a:cubicBezTo>
                      <a:pt x="35" y="59"/>
                      <a:pt x="35" y="59"/>
                      <a:pt x="35" y="59"/>
                    </a:cubicBezTo>
                    <a:cubicBezTo>
                      <a:pt x="36" y="60"/>
                      <a:pt x="38" y="60"/>
                      <a:pt x="40" y="60"/>
                    </a:cubicBezTo>
                    <a:cubicBezTo>
                      <a:pt x="571" y="60"/>
                      <a:pt x="571" y="60"/>
                      <a:pt x="571" y="60"/>
                    </a:cubicBezTo>
                    <a:cubicBezTo>
                      <a:pt x="588" y="60"/>
                      <a:pt x="602" y="46"/>
                      <a:pt x="602" y="30"/>
                    </a:cubicBezTo>
                    <a:cubicBezTo>
                      <a:pt x="602" y="14"/>
                      <a:pt x="588" y="0"/>
                      <a:pt x="571" y="0"/>
                    </a:cubicBezTo>
                    <a:close/>
                  </a:path>
                </a:pathLst>
              </a:custGeom>
              <a:solidFill>
                <a:srgbClr val="7677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9" name="Freeform 400"/>
              <p:cNvSpPr>
                <a:spLocks/>
              </p:cNvSpPr>
              <p:nvPr/>
            </p:nvSpPr>
            <p:spPr bwMode="auto">
              <a:xfrm>
                <a:off x="3005143" y="4894275"/>
                <a:ext cx="252413" cy="25400"/>
              </a:xfrm>
              <a:custGeom>
                <a:avLst/>
                <a:gdLst>
                  <a:gd name="T0" fmla="*/ 571 w 602"/>
                  <a:gd name="T1" fmla="*/ 0 h 60"/>
                  <a:gd name="T2" fmla="*/ 567 w 602"/>
                  <a:gd name="T3" fmla="*/ 0 h 60"/>
                  <a:gd name="T4" fmla="*/ 562 w 602"/>
                  <a:gd name="T5" fmla="*/ 0 h 60"/>
                  <a:gd name="T6" fmla="*/ 31 w 602"/>
                  <a:gd name="T7" fmla="*/ 0 h 60"/>
                  <a:gd name="T8" fmla="*/ 0 w 602"/>
                  <a:gd name="T9" fmla="*/ 29 h 60"/>
                  <a:gd name="T10" fmla="*/ 31 w 602"/>
                  <a:gd name="T11" fmla="*/ 59 h 60"/>
                  <a:gd name="T12" fmla="*/ 35 w 602"/>
                  <a:gd name="T13" fmla="*/ 59 h 60"/>
                  <a:gd name="T14" fmla="*/ 40 w 602"/>
                  <a:gd name="T15" fmla="*/ 60 h 60"/>
                  <a:gd name="T16" fmla="*/ 571 w 602"/>
                  <a:gd name="T17" fmla="*/ 60 h 60"/>
                  <a:gd name="T18" fmla="*/ 602 w 602"/>
                  <a:gd name="T19" fmla="*/ 30 h 60"/>
                  <a:gd name="T20" fmla="*/ 571 w 602"/>
                  <a:gd name="T21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02" h="60">
                    <a:moveTo>
                      <a:pt x="571" y="0"/>
                    </a:moveTo>
                    <a:cubicBezTo>
                      <a:pt x="567" y="0"/>
                      <a:pt x="567" y="0"/>
                      <a:pt x="567" y="0"/>
                    </a:cubicBezTo>
                    <a:cubicBezTo>
                      <a:pt x="565" y="0"/>
                      <a:pt x="564" y="0"/>
                      <a:pt x="562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14" y="0"/>
                      <a:pt x="0" y="13"/>
                      <a:pt x="0" y="29"/>
                    </a:cubicBezTo>
                    <a:cubicBezTo>
                      <a:pt x="0" y="46"/>
                      <a:pt x="14" y="59"/>
                      <a:pt x="31" y="59"/>
                    </a:cubicBezTo>
                    <a:cubicBezTo>
                      <a:pt x="35" y="59"/>
                      <a:pt x="35" y="59"/>
                      <a:pt x="35" y="59"/>
                    </a:cubicBezTo>
                    <a:cubicBezTo>
                      <a:pt x="36" y="60"/>
                      <a:pt x="38" y="60"/>
                      <a:pt x="40" y="60"/>
                    </a:cubicBezTo>
                    <a:cubicBezTo>
                      <a:pt x="571" y="60"/>
                      <a:pt x="571" y="60"/>
                      <a:pt x="571" y="60"/>
                    </a:cubicBezTo>
                    <a:cubicBezTo>
                      <a:pt x="588" y="60"/>
                      <a:pt x="602" y="46"/>
                      <a:pt x="602" y="30"/>
                    </a:cubicBezTo>
                    <a:cubicBezTo>
                      <a:pt x="602" y="13"/>
                      <a:pt x="588" y="0"/>
                      <a:pt x="571" y="0"/>
                    </a:cubicBezTo>
                    <a:close/>
                  </a:path>
                </a:pathLst>
              </a:custGeom>
              <a:solidFill>
                <a:srgbClr val="7677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0" name="Freeform 401"/>
              <p:cNvSpPr>
                <a:spLocks/>
              </p:cNvSpPr>
              <p:nvPr/>
            </p:nvSpPr>
            <p:spPr bwMode="auto">
              <a:xfrm>
                <a:off x="3006731" y="4924438"/>
                <a:ext cx="249238" cy="25400"/>
              </a:xfrm>
              <a:custGeom>
                <a:avLst/>
                <a:gdLst>
                  <a:gd name="T0" fmla="*/ 565 w 593"/>
                  <a:gd name="T1" fmla="*/ 0 h 60"/>
                  <a:gd name="T2" fmla="*/ 26 w 593"/>
                  <a:gd name="T3" fmla="*/ 0 h 60"/>
                  <a:gd name="T4" fmla="*/ 0 w 593"/>
                  <a:gd name="T5" fmla="*/ 14 h 60"/>
                  <a:gd name="T6" fmla="*/ 62 w 593"/>
                  <a:gd name="T7" fmla="*/ 58 h 60"/>
                  <a:gd name="T8" fmla="*/ 182 w 593"/>
                  <a:gd name="T9" fmla="*/ 58 h 60"/>
                  <a:gd name="T10" fmla="*/ 182 w 593"/>
                  <a:gd name="T11" fmla="*/ 59 h 60"/>
                  <a:gd name="T12" fmla="*/ 182 w 593"/>
                  <a:gd name="T13" fmla="*/ 60 h 60"/>
                  <a:gd name="T14" fmla="*/ 412 w 593"/>
                  <a:gd name="T15" fmla="*/ 60 h 60"/>
                  <a:gd name="T16" fmla="*/ 412 w 593"/>
                  <a:gd name="T17" fmla="*/ 59 h 60"/>
                  <a:gd name="T18" fmla="*/ 412 w 593"/>
                  <a:gd name="T19" fmla="*/ 58 h 60"/>
                  <a:gd name="T20" fmla="*/ 532 w 593"/>
                  <a:gd name="T21" fmla="*/ 58 h 60"/>
                  <a:gd name="T22" fmla="*/ 593 w 593"/>
                  <a:gd name="T23" fmla="*/ 16 h 60"/>
                  <a:gd name="T24" fmla="*/ 565 w 593"/>
                  <a:gd name="T25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93" h="60">
                    <a:moveTo>
                      <a:pt x="565" y="0"/>
                    </a:moveTo>
                    <a:cubicBezTo>
                      <a:pt x="26" y="0"/>
                      <a:pt x="26" y="0"/>
                      <a:pt x="26" y="0"/>
                    </a:cubicBezTo>
                    <a:cubicBezTo>
                      <a:pt x="15" y="0"/>
                      <a:pt x="6" y="6"/>
                      <a:pt x="0" y="14"/>
                    </a:cubicBezTo>
                    <a:cubicBezTo>
                      <a:pt x="8" y="40"/>
                      <a:pt x="33" y="58"/>
                      <a:pt x="62" y="58"/>
                    </a:cubicBezTo>
                    <a:cubicBezTo>
                      <a:pt x="182" y="58"/>
                      <a:pt x="182" y="58"/>
                      <a:pt x="182" y="58"/>
                    </a:cubicBezTo>
                    <a:cubicBezTo>
                      <a:pt x="182" y="59"/>
                      <a:pt x="182" y="59"/>
                      <a:pt x="182" y="59"/>
                    </a:cubicBezTo>
                    <a:cubicBezTo>
                      <a:pt x="182" y="60"/>
                      <a:pt x="182" y="60"/>
                      <a:pt x="182" y="60"/>
                    </a:cubicBezTo>
                    <a:cubicBezTo>
                      <a:pt x="412" y="60"/>
                      <a:pt x="412" y="60"/>
                      <a:pt x="412" y="60"/>
                    </a:cubicBezTo>
                    <a:cubicBezTo>
                      <a:pt x="412" y="59"/>
                      <a:pt x="412" y="59"/>
                      <a:pt x="412" y="59"/>
                    </a:cubicBezTo>
                    <a:cubicBezTo>
                      <a:pt x="412" y="59"/>
                      <a:pt x="412" y="59"/>
                      <a:pt x="412" y="58"/>
                    </a:cubicBezTo>
                    <a:cubicBezTo>
                      <a:pt x="532" y="58"/>
                      <a:pt x="532" y="58"/>
                      <a:pt x="532" y="58"/>
                    </a:cubicBezTo>
                    <a:cubicBezTo>
                      <a:pt x="560" y="58"/>
                      <a:pt x="584" y="41"/>
                      <a:pt x="593" y="16"/>
                    </a:cubicBezTo>
                    <a:cubicBezTo>
                      <a:pt x="587" y="7"/>
                      <a:pt x="577" y="0"/>
                      <a:pt x="565" y="0"/>
                    </a:cubicBezTo>
                    <a:close/>
                  </a:path>
                </a:pathLst>
              </a:custGeom>
              <a:solidFill>
                <a:srgbClr val="7677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1" name="Freeform 402"/>
              <p:cNvSpPr>
                <a:spLocks noEditPoints="1"/>
              </p:cNvSpPr>
              <p:nvPr/>
            </p:nvSpPr>
            <p:spPr bwMode="auto">
              <a:xfrm>
                <a:off x="3067056" y="4532324"/>
                <a:ext cx="130175" cy="215901"/>
              </a:xfrm>
              <a:custGeom>
                <a:avLst/>
                <a:gdLst>
                  <a:gd name="T0" fmla="*/ 156 w 310"/>
                  <a:gd name="T1" fmla="*/ 512 h 512"/>
                  <a:gd name="T2" fmla="*/ 148 w 310"/>
                  <a:gd name="T3" fmla="*/ 512 h 512"/>
                  <a:gd name="T4" fmla="*/ 77 w 310"/>
                  <a:gd name="T5" fmla="*/ 442 h 512"/>
                  <a:gd name="T6" fmla="*/ 0 w 310"/>
                  <a:gd name="T7" fmla="*/ 0 h 512"/>
                  <a:gd name="T8" fmla="*/ 310 w 310"/>
                  <a:gd name="T9" fmla="*/ 0 h 512"/>
                  <a:gd name="T10" fmla="*/ 227 w 310"/>
                  <a:gd name="T11" fmla="*/ 442 h 512"/>
                  <a:gd name="T12" fmla="*/ 156 w 310"/>
                  <a:gd name="T13" fmla="*/ 512 h 512"/>
                  <a:gd name="T14" fmla="*/ 15 w 310"/>
                  <a:gd name="T15" fmla="*/ 1 h 512"/>
                  <a:gd name="T16" fmla="*/ 90 w 310"/>
                  <a:gd name="T17" fmla="*/ 441 h 512"/>
                  <a:gd name="T18" fmla="*/ 90 w 310"/>
                  <a:gd name="T19" fmla="*/ 441 h 512"/>
                  <a:gd name="T20" fmla="*/ 148 w 310"/>
                  <a:gd name="T21" fmla="*/ 499 h 512"/>
                  <a:gd name="T22" fmla="*/ 156 w 310"/>
                  <a:gd name="T23" fmla="*/ 499 h 512"/>
                  <a:gd name="T24" fmla="*/ 214 w 310"/>
                  <a:gd name="T25" fmla="*/ 441 h 512"/>
                  <a:gd name="T26" fmla="*/ 214 w 310"/>
                  <a:gd name="T27" fmla="*/ 441 h 512"/>
                  <a:gd name="T28" fmla="*/ 214 w 310"/>
                  <a:gd name="T29" fmla="*/ 440 h 512"/>
                  <a:gd name="T30" fmla="*/ 294 w 310"/>
                  <a:gd name="T31" fmla="*/ 1 h 512"/>
                  <a:gd name="T32" fmla="*/ 15 w 310"/>
                  <a:gd name="T33" fmla="*/ 1 h 5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10" h="512">
                    <a:moveTo>
                      <a:pt x="156" y="512"/>
                    </a:moveTo>
                    <a:cubicBezTo>
                      <a:pt x="148" y="512"/>
                      <a:pt x="148" y="512"/>
                      <a:pt x="148" y="512"/>
                    </a:cubicBezTo>
                    <a:cubicBezTo>
                      <a:pt x="109" y="512"/>
                      <a:pt x="78" y="480"/>
                      <a:pt x="77" y="44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10" y="0"/>
                      <a:pt x="310" y="0"/>
                      <a:pt x="310" y="0"/>
                    </a:cubicBezTo>
                    <a:cubicBezTo>
                      <a:pt x="227" y="442"/>
                      <a:pt x="227" y="442"/>
                      <a:pt x="227" y="442"/>
                    </a:cubicBezTo>
                    <a:cubicBezTo>
                      <a:pt x="227" y="480"/>
                      <a:pt x="195" y="512"/>
                      <a:pt x="156" y="512"/>
                    </a:cubicBezTo>
                    <a:close/>
                    <a:moveTo>
                      <a:pt x="15" y="1"/>
                    </a:moveTo>
                    <a:cubicBezTo>
                      <a:pt x="90" y="441"/>
                      <a:pt x="90" y="441"/>
                      <a:pt x="90" y="441"/>
                    </a:cubicBezTo>
                    <a:cubicBezTo>
                      <a:pt x="90" y="441"/>
                      <a:pt x="90" y="441"/>
                      <a:pt x="90" y="441"/>
                    </a:cubicBezTo>
                    <a:cubicBezTo>
                      <a:pt x="90" y="473"/>
                      <a:pt x="116" y="499"/>
                      <a:pt x="148" y="499"/>
                    </a:cubicBezTo>
                    <a:cubicBezTo>
                      <a:pt x="156" y="499"/>
                      <a:pt x="156" y="499"/>
                      <a:pt x="156" y="499"/>
                    </a:cubicBezTo>
                    <a:cubicBezTo>
                      <a:pt x="188" y="499"/>
                      <a:pt x="214" y="473"/>
                      <a:pt x="214" y="441"/>
                    </a:cubicBezTo>
                    <a:cubicBezTo>
                      <a:pt x="214" y="441"/>
                      <a:pt x="214" y="441"/>
                      <a:pt x="214" y="441"/>
                    </a:cubicBezTo>
                    <a:cubicBezTo>
                      <a:pt x="214" y="440"/>
                      <a:pt x="214" y="440"/>
                      <a:pt x="214" y="440"/>
                    </a:cubicBezTo>
                    <a:cubicBezTo>
                      <a:pt x="294" y="1"/>
                      <a:pt x="294" y="1"/>
                      <a:pt x="294" y="1"/>
                    </a:cubicBezTo>
                    <a:lnTo>
                      <a:pt x="15" y="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2" name="Freeform 403"/>
              <p:cNvSpPr>
                <a:spLocks noEditPoints="1"/>
              </p:cNvSpPr>
              <p:nvPr/>
            </p:nvSpPr>
            <p:spPr bwMode="auto">
              <a:xfrm>
                <a:off x="3036893" y="4505337"/>
                <a:ext cx="39688" cy="38100"/>
              </a:xfrm>
              <a:custGeom>
                <a:avLst/>
                <a:gdLst>
                  <a:gd name="T0" fmla="*/ 46 w 92"/>
                  <a:gd name="T1" fmla="*/ 91 h 91"/>
                  <a:gd name="T2" fmla="*/ 0 w 92"/>
                  <a:gd name="T3" fmla="*/ 46 h 91"/>
                  <a:gd name="T4" fmla="*/ 46 w 92"/>
                  <a:gd name="T5" fmla="*/ 0 h 91"/>
                  <a:gd name="T6" fmla="*/ 92 w 92"/>
                  <a:gd name="T7" fmla="*/ 46 h 91"/>
                  <a:gd name="T8" fmla="*/ 46 w 92"/>
                  <a:gd name="T9" fmla="*/ 91 h 91"/>
                  <a:gd name="T10" fmla="*/ 46 w 92"/>
                  <a:gd name="T11" fmla="*/ 13 h 91"/>
                  <a:gd name="T12" fmla="*/ 13 w 92"/>
                  <a:gd name="T13" fmla="*/ 46 h 91"/>
                  <a:gd name="T14" fmla="*/ 46 w 92"/>
                  <a:gd name="T15" fmla="*/ 78 h 91"/>
                  <a:gd name="T16" fmla="*/ 79 w 92"/>
                  <a:gd name="T17" fmla="*/ 46 h 91"/>
                  <a:gd name="T18" fmla="*/ 46 w 92"/>
                  <a:gd name="T19" fmla="*/ 13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2" h="91">
                    <a:moveTo>
                      <a:pt x="46" y="91"/>
                    </a:moveTo>
                    <a:cubicBezTo>
                      <a:pt x="20" y="91"/>
                      <a:pt x="0" y="71"/>
                      <a:pt x="0" y="46"/>
                    </a:cubicBezTo>
                    <a:cubicBezTo>
                      <a:pt x="0" y="20"/>
                      <a:pt x="20" y="0"/>
                      <a:pt x="46" y="0"/>
                    </a:cubicBezTo>
                    <a:cubicBezTo>
                      <a:pt x="71" y="0"/>
                      <a:pt x="92" y="20"/>
                      <a:pt x="92" y="46"/>
                    </a:cubicBezTo>
                    <a:cubicBezTo>
                      <a:pt x="92" y="71"/>
                      <a:pt x="71" y="91"/>
                      <a:pt x="46" y="91"/>
                    </a:cubicBezTo>
                    <a:close/>
                    <a:moveTo>
                      <a:pt x="46" y="13"/>
                    </a:moveTo>
                    <a:cubicBezTo>
                      <a:pt x="28" y="13"/>
                      <a:pt x="13" y="27"/>
                      <a:pt x="13" y="46"/>
                    </a:cubicBezTo>
                    <a:cubicBezTo>
                      <a:pt x="13" y="64"/>
                      <a:pt x="28" y="78"/>
                      <a:pt x="46" y="78"/>
                    </a:cubicBezTo>
                    <a:cubicBezTo>
                      <a:pt x="64" y="78"/>
                      <a:pt x="79" y="64"/>
                      <a:pt x="79" y="46"/>
                    </a:cubicBezTo>
                    <a:cubicBezTo>
                      <a:pt x="79" y="27"/>
                      <a:pt x="64" y="13"/>
                      <a:pt x="46" y="1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3" name="Freeform 404"/>
              <p:cNvSpPr>
                <a:spLocks noEditPoints="1"/>
              </p:cNvSpPr>
              <p:nvPr/>
            </p:nvSpPr>
            <p:spPr bwMode="auto">
              <a:xfrm>
                <a:off x="3189294" y="4503749"/>
                <a:ext cx="38100" cy="38100"/>
              </a:xfrm>
              <a:custGeom>
                <a:avLst/>
                <a:gdLst>
                  <a:gd name="T0" fmla="*/ 45 w 91"/>
                  <a:gd name="T1" fmla="*/ 91 h 91"/>
                  <a:gd name="T2" fmla="*/ 0 w 91"/>
                  <a:gd name="T3" fmla="*/ 45 h 91"/>
                  <a:gd name="T4" fmla="*/ 45 w 91"/>
                  <a:gd name="T5" fmla="*/ 0 h 91"/>
                  <a:gd name="T6" fmla="*/ 91 w 91"/>
                  <a:gd name="T7" fmla="*/ 45 h 91"/>
                  <a:gd name="T8" fmla="*/ 45 w 91"/>
                  <a:gd name="T9" fmla="*/ 91 h 91"/>
                  <a:gd name="T10" fmla="*/ 45 w 91"/>
                  <a:gd name="T11" fmla="*/ 12 h 91"/>
                  <a:gd name="T12" fmla="*/ 12 w 91"/>
                  <a:gd name="T13" fmla="*/ 45 h 91"/>
                  <a:gd name="T14" fmla="*/ 45 w 91"/>
                  <a:gd name="T15" fmla="*/ 78 h 91"/>
                  <a:gd name="T16" fmla="*/ 78 w 91"/>
                  <a:gd name="T17" fmla="*/ 45 h 91"/>
                  <a:gd name="T18" fmla="*/ 45 w 91"/>
                  <a:gd name="T19" fmla="*/ 12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1" h="91">
                    <a:moveTo>
                      <a:pt x="45" y="91"/>
                    </a:moveTo>
                    <a:cubicBezTo>
                      <a:pt x="20" y="91"/>
                      <a:pt x="0" y="70"/>
                      <a:pt x="0" y="45"/>
                    </a:cubicBezTo>
                    <a:cubicBezTo>
                      <a:pt x="0" y="20"/>
                      <a:pt x="20" y="0"/>
                      <a:pt x="45" y="0"/>
                    </a:cubicBezTo>
                    <a:cubicBezTo>
                      <a:pt x="71" y="0"/>
                      <a:pt x="91" y="20"/>
                      <a:pt x="91" y="45"/>
                    </a:cubicBezTo>
                    <a:cubicBezTo>
                      <a:pt x="91" y="70"/>
                      <a:pt x="71" y="91"/>
                      <a:pt x="45" y="91"/>
                    </a:cubicBezTo>
                    <a:close/>
                    <a:moveTo>
                      <a:pt x="45" y="12"/>
                    </a:moveTo>
                    <a:cubicBezTo>
                      <a:pt x="27" y="12"/>
                      <a:pt x="12" y="27"/>
                      <a:pt x="12" y="45"/>
                    </a:cubicBezTo>
                    <a:cubicBezTo>
                      <a:pt x="12" y="63"/>
                      <a:pt x="27" y="78"/>
                      <a:pt x="45" y="78"/>
                    </a:cubicBezTo>
                    <a:cubicBezTo>
                      <a:pt x="64" y="78"/>
                      <a:pt x="78" y="63"/>
                      <a:pt x="78" y="45"/>
                    </a:cubicBezTo>
                    <a:cubicBezTo>
                      <a:pt x="78" y="27"/>
                      <a:pt x="64" y="12"/>
                      <a:pt x="45" y="1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4" name="Freeform 405"/>
              <p:cNvSpPr>
                <a:spLocks/>
              </p:cNvSpPr>
              <p:nvPr/>
            </p:nvSpPr>
            <p:spPr bwMode="auto">
              <a:xfrm>
                <a:off x="3078168" y="4521212"/>
                <a:ext cx="109538" cy="22225"/>
              </a:xfrm>
              <a:custGeom>
                <a:avLst/>
                <a:gdLst>
                  <a:gd name="T0" fmla="*/ 49 w 69"/>
                  <a:gd name="T1" fmla="*/ 14 h 14"/>
                  <a:gd name="T2" fmla="*/ 43 w 69"/>
                  <a:gd name="T3" fmla="*/ 3 h 14"/>
                  <a:gd name="T4" fmla="*/ 36 w 69"/>
                  <a:gd name="T5" fmla="*/ 14 h 14"/>
                  <a:gd name="T6" fmla="*/ 30 w 69"/>
                  <a:gd name="T7" fmla="*/ 3 h 14"/>
                  <a:gd name="T8" fmla="*/ 22 w 69"/>
                  <a:gd name="T9" fmla="*/ 14 h 14"/>
                  <a:gd name="T10" fmla="*/ 15 w 69"/>
                  <a:gd name="T11" fmla="*/ 3 h 14"/>
                  <a:gd name="T12" fmla="*/ 7 w 69"/>
                  <a:gd name="T13" fmla="*/ 14 h 14"/>
                  <a:gd name="T14" fmla="*/ 0 w 69"/>
                  <a:gd name="T15" fmla="*/ 2 h 14"/>
                  <a:gd name="T16" fmla="*/ 1 w 69"/>
                  <a:gd name="T17" fmla="*/ 1 h 14"/>
                  <a:gd name="T18" fmla="*/ 7 w 69"/>
                  <a:gd name="T19" fmla="*/ 11 h 14"/>
                  <a:gd name="T20" fmla="*/ 15 w 69"/>
                  <a:gd name="T21" fmla="*/ 0 h 14"/>
                  <a:gd name="T22" fmla="*/ 22 w 69"/>
                  <a:gd name="T23" fmla="*/ 11 h 14"/>
                  <a:gd name="T24" fmla="*/ 31 w 69"/>
                  <a:gd name="T25" fmla="*/ 0 h 14"/>
                  <a:gd name="T26" fmla="*/ 36 w 69"/>
                  <a:gd name="T27" fmla="*/ 11 h 14"/>
                  <a:gd name="T28" fmla="*/ 43 w 69"/>
                  <a:gd name="T29" fmla="*/ 0 h 14"/>
                  <a:gd name="T30" fmla="*/ 49 w 69"/>
                  <a:gd name="T31" fmla="*/ 11 h 14"/>
                  <a:gd name="T32" fmla="*/ 55 w 69"/>
                  <a:gd name="T33" fmla="*/ 0 h 14"/>
                  <a:gd name="T34" fmla="*/ 62 w 69"/>
                  <a:gd name="T35" fmla="*/ 11 h 14"/>
                  <a:gd name="T36" fmla="*/ 67 w 69"/>
                  <a:gd name="T37" fmla="*/ 1 h 14"/>
                  <a:gd name="T38" fmla="*/ 69 w 69"/>
                  <a:gd name="T39" fmla="*/ 2 h 14"/>
                  <a:gd name="T40" fmla="*/ 62 w 69"/>
                  <a:gd name="T41" fmla="*/ 14 h 14"/>
                  <a:gd name="T42" fmla="*/ 55 w 69"/>
                  <a:gd name="T43" fmla="*/ 4 h 14"/>
                  <a:gd name="T44" fmla="*/ 49 w 69"/>
                  <a:gd name="T45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69" h="14">
                    <a:moveTo>
                      <a:pt x="49" y="14"/>
                    </a:moveTo>
                    <a:lnTo>
                      <a:pt x="43" y="3"/>
                    </a:lnTo>
                    <a:lnTo>
                      <a:pt x="36" y="14"/>
                    </a:lnTo>
                    <a:lnTo>
                      <a:pt x="30" y="3"/>
                    </a:lnTo>
                    <a:lnTo>
                      <a:pt x="22" y="14"/>
                    </a:lnTo>
                    <a:lnTo>
                      <a:pt x="15" y="3"/>
                    </a:lnTo>
                    <a:lnTo>
                      <a:pt x="7" y="14"/>
                    </a:lnTo>
                    <a:lnTo>
                      <a:pt x="0" y="2"/>
                    </a:lnTo>
                    <a:lnTo>
                      <a:pt x="1" y="1"/>
                    </a:lnTo>
                    <a:lnTo>
                      <a:pt x="7" y="11"/>
                    </a:lnTo>
                    <a:lnTo>
                      <a:pt x="15" y="0"/>
                    </a:lnTo>
                    <a:lnTo>
                      <a:pt x="22" y="11"/>
                    </a:lnTo>
                    <a:lnTo>
                      <a:pt x="31" y="0"/>
                    </a:lnTo>
                    <a:lnTo>
                      <a:pt x="36" y="11"/>
                    </a:lnTo>
                    <a:lnTo>
                      <a:pt x="43" y="0"/>
                    </a:lnTo>
                    <a:lnTo>
                      <a:pt x="49" y="11"/>
                    </a:lnTo>
                    <a:lnTo>
                      <a:pt x="55" y="0"/>
                    </a:lnTo>
                    <a:lnTo>
                      <a:pt x="62" y="11"/>
                    </a:lnTo>
                    <a:lnTo>
                      <a:pt x="67" y="1"/>
                    </a:lnTo>
                    <a:lnTo>
                      <a:pt x="69" y="2"/>
                    </a:lnTo>
                    <a:lnTo>
                      <a:pt x="62" y="14"/>
                    </a:lnTo>
                    <a:lnTo>
                      <a:pt x="55" y="4"/>
                    </a:lnTo>
                    <a:lnTo>
                      <a:pt x="49" y="1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5" name="Freeform 406"/>
              <p:cNvSpPr>
                <a:spLocks/>
              </p:cNvSpPr>
              <p:nvPr/>
            </p:nvSpPr>
            <p:spPr bwMode="auto">
              <a:xfrm>
                <a:off x="3022606" y="4337061"/>
                <a:ext cx="309563" cy="282576"/>
              </a:xfrm>
              <a:custGeom>
                <a:avLst/>
                <a:gdLst>
                  <a:gd name="T0" fmla="*/ 0 w 737"/>
                  <a:gd name="T1" fmla="*/ 198 h 672"/>
                  <a:gd name="T2" fmla="*/ 540 w 737"/>
                  <a:gd name="T3" fmla="*/ 132 h 672"/>
                  <a:gd name="T4" fmla="*/ 606 w 737"/>
                  <a:gd name="T5" fmla="*/ 672 h 672"/>
                  <a:gd name="T6" fmla="*/ 510 w 737"/>
                  <a:gd name="T7" fmla="*/ 171 h 672"/>
                  <a:gd name="T8" fmla="*/ 0 w 737"/>
                  <a:gd name="T9" fmla="*/ 198 h 6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37" h="672">
                    <a:moveTo>
                      <a:pt x="0" y="198"/>
                    </a:moveTo>
                    <a:cubicBezTo>
                      <a:pt x="131" y="31"/>
                      <a:pt x="373" y="1"/>
                      <a:pt x="540" y="132"/>
                    </a:cubicBezTo>
                    <a:cubicBezTo>
                      <a:pt x="708" y="263"/>
                      <a:pt x="737" y="505"/>
                      <a:pt x="606" y="672"/>
                    </a:cubicBezTo>
                    <a:cubicBezTo>
                      <a:pt x="606" y="672"/>
                      <a:pt x="729" y="341"/>
                      <a:pt x="510" y="171"/>
                    </a:cubicBezTo>
                    <a:cubicBezTo>
                      <a:pt x="292" y="0"/>
                      <a:pt x="0" y="198"/>
                      <a:pt x="0" y="198"/>
                    </a:cubicBezTo>
                    <a:close/>
                  </a:path>
                </a:pathLst>
              </a:custGeom>
              <a:solidFill>
                <a:srgbClr val="DAD7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cxnSp>
          <p:nvCxnSpPr>
            <p:cNvPr id="390" name="直接连接符 389"/>
            <p:cNvCxnSpPr/>
            <p:nvPr/>
          </p:nvCxnSpPr>
          <p:spPr>
            <a:xfrm flipH="1">
              <a:off x="1660083" y="-28459"/>
              <a:ext cx="5302" cy="1037336"/>
            </a:xfrm>
            <a:prstGeom prst="line">
              <a:avLst/>
            </a:prstGeom>
            <a:ln w="38100">
              <a:solidFill>
                <a:srgbClr val="F1F2F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06" name="组合 405"/>
          <p:cNvGrpSpPr/>
          <p:nvPr/>
        </p:nvGrpSpPr>
        <p:grpSpPr>
          <a:xfrm>
            <a:off x="10392043" y="2308138"/>
            <a:ext cx="1357315" cy="1686454"/>
            <a:chOff x="10520205" y="2305675"/>
            <a:chExt cx="1357315" cy="1686454"/>
          </a:xfrm>
        </p:grpSpPr>
        <p:grpSp>
          <p:nvGrpSpPr>
            <p:cNvPr id="407" name="组合 406"/>
            <p:cNvGrpSpPr/>
            <p:nvPr/>
          </p:nvGrpSpPr>
          <p:grpSpPr>
            <a:xfrm>
              <a:off x="10520205" y="3176141"/>
              <a:ext cx="1357315" cy="815988"/>
              <a:chOff x="6735777" y="4375161"/>
              <a:chExt cx="974727" cy="555627"/>
            </a:xfrm>
          </p:grpSpPr>
          <p:sp>
            <p:nvSpPr>
              <p:cNvPr id="409" name="Rectangle 269"/>
              <p:cNvSpPr>
                <a:spLocks noChangeArrowheads="1"/>
              </p:cNvSpPr>
              <p:nvPr/>
            </p:nvSpPr>
            <p:spPr bwMode="auto">
              <a:xfrm>
                <a:off x="6735777" y="4419611"/>
                <a:ext cx="974727" cy="501651"/>
              </a:xfrm>
              <a:prstGeom prst="rect">
                <a:avLst/>
              </a:prstGeom>
              <a:solidFill>
                <a:srgbClr val="6D6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0" name="Rectangle 270"/>
              <p:cNvSpPr>
                <a:spLocks noChangeArrowheads="1"/>
              </p:cNvSpPr>
              <p:nvPr/>
            </p:nvSpPr>
            <p:spPr bwMode="auto">
              <a:xfrm>
                <a:off x="6748477" y="4419611"/>
                <a:ext cx="952502" cy="485776"/>
              </a:xfrm>
              <a:prstGeom prst="rect">
                <a:avLst/>
              </a:prstGeom>
              <a:solidFill>
                <a:srgbClr val="6D52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1" name="Freeform 271"/>
              <p:cNvSpPr>
                <a:spLocks/>
              </p:cNvSpPr>
              <p:nvPr/>
            </p:nvSpPr>
            <p:spPr bwMode="auto">
              <a:xfrm>
                <a:off x="6764352" y="4395799"/>
                <a:ext cx="452439" cy="534989"/>
              </a:xfrm>
              <a:custGeom>
                <a:avLst/>
                <a:gdLst>
                  <a:gd name="T0" fmla="*/ 1076 w 1076"/>
                  <a:gd name="T1" fmla="*/ 1180 h 1274"/>
                  <a:gd name="T2" fmla="*/ 0 w 1076"/>
                  <a:gd name="T3" fmla="*/ 1180 h 1274"/>
                  <a:gd name="T4" fmla="*/ 0 w 1076"/>
                  <a:gd name="T5" fmla="*/ 104 h 1274"/>
                  <a:gd name="T6" fmla="*/ 1076 w 1076"/>
                  <a:gd name="T7" fmla="*/ 104 h 1274"/>
                  <a:gd name="T8" fmla="*/ 1076 w 1076"/>
                  <a:gd name="T9" fmla="*/ 1180 h 1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76" h="1274">
                    <a:moveTo>
                      <a:pt x="1076" y="1180"/>
                    </a:moveTo>
                    <a:cubicBezTo>
                      <a:pt x="1076" y="1087"/>
                      <a:pt x="0" y="1180"/>
                      <a:pt x="0" y="1180"/>
                    </a:cubicBezTo>
                    <a:cubicBezTo>
                      <a:pt x="0" y="104"/>
                      <a:pt x="0" y="104"/>
                      <a:pt x="0" y="104"/>
                    </a:cubicBezTo>
                    <a:cubicBezTo>
                      <a:pt x="0" y="104"/>
                      <a:pt x="1076" y="0"/>
                      <a:pt x="1076" y="104"/>
                    </a:cubicBezTo>
                    <a:cubicBezTo>
                      <a:pt x="1076" y="207"/>
                      <a:pt x="1076" y="1274"/>
                      <a:pt x="1076" y="1180"/>
                    </a:cubicBezTo>
                    <a:close/>
                  </a:path>
                </a:pathLst>
              </a:custGeom>
              <a:solidFill>
                <a:srgbClr val="D1D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2" name="Freeform 272"/>
              <p:cNvSpPr>
                <a:spLocks/>
              </p:cNvSpPr>
              <p:nvPr/>
            </p:nvSpPr>
            <p:spPr bwMode="auto">
              <a:xfrm>
                <a:off x="7231078" y="4395799"/>
                <a:ext cx="452439" cy="534989"/>
              </a:xfrm>
              <a:custGeom>
                <a:avLst/>
                <a:gdLst>
                  <a:gd name="T0" fmla="*/ 0 w 1077"/>
                  <a:gd name="T1" fmla="*/ 1180 h 1274"/>
                  <a:gd name="T2" fmla="*/ 1077 w 1077"/>
                  <a:gd name="T3" fmla="*/ 1180 h 1274"/>
                  <a:gd name="T4" fmla="*/ 1077 w 1077"/>
                  <a:gd name="T5" fmla="*/ 104 h 1274"/>
                  <a:gd name="T6" fmla="*/ 0 w 1077"/>
                  <a:gd name="T7" fmla="*/ 104 h 1274"/>
                  <a:gd name="T8" fmla="*/ 0 w 1077"/>
                  <a:gd name="T9" fmla="*/ 1180 h 1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77" h="1274">
                    <a:moveTo>
                      <a:pt x="0" y="1180"/>
                    </a:moveTo>
                    <a:cubicBezTo>
                      <a:pt x="0" y="1087"/>
                      <a:pt x="1077" y="1180"/>
                      <a:pt x="1077" y="1180"/>
                    </a:cubicBezTo>
                    <a:cubicBezTo>
                      <a:pt x="1077" y="104"/>
                      <a:pt x="1077" y="104"/>
                      <a:pt x="1077" y="104"/>
                    </a:cubicBezTo>
                    <a:cubicBezTo>
                      <a:pt x="1077" y="104"/>
                      <a:pt x="0" y="0"/>
                      <a:pt x="0" y="104"/>
                    </a:cubicBezTo>
                    <a:cubicBezTo>
                      <a:pt x="0" y="207"/>
                      <a:pt x="0" y="1274"/>
                      <a:pt x="0" y="1180"/>
                    </a:cubicBezTo>
                    <a:close/>
                  </a:path>
                </a:pathLst>
              </a:custGeom>
              <a:solidFill>
                <a:srgbClr val="D1D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3" name="Freeform 273"/>
              <p:cNvSpPr>
                <a:spLocks/>
              </p:cNvSpPr>
              <p:nvPr/>
            </p:nvSpPr>
            <p:spPr bwMode="auto">
              <a:xfrm>
                <a:off x="6764352" y="4375161"/>
                <a:ext cx="452439" cy="536576"/>
              </a:xfrm>
              <a:custGeom>
                <a:avLst/>
                <a:gdLst>
                  <a:gd name="T0" fmla="*/ 1076 w 1076"/>
                  <a:gd name="T1" fmla="*/ 1180 h 1274"/>
                  <a:gd name="T2" fmla="*/ 0 w 1076"/>
                  <a:gd name="T3" fmla="*/ 1180 h 1274"/>
                  <a:gd name="T4" fmla="*/ 0 w 1076"/>
                  <a:gd name="T5" fmla="*/ 104 h 1274"/>
                  <a:gd name="T6" fmla="*/ 1076 w 1076"/>
                  <a:gd name="T7" fmla="*/ 104 h 1274"/>
                  <a:gd name="T8" fmla="*/ 1076 w 1076"/>
                  <a:gd name="T9" fmla="*/ 1180 h 1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76" h="1274">
                    <a:moveTo>
                      <a:pt x="1076" y="1180"/>
                    </a:moveTo>
                    <a:cubicBezTo>
                      <a:pt x="1076" y="1087"/>
                      <a:pt x="0" y="1180"/>
                      <a:pt x="0" y="1180"/>
                    </a:cubicBezTo>
                    <a:cubicBezTo>
                      <a:pt x="0" y="104"/>
                      <a:pt x="0" y="104"/>
                      <a:pt x="0" y="104"/>
                    </a:cubicBezTo>
                    <a:cubicBezTo>
                      <a:pt x="0" y="104"/>
                      <a:pt x="1076" y="0"/>
                      <a:pt x="1076" y="104"/>
                    </a:cubicBezTo>
                    <a:cubicBezTo>
                      <a:pt x="1076" y="207"/>
                      <a:pt x="1076" y="1274"/>
                      <a:pt x="1076" y="1180"/>
                    </a:cubicBezTo>
                    <a:close/>
                  </a:path>
                </a:pathLst>
              </a:custGeom>
              <a:solidFill>
                <a:srgbClr val="F1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4" name="Freeform 274"/>
              <p:cNvSpPr>
                <a:spLocks/>
              </p:cNvSpPr>
              <p:nvPr/>
            </p:nvSpPr>
            <p:spPr bwMode="auto">
              <a:xfrm>
                <a:off x="7237428" y="4383099"/>
                <a:ext cx="452439" cy="534989"/>
              </a:xfrm>
              <a:custGeom>
                <a:avLst/>
                <a:gdLst>
                  <a:gd name="T0" fmla="*/ 0 w 1077"/>
                  <a:gd name="T1" fmla="*/ 1179 h 1273"/>
                  <a:gd name="T2" fmla="*/ 1077 w 1077"/>
                  <a:gd name="T3" fmla="*/ 1179 h 1273"/>
                  <a:gd name="T4" fmla="*/ 1077 w 1077"/>
                  <a:gd name="T5" fmla="*/ 103 h 1273"/>
                  <a:gd name="T6" fmla="*/ 0 w 1077"/>
                  <a:gd name="T7" fmla="*/ 103 h 1273"/>
                  <a:gd name="T8" fmla="*/ 0 w 1077"/>
                  <a:gd name="T9" fmla="*/ 1179 h 12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77" h="1273">
                    <a:moveTo>
                      <a:pt x="0" y="1179"/>
                    </a:moveTo>
                    <a:cubicBezTo>
                      <a:pt x="0" y="1086"/>
                      <a:pt x="1077" y="1179"/>
                      <a:pt x="1077" y="1179"/>
                    </a:cubicBezTo>
                    <a:cubicBezTo>
                      <a:pt x="1077" y="103"/>
                      <a:pt x="1077" y="103"/>
                      <a:pt x="1077" y="103"/>
                    </a:cubicBezTo>
                    <a:cubicBezTo>
                      <a:pt x="1077" y="103"/>
                      <a:pt x="0" y="0"/>
                      <a:pt x="0" y="103"/>
                    </a:cubicBezTo>
                    <a:cubicBezTo>
                      <a:pt x="0" y="206"/>
                      <a:pt x="0" y="1273"/>
                      <a:pt x="0" y="1179"/>
                    </a:cubicBezTo>
                    <a:close/>
                  </a:path>
                </a:pathLst>
              </a:custGeom>
              <a:solidFill>
                <a:srgbClr val="F1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5" name="Rectangle 275"/>
              <p:cNvSpPr>
                <a:spLocks noChangeArrowheads="1"/>
              </p:cNvSpPr>
              <p:nvPr/>
            </p:nvSpPr>
            <p:spPr bwMode="auto">
              <a:xfrm>
                <a:off x="7307278" y="4487874"/>
                <a:ext cx="312738" cy="6350"/>
              </a:xfrm>
              <a:prstGeom prst="rect">
                <a:avLst/>
              </a:prstGeom>
              <a:solidFill>
                <a:srgbClr val="5072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6" name="Rectangle 276"/>
              <p:cNvSpPr>
                <a:spLocks noChangeArrowheads="1"/>
              </p:cNvSpPr>
              <p:nvPr/>
            </p:nvSpPr>
            <p:spPr bwMode="auto">
              <a:xfrm>
                <a:off x="7307278" y="4503749"/>
                <a:ext cx="312738" cy="6350"/>
              </a:xfrm>
              <a:prstGeom prst="rect">
                <a:avLst/>
              </a:prstGeom>
              <a:solidFill>
                <a:srgbClr val="5072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7" name="Rectangle 277"/>
              <p:cNvSpPr>
                <a:spLocks noChangeArrowheads="1"/>
              </p:cNvSpPr>
              <p:nvPr/>
            </p:nvSpPr>
            <p:spPr bwMode="auto">
              <a:xfrm>
                <a:off x="7307278" y="4521212"/>
                <a:ext cx="312738" cy="6350"/>
              </a:xfrm>
              <a:prstGeom prst="rect">
                <a:avLst/>
              </a:prstGeom>
              <a:solidFill>
                <a:srgbClr val="5072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8" name="Rectangle 278"/>
              <p:cNvSpPr>
                <a:spLocks noChangeArrowheads="1"/>
              </p:cNvSpPr>
              <p:nvPr/>
            </p:nvSpPr>
            <p:spPr bwMode="auto">
              <a:xfrm>
                <a:off x="7307278" y="4538674"/>
                <a:ext cx="312738" cy="6350"/>
              </a:xfrm>
              <a:prstGeom prst="rect">
                <a:avLst/>
              </a:prstGeom>
              <a:solidFill>
                <a:srgbClr val="5072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9" name="Rectangle 279"/>
              <p:cNvSpPr>
                <a:spLocks noChangeArrowheads="1"/>
              </p:cNvSpPr>
              <p:nvPr/>
            </p:nvSpPr>
            <p:spPr bwMode="auto">
              <a:xfrm>
                <a:off x="7307278" y="4556137"/>
                <a:ext cx="312738" cy="6350"/>
              </a:xfrm>
              <a:prstGeom prst="rect">
                <a:avLst/>
              </a:prstGeom>
              <a:solidFill>
                <a:srgbClr val="5072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0" name="Rectangle 280"/>
              <p:cNvSpPr>
                <a:spLocks noChangeArrowheads="1"/>
              </p:cNvSpPr>
              <p:nvPr/>
            </p:nvSpPr>
            <p:spPr bwMode="auto">
              <a:xfrm>
                <a:off x="7307278" y="4573599"/>
                <a:ext cx="312738" cy="6350"/>
              </a:xfrm>
              <a:prstGeom prst="rect">
                <a:avLst/>
              </a:prstGeom>
              <a:solidFill>
                <a:srgbClr val="5072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1" name="Rectangle 281"/>
              <p:cNvSpPr>
                <a:spLocks noChangeArrowheads="1"/>
              </p:cNvSpPr>
              <p:nvPr/>
            </p:nvSpPr>
            <p:spPr bwMode="auto">
              <a:xfrm>
                <a:off x="7307278" y="4591062"/>
                <a:ext cx="312738" cy="4763"/>
              </a:xfrm>
              <a:prstGeom prst="rect">
                <a:avLst/>
              </a:prstGeom>
              <a:solidFill>
                <a:srgbClr val="5072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2" name="Rectangle 282"/>
              <p:cNvSpPr>
                <a:spLocks noChangeArrowheads="1"/>
              </p:cNvSpPr>
              <p:nvPr/>
            </p:nvSpPr>
            <p:spPr bwMode="auto">
              <a:xfrm>
                <a:off x="7307278" y="4606937"/>
                <a:ext cx="312738" cy="6350"/>
              </a:xfrm>
              <a:prstGeom prst="rect">
                <a:avLst/>
              </a:prstGeom>
              <a:solidFill>
                <a:srgbClr val="5072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3" name="Rectangle 283"/>
              <p:cNvSpPr>
                <a:spLocks noChangeArrowheads="1"/>
              </p:cNvSpPr>
              <p:nvPr/>
            </p:nvSpPr>
            <p:spPr bwMode="auto">
              <a:xfrm>
                <a:off x="7307278" y="4624399"/>
                <a:ext cx="312738" cy="6350"/>
              </a:xfrm>
              <a:prstGeom prst="rect">
                <a:avLst/>
              </a:prstGeom>
              <a:solidFill>
                <a:srgbClr val="5072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4" name="Rectangle 284"/>
              <p:cNvSpPr>
                <a:spLocks noChangeArrowheads="1"/>
              </p:cNvSpPr>
              <p:nvPr/>
            </p:nvSpPr>
            <p:spPr bwMode="auto">
              <a:xfrm>
                <a:off x="7307278" y="4641862"/>
                <a:ext cx="312738" cy="6350"/>
              </a:xfrm>
              <a:prstGeom prst="rect">
                <a:avLst/>
              </a:prstGeom>
              <a:solidFill>
                <a:srgbClr val="5072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5" name="Rectangle 285"/>
              <p:cNvSpPr>
                <a:spLocks noChangeArrowheads="1"/>
              </p:cNvSpPr>
              <p:nvPr/>
            </p:nvSpPr>
            <p:spPr bwMode="auto">
              <a:xfrm>
                <a:off x="7307278" y="4659325"/>
                <a:ext cx="312738" cy="4763"/>
              </a:xfrm>
              <a:prstGeom prst="rect">
                <a:avLst/>
              </a:prstGeom>
              <a:solidFill>
                <a:srgbClr val="5072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6" name="Rectangle 286"/>
              <p:cNvSpPr>
                <a:spLocks noChangeArrowheads="1"/>
              </p:cNvSpPr>
              <p:nvPr/>
            </p:nvSpPr>
            <p:spPr bwMode="auto">
              <a:xfrm>
                <a:off x="7307278" y="4675200"/>
                <a:ext cx="312738" cy="6350"/>
              </a:xfrm>
              <a:prstGeom prst="rect">
                <a:avLst/>
              </a:prstGeom>
              <a:solidFill>
                <a:srgbClr val="5072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7" name="Rectangle 287"/>
              <p:cNvSpPr>
                <a:spLocks noChangeArrowheads="1"/>
              </p:cNvSpPr>
              <p:nvPr/>
            </p:nvSpPr>
            <p:spPr bwMode="auto">
              <a:xfrm>
                <a:off x="7307278" y="4692662"/>
                <a:ext cx="312738" cy="6350"/>
              </a:xfrm>
              <a:prstGeom prst="rect">
                <a:avLst/>
              </a:prstGeom>
              <a:solidFill>
                <a:srgbClr val="5072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8" name="Rectangle 288"/>
              <p:cNvSpPr>
                <a:spLocks noChangeArrowheads="1"/>
              </p:cNvSpPr>
              <p:nvPr/>
            </p:nvSpPr>
            <p:spPr bwMode="auto">
              <a:xfrm>
                <a:off x="7307278" y="4710125"/>
                <a:ext cx="312738" cy="6350"/>
              </a:xfrm>
              <a:prstGeom prst="rect">
                <a:avLst/>
              </a:prstGeom>
              <a:solidFill>
                <a:srgbClr val="5072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9" name="Rectangle 289"/>
              <p:cNvSpPr>
                <a:spLocks noChangeArrowheads="1"/>
              </p:cNvSpPr>
              <p:nvPr/>
            </p:nvSpPr>
            <p:spPr bwMode="auto">
              <a:xfrm>
                <a:off x="7307278" y="4727587"/>
                <a:ext cx="312738" cy="6350"/>
              </a:xfrm>
              <a:prstGeom prst="rect">
                <a:avLst/>
              </a:prstGeom>
              <a:solidFill>
                <a:srgbClr val="5072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0" name="Rectangle 290"/>
              <p:cNvSpPr>
                <a:spLocks noChangeArrowheads="1"/>
              </p:cNvSpPr>
              <p:nvPr/>
            </p:nvSpPr>
            <p:spPr bwMode="auto">
              <a:xfrm>
                <a:off x="7307278" y="4743462"/>
                <a:ext cx="312738" cy="6350"/>
              </a:xfrm>
              <a:prstGeom prst="rect">
                <a:avLst/>
              </a:prstGeom>
              <a:solidFill>
                <a:srgbClr val="5072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1" name="Rectangle 291"/>
              <p:cNvSpPr>
                <a:spLocks noChangeArrowheads="1"/>
              </p:cNvSpPr>
              <p:nvPr/>
            </p:nvSpPr>
            <p:spPr bwMode="auto">
              <a:xfrm>
                <a:off x="7307278" y="4760925"/>
                <a:ext cx="312738" cy="6350"/>
              </a:xfrm>
              <a:prstGeom prst="rect">
                <a:avLst/>
              </a:prstGeom>
              <a:solidFill>
                <a:srgbClr val="5072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2" name="Rectangle 292"/>
              <p:cNvSpPr>
                <a:spLocks noChangeArrowheads="1"/>
              </p:cNvSpPr>
              <p:nvPr/>
            </p:nvSpPr>
            <p:spPr bwMode="auto">
              <a:xfrm>
                <a:off x="7307278" y="4778387"/>
                <a:ext cx="312738" cy="6350"/>
              </a:xfrm>
              <a:prstGeom prst="rect">
                <a:avLst/>
              </a:prstGeom>
              <a:solidFill>
                <a:srgbClr val="5072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3" name="Rectangle 293"/>
              <p:cNvSpPr>
                <a:spLocks noChangeArrowheads="1"/>
              </p:cNvSpPr>
              <p:nvPr/>
            </p:nvSpPr>
            <p:spPr bwMode="auto">
              <a:xfrm>
                <a:off x="7307278" y="4470412"/>
                <a:ext cx="312738" cy="6350"/>
              </a:xfrm>
              <a:prstGeom prst="rect">
                <a:avLst/>
              </a:prstGeom>
              <a:solidFill>
                <a:srgbClr val="5072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4" name="Rectangle 294"/>
              <p:cNvSpPr>
                <a:spLocks noChangeArrowheads="1"/>
              </p:cNvSpPr>
              <p:nvPr/>
            </p:nvSpPr>
            <p:spPr bwMode="auto">
              <a:xfrm>
                <a:off x="7307278" y="4795850"/>
                <a:ext cx="184150" cy="6350"/>
              </a:xfrm>
              <a:prstGeom prst="rect">
                <a:avLst/>
              </a:prstGeom>
              <a:solidFill>
                <a:srgbClr val="5072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5" name="Rectangle 295"/>
              <p:cNvSpPr>
                <a:spLocks noChangeArrowheads="1"/>
              </p:cNvSpPr>
              <p:nvPr/>
            </p:nvSpPr>
            <p:spPr bwMode="auto">
              <a:xfrm>
                <a:off x="6827852" y="4487874"/>
                <a:ext cx="314326" cy="6350"/>
              </a:xfrm>
              <a:prstGeom prst="rect">
                <a:avLst/>
              </a:prstGeom>
              <a:solidFill>
                <a:srgbClr val="5072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6" name="Rectangle 296"/>
              <p:cNvSpPr>
                <a:spLocks noChangeArrowheads="1"/>
              </p:cNvSpPr>
              <p:nvPr/>
            </p:nvSpPr>
            <p:spPr bwMode="auto">
              <a:xfrm>
                <a:off x="6827852" y="4503749"/>
                <a:ext cx="314326" cy="6350"/>
              </a:xfrm>
              <a:prstGeom prst="rect">
                <a:avLst/>
              </a:prstGeom>
              <a:solidFill>
                <a:srgbClr val="5072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7" name="Rectangle 297"/>
              <p:cNvSpPr>
                <a:spLocks noChangeArrowheads="1"/>
              </p:cNvSpPr>
              <p:nvPr/>
            </p:nvSpPr>
            <p:spPr bwMode="auto">
              <a:xfrm>
                <a:off x="6827852" y="4521212"/>
                <a:ext cx="314326" cy="6350"/>
              </a:xfrm>
              <a:prstGeom prst="rect">
                <a:avLst/>
              </a:prstGeom>
              <a:solidFill>
                <a:srgbClr val="5072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8" name="Rectangle 298"/>
              <p:cNvSpPr>
                <a:spLocks noChangeArrowheads="1"/>
              </p:cNvSpPr>
              <p:nvPr/>
            </p:nvSpPr>
            <p:spPr bwMode="auto">
              <a:xfrm>
                <a:off x="6827852" y="4538674"/>
                <a:ext cx="314326" cy="6350"/>
              </a:xfrm>
              <a:prstGeom prst="rect">
                <a:avLst/>
              </a:prstGeom>
              <a:solidFill>
                <a:srgbClr val="5072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9" name="Rectangle 299"/>
              <p:cNvSpPr>
                <a:spLocks noChangeArrowheads="1"/>
              </p:cNvSpPr>
              <p:nvPr/>
            </p:nvSpPr>
            <p:spPr bwMode="auto">
              <a:xfrm>
                <a:off x="6827852" y="4556137"/>
                <a:ext cx="314326" cy="6350"/>
              </a:xfrm>
              <a:prstGeom prst="rect">
                <a:avLst/>
              </a:prstGeom>
              <a:solidFill>
                <a:srgbClr val="5072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0" name="Rectangle 300"/>
              <p:cNvSpPr>
                <a:spLocks noChangeArrowheads="1"/>
              </p:cNvSpPr>
              <p:nvPr/>
            </p:nvSpPr>
            <p:spPr bwMode="auto">
              <a:xfrm>
                <a:off x="6827852" y="4573599"/>
                <a:ext cx="314326" cy="6350"/>
              </a:xfrm>
              <a:prstGeom prst="rect">
                <a:avLst/>
              </a:prstGeom>
              <a:solidFill>
                <a:srgbClr val="5072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1" name="Rectangle 301"/>
              <p:cNvSpPr>
                <a:spLocks noChangeArrowheads="1"/>
              </p:cNvSpPr>
              <p:nvPr/>
            </p:nvSpPr>
            <p:spPr bwMode="auto">
              <a:xfrm>
                <a:off x="6827852" y="4591062"/>
                <a:ext cx="314326" cy="4763"/>
              </a:xfrm>
              <a:prstGeom prst="rect">
                <a:avLst/>
              </a:prstGeom>
              <a:solidFill>
                <a:srgbClr val="5072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2" name="Rectangle 302"/>
              <p:cNvSpPr>
                <a:spLocks noChangeArrowheads="1"/>
              </p:cNvSpPr>
              <p:nvPr/>
            </p:nvSpPr>
            <p:spPr bwMode="auto">
              <a:xfrm>
                <a:off x="6827852" y="4606937"/>
                <a:ext cx="314326" cy="6350"/>
              </a:xfrm>
              <a:prstGeom prst="rect">
                <a:avLst/>
              </a:prstGeom>
              <a:solidFill>
                <a:srgbClr val="5072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3" name="Rectangle 303"/>
              <p:cNvSpPr>
                <a:spLocks noChangeArrowheads="1"/>
              </p:cNvSpPr>
              <p:nvPr/>
            </p:nvSpPr>
            <p:spPr bwMode="auto">
              <a:xfrm>
                <a:off x="6827852" y="4624399"/>
                <a:ext cx="314326" cy="6350"/>
              </a:xfrm>
              <a:prstGeom prst="rect">
                <a:avLst/>
              </a:prstGeom>
              <a:solidFill>
                <a:srgbClr val="5072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4" name="Rectangle 304"/>
              <p:cNvSpPr>
                <a:spLocks noChangeArrowheads="1"/>
              </p:cNvSpPr>
              <p:nvPr/>
            </p:nvSpPr>
            <p:spPr bwMode="auto">
              <a:xfrm>
                <a:off x="6827852" y="4641862"/>
                <a:ext cx="314326" cy="6350"/>
              </a:xfrm>
              <a:prstGeom prst="rect">
                <a:avLst/>
              </a:prstGeom>
              <a:solidFill>
                <a:srgbClr val="5072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5" name="Rectangle 305"/>
              <p:cNvSpPr>
                <a:spLocks noChangeArrowheads="1"/>
              </p:cNvSpPr>
              <p:nvPr/>
            </p:nvSpPr>
            <p:spPr bwMode="auto">
              <a:xfrm>
                <a:off x="6827852" y="4659325"/>
                <a:ext cx="314326" cy="4763"/>
              </a:xfrm>
              <a:prstGeom prst="rect">
                <a:avLst/>
              </a:prstGeom>
              <a:solidFill>
                <a:srgbClr val="5072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6" name="Rectangle 306"/>
              <p:cNvSpPr>
                <a:spLocks noChangeArrowheads="1"/>
              </p:cNvSpPr>
              <p:nvPr/>
            </p:nvSpPr>
            <p:spPr bwMode="auto">
              <a:xfrm>
                <a:off x="6827852" y="4675200"/>
                <a:ext cx="314326" cy="6350"/>
              </a:xfrm>
              <a:prstGeom prst="rect">
                <a:avLst/>
              </a:prstGeom>
              <a:solidFill>
                <a:srgbClr val="5072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7" name="Rectangle 307"/>
              <p:cNvSpPr>
                <a:spLocks noChangeArrowheads="1"/>
              </p:cNvSpPr>
              <p:nvPr/>
            </p:nvSpPr>
            <p:spPr bwMode="auto">
              <a:xfrm>
                <a:off x="6827852" y="4692662"/>
                <a:ext cx="314326" cy="6350"/>
              </a:xfrm>
              <a:prstGeom prst="rect">
                <a:avLst/>
              </a:prstGeom>
              <a:solidFill>
                <a:srgbClr val="5072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8" name="Rectangle 308"/>
              <p:cNvSpPr>
                <a:spLocks noChangeArrowheads="1"/>
              </p:cNvSpPr>
              <p:nvPr/>
            </p:nvSpPr>
            <p:spPr bwMode="auto">
              <a:xfrm>
                <a:off x="6827852" y="4710125"/>
                <a:ext cx="314326" cy="6350"/>
              </a:xfrm>
              <a:prstGeom prst="rect">
                <a:avLst/>
              </a:prstGeom>
              <a:solidFill>
                <a:srgbClr val="5072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9" name="Rectangle 309"/>
              <p:cNvSpPr>
                <a:spLocks noChangeArrowheads="1"/>
              </p:cNvSpPr>
              <p:nvPr/>
            </p:nvSpPr>
            <p:spPr bwMode="auto">
              <a:xfrm>
                <a:off x="6827852" y="4727587"/>
                <a:ext cx="314326" cy="6350"/>
              </a:xfrm>
              <a:prstGeom prst="rect">
                <a:avLst/>
              </a:prstGeom>
              <a:solidFill>
                <a:srgbClr val="5072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0" name="Rectangle 310"/>
              <p:cNvSpPr>
                <a:spLocks noChangeArrowheads="1"/>
              </p:cNvSpPr>
              <p:nvPr/>
            </p:nvSpPr>
            <p:spPr bwMode="auto">
              <a:xfrm>
                <a:off x="6827852" y="4743462"/>
                <a:ext cx="314326" cy="6350"/>
              </a:xfrm>
              <a:prstGeom prst="rect">
                <a:avLst/>
              </a:prstGeom>
              <a:solidFill>
                <a:srgbClr val="5072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1" name="Rectangle 311"/>
              <p:cNvSpPr>
                <a:spLocks noChangeArrowheads="1"/>
              </p:cNvSpPr>
              <p:nvPr/>
            </p:nvSpPr>
            <p:spPr bwMode="auto">
              <a:xfrm>
                <a:off x="6827852" y="4760925"/>
                <a:ext cx="314326" cy="6350"/>
              </a:xfrm>
              <a:prstGeom prst="rect">
                <a:avLst/>
              </a:prstGeom>
              <a:solidFill>
                <a:srgbClr val="5072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2" name="Rectangle 312"/>
              <p:cNvSpPr>
                <a:spLocks noChangeArrowheads="1"/>
              </p:cNvSpPr>
              <p:nvPr/>
            </p:nvSpPr>
            <p:spPr bwMode="auto">
              <a:xfrm>
                <a:off x="6827852" y="4778387"/>
                <a:ext cx="314326" cy="6350"/>
              </a:xfrm>
              <a:prstGeom prst="rect">
                <a:avLst/>
              </a:prstGeom>
              <a:solidFill>
                <a:srgbClr val="5072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3" name="Rectangle 313"/>
              <p:cNvSpPr>
                <a:spLocks noChangeArrowheads="1"/>
              </p:cNvSpPr>
              <p:nvPr/>
            </p:nvSpPr>
            <p:spPr bwMode="auto">
              <a:xfrm>
                <a:off x="6827852" y="4470412"/>
                <a:ext cx="314326" cy="6350"/>
              </a:xfrm>
              <a:prstGeom prst="rect">
                <a:avLst/>
              </a:prstGeom>
              <a:solidFill>
                <a:srgbClr val="5072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4" name="Rectangle 314"/>
              <p:cNvSpPr>
                <a:spLocks noChangeArrowheads="1"/>
              </p:cNvSpPr>
              <p:nvPr/>
            </p:nvSpPr>
            <p:spPr bwMode="auto">
              <a:xfrm>
                <a:off x="6827852" y="4795850"/>
                <a:ext cx="314326" cy="6350"/>
              </a:xfrm>
              <a:prstGeom prst="rect">
                <a:avLst/>
              </a:prstGeom>
              <a:solidFill>
                <a:srgbClr val="5072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cxnSp>
          <p:nvCxnSpPr>
            <p:cNvPr id="408" name="直接连接符 407"/>
            <p:cNvCxnSpPr/>
            <p:nvPr/>
          </p:nvCxnSpPr>
          <p:spPr>
            <a:xfrm>
              <a:off x="11223396" y="2305675"/>
              <a:ext cx="18524" cy="1002280"/>
            </a:xfrm>
            <a:prstGeom prst="line">
              <a:avLst/>
            </a:prstGeom>
            <a:ln w="38100">
              <a:solidFill>
                <a:srgbClr val="F1F2F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55" name="组合 454"/>
          <p:cNvGrpSpPr/>
          <p:nvPr/>
        </p:nvGrpSpPr>
        <p:grpSpPr>
          <a:xfrm>
            <a:off x="-2395123" y="-770021"/>
            <a:ext cx="3825136" cy="5359118"/>
            <a:chOff x="-2910369" y="-2836187"/>
            <a:chExt cx="4966994" cy="6958891"/>
          </a:xfrm>
        </p:grpSpPr>
        <p:cxnSp>
          <p:nvCxnSpPr>
            <p:cNvPr id="456" name="直接连接符 455"/>
            <p:cNvCxnSpPr/>
            <p:nvPr/>
          </p:nvCxnSpPr>
          <p:spPr>
            <a:xfrm flipH="1">
              <a:off x="1317853" y="-2836187"/>
              <a:ext cx="43425" cy="5518002"/>
            </a:xfrm>
            <a:prstGeom prst="line">
              <a:avLst/>
            </a:prstGeom>
            <a:ln w="38100">
              <a:solidFill>
                <a:srgbClr val="F1F2F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57" name="组合 456"/>
            <p:cNvGrpSpPr/>
            <p:nvPr/>
          </p:nvGrpSpPr>
          <p:grpSpPr>
            <a:xfrm>
              <a:off x="-2910369" y="2647395"/>
              <a:ext cx="4966994" cy="1475309"/>
              <a:chOff x="-2910369" y="2647395"/>
              <a:chExt cx="4966994" cy="1475309"/>
            </a:xfrm>
          </p:grpSpPr>
          <p:grpSp>
            <p:nvGrpSpPr>
              <p:cNvPr id="458" name="组合 457"/>
              <p:cNvGrpSpPr/>
              <p:nvPr/>
            </p:nvGrpSpPr>
            <p:grpSpPr>
              <a:xfrm>
                <a:off x="624651" y="2668549"/>
                <a:ext cx="1431974" cy="1161061"/>
                <a:chOff x="3616332" y="4303724"/>
                <a:chExt cx="881064" cy="714377"/>
              </a:xfrm>
            </p:grpSpPr>
            <p:sp>
              <p:nvSpPr>
                <p:cNvPr id="460" name="Freeform 389"/>
                <p:cNvSpPr>
                  <a:spLocks/>
                </p:cNvSpPr>
                <p:nvPr/>
              </p:nvSpPr>
              <p:spPr bwMode="auto">
                <a:xfrm>
                  <a:off x="3641732" y="4305311"/>
                  <a:ext cx="855664" cy="712789"/>
                </a:xfrm>
                <a:custGeom>
                  <a:avLst/>
                  <a:gdLst>
                    <a:gd name="T0" fmla="*/ 1965 w 2035"/>
                    <a:gd name="T1" fmla="*/ 0 h 1697"/>
                    <a:gd name="T2" fmla="*/ 70 w 2035"/>
                    <a:gd name="T3" fmla="*/ 0 h 1697"/>
                    <a:gd name="T4" fmla="*/ 0 w 2035"/>
                    <a:gd name="T5" fmla="*/ 69 h 1697"/>
                    <a:gd name="T6" fmla="*/ 0 w 2035"/>
                    <a:gd name="T7" fmla="*/ 1354 h 1697"/>
                    <a:gd name="T8" fmla="*/ 70 w 2035"/>
                    <a:gd name="T9" fmla="*/ 1424 h 1697"/>
                    <a:gd name="T10" fmla="*/ 837 w 2035"/>
                    <a:gd name="T11" fmla="*/ 1424 h 1697"/>
                    <a:gd name="T12" fmla="*/ 837 w 2035"/>
                    <a:gd name="T13" fmla="*/ 1614 h 1697"/>
                    <a:gd name="T14" fmla="*/ 491 w 2035"/>
                    <a:gd name="T15" fmla="*/ 1614 h 1697"/>
                    <a:gd name="T16" fmla="*/ 450 w 2035"/>
                    <a:gd name="T17" fmla="*/ 1656 h 1697"/>
                    <a:gd name="T18" fmla="*/ 491 w 2035"/>
                    <a:gd name="T19" fmla="*/ 1697 h 1697"/>
                    <a:gd name="T20" fmla="*/ 907 w 2035"/>
                    <a:gd name="T21" fmla="*/ 1697 h 1697"/>
                    <a:gd name="T22" fmla="*/ 1128 w 2035"/>
                    <a:gd name="T23" fmla="*/ 1697 h 1697"/>
                    <a:gd name="T24" fmla="*/ 1544 w 2035"/>
                    <a:gd name="T25" fmla="*/ 1697 h 1697"/>
                    <a:gd name="T26" fmla="*/ 1585 w 2035"/>
                    <a:gd name="T27" fmla="*/ 1656 h 1697"/>
                    <a:gd name="T28" fmla="*/ 1544 w 2035"/>
                    <a:gd name="T29" fmla="*/ 1614 h 1697"/>
                    <a:gd name="T30" fmla="*/ 1197 w 2035"/>
                    <a:gd name="T31" fmla="*/ 1614 h 1697"/>
                    <a:gd name="T32" fmla="*/ 1197 w 2035"/>
                    <a:gd name="T33" fmla="*/ 1424 h 1697"/>
                    <a:gd name="T34" fmla="*/ 1965 w 2035"/>
                    <a:gd name="T35" fmla="*/ 1424 h 1697"/>
                    <a:gd name="T36" fmla="*/ 2035 w 2035"/>
                    <a:gd name="T37" fmla="*/ 1354 h 1697"/>
                    <a:gd name="T38" fmla="*/ 2035 w 2035"/>
                    <a:gd name="T39" fmla="*/ 69 h 1697"/>
                    <a:gd name="T40" fmla="*/ 1965 w 2035"/>
                    <a:gd name="T41" fmla="*/ 0 h 16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2035" h="1697">
                      <a:moveTo>
                        <a:pt x="1965" y="0"/>
                      </a:moveTo>
                      <a:cubicBezTo>
                        <a:pt x="70" y="0"/>
                        <a:pt x="70" y="0"/>
                        <a:pt x="70" y="0"/>
                      </a:cubicBezTo>
                      <a:cubicBezTo>
                        <a:pt x="31" y="0"/>
                        <a:pt x="0" y="31"/>
                        <a:pt x="0" y="69"/>
                      </a:cubicBezTo>
                      <a:cubicBezTo>
                        <a:pt x="0" y="1354"/>
                        <a:pt x="0" y="1354"/>
                        <a:pt x="0" y="1354"/>
                      </a:cubicBezTo>
                      <a:cubicBezTo>
                        <a:pt x="0" y="1393"/>
                        <a:pt x="31" y="1424"/>
                        <a:pt x="70" y="1424"/>
                      </a:cubicBezTo>
                      <a:cubicBezTo>
                        <a:pt x="837" y="1424"/>
                        <a:pt x="837" y="1424"/>
                        <a:pt x="837" y="1424"/>
                      </a:cubicBezTo>
                      <a:cubicBezTo>
                        <a:pt x="837" y="1614"/>
                        <a:pt x="837" y="1614"/>
                        <a:pt x="837" y="1614"/>
                      </a:cubicBezTo>
                      <a:cubicBezTo>
                        <a:pt x="491" y="1614"/>
                        <a:pt x="491" y="1614"/>
                        <a:pt x="491" y="1614"/>
                      </a:cubicBezTo>
                      <a:cubicBezTo>
                        <a:pt x="468" y="1614"/>
                        <a:pt x="450" y="1633"/>
                        <a:pt x="450" y="1656"/>
                      </a:cubicBezTo>
                      <a:cubicBezTo>
                        <a:pt x="450" y="1679"/>
                        <a:pt x="468" y="1697"/>
                        <a:pt x="491" y="1697"/>
                      </a:cubicBezTo>
                      <a:cubicBezTo>
                        <a:pt x="907" y="1697"/>
                        <a:pt x="907" y="1697"/>
                        <a:pt x="907" y="1697"/>
                      </a:cubicBezTo>
                      <a:cubicBezTo>
                        <a:pt x="1128" y="1697"/>
                        <a:pt x="1128" y="1697"/>
                        <a:pt x="1128" y="1697"/>
                      </a:cubicBezTo>
                      <a:cubicBezTo>
                        <a:pt x="1544" y="1697"/>
                        <a:pt x="1544" y="1697"/>
                        <a:pt x="1544" y="1697"/>
                      </a:cubicBezTo>
                      <a:cubicBezTo>
                        <a:pt x="1567" y="1697"/>
                        <a:pt x="1585" y="1679"/>
                        <a:pt x="1585" y="1656"/>
                      </a:cubicBezTo>
                      <a:cubicBezTo>
                        <a:pt x="1585" y="1633"/>
                        <a:pt x="1567" y="1614"/>
                        <a:pt x="1544" y="1614"/>
                      </a:cubicBezTo>
                      <a:cubicBezTo>
                        <a:pt x="1197" y="1614"/>
                        <a:pt x="1197" y="1614"/>
                        <a:pt x="1197" y="1614"/>
                      </a:cubicBezTo>
                      <a:cubicBezTo>
                        <a:pt x="1197" y="1424"/>
                        <a:pt x="1197" y="1424"/>
                        <a:pt x="1197" y="1424"/>
                      </a:cubicBezTo>
                      <a:cubicBezTo>
                        <a:pt x="1965" y="1424"/>
                        <a:pt x="1965" y="1424"/>
                        <a:pt x="1965" y="1424"/>
                      </a:cubicBezTo>
                      <a:cubicBezTo>
                        <a:pt x="2004" y="1424"/>
                        <a:pt x="2035" y="1393"/>
                        <a:pt x="2035" y="1354"/>
                      </a:cubicBezTo>
                      <a:cubicBezTo>
                        <a:pt x="2035" y="69"/>
                        <a:pt x="2035" y="69"/>
                        <a:pt x="2035" y="69"/>
                      </a:cubicBezTo>
                      <a:cubicBezTo>
                        <a:pt x="2035" y="31"/>
                        <a:pt x="2004" y="0"/>
                        <a:pt x="1965" y="0"/>
                      </a:cubicBezTo>
                      <a:close/>
                    </a:path>
                  </a:pathLst>
                </a:custGeom>
                <a:solidFill>
                  <a:srgbClr val="6D6E7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61" name="Freeform 390"/>
                <p:cNvSpPr>
                  <a:spLocks/>
                </p:cNvSpPr>
                <p:nvPr/>
              </p:nvSpPr>
              <p:spPr bwMode="auto">
                <a:xfrm>
                  <a:off x="3616332" y="4303724"/>
                  <a:ext cx="855664" cy="714377"/>
                </a:xfrm>
                <a:custGeom>
                  <a:avLst/>
                  <a:gdLst>
                    <a:gd name="T0" fmla="*/ 1965 w 2035"/>
                    <a:gd name="T1" fmla="*/ 0 h 1697"/>
                    <a:gd name="T2" fmla="*/ 70 w 2035"/>
                    <a:gd name="T3" fmla="*/ 0 h 1697"/>
                    <a:gd name="T4" fmla="*/ 0 w 2035"/>
                    <a:gd name="T5" fmla="*/ 70 h 1697"/>
                    <a:gd name="T6" fmla="*/ 0 w 2035"/>
                    <a:gd name="T7" fmla="*/ 1354 h 1697"/>
                    <a:gd name="T8" fmla="*/ 70 w 2035"/>
                    <a:gd name="T9" fmla="*/ 1424 h 1697"/>
                    <a:gd name="T10" fmla="*/ 838 w 2035"/>
                    <a:gd name="T11" fmla="*/ 1424 h 1697"/>
                    <a:gd name="T12" fmla="*/ 838 w 2035"/>
                    <a:gd name="T13" fmla="*/ 1614 h 1697"/>
                    <a:gd name="T14" fmla="*/ 492 w 2035"/>
                    <a:gd name="T15" fmla="*/ 1614 h 1697"/>
                    <a:gd name="T16" fmla="*/ 450 w 2035"/>
                    <a:gd name="T17" fmla="*/ 1656 h 1697"/>
                    <a:gd name="T18" fmla="*/ 492 w 2035"/>
                    <a:gd name="T19" fmla="*/ 1697 h 1697"/>
                    <a:gd name="T20" fmla="*/ 907 w 2035"/>
                    <a:gd name="T21" fmla="*/ 1697 h 1697"/>
                    <a:gd name="T22" fmla="*/ 1128 w 2035"/>
                    <a:gd name="T23" fmla="*/ 1697 h 1697"/>
                    <a:gd name="T24" fmla="*/ 1544 w 2035"/>
                    <a:gd name="T25" fmla="*/ 1697 h 1697"/>
                    <a:gd name="T26" fmla="*/ 1585 w 2035"/>
                    <a:gd name="T27" fmla="*/ 1656 h 1697"/>
                    <a:gd name="T28" fmla="*/ 1544 w 2035"/>
                    <a:gd name="T29" fmla="*/ 1614 h 1697"/>
                    <a:gd name="T30" fmla="*/ 1198 w 2035"/>
                    <a:gd name="T31" fmla="*/ 1614 h 1697"/>
                    <a:gd name="T32" fmla="*/ 1198 w 2035"/>
                    <a:gd name="T33" fmla="*/ 1424 h 1697"/>
                    <a:gd name="T34" fmla="*/ 1965 w 2035"/>
                    <a:gd name="T35" fmla="*/ 1424 h 1697"/>
                    <a:gd name="T36" fmla="*/ 2035 w 2035"/>
                    <a:gd name="T37" fmla="*/ 1354 h 1697"/>
                    <a:gd name="T38" fmla="*/ 2035 w 2035"/>
                    <a:gd name="T39" fmla="*/ 70 h 1697"/>
                    <a:gd name="T40" fmla="*/ 1965 w 2035"/>
                    <a:gd name="T41" fmla="*/ 0 h 16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2035" h="1697">
                      <a:moveTo>
                        <a:pt x="1965" y="0"/>
                      </a:moveTo>
                      <a:cubicBezTo>
                        <a:pt x="70" y="0"/>
                        <a:pt x="70" y="0"/>
                        <a:pt x="70" y="0"/>
                      </a:cubicBezTo>
                      <a:cubicBezTo>
                        <a:pt x="31" y="0"/>
                        <a:pt x="0" y="31"/>
                        <a:pt x="0" y="70"/>
                      </a:cubicBezTo>
                      <a:cubicBezTo>
                        <a:pt x="0" y="1354"/>
                        <a:pt x="0" y="1354"/>
                        <a:pt x="0" y="1354"/>
                      </a:cubicBezTo>
                      <a:cubicBezTo>
                        <a:pt x="0" y="1393"/>
                        <a:pt x="31" y="1424"/>
                        <a:pt x="70" y="1424"/>
                      </a:cubicBezTo>
                      <a:cubicBezTo>
                        <a:pt x="838" y="1424"/>
                        <a:pt x="838" y="1424"/>
                        <a:pt x="838" y="1424"/>
                      </a:cubicBezTo>
                      <a:cubicBezTo>
                        <a:pt x="838" y="1614"/>
                        <a:pt x="838" y="1614"/>
                        <a:pt x="838" y="1614"/>
                      </a:cubicBezTo>
                      <a:cubicBezTo>
                        <a:pt x="492" y="1614"/>
                        <a:pt x="492" y="1614"/>
                        <a:pt x="492" y="1614"/>
                      </a:cubicBezTo>
                      <a:cubicBezTo>
                        <a:pt x="469" y="1614"/>
                        <a:pt x="450" y="1633"/>
                        <a:pt x="450" y="1656"/>
                      </a:cubicBezTo>
                      <a:cubicBezTo>
                        <a:pt x="450" y="1679"/>
                        <a:pt x="469" y="1697"/>
                        <a:pt x="492" y="1697"/>
                      </a:cubicBezTo>
                      <a:cubicBezTo>
                        <a:pt x="907" y="1697"/>
                        <a:pt x="907" y="1697"/>
                        <a:pt x="907" y="1697"/>
                      </a:cubicBezTo>
                      <a:cubicBezTo>
                        <a:pt x="1128" y="1697"/>
                        <a:pt x="1128" y="1697"/>
                        <a:pt x="1128" y="1697"/>
                      </a:cubicBezTo>
                      <a:cubicBezTo>
                        <a:pt x="1544" y="1697"/>
                        <a:pt x="1544" y="1697"/>
                        <a:pt x="1544" y="1697"/>
                      </a:cubicBezTo>
                      <a:cubicBezTo>
                        <a:pt x="1567" y="1697"/>
                        <a:pt x="1585" y="1679"/>
                        <a:pt x="1585" y="1656"/>
                      </a:cubicBezTo>
                      <a:cubicBezTo>
                        <a:pt x="1585" y="1633"/>
                        <a:pt x="1567" y="1614"/>
                        <a:pt x="1544" y="1614"/>
                      </a:cubicBezTo>
                      <a:cubicBezTo>
                        <a:pt x="1198" y="1614"/>
                        <a:pt x="1198" y="1614"/>
                        <a:pt x="1198" y="1614"/>
                      </a:cubicBezTo>
                      <a:cubicBezTo>
                        <a:pt x="1198" y="1424"/>
                        <a:pt x="1198" y="1424"/>
                        <a:pt x="1198" y="1424"/>
                      </a:cubicBezTo>
                      <a:cubicBezTo>
                        <a:pt x="1965" y="1424"/>
                        <a:pt x="1965" y="1424"/>
                        <a:pt x="1965" y="1424"/>
                      </a:cubicBezTo>
                      <a:cubicBezTo>
                        <a:pt x="2004" y="1424"/>
                        <a:pt x="2035" y="1393"/>
                        <a:pt x="2035" y="1354"/>
                      </a:cubicBezTo>
                      <a:cubicBezTo>
                        <a:pt x="2035" y="70"/>
                        <a:pt x="2035" y="70"/>
                        <a:pt x="2035" y="70"/>
                      </a:cubicBezTo>
                      <a:cubicBezTo>
                        <a:pt x="2035" y="31"/>
                        <a:pt x="2004" y="0"/>
                        <a:pt x="1965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62" name="Freeform 391"/>
                <p:cNvSpPr>
                  <a:spLocks/>
                </p:cNvSpPr>
                <p:nvPr/>
              </p:nvSpPr>
              <p:spPr bwMode="auto">
                <a:xfrm>
                  <a:off x="3641732" y="4341824"/>
                  <a:ext cx="798514" cy="446089"/>
                </a:xfrm>
                <a:custGeom>
                  <a:avLst/>
                  <a:gdLst>
                    <a:gd name="T0" fmla="*/ 0 w 1897"/>
                    <a:gd name="T1" fmla="*/ 991 h 1061"/>
                    <a:gd name="T2" fmla="*/ 70 w 1897"/>
                    <a:gd name="T3" fmla="*/ 1061 h 1061"/>
                    <a:gd name="T4" fmla="*/ 1827 w 1897"/>
                    <a:gd name="T5" fmla="*/ 1061 h 1061"/>
                    <a:gd name="T6" fmla="*/ 1897 w 1897"/>
                    <a:gd name="T7" fmla="*/ 991 h 1061"/>
                    <a:gd name="T8" fmla="*/ 1897 w 1897"/>
                    <a:gd name="T9" fmla="*/ 70 h 1061"/>
                    <a:gd name="T10" fmla="*/ 1827 w 1897"/>
                    <a:gd name="T11" fmla="*/ 0 h 1061"/>
                    <a:gd name="T12" fmla="*/ 70 w 1897"/>
                    <a:gd name="T13" fmla="*/ 0 h 1061"/>
                    <a:gd name="T14" fmla="*/ 0 w 1897"/>
                    <a:gd name="T15" fmla="*/ 70 h 1061"/>
                    <a:gd name="T16" fmla="*/ 0 w 1897"/>
                    <a:gd name="T17" fmla="*/ 991 h 10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897" h="1061">
                      <a:moveTo>
                        <a:pt x="0" y="991"/>
                      </a:moveTo>
                      <a:cubicBezTo>
                        <a:pt x="0" y="1029"/>
                        <a:pt x="31" y="1061"/>
                        <a:pt x="70" y="1061"/>
                      </a:cubicBezTo>
                      <a:cubicBezTo>
                        <a:pt x="1827" y="1061"/>
                        <a:pt x="1827" y="1061"/>
                        <a:pt x="1827" y="1061"/>
                      </a:cubicBezTo>
                      <a:cubicBezTo>
                        <a:pt x="1866" y="1061"/>
                        <a:pt x="1897" y="1029"/>
                        <a:pt x="1897" y="991"/>
                      </a:cubicBezTo>
                      <a:cubicBezTo>
                        <a:pt x="1897" y="70"/>
                        <a:pt x="1897" y="70"/>
                        <a:pt x="1897" y="70"/>
                      </a:cubicBezTo>
                      <a:cubicBezTo>
                        <a:pt x="1897" y="31"/>
                        <a:pt x="1866" y="0"/>
                        <a:pt x="1827" y="0"/>
                      </a:cubicBezTo>
                      <a:cubicBezTo>
                        <a:pt x="70" y="0"/>
                        <a:pt x="70" y="0"/>
                        <a:pt x="70" y="0"/>
                      </a:cubicBezTo>
                      <a:cubicBezTo>
                        <a:pt x="31" y="0"/>
                        <a:pt x="0" y="31"/>
                        <a:pt x="0" y="70"/>
                      </a:cubicBezTo>
                      <a:lnTo>
                        <a:pt x="0" y="991"/>
                      </a:lnTo>
                      <a:close/>
                    </a:path>
                  </a:pathLst>
                </a:custGeom>
                <a:solidFill>
                  <a:srgbClr val="9BE7D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459" name="矩形 458"/>
              <p:cNvSpPr/>
              <p:nvPr/>
            </p:nvSpPr>
            <p:spPr>
              <a:xfrm>
                <a:off x="-2910369" y="2647395"/>
                <a:ext cx="3446594" cy="1475309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463" name="组合 462"/>
          <p:cNvGrpSpPr/>
          <p:nvPr/>
        </p:nvGrpSpPr>
        <p:grpSpPr>
          <a:xfrm>
            <a:off x="11014383" y="1242390"/>
            <a:ext cx="602503" cy="1179778"/>
            <a:chOff x="11142545" y="1239927"/>
            <a:chExt cx="602503" cy="1179778"/>
          </a:xfrm>
        </p:grpSpPr>
        <p:cxnSp>
          <p:nvCxnSpPr>
            <p:cNvPr id="464" name="直接连接符 463"/>
            <p:cNvCxnSpPr/>
            <p:nvPr/>
          </p:nvCxnSpPr>
          <p:spPr>
            <a:xfrm>
              <a:off x="11415371" y="1239927"/>
              <a:ext cx="10623" cy="574780"/>
            </a:xfrm>
            <a:prstGeom prst="line">
              <a:avLst/>
            </a:prstGeom>
            <a:ln w="38100">
              <a:solidFill>
                <a:srgbClr val="F1F2F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65" name="组合 464"/>
            <p:cNvGrpSpPr/>
            <p:nvPr/>
          </p:nvGrpSpPr>
          <p:grpSpPr>
            <a:xfrm>
              <a:off x="11142545" y="1487308"/>
              <a:ext cx="602503" cy="932397"/>
              <a:chOff x="6086488" y="4283086"/>
              <a:chExt cx="484189" cy="749302"/>
            </a:xfrm>
          </p:grpSpPr>
          <p:sp>
            <p:nvSpPr>
              <p:cNvPr id="466" name="Freeform 315"/>
              <p:cNvSpPr>
                <a:spLocks/>
              </p:cNvSpPr>
              <p:nvPr/>
            </p:nvSpPr>
            <p:spPr bwMode="auto">
              <a:xfrm>
                <a:off x="6108713" y="4283086"/>
                <a:ext cx="461964" cy="727077"/>
              </a:xfrm>
              <a:custGeom>
                <a:avLst/>
                <a:gdLst>
                  <a:gd name="T0" fmla="*/ 1101 w 1101"/>
                  <a:gd name="T1" fmla="*/ 577 h 1729"/>
                  <a:gd name="T2" fmla="*/ 1012 w 1101"/>
                  <a:gd name="T3" fmla="*/ 577 h 1729"/>
                  <a:gd name="T4" fmla="*/ 1012 w 1101"/>
                  <a:gd name="T5" fmla="*/ 205 h 1729"/>
                  <a:gd name="T6" fmla="*/ 1012 w 1101"/>
                  <a:gd name="T7" fmla="*/ 205 h 1729"/>
                  <a:gd name="T8" fmla="*/ 1012 w 1101"/>
                  <a:gd name="T9" fmla="*/ 205 h 1729"/>
                  <a:gd name="T10" fmla="*/ 1012 w 1101"/>
                  <a:gd name="T11" fmla="*/ 205 h 1729"/>
                  <a:gd name="T12" fmla="*/ 971 w 1101"/>
                  <a:gd name="T13" fmla="*/ 76 h 1729"/>
                  <a:gd name="T14" fmla="*/ 971 w 1101"/>
                  <a:gd name="T15" fmla="*/ 76 h 1729"/>
                  <a:gd name="T16" fmla="*/ 956 w 1101"/>
                  <a:gd name="T17" fmla="*/ 28 h 1729"/>
                  <a:gd name="T18" fmla="*/ 956 w 1101"/>
                  <a:gd name="T19" fmla="*/ 28 h 1729"/>
                  <a:gd name="T20" fmla="*/ 956 w 1101"/>
                  <a:gd name="T21" fmla="*/ 28 h 1729"/>
                  <a:gd name="T22" fmla="*/ 948 w 1101"/>
                  <a:gd name="T23" fmla="*/ 54 h 1729"/>
                  <a:gd name="T24" fmla="*/ 941 w 1101"/>
                  <a:gd name="T25" fmla="*/ 76 h 1729"/>
                  <a:gd name="T26" fmla="*/ 941 w 1101"/>
                  <a:gd name="T27" fmla="*/ 76 h 1729"/>
                  <a:gd name="T28" fmla="*/ 900 w 1101"/>
                  <a:gd name="T29" fmla="*/ 205 h 1729"/>
                  <a:gd name="T30" fmla="*/ 900 w 1101"/>
                  <a:gd name="T31" fmla="*/ 205 h 1729"/>
                  <a:gd name="T32" fmla="*/ 900 w 1101"/>
                  <a:gd name="T33" fmla="*/ 205 h 1729"/>
                  <a:gd name="T34" fmla="*/ 900 w 1101"/>
                  <a:gd name="T35" fmla="*/ 205 h 1729"/>
                  <a:gd name="T36" fmla="*/ 900 w 1101"/>
                  <a:gd name="T37" fmla="*/ 205 h 1729"/>
                  <a:gd name="T38" fmla="*/ 900 w 1101"/>
                  <a:gd name="T39" fmla="*/ 205 h 1729"/>
                  <a:gd name="T40" fmla="*/ 900 w 1101"/>
                  <a:gd name="T41" fmla="*/ 577 h 1729"/>
                  <a:gd name="T42" fmla="*/ 850 w 1101"/>
                  <a:gd name="T43" fmla="*/ 577 h 1729"/>
                  <a:gd name="T44" fmla="*/ 850 w 1101"/>
                  <a:gd name="T45" fmla="*/ 177 h 1729"/>
                  <a:gd name="T46" fmla="*/ 850 w 1101"/>
                  <a:gd name="T47" fmla="*/ 177 h 1729"/>
                  <a:gd name="T48" fmla="*/ 850 w 1101"/>
                  <a:gd name="T49" fmla="*/ 176 h 1729"/>
                  <a:gd name="T50" fmla="*/ 850 w 1101"/>
                  <a:gd name="T51" fmla="*/ 176 h 1729"/>
                  <a:gd name="T52" fmla="*/ 809 w 1101"/>
                  <a:gd name="T53" fmla="*/ 48 h 1729"/>
                  <a:gd name="T54" fmla="*/ 810 w 1101"/>
                  <a:gd name="T55" fmla="*/ 48 h 1729"/>
                  <a:gd name="T56" fmla="*/ 795 w 1101"/>
                  <a:gd name="T57" fmla="*/ 0 h 1729"/>
                  <a:gd name="T58" fmla="*/ 794 w 1101"/>
                  <a:gd name="T59" fmla="*/ 0 h 1729"/>
                  <a:gd name="T60" fmla="*/ 794 w 1101"/>
                  <a:gd name="T61" fmla="*/ 0 h 1729"/>
                  <a:gd name="T62" fmla="*/ 786 w 1101"/>
                  <a:gd name="T63" fmla="*/ 26 h 1729"/>
                  <a:gd name="T64" fmla="*/ 779 w 1101"/>
                  <a:gd name="T65" fmla="*/ 48 h 1729"/>
                  <a:gd name="T66" fmla="*/ 779 w 1101"/>
                  <a:gd name="T67" fmla="*/ 48 h 1729"/>
                  <a:gd name="T68" fmla="*/ 739 w 1101"/>
                  <a:gd name="T69" fmla="*/ 176 h 1729"/>
                  <a:gd name="T70" fmla="*/ 739 w 1101"/>
                  <a:gd name="T71" fmla="*/ 176 h 1729"/>
                  <a:gd name="T72" fmla="*/ 739 w 1101"/>
                  <a:gd name="T73" fmla="*/ 176 h 1729"/>
                  <a:gd name="T74" fmla="*/ 739 w 1101"/>
                  <a:gd name="T75" fmla="*/ 176 h 1729"/>
                  <a:gd name="T76" fmla="*/ 739 w 1101"/>
                  <a:gd name="T77" fmla="*/ 177 h 1729"/>
                  <a:gd name="T78" fmla="*/ 739 w 1101"/>
                  <a:gd name="T79" fmla="*/ 177 h 1729"/>
                  <a:gd name="T80" fmla="*/ 739 w 1101"/>
                  <a:gd name="T81" fmla="*/ 577 h 1729"/>
                  <a:gd name="T82" fmla="*/ 0 w 1101"/>
                  <a:gd name="T83" fmla="*/ 577 h 1729"/>
                  <a:gd name="T84" fmla="*/ 0 w 1101"/>
                  <a:gd name="T85" fmla="*/ 1486 h 1729"/>
                  <a:gd name="T86" fmla="*/ 548 w 1101"/>
                  <a:gd name="T87" fmla="*/ 1729 h 1729"/>
                  <a:gd name="T88" fmla="*/ 1101 w 1101"/>
                  <a:gd name="T89" fmla="*/ 1486 h 1729"/>
                  <a:gd name="T90" fmla="*/ 1101 w 1101"/>
                  <a:gd name="T91" fmla="*/ 577 h 1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101" h="1729">
                    <a:moveTo>
                      <a:pt x="1101" y="577"/>
                    </a:moveTo>
                    <a:cubicBezTo>
                      <a:pt x="1012" y="577"/>
                      <a:pt x="1012" y="577"/>
                      <a:pt x="1012" y="577"/>
                    </a:cubicBezTo>
                    <a:cubicBezTo>
                      <a:pt x="1012" y="205"/>
                      <a:pt x="1012" y="205"/>
                      <a:pt x="1012" y="205"/>
                    </a:cubicBezTo>
                    <a:cubicBezTo>
                      <a:pt x="1012" y="205"/>
                      <a:pt x="1012" y="205"/>
                      <a:pt x="1012" y="205"/>
                    </a:cubicBezTo>
                    <a:cubicBezTo>
                      <a:pt x="1012" y="205"/>
                      <a:pt x="1012" y="205"/>
                      <a:pt x="1012" y="205"/>
                    </a:cubicBezTo>
                    <a:cubicBezTo>
                      <a:pt x="1012" y="205"/>
                      <a:pt x="1012" y="205"/>
                      <a:pt x="1012" y="205"/>
                    </a:cubicBezTo>
                    <a:cubicBezTo>
                      <a:pt x="971" y="76"/>
                      <a:pt x="971" y="76"/>
                      <a:pt x="971" y="76"/>
                    </a:cubicBezTo>
                    <a:cubicBezTo>
                      <a:pt x="971" y="76"/>
                      <a:pt x="971" y="76"/>
                      <a:pt x="971" y="76"/>
                    </a:cubicBezTo>
                    <a:cubicBezTo>
                      <a:pt x="956" y="28"/>
                      <a:pt x="956" y="28"/>
                      <a:pt x="956" y="28"/>
                    </a:cubicBezTo>
                    <a:cubicBezTo>
                      <a:pt x="956" y="28"/>
                      <a:pt x="956" y="28"/>
                      <a:pt x="956" y="28"/>
                    </a:cubicBezTo>
                    <a:cubicBezTo>
                      <a:pt x="956" y="28"/>
                      <a:pt x="956" y="28"/>
                      <a:pt x="956" y="28"/>
                    </a:cubicBezTo>
                    <a:cubicBezTo>
                      <a:pt x="948" y="54"/>
                      <a:pt x="948" y="54"/>
                      <a:pt x="948" y="54"/>
                    </a:cubicBezTo>
                    <a:cubicBezTo>
                      <a:pt x="941" y="76"/>
                      <a:pt x="941" y="76"/>
                      <a:pt x="941" y="76"/>
                    </a:cubicBezTo>
                    <a:cubicBezTo>
                      <a:pt x="941" y="76"/>
                      <a:pt x="941" y="76"/>
                      <a:pt x="941" y="76"/>
                    </a:cubicBezTo>
                    <a:cubicBezTo>
                      <a:pt x="900" y="205"/>
                      <a:pt x="900" y="205"/>
                      <a:pt x="900" y="205"/>
                    </a:cubicBezTo>
                    <a:cubicBezTo>
                      <a:pt x="900" y="205"/>
                      <a:pt x="900" y="205"/>
                      <a:pt x="900" y="205"/>
                    </a:cubicBezTo>
                    <a:cubicBezTo>
                      <a:pt x="900" y="205"/>
                      <a:pt x="900" y="205"/>
                      <a:pt x="900" y="205"/>
                    </a:cubicBezTo>
                    <a:cubicBezTo>
                      <a:pt x="900" y="205"/>
                      <a:pt x="900" y="205"/>
                      <a:pt x="900" y="205"/>
                    </a:cubicBezTo>
                    <a:cubicBezTo>
                      <a:pt x="900" y="205"/>
                      <a:pt x="900" y="205"/>
                      <a:pt x="900" y="205"/>
                    </a:cubicBezTo>
                    <a:cubicBezTo>
                      <a:pt x="900" y="205"/>
                      <a:pt x="900" y="205"/>
                      <a:pt x="900" y="205"/>
                    </a:cubicBezTo>
                    <a:cubicBezTo>
                      <a:pt x="900" y="577"/>
                      <a:pt x="900" y="577"/>
                      <a:pt x="900" y="577"/>
                    </a:cubicBezTo>
                    <a:cubicBezTo>
                      <a:pt x="850" y="577"/>
                      <a:pt x="850" y="577"/>
                      <a:pt x="850" y="577"/>
                    </a:cubicBezTo>
                    <a:cubicBezTo>
                      <a:pt x="850" y="177"/>
                      <a:pt x="850" y="177"/>
                      <a:pt x="850" y="177"/>
                    </a:cubicBezTo>
                    <a:cubicBezTo>
                      <a:pt x="850" y="177"/>
                      <a:pt x="850" y="177"/>
                      <a:pt x="850" y="177"/>
                    </a:cubicBezTo>
                    <a:cubicBezTo>
                      <a:pt x="850" y="176"/>
                      <a:pt x="850" y="176"/>
                      <a:pt x="850" y="176"/>
                    </a:cubicBezTo>
                    <a:cubicBezTo>
                      <a:pt x="850" y="176"/>
                      <a:pt x="850" y="176"/>
                      <a:pt x="850" y="176"/>
                    </a:cubicBezTo>
                    <a:cubicBezTo>
                      <a:pt x="809" y="48"/>
                      <a:pt x="809" y="48"/>
                      <a:pt x="809" y="48"/>
                    </a:cubicBezTo>
                    <a:cubicBezTo>
                      <a:pt x="810" y="48"/>
                      <a:pt x="810" y="48"/>
                      <a:pt x="810" y="48"/>
                    </a:cubicBezTo>
                    <a:cubicBezTo>
                      <a:pt x="795" y="0"/>
                      <a:pt x="795" y="0"/>
                      <a:pt x="795" y="0"/>
                    </a:cubicBezTo>
                    <a:cubicBezTo>
                      <a:pt x="794" y="0"/>
                      <a:pt x="794" y="0"/>
                      <a:pt x="794" y="0"/>
                    </a:cubicBezTo>
                    <a:cubicBezTo>
                      <a:pt x="794" y="0"/>
                      <a:pt x="794" y="0"/>
                      <a:pt x="794" y="0"/>
                    </a:cubicBezTo>
                    <a:cubicBezTo>
                      <a:pt x="786" y="26"/>
                      <a:pt x="786" y="26"/>
                      <a:pt x="786" y="26"/>
                    </a:cubicBezTo>
                    <a:cubicBezTo>
                      <a:pt x="779" y="48"/>
                      <a:pt x="779" y="48"/>
                      <a:pt x="779" y="48"/>
                    </a:cubicBezTo>
                    <a:cubicBezTo>
                      <a:pt x="779" y="48"/>
                      <a:pt x="779" y="48"/>
                      <a:pt x="779" y="48"/>
                    </a:cubicBezTo>
                    <a:cubicBezTo>
                      <a:pt x="739" y="176"/>
                      <a:pt x="739" y="176"/>
                      <a:pt x="739" y="176"/>
                    </a:cubicBezTo>
                    <a:cubicBezTo>
                      <a:pt x="739" y="176"/>
                      <a:pt x="739" y="176"/>
                      <a:pt x="739" y="176"/>
                    </a:cubicBezTo>
                    <a:cubicBezTo>
                      <a:pt x="739" y="176"/>
                      <a:pt x="739" y="176"/>
                      <a:pt x="739" y="176"/>
                    </a:cubicBezTo>
                    <a:cubicBezTo>
                      <a:pt x="739" y="176"/>
                      <a:pt x="739" y="176"/>
                      <a:pt x="739" y="176"/>
                    </a:cubicBezTo>
                    <a:cubicBezTo>
                      <a:pt x="739" y="177"/>
                      <a:pt x="739" y="177"/>
                      <a:pt x="739" y="177"/>
                    </a:cubicBezTo>
                    <a:cubicBezTo>
                      <a:pt x="739" y="177"/>
                      <a:pt x="739" y="177"/>
                      <a:pt x="739" y="177"/>
                    </a:cubicBezTo>
                    <a:cubicBezTo>
                      <a:pt x="739" y="577"/>
                      <a:pt x="739" y="577"/>
                      <a:pt x="739" y="577"/>
                    </a:cubicBezTo>
                    <a:cubicBezTo>
                      <a:pt x="0" y="577"/>
                      <a:pt x="0" y="577"/>
                      <a:pt x="0" y="577"/>
                    </a:cubicBezTo>
                    <a:cubicBezTo>
                      <a:pt x="0" y="1486"/>
                      <a:pt x="0" y="1486"/>
                      <a:pt x="0" y="1486"/>
                    </a:cubicBezTo>
                    <a:cubicBezTo>
                      <a:pt x="548" y="1729"/>
                      <a:pt x="548" y="1729"/>
                      <a:pt x="548" y="1729"/>
                    </a:cubicBezTo>
                    <a:cubicBezTo>
                      <a:pt x="1101" y="1486"/>
                      <a:pt x="1101" y="1486"/>
                      <a:pt x="1101" y="1486"/>
                    </a:cubicBezTo>
                    <a:lnTo>
                      <a:pt x="1101" y="577"/>
                    </a:lnTo>
                    <a:close/>
                  </a:path>
                </a:pathLst>
              </a:custGeom>
              <a:solidFill>
                <a:srgbClr val="6D6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7" name="Freeform 316"/>
              <p:cNvSpPr>
                <a:spLocks/>
              </p:cNvSpPr>
              <p:nvPr/>
            </p:nvSpPr>
            <p:spPr bwMode="auto">
              <a:xfrm>
                <a:off x="6472251" y="4310074"/>
                <a:ext cx="46038" cy="476251"/>
              </a:xfrm>
              <a:custGeom>
                <a:avLst/>
                <a:gdLst>
                  <a:gd name="T0" fmla="*/ 111 w 111"/>
                  <a:gd name="T1" fmla="*/ 177 h 1133"/>
                  <a:gd name="T2" fmla="*/ 55 w 111"/>
                  <a:gd name="T3" fmla="*/ 0 h 1133"/>
                  <a:gd name="T4" fmla="*/ 0 w 111"/>
                  <a:gd name="T5" fmla="*/ 177 h 1133"/>
                  <a:gd name="T6" fmla="*/ 0 w 111"/>
                  <a:gd name="T7" fmla="*/ 177 h 1133"/>
                  <a:gd name="T8" fmla="*/ 0 w 111"/>
                  <a:gd name="T9" fmla="*/ 177 h 1133"/>
                  <a:gd name="T10" fmla="*/ 0 w 111"/>
                  <a:gd name="T11" fmla="*/ 177 h 1133"/>
                  <a:gd name="T12" fmla="*/ 0 w 111"/>
                  <a:gd name="T13" fmla="*/ 177 h 1133"/>
                  <a:gd name="T14" fmla="*/ 0 w 111"/>
                  <a:gd name="T15" fmla="*/ 1119 h 1133"/>
                  <a:gd name="T16" fmla="*/ 15 w 111"/>
                  <a:gd name="T17" fmla="*/ 1133 h 1133"/>
                  <a:gd name="T18" fmla="*/ 96 w 111"/>
                  <a:gd name="T19" fmla="*/ 1133 h 1133"/>
                  <a:gd name="T20" fmla="*/ 111 w 111"/>
                  <a:gd name="T21" fmla="*/ 1119 h 1133"/>
                  <a:gd name="T22" fmla="*/ 111 w 111"/>
                  <a:gd name="T23" fmla="*/ 177 h 1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11" h="1133">
                    <a:moveTo>
                      <a:pt x="111" y="177"/>
                    </a:moveTo>
                    <a:cubicBezTo>
                      <a:pt x="55" y="0"/>
                      <a:pt x="55" y="0"/>
                      <a:pt x="55" y="0"/>
                    </a:cubicBezTo>
                    <a:cubicBezTo>
                      <a:pt x="0" y="177"/>
                      <a:pt x="0" y="177"/>
                      <a:pt x="0" y="177"/>
                    </a:cubicBezTo>
                    <a:cubicBezTo>
                      <a:pt x="0" y="177"/>
                      <a:pt x="0" y="177"/>
                      <a:pt x="0" y="177"/>
                    </a:cubicBezTo>
                    <a:cubicBezTo>
                      <a:pt x="0" y="177"/>
                      <a:pt x="0" y="177"/>
                      <a:pt x="0" y="177"/>
                    </a:cubicBezTo>
                    <a:cubicBezTo>
                      <a:pt x="0" y="177"/>
                      <a:pt x="0" y="177"/>
                      <a:pt x="0" y="177"/>
                    </a:cubicBezTo>
                    <a:cubicBezTo>
                      <a:pt x="0" y="177"/>
                      <a:pt x="0" y="177"/>
                      <a:pt x="0" y="177"/>
                    </a:cubicBezTo>
                    <a:cubicBezTo>
                      <a:pt x="0" y="1119"/>
                      <a:pt x="0" y="1119"/>
                      <a:pt x="0" y="1119"/>
                    </a:cubicBezTo>
                    <a:cubicBezTo>
                      <a:pt x="0" y="1127"/>
                      <a:pt x="6" y="1133"/>
                      <a:pt x="15" y="1133"/>
                    </a:cubicBezTo>
                    <a:cubicBezTo>
                      <a:pt x="96" y="1133"/>
                      <a:pt x="96" y="1133"/>
                      <a:pt x="96" y="1133"/>
                    </a:cubicBezTo>
                    <a:cubicBezTo>
                      <a:pt x="104" y="1133"/>
                      <a:pt x="111" y="1127"/>
                      <a:pt x="111" y="1119"/>
                    </a:cubicBezTo>
                    <a:cubicBezTo>
                      <a:pt x="111" y="177"/>
                      <a:pt x="111" y="177"/>
                      <a:pt x="111" y="177"/>
                    </a:cubicBezTo>
                    <a:close/>
                  </a:path>
                </a:pathLst>
              </a:custGeom>
              <a:solidFill>
                <a:srgbClr val="FEC7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8" name="Freeform 317"/>
              <p:cNvSpPr>
                <a:spLocks/>
              </p:cNvSpPr>
              <p:nvPr/>
            </p:nvSpPr>
            <p:spPr bwMode="auto">
              <a:xfrm>
                <a:off x="6488126" y="4310074"/>
                <a:ext cx="14288" cy="19050"/>
              </a:xfrm>
              <a:custGeom>
                <a:avLst/>
                <a:gdLst>
                  <a:gd name="T0" fmla="*/ 0 w 9"/>
                  <a:gd name="T1" fmla="*/ 12 h 12"/>
                  <a:gd name="T2" fmla="*/ 5 w 9"/>
                  <a:gd name="T3" fmla="*/ 0 h 12"/>
                  <a:gd name="T4" fmla="*/ 9 w 9"/>
                  <a:gd name="T5" fmla="*/ 12 h 12"/>
                  <a:gd name="T6" fmla="*/ 0 w 9"/>
                  <a:gd name="T7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12">
                    <a:moveTo>
                      <a:pt x="0" y="12"/>
                    </a:moveTo>
                    <a:lnTo>
                      <a:pt x="5" y="0"/>
                    </a:lnTo>
                    <a:lnTo>
                      <a:pt x="9" y="12"/>
                    </a:lnTo>
                    <a:lnTo>
                      <a:pt x="0" y="12"/>
                    </a:lnTo>
                    <a:close/>
                  </a:path>
                </a:pathLst>
              </a:custGeom>
              <a:solidFill>
                <a:srgbClr val="8082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9" name="Freeform 318"/>
              <p:cNvSpPr>
                <a:spLocks/>
              </p:cNvSpPr>
              <p:nvPr/>
            </p:nvSpPr>
            <p:spPr bwMode="auto">
              <a:xfrm>
                <a:off x="6483364" y="4384686"/>
                <a:ext cx="23813" cy="388939"/>
              </a:xfrm>
              <a:custGeom>
                <a:avLst/>
                <a:gdLst>
                  <a:gd name="T0" fmla="*/ 0 w 55"/>
                  <a:gd name="T1" fmla="*/ 28 h 929"/>
                  <a:gd name="T2" fmla="*/ 0 w 55"/>
                  <a:gd name="T3" fmla="*/ 912 h 929"/>
                  <a:gd name="T4" fmla="*/ 16 w 55"/>
                  <a:gd name="T5" fmla="*/ 929 h 929"/>
                  <a:gd name="T6" fmla="*/ 38 w 55"/>
                  <a:gd name="T7" fmla="*/ 929 h 929"/>
                  <a:gd name="T8" fmla="*/ 55 w 55"/>
                  <a:gd name="T9" fmla="*/ 912 h 929"/>
                  <a:gd name="T10" fmla="*/ 55 w 55"/>
                  <a:gd name="T11" fmla="*/ 28 h 929"/>
                  <a:gd name="T12" fmla="*/ 27 w 55"/>
                  <a:gd name="T13" fmla="*/ 0 h 929"/>
                  <a:gd name="T14" fmla="*/ 0 w 55"/>
                  <a:gd name="T15" fmla="*/ 28 h 9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5" h="929">
                    <a:moveTo>
                      <a:pt x="0" y="28"/>
                    </a:moveTo>
                    <a:cubicBezTo>
                      <a:pt x="0" y="912"/>
                      <a:pt x="0" y="912"/>
                      <a:pt x="0" y="912"/>
                    </a:cubicBezTo>
                    <a:cubicBezTo>
                      <a:pt x="0" y="921"/>
                      <a:pt x="7" y="929"/>
                      <a:pt x="16" y="929"/>
                    </a:cubicBezTo>
                    <a:cubicBezTo>
                      <a:pt x="38" y="929"/>
                      <a:pt x="38" y="929"/>
                      <a:pt x="38" y="929"/>
                    </a:cubicBezTo>
                    <a:cubicBezTo>
                      <a:pt x="48" y="929"/>
                      <a:pt x="55" y="921"/>
                      <a:pt x="55" y="912"/>
                    </a:cubicBezTo>
                    <a:cubicBezTo>
                      <a:pt x="55" y="28"/>
                      <a:pt x="55" y="28"/>
                      <a:pt x="55" y="28"/>
                    </a:cubicBezTo>
                    <a:cubicBezTo>
                      <a:pt x="55" y="13"/>
                      <a:pt x="43" y="0"/>
                      <a:pt x="27" y="0"/>
                    </a:cubicBezTo>
                    <a:cubicBezTo>
                      <a:pt x="12" y="0"/>
                      <a:pt x="0" y="13"/>
                      <a:pt x="0" y="28"/>
                    </a:cubicBezTo>
                  </a:path>
                </a:pathLst>
              </a:custGeom>
              <a:solidFill>
                <a:srgbClr val="96A5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0" name="Freeform 319"/>
              <p:cNvSpPr>
                <a:spLocks/>
              </p:cNvSpPr>
              <p:nvPr/>
            </p:nvSpPr>
            <p:spPr bwMode="auto">
              <a:xfrm>
                <a:off x="6507176" y="4384686"/>
                <a:ext cx="11113" cy="388939"/>
              </a:xfrm>
              <a:custGeom>
                <a:avLst/>
                <a:gdLst>
                  <a:gd name="T0" fmla="*/ 0 w 28"/>
                  <a:gd name="T1" fmla="*/ 28 h 929"/>
                  <a:gd name="T2" fmla="*/ 0 w 28"/>
                  <a:gd name="T3" fmla="*/ 912 h 929"/>
                  <a:gd name="T4" fmla="*/ 17 w 28"/>
                  <a:gd name="T5" fmla="*/ 929 h 929"/>
                  <a:gd name="T6" fmla="*/ 28 w 28"/>
                  <a:gd name="T7" fmla="*/ 929 h 929"/>
                  <a:gd name="T8" fmla="*/ 28 w 28"/>
                  <a:gd name="T9" fmla="*/ 0 h 929"/>
                  <a:gd name="T10" fmla="*/ 0 w 28"/>
                  <a:gd name="T11" fmla="*/ 28 h 9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" h="929">
                    <a:moveTo>
                      <a:pt x="0" y="28"/>
                    </a:moveTo>
                    <a:cubicBezTo>
                      <a:pt x="0" y="912"/>
                      <a:pt x="0" y="912"/>
                      <a:pt x="0" y="912"/>
                    </a:cubicBezTo>
                    <a:cubicBezTo>
                      <a:pt x="0" y="921"/>
                      <a:pt x="8" y="929"/>
                      <a:pt x="17" y="929"/>
                    </a:cubicBezTo>
                    <a:cubicBezTo>
                      <a:pt x="28" y="929"/>
                      <a:pt x="28" y="929"/>
                      <a:pt x="28" y="929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13" y="0"/>
                      <a:pt x="0" y="13"/>
                      <a:pt x="0" y="28"/>
                    </a:cubicBezTo>
                  </a:path>
                </a:pathLst>
              </a:custGeom>
              <a:solidFill>
                <a:srgbClr val="6953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1" name="Freeform 320"/>
              <p:cNvSpPr>
                <a:spLocks/>
              </p:cNvSpPr>
              <p:nvPr/>
            </p:nvSpPr>
            <p:spPr bwMode="auto">
              <a:xfrm>
                <a:off x="6472251" y="4384686"/>
                <a:ext cx="11113" cy="388939"/>
              </a:xfrm>
              <a:custGeom>
                <a:avLst/>
                <a:gdLst>
                  <a:gd name="T0" fmla="*/ 28 w 28"/>
                  <a:gd name="T1" fmla="*/ 28 h 929"/>
                  <a:gd name="T2" fmla="*/ 28 w 28"/>
                  <a:gd name="T3" fmla="*/ 912 h 929"/>
                  <a:gd name="T4" fmla="*/ 11 w 28"/>
                  <a:gd name="T5" fmla="*/ 929 h 929"/>
                  <a:gd name="T6" fmla="*/ 0 w 28"/>
                  <a:gd name="T7" fmla="*/ 929 h 929"/>
                  <a:gd name="T8" fmla="*/ 0 w 28"/>
                  <a:gd name="T9" fmla="*/ 0 h 929"/>
                  <a:gd name="T10" fmla="*/ 28 w 28"/>
                  <a:gd name="T11" fmla="*/ 28 h 9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" h="929">
                    <a:moveTo>
                      <a:pt x="28" y="28"/>
                    </a:moveTo>
                    <a:cubicBezTo>
                      <a:pt x="28" y="912"/>
                      <a:pt x="28" y="912"/>
                      <a:pt x="28" y="912"/>
                    </a:cubicBezTo>
                    <a:cubicBezTo>
                      <a:pt x="28" y="921"/>
                      <a:pt x="20" y="929"/>
                      <a:pt x="11" y="929"/>
                    </a:cubicBezTo>
                    <a:cubicBezTo>
                      <a:pt x="0" y="929"/>
                      <a:pt x="0" y="929"/>
                      <a:pt x="0" y="92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5" y="0"/>
                      <a:pt x="28" y="13"/>
                      <a:pt x="28" y="28"/>
                    </a:cubicBezTo>
                  </a:path>
                </a:pathLst>
              </a:custGeom>
              <a:solidFill>
                <a:srgbClr val="6953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2" name="Rectangle 321"/>
              <p:cNvSpPr>
                <a:spLocks noChangeArrowheads="1"/>
              </p:cNvSpPr>
              <p:nvPr/>
            </p:nvSpPr>
            <p:spPr bwMode="auto">
              <a:xfrm>
                <a:off x="6472251" y="4767275"/>
                <a:ext cx="11113" cy="7938"/>
              </a:xfrm>
              <a:prstGeom prst="rect">
                <a:avLst/>
              </a:prstGeom>
              <a:solidFill>
                <a:srgbClr val="5859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3" name="Rectangle 322"/>
              <p:cNvSpPr>
                <a:spLocks noChangeArrowheads="1"/>
              </p:cNvSpPr>
              <p:nvPr/>
            </p:nvSpPr>
            <p:spPr bwMode="auto">
              <a:xfrm>
                <a:off x="6507176" y="4767275"/>
                <a:ext cx="11113" cy="7938"/>
              </a:xfrm>
              <a:prstGeom prst="rect">
                <a:avLst/>
              </a:prstGeom>
              <a:solidFill>
                <a:srgbClr val="5859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4" name="Rectangle 323"/>
              <p:cNvSpPr>
                <a:spLocks noChangeArrowheads="1"/>
              </p:cNvSpPr>
              <p:nvPr/>
            </p:nvSpPr>
            <p:spPr bwMode="auto">
              <a:xfrm>
                <a:off x="6483364" y="4767275"/>
                <a:ext cx="23813" cy="7938"/>
              </a:xfrm>
              <a:prstGeom prst="rect">
                <a:avLst/>
              </a:prstGeom>
              <a:solidFill>
                <a:srgbClr val="6D6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5" name="Freeform 324"/>
              <p:cNvSpPr>
                <a:spLocks/>
              </p:cNvSpPr>
              <p:nvPr/>
            </p:nvSpPr>
            <p:spPr bwMode="auto">
              <a:xfrm>
                <a:off x="6403989" y="4297374"/>
                <a:ext cx="46038" cy="476251"/>
              </a:xfrm>
              <a:custGeom>
                <a:avLst/>
                <a:gdLst>
                  <a:gd name="T0" fmla="*/ 111 w 111"/>
                  <a:gd name="T1" fmla="*/ 177 h 1133"/>
                  <a:gd name="T2" fmla="*/ 56 w 111"/>
                  <a:gd name="T3" fmla="*/ 0 h 1133"/>
                  <a:gd name="T4" fmla="*/ 0 w 111"/>
                  <a:gd name="T5" fmla="*/ 177 h 1133"/>
                  <a:gd name="T6" fmla="*/ 0 w 111"/>
                  <a:gd name="T7" fmla="*/ 177 h 1133"/>
                  <a:gd name="T8" fmla="*/ 0 w 111"/>
                  <a:gd name="T9" fmla="*/ 177 h 1133"/>
                  <a:gd name="T10" fmla="*/ 0 w 111"/>
                  <a:gd name="T11" fmla="*/ 177 h 1133"/>
                  <a:gd name="T12" fmla="*/ 0 w 111"/>
                  <a:gd name="T13" fmla="*/ 177 h 1133"/>
                  <a:gd name="T14" fmla="*/ 0 w 111"/>
                  <a:gd name="T15" fmla="*/ 1118 h 1133"/>
                  <a:gd name="T16" fmla="*/ 15 w 111"/>
                  <a:gd name="T17" fmla="*/ 1133 h 1133"/>
                  <a:gd name="T18" fmla="*/ 97 w 111"/>
                  <a:gd name="T19" fmla="*/ 1133 h 1133"/>
                  <a:gd name="T20" fmla="*/ 111 w 111"/>
                  <a:gd name="T21" fmla="*/ 1118 h 1133"/>
                  <a:gd name="T22" fmla="*/ 111 w 111"/>
                  <a:gd name="T23" fmla="*/ 177 h 1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11" h="1133">
                    <a:moveTo>
                      <a:pt x="111" y="177"/>
                    </a:moveTo>
                    <a:cubicBezTo>
                      <a:pt x="56" y="0"/>
                      <a:pt x="56" y="0"/>
                      <a:pt x="56" y="0"/>
                    </a:cubicBezTo>
                    <a:cubicBezTo>
                      <a:pt x="0" y="177"/>
                      <a:pt x="0" y="177"/>
                      <a:pt x="0" y="177"/>
                    </a:cubicBezTo>
                    <a:cubicBezTo>
                      <a:pt x="0" y="177"/>
                      <a:pt x="0" y="177"/>
                      <a:pt x="0" y="177"/>
                    </a:cubicBezTo>
                    <a:cubicBezTo>
                      <a:pt x="0" y="177"/>
                      <a:pt x="0" y="177"/>
                      <a:pt x="0" y="177"/>
                    </a:cubicBezTo>
                    <a:cubicBezTo>
                      <a:pt x="0" y="177"/>
                      <a:pt x="0" y="177"/>
                      <a:pt x="0" y="177"/>
                    </a:cubicBezTo>
                    <a:cubicBezTo>
                      <a:pt x="0" y="177"/>
                      <a:pt x="0" y="177"/>
                      <a:pt x="0" y="177"/>
                    </a:cubicBezTo>
                    <a:cubicBezTo>
                      <a:pt x="0" y="1118"/>
                      <a:pt x="0" y="1118"/>
                      <a:pt x="0" y="1118"/>
                    </a:cubicBezTo>
                    <a:cubicBezTo>
                      <a:pt x="0" y="1127"/>
                      <a:pt x="7" y="1133"/>
                      <a:pt x="15" y="1133"/>
                    </a:cubicBezTo>
                    <a:cubicBezTo>
                      <a:pt x="97" y="1133"/>
                      <a:pt x="97" y="1133"/>
                      <a:pt x="97" y="1133"/>
                    </a:cubicBezTo>
                    <a:cubicBezTo>
                      <a:pt x="105" y="1133"/>
                      <a:pt x="111" y="1127"/>
                      <a:pt x="111" y="1118"/>
                    </a:cubicBezTo>
                    <a:cubicBezTo>
                      <a:pt x="111" y="177"/>
                      <a:pt x="111" y="177"/>
                      <a:pt x="111" y="177"/>
                    </a:cubicBezTo>
                    <a:close/>
                  </a:path>
                </a:pathLst>
              </a:custGeom>
              <a:solidFill>
                <a:srgbClr val="FEC7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6" name="Freeform 325"/>
              <p:cNvSpPr>
                <a:spLocks/>
              </p:cNvSpPr>
              <p:nvPr/>
            </p:nvSpPr>
            <p:spPr bwMode="auto">
              <a:xfrm>
                <a:off x="6421451" y="4297374"/>
                <a:ext cx="12700" cy="20638"/>
              </a:xfrm>
              <a:custGeom>
                <a:avLst/>
                <a:gdLst>
                  <a:gd name="T0" fmla="*/ 0 w 8"/>
                  <a:gd name="T1" fmla="*/ 13 h 13"/>
                  <a:gd name="T2" fmla="*/ 4 w 8"/>
                  <a:gd name="T3" fmla="*/ 0 h 13"/>
                  <a:gd name="T4" fmla="*/ 8 w 8"/>
                  <a:gd name="T5" fmla="*/ 13 h 13"/>
                  <a:gd name="T6" fmla="*/ 0 w 8"/>
                  <a:gd name="T7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13">
                    <a:moveTo>
                      <a:pt x="0" y="13"/>
                    </a:moveTo>
                    <a:lnTo>
                      <a:pt x="4" y="0"/>
                    </a:lnTo>
                    <a:lnTo>
                      <a:pt x="8" y="13"/>
                    </a:lnTo>
                    <a:lnTo>
                      <a:pt x="0" y="13"/>
                    </a:lnTo>
                    <a:close/>
                  </a:path>
                </a:pathLst>
              </a:custGeom>
              <a:solidFill>
                <a:srgbClr val="F2642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7" name="Freeform 326"/>
              <p:cNvSpPr>
                <a:spLocks/>
              </p:cNvSpPr>
              <p:nvPr/>
            </p:nvSpPr>
            <p:spPr bwMode="auto">
              <a:xfrm>
                <a:off x="6415101" y="4371986"/>
                <a:ext cx="23813" cy="390526"/>
              </a:xfrm>
              <a:custGeom>
                <a:avLst/>
                <a:gdLst>
                  <a:gd name="T0" fmla="*/ 0 w 56"/>
                  <a:gd name="T1" fmla="*/ 28 h 928"/>
                  <a:gd name="T2" fmla="*/ 0 w 56"/>
                  <a:gd name="T3" fmla="*/ 912 h 928"/>
                  <a:gd name="T4" fmla="*/ 17 w 56"/>
                  <a:gd name="T5" fmla="*/ 928 h 928"/>
                  <a:gd name="T6" fmla="*/ 39 w 56"/>
                  <a:gd name="T7" fmla="*/ 928 h 928"/>
                  <a:gd name="T8" fmla="*/ 56 w 56"/>
                  <a:gd name="T9" fmla="*/ 912 h 928"/>
                  <a:gd name="T10" fmla="*/ 56 w 56"/>
                  <a:gd name="T11" fmla="*/ 28 h 928"/>
                  <a:gd name="T12" fmla="*/ 28 w 56"/>
                  <a:gd name="T13" fmla="*/ 0 h 928"/>
                  <a:gd name="T14" fmla="*/ 0 w 56"/>
                  <a:gd name="T15" fmla="*/ 28 h 9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6" h="928">
                    <a:moveTo>
                      <a:pt x="0" y="28"/>
                    </a:moveTo>
                    <a:cubicBezTo>
                      <a:pt x="0" y="912"/>
                      <a:pt x="0" y="912"/>
                      <a:pt x="0" y="912"/>
                    </a:cubicBezTo>
                    <a:cubicBezTo>
                      <a:pt x="0" y="921"/>
                      <a:pt x="8" y="928"/>
                      <a:pt x="17" y="928"/>
                    </a:cubicBezTo>
                    <a:cubicBezTo>
                      <a:pt x="39" y="928"/>
                      <a:pt x="39" y="928"/>
                      <a:pt x="39" y="928"/>
                    </a:cubicBezTo>
                    <a:cubicBezTo>
                      <a:pt x="48" y="928"/>
                      <a:pt x="56" y="921"/>
                      <a:pt x="56" y="912"/>
                    </a:cubicBezTo>
                    <a:cubicBezTo>
                      <a:pt x="56" y="28"/>
                      <a:pt x="56" y="28"/>
                      <a:pt x="56" y="28"/>
                    </a:cubicBezTo>
                    <a:cubicBezTo>
                      <a:pt x="56" y="12"/>
                      <a:pt x="43" y="0"/>
                      <a:pt x="28" y="0"/>
                    </a:cubicBezTo>
                    <a:cubicBezTo>
                      <a:pt x="12" y="0"/>
                      <a:pt x="0" y="12"/>
                      <a:pt x="0" y="28"/>
                    </a:cubicBezTo>
                  </a:path>
                </a:pathLst>
              </a:custGeom>
              <a:solidFill>
                <a:srgbClr val="F2642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8" name="Freeform 327"/>
              <p:cNvSpPr>
                <a:spLocks/>
              </p:cNvSpPr>
              <p:nvPr/>
            </p:nvSpPr>
            <p:spPr bwMode="auto">
              <a:xfrm>
                <a:off x="6438914" y="4371986"/>
                <a:ext cx="11113" cy="390526"/>
              </a:xfrm>
              <a:custGeom>
                <a:avLst/>
                <a:gdLst>
                  <a:gd name="T0" fmla="*/ 0 w 27"/>
                  <a:gd name="T1" fmla="*/ 28 h 928"/>
                  <a:gd name="T2" fmla="*/ 0 w 27"/>
                  <a:gd name="T3" fmla="*/ 912 h 928"/>
                  <a:gd name="T4" fmla="*/ 17 w 27"/>
                  <a:gd name="T5" fmla="*/ 928 h 928"/>
                  <a:gd name="T6" fmla="*/ 27 w 27"/>
                  <a:gd name="T7" fmla="*/ 928 h 928"/>
                  <a:gd name="T8" fmla="*/ 27 w 27"/>
                  <a:gd name="T9" fmla="*/ 0 h 928"/>
                  <a:gd name="T10" fmla="*/ 0 w 27"/>
                  <a:gd name="T11" fmla="*/ 28 h 9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" h="928">
                    <a:moveTo>
                      <a:pt x="0" y="28"/>
                    </a:moveTo>
                    <a:cubicBezTo>
                      <a:pt x="0" y="912"/>
                      <a:pt x="0" y="912"/>
                      <a:pt x="0" y="912"/>
                    </a:cubicBezTo>
                    <a:cubicBezTo>
                      <a:pt x="0" y="921"/>
                      <a:pt x="7" y="928"/>
                      <a:pt x="17" y="928"/>
                    </a:cubicBezTo>
                    <a:cubicBezTo>
                      <a:pt x="27" y="928"/>
                      <a:pt x="27" y="928"/>
                      <a:pt x="27" y="928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12" y="0"/>
                      <a:pt x="0" y="12"/>
                      <a:pt x="0" y="28"/>
                    </a:cubicBezTo>
                  </a:path>
                </a:pathLst>
              </a:custGeom>
              <a:solidFill>
                <a:srgbClr val="85AB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9" name="Freeform 328"/>
              <p:cNvSpPr>
                <a:spLocks/>
              </p:cNvSpPr>
              <p:nvPr/>
            </p:nvSpPr>
            <p:spPr bwMode="auto">
              <a:xfrm>
                <a:off x="6403989" y="4371986"/>
                <a:ext cx="11113" cy="390526"/>
              </a:xfrm>
              <a:custGeom>
                <a:avLst/>
                <a:gdLst>
                  <a:gd name="T0" fmla="*/ 28 w 28"/>
                  <a:gd name="T1" fmla="*/ 28 h 928"/>
                  <a:gd name="T2" fmla="*/ 28 w 28"/>
                  <a:gd name="T3" fmla="*/ 912 h 928"/>
                  <a:gd name="T4" fmla="*/ 11 w 28"/>
                  <a:gd name="T5" fmla="*/ 928 h 928"/>
                  <a:gd name="T6" fmla="*/ 0 w 28"/>
                  <a:gd name="T7" fmla="*/ 928 h 928"/>
                  <a:gd name="T8" fmla="*/ 0 w 28"/>
                  <a:gd name="T9" fmla="*/ 0 h 928"/>
                  <a:gd name="T10" fmla="*/ 28 w 28"/>
                  <a:gd name="T11" fmla="*/ 28 h 9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" h="928">
                    <a:moveTo>
                      <a:pt x="28" y="28"/>
                    </a:moveTo>
                    <a:cubicBezTo>
                      <a:pt x="28" y="912"/>
                      <a:pt x="28" y="912"/>
                      <a:pt x="28" y="912"/>
                    </a:cubicBezTo>
                    <a:cubicBezTo>
                      <a:pt x="28" y="921"/>
                      <a:pt x="20" y="928"/>
                      <a:pt x="11" y="928"/>
                    </a:cubicBezTo>
                    <a:cubicBezTo>
                      <a:pt x="0" y="928"/>
                      <a:pt x="0" y="928"/>
                      <a:pt x="0" y="928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5" y="0"/>
                      <a:pt x="28" y="12"/>
                      <a:pt x="28" y="28"/>
                    </a:cubicBezTo>
                  </a:path>
                </a:pathLst>
              </a:custGeom>
              <a:solidFill>
                <a:srgbClr val="85AB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0" name="Rectangle 329"/>
              <p:cNvSpPr>
                <a:spLocks noChangeArrowheads="1"/>
              </p:cNvSpPr>
              <p:nvPr/>
            </p:nvSpPr>
            <p:spPr bwMode="auto">
              <a:xfrm>
                <a:off x="6403989" y="4754575"/>
                <a:ext cx="11113" cy="9525"/>
              </a:xfrm>
              <a:prstGeom prst="rect">
                <a:avLst/>
              </a:prstGeom>
              <a:solidFill>
                <a:srgbClr val="5859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1" name="Rectangle 330"/>
              <p:cNvSpPr>
                <a:spLocks noChangeArrowheads="1"/>
              </p:cNvSpPr>
              <p:nvPr/>
            </p:nvSpPr>
            <p:spPr bwMode="auto">
              <a:xfrm>
                <a:off x="6438914" y="4754575"/>
                <a:ext cx="11113" cy="9525"/>
              </a:xfrm>
              <a:prstGeom prst="rect">
                <a:avLst/>
              </a:prstGeom>
              <a:solidFill>
                <a:srgbClr val="5859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2" name="Rectangle 331"/>
              <p:cNvSpPr>
                <a:spLocks noChangeArrowheads="1"/>
              </p:cNvSpPr>
              <p:nvPr/>
            </p:nvSpPr>
            <p:spPr bwMode="auto">
              <a:xfrm>
                <a:off x="6415101" y="4754575"/>
                <a:ext cx="23813" cy="9525"/>
              </a:xfrm>
              <a:prstGeom prst="rect">
                <a:avLst/>
              </a:prstGeom>
              <a:solidFill>
                <a:srgbClr val="6D6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3" name="Freeform 332"/>
              <p:cNvSpPr>
                <a:spLocks/>
              </p:cNvSpPr>
              <p:nvPr/>
            </p:nvSpPr>
            <p:spPr bwMode="auto">
              <a:xfrm>
                <a:off x="6094425" y="4540262"/>
                <a:ext cx="461964" cy="484189"/>
              </a:xfrm>
              <a:custGeom>
                <a:avLst/>
                <a:gdLst>
                  <a:gd name="T0" fmla="*/ 291 w 291"/>
                  <a:gd name="T1" fmla="*/ 0 h 305"/>
                  <a:gd name="T2" fmla="*/ 0 w 291"/>
                  <a:gd name="T3" fmla="*/ 0 h 305"/>
                  <a:gd name="T4" fmla="*/ 0 w 291"/>
                  <a:gd name="T5" fmla="*/ 241 h 305"/>
                  <a:gd name="T6" fmla="*/ 144 w 291"/>
                  <a:gd name="T7" fmla="*/ 305 h 305"/>
                  <a:gd name="T8" fmla="*/ 291 w 291"/>
                  <a:gd name="T9" fmla="*/ 241 h 305"/>
                  <a:gd name="T10" fmla="*/ 291 w 291"/>
                  <a:gd name="T11" fmla="*/ 0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91" h="305">
                    <a:moveTo>
                      <a:pt x="291" y="0"/>
                    </a:moveTo>
                    <a:lnTo>
                      <a:pt x="0" y="0"/>
                    </a:lnTo>
                    <a:lnTo>
                      <a:pt x="0" y="241"/>
                    </a:lnTo>
                    <a:lnTo>
                      <a:pt x="144" y="305"/>
                    </a:lnTo>
                    <a:lnTo>
                      <a:pt x="291" y="241"/>
                    </a:lnTo>
                    <a:lnTo>
                      <a:pt x="291" y="0"/>
                    </a:lnTo>
                    <a:close/>
                  </a:path>
                </a:pathLst>
              </a:custGeom>
              <a:solidFill>
                <a:srgbClr val="F15A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4" name="Freeform 333"/>
              <p:cNvSpPr>
                <a:spLocks/>
              </p:cNvSpPr>
              <p:nvPr/>
            </p:nvSpPr>
            <p:spPr bwMode="auto">
              <a:xfrm>
                <a:off x="6532576" y="4533912"/>
                <a:ext cx="30163" cy="30163"/>
              </a:xfrm>
              <a:custGeom>
                <a:avLst/>
                <a:gdLst>
                  <a:gd name="T0" fmla="*/ 10 w 19"/>
                  <a:gd name="T1" fmla="*/ 19 h 19"/>
                  <a:gd name="T2" fmla="*/ 6 w 19"/>
                  <a:gd name="T3" fmla="*/ 19 h 19"/>
                  <a:gd name="T4" fmla="*/ 6 w 19"/>
                  <a:gd name="T5" fmla="*/ 14 h 19"/>
                  <a:gd name="T6" fmla="*/ 0 w 19"/>
                  <a:gd name="T7" fmla="*/ 14 h 19"/>
                  <a:gd name="T8" fmla="*/ 0 w 19"/>
                  <a:gd name="T9" fmla="*/ 10 h 19"/>
                  <a:gd name="T10" fmla="*/ 6 w 19"/>
                  <a:gd name="T11" fmla="*/ 10 h 19"/>
                  <a:gd name="T12" fmla="*/ 6 w 19"/>
                  <a:gd name="T13" fmla="*/ 0 h 19"/>
                  <a:gd name="T14" fmla="*/ 19 w 19"/>
                  <a:gd name="T15" fmla="*/ 0 h 19"/>
                  <a:gd name="T16" fmla="*/ 19 w 19"/>
                  <a:gd name="T17" fmla="*/ 14 h 19"/>
                  <a:gd name="T18" fmla="*/ 10 w 19"/>
                  <a:gd name="T19" fmla="*/ 14 h 19"/>
                  <a:gd name="T20" fmla="*/ 10 w 19"/>
                  <a:gd name="T21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9" h="19">
                    <a:moveTo>
                      <a:pt x="10" y="19"/>
                    </a:moveTo>
                    <a:lnTo>
                      <a:pt x="6" y="19"/>
                    </a:lnTo>
                    <a:lnTo>
                      <a:pt x="6" y="14"/>
                    </a:lnTo>
                    <a:lnTo>
                      <a:pt x="0" y="14"/>
                    </a:lnTo>
                    <a:lnTo>
                      <a:pt x="0" y="10"/>
                    </a:lnTo>
                    <a:lnTo>
                      <a:pt x="6" y="10"/>
                    </a:lnTo>
                    <a:lnTo>
                      <a:pt x="6" y="0"/>
                    </a:lnTo>
                    <a:lnTo>
                      <a:pt x="19" y="0"/>
                    </a:lnTo>
                    <a:lnTo>
                      <a:pt x="19" y="14"/>
                    </a:lnTo>
                    <a:lnTo>
                      <a:pt x="10" y="14"/>
                    </a:lnTo>
                    <a:lnTo>
                      <a:pt x="10" y="1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5" name="Freeform 334"/>
              <p:cNvSpPr>
                <a:spLocks noEditPoints="1"/>
              </p:cNvSpPr>
              <p:nvPr/>
            </p:nvSpPr>
            <p:spPr bwMode="auto">
              <a:xfrm>
                <a:off x="6115063" y="4533912"/>
                <a:ext cx="412751" cy="30163"/>
              </a:xfrm>
              <a:custGeom>
                <a:avLst/>
                <a:gdLst>
                  <a:gd name="T0" fmla="*/ 260 w 260"/>
                  <a:gd name="T1" fmla="*/ 19 h 19"/>
                  <a:gd name="T2" fmla="*/ 237 w 260"/>
                  <a:gd name="T3" fmla="*/ 19 h 19"/>
                  <a:gd name="T4" fmla="*/ 237 w 260"/>
                  <a:gd name="T5" fmla="*/ 0 h 19"/>
                  <a:gd name="T6" fmla="*/ 260 w 260"/>
                  <a:gd name="T7" fmla="*/ 0 h 19"/>
                  <a:gd name="T8" fmla="*/ 260 w 260"/>
                  <a:gd name="T9" fmla="*/ 19 h 19"/>
                  <a:gd name="T10" fmla="*/ 213 w 260"/>
                  <a:gd name="T11" fmla="*/ 19 h 19"/>
                  <a:gd name="T12" fmla="*/ 189 w 260"/>
                  <a:gd name="T13" fmla="*/ 19 h 19"/>
                  <a:gd name="T14" fmla="*/ 189 w 260"/>
                  <a:gd name="T15" fmla="*/ 0 h 19"/>
                  <a:gd name="T16" fmla="*/ 213 w 260"/>
                  <a:gd name="T17" fmla="*/ 0 h 19"/>
                  <a:gd name="T18" fmla="*/ 213 w 260"/>
                  <a:gd name="T19" fmla="*/ 19 h 19"/>
                  <a:gd name="T20" fmla="*/ 166 w 260"/>
                  <a:gd name="T21" fmla="*/ 19 h 19"/>
                  <a:gd name="T22" fmla="*/ 142 w 260"/>
                  <a:gd name="T23" fmla="*/ 19 h 19"/>
                  <a:gd name="T24" fmla="*/ 142 w 260"/>
                  <a:gd name="T25" fmla="*/ 0 h 19"/>
                  <a:gd name="T26" fmla="*/ 166 w 260"/>
                  <a:gd name="T27" fmla="*/ 0 h 19"/>
                  <a:gd name="T28" fmla="*/ 166 w 260"/>
                  <a:gd name="T29" fmla="*/ 19 h 19"/>
                  <a:gd name="T30" fmla="*/ 118 w 260"/>
                  <a:gd name="T31" fmla="*/ 19 h 19"/>
                  <a:gd name="T32" fmla="*/ 95 w 260"/>
                  <a:gd name="T33" fmla="*/ 19 h 19"/>
                  <a:gd name="T34" fmla="*/ 95 w 260"/>
                  <a:gd name="T35" fmla="*/ 0 h 19"/>
                  <a:gd name="T36" fmla="*/ 118 w 260"/>
                  <a:gd name="T37" fmla="*/ 0 h 19"/>
                  <a:gd name="T38" fmla="*/ 118 w 260"/>
                  <a:gd name="T39" fmla="*/ 19 h 19"/>
                  <a:gd name="T40" fmla="*/ 71 w 260"/>
                  <a:gd name="T41" fmla="*/ 19 h 19"/>
                  <a:gd name="T42" fmla="*/ 47 w 260"/>
                  <a:gd name="T43" fmla="*/ 19 h 19"/>
                  <a:gd name="T44" fmla="*/ 47 w 260"/>
                  <a:gd name="T45" fmla="*/ 0 h 19"/>
                  <a:gd name="T46" fmla="*/ 71 w 260"/>
                  <a:gd name="T47" fmla="*/ 0 h 19"/>
                  <a:gd name="T48" fmla="*/ 71 w 260"/>
                  <a:gd name="T49" fmla="*/ 19 h 19"/>
                  <a:gd name="T50" fmla="*/ 24 w 260"/>
                  <a:gd name="T51" fmla="*/ 19 h 19"/>
                  <a:gd name="T52" fmla="*/ 0 w 260"/>
                  <a:gd name="T53" fmla="*/ 19 h 19"/>
                  <a:gd name="T54" fmla="*/ 0 w 260"/>
                  <a:gd name="T55" fmla="*/ 0 h 19"/>
                  <a:gd name="T56" fmla="*/ 24 w 260"/>
                  <a:gd name="T57" fmla="*/ 0 h 19"/>
                  <a:gd name="T58" fmla="*/ 24 w 260"/>
                  <a:gd name="T59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260" h="19">
                    <a:moveTo>
                      <a:pt x="260" y="19"/>
                    </a:moveTo>
                    <a:lnTo>
                      <a:pt x="237" y="19"/>
                    </a:lnTo>
                    <a:lnTo>
                      <a:pt x="237" y="0"/>
                    </a:lnTo>
                    <a:lnTo>
                      <a:pt x="260" y="0"/>
                    </a:lnTo>
                    <a:lnTo>
                      <a:pt x="260" y="19"/>
                    </a:lnTo>
                    <a:close/>
                    <a:moveTo>
                      <a:pt x="213" y="19"/>
                    </a:moveTo>
                    <a:lnTo>
                      <a:pt x="189" y="19"/>
                    </a:lnTo>
                    <a:lnTo>
                      <a:pt x="189" y="0"/>
                    </a:lnTo>
                    <a:lnTo>
                      <a:pt x="213" y="0"/>
                    </a:lnTo>
                    <a:lnTo>
                      <a:pt x="213" y="19"/>
                    </a:lnTo>
                    <a:close/>
                    <a:moveTo>
                      <a:pt x="166" y="19"/>
                    </a:moveTo>
                    <a:lnTo>
                      <a:pt x="142" y="19"/>
                    </a:lnTo>
                    <a:lnTo>
                      <a:pt x="142" y="0"/>
                    </a:lnTo>
                    <a:lnTo>
                      <a:pt x="166" y="0"/>
                    </a:lnTo>
                    <a:lnTo>
                      <a:pt x="166" y="19"/>
                    </a:lnTo>
                    <a:close/>
                    <a:moveTo>
                      <a:pt x="118" y="19"/>
                    </a:moveTo>
                    <a:lnTo>
                      <a:pt x="95" y="19"/>
                    </a:lnTo>
                    <a:lnTo>
                      <a:pt x="95" y="0"/>
                    </a:lnTo>
                    <a:lnTo>
                      <a:pt x="118" y="0"/>
                    </a:lnTo>
                    <a:lnTo>
                      <a:pt x="118" y="19"/>
                    </a:lnTo>
                    <a:close/>
                    <a:moveTo>
                      <a:pt x="71" y="19"/>
                    </a:moveTo>
                    <a:lnTo>
                      <a:pt x="47" y="19"/>
                    </a:lnTo>
                    <a:lnTo>
                      <a:pt x="47" y="0"/>
                    </a:lnTo>
                    <a:lnTo>
                      <a:pt x="71" y="0"/>
                    </a:lnTo>
                    <a:lnTo>
                      <a:pt x="71" y="19"/>
                    </a:lnTo>
                    <a:close/>
                    <a:moveTo>
                      <a:pt x="24" y="19"/>
                    </a:moveTo>
                    <a:lnTo>
                      <a:pt x="0" y="19"/>
                    </a:lnTo>
                    <a:lnTo>
                      <a:pt x="0" y="0"/>
                    </a:lnTo>
                    <a:lnTo>
                      <a:pt x="24" y="0"/>
                    </a:lnTo>
                    <a:lnTo>
                      <a:pt x="24" y="1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6" name="Freeform 335"/>
              <p:cNvSpPr>
                <a:spLocks/>
              </p:cNvSpPr>
              <p:nvPr/>
            </p:nvSpPr>
            <p:spPr bwMode="auto">
              <a:xfrm>
                <a:off x="6086488" y="4533912"/>
                <a:ext cx="30163" cy="30163"/>
              </a:xfrm>
              <a:custGeom>
                <a:avLst/>
                <a:gdLst>
                  <a:gd name="T0" fmla="*/ 14 w 19"/>
                  <a:gd name="T1" fmla="*/ 19 h 19"/>
                  <a:gd name="T2" fmla="*/ 10 w 19"/>
                  <a:gd name="T3" fmla="*/ 19 h 19"/>
                  <a:gd name="T4" fmla="*/ 10 w 19"/>
                  <a:gd name="T5" fmla="*/ 14 h 19"/>
                  <a:gd name="T6" fmla="*/ 0 w 19"/>
                  <a:gd name="T7" fmla="*/ 14 h 19"/>
                  <a:gd name="T8" fmla="*/ 0 w 19"/>
                  <a:gd name="T9" fmla="*/ 0 h 19"/>
                  <a:gd name="T10" fmla="*/ 14 w 19"/>
                  <a:gd name="T11" fmla="*/ 0 h 19"/>
                  <a:gd name="T12" fmla="*/ 14 w 19"/>
                  <a:gd name="T13" fmla="*/ 10 h 19"/>
                  <a:gd name="T14" fmla="*/ 19 w 19"/>
                  <a:gd name="T15" fmla="*/ 10 h 19"/>
                  <a:gd name="T16" fmla="*/ 19 w 19"/>
                  <a:gd name="T17" fmla="*/ 14 h 19"/>
                  <a:gd name="T18" fmla="*/ 14 w 19"/>
                  <a:gd name="T19" fmla="*/ 14 h 19"/>
                  <a:gd name="T20" fmla="*/ 14 w 19"/>
                  <a:gd name="T21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9" h="19">
                    <a:moveTo>
                      <a:pt x="14" y="19"/>
                    </a:moveTo>
                    <a:lnTo>
                      <a:pt x="10" y="19"/>
                    </a:lnTo>
                    <a:lnTo>
                      <a:pt x="10" y="14"/>
                    </a:lnTo>
                    <a:lnTo>
                      <a:pt x="0" y="14"/>
                    </a:lnTo>
                    <a:lnTo>
                      <a:pt x="0" y="0"/>
                    </a:lnTo>
                    <a:lnTo>
                      <a:pt x="14" y="0"/>
                    </a:lnTo>
                    <a:lnTo>
                      <a:pt x="14" y="10"/>
                    </a:lnTo>
                    <a:lnTo>
                      <a:pt x="19" y="10"/>
                    </a:lnTo>
                    <a:lnTo>
                      <a:pt x="19" y="14"/>
                    </a:lnTo>
                    <a:lnTo>
                      <a:pt x="14" y="14"/>
                    </a:lnTo>
                    <a:lnTo>
                      <a:pt x="14" y="1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7" name="Freeform 336"/>
              <p:cNvSpPr>
                <a:spLocks noEditPoints="1"/>
              </p:cNvSpPr>
              <p:nvPr/>
            </p:nvSpPr>
            <p:spPr bwMode="auto">
              <a:xfrm>
                <a:off x="6086488" y="4568837"/>
                <a:ext cx="30163" cy="334963"/>
              </a:xfrm>
              <a:custGeom>
                <a:avLst/>
                <a:gdLst>
                  <a:gd name="T0" fmla="*/ 19 w 19"/>
                  <a:gd name="T1" fmla="*/ 211 h 211"/>
                  <a:gd name="T2" fmla="*/ 0 w 19"/>
                  <a:gd name="T3" fmla="*/ 211 h 211"/>
                  <a:gd name="T4" fmla="*/ 0 w 19"/>
                  <a:gd name="T5" fmla="*/ 190 h 211"/>
                  <a:gd name="T6" fmla="*/ 19 w 19"/>
                  <a:gd name="T7" fmla="*/ 190 h 211"/>
                  <a:gd name="T8" fmla="*/ 19 w 19"/>
                  <a:gd name="T9" fmla="*/ 211 h 211"/>
                  <a:gd name="T10" fmla="*/ 19 w 19"/>
                  <a:gd name="T11" fmla="*/ 166 h 211"/>
                  <a:gd name="T12" fmla="*/ 0 w 19"/>
                  <a:gd name="T13" fmla="*/ 166 h 211"/>
                  <a:gd name="T14" fmla="*/ 0 w 19"/>
                  <a:gd name="T15" fmla="*/ 142 h 211"/>
                  <a:gd name="T16" fmla="*/ 19 w 19"/>
                  <a:gd name="T17" fmla="*/ 142 h 211"/>
                  <a:gd name="T18" fmla="*/ 19 w 19"/>
                  <a:gd name="T19" fmla="*/ 166 h 211"/>
                  <a:gd name="T20" fmla="*/ 19 w 19"/>
                  <a:gd name="T21" fmla="*/ 119 h 211"/>
                  <a:gd name="T22" fmla="*/ 0 w 19"/>
                  <a:gd name="T23" fmla="*/ 119 h 211"/>
                  <a:gd name="T24" fmla="*/ 0 w 19"/>
                  <a:gd name="T25" fmla="*/ 95 h 211"/>
                  <a:gd name="T26" fmla="*/ 19 w 19"/>
                  <a:gd name="T27" fmla="*/ 95 h 211"/>
                  <a:gd name="T28" fmla="*/ 19 w 19"/>
                  <a:gd name="T29" fmla="*/ 119 h 211"/>
                  <a:gd name="T30" fmla="*/ 19 w 19"/>
                  <a:gd name="T31" fmla="*/ 71 h 211"/>
                  <a:gd name="T32" fmla="*/ 0 w 19"/>
                  <a:gd name="T33" fmla="*/ 71 h 211"/>
                  <a:gd name="T34" fmla="*/ 0 w 19"/>
                  <a:gd name="T35" fmla="*/ 47 h 211"/>
                  <a:gd name="T36" fmla="*/ 19 w 19"/>
                  <a:gd name="T37" fmla="*/ 47 h 211"/>
                  <a:gd name="T38" fmla="*/ 19 w 19"/>
                  <a:gd name="T39" fmla="*/ 71 h 211"/>
                  <a:gd name="T40" fmla="*/ 19 w 19"/>
                  <a:gd name="T41" fmla="*/ 24 h 211"/>
                  <a:gd name="T42" fmla="*/ 0 w 19"/>
                  <a:gd name="T43" fmla="*/ 24 h 211"/>
                  <a:gd name="T44" fmla="*/ 0 w 19"/>
                  <a:gd name="T45" fmla="*/ 0 h 211"/>
                  <a:gd name="T46" fmla="*/ 19 w 19"/>
                  <a:gd name="T47" fmla="*/ 0 h 211"/>
                  <a:gd name="T48" fmla="*/ 19 w 19"/>
                  <a:gd name="T49" fmla="*/ 24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9" h="211">
                    <a:moveTo>
                      <a:pt x="19" y="211"/>
                    </a:moveTo>
                    <a:lnTo>
                      <a:pt x="0" y="211"/>
                    </a:lnTo>
                    <a:lnTo>
                      <a:pt x="0" y="190"/>
                    </a:lnTo>
                    <a:lnTo>
                      <a:pt x="19" y="190"/>
                    </a:lnTo>
                    <a:lnTo>
                      <a:pt x="19" y="211"/>
                    </a:lnTo>
                    <a:close/>
                    <a:moveTo>
                      <a:pt x="19" y="166"/>
                    </a:moveTo>
                    <a:lnTo>
                      <a:pt x="0" y="166"/>
                    </a:lnTo>
                    <a:lnTo>
                      <a:pt x="0" y="142"/>
                    </a:lnTo>
                    <a:lnTo>
                      <a:pt x="19" y="142"/>
                    </a:lnTo>
                    <a:lnTo>
                      <a:pt x="19" y="166"/>
                    </a:lnTo>
                    <a:close/>
                    <a:moveTo>
                      <a:pt x="19" y="119"/>
                    </a:moveTo>
                    <a:lnTo>
                      <a:pt x="0" y="119"/>
                    </a:lnTo>
                    <a:lnTo>
                      <a:pt x="0" y="95"/>
                    </a:lnTo>
                    <a:lnTo>
                      <a:pt x="19" y="95"/>
                    </a:lnTo>
                    <a:lnTo>
                      <a:pt x="19" y="119"/>
                    </a:lnTo>
                    <a:close/>
                    <a:moveTo>
                      <a:pt x="19" y="71"/>
                    </a:moveTo>
                    <a:lnTo>
                      <a:pt x="0" y="71"/>
                    </a:lnTo>
                    <a:lnTo>
                      <a:pt x="0" y="47"/>
                    </a:lnTo>
                    <a:lnTo>
                      <a:pt x="19" y="47"/>
                    </a:lnTo>
                    <a:lnTo>
                      <a:pt x="19" y="71"/>
                    </a:lnTo>
                    <a:close/>
                    <a:moveTo>
                      <a:pt x="19" y="24"/>
                    </a:moveTo>
                    <a:lnTo>
                      <a:pt x="0" y="24"/>
                    </a:lnTo>
                    <a:lnTo>
                      <a:pt x="0" y="0"/>
                    </a:lnTo>
                    <a:lnTo>
                      <a:pt x="19" y="0"/>
                    </a:lnTo>
                    <a:lnTo>
                      <a:pt x="19" y="2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8" name="Freeform 337"/>
              <p:cNvSpPr>
                <a:spLocks/>
              </p:cNvSpPr>
              <p:nvPr/>
            </p:nvSpPr>
            <p:spPr bwMode="auto">
              <a:xfrm>
                <a:off x="6086488" y="4903800"/>
                <a:ext cx="30163" cy="30163"/>
              </a:xfrm>
              <a:custGeom>
                <a:avLst/>
                <a:gdLst>
                  <a:gd name="T0" fmla="*/ 10 w 19"/>
                  <a:gd name="T1" fmla="*/ 19 h 19"/>
                  <a:gd name="T2" fmla="*/ 0 w 19"/>
                  <a:gd name="T3" fmla="*/ 15 h 19"/>
                  <a:gd name="T4" fmla="*/ 0 w 19"/>
                  <a:gd name="T5" fmla="*/ 5 h 19"/>
                  <a:gd name="T6" fmla="*/ 12 w 19"/>
                  <a:gd name="T7" fmla="*/ 5 h 19"/>
                  <a:gd name="T8" fmla="*/ 14 w 19"/>
                  <a:gd name="T9" fmla="*/ 0 h 19"/>
                  <a:gd name="T10" fmla="*/ 17 w 19"/>
                  <a:gd name="T11" fmla="*/ 2 h 19"/>
                  <a:gd name="T12" fmla="*/ 16 w 19"/>
                  <a:gd name="T13" fmla="*/ 5 h 19"/>
                  <a:gd name="T14" fmla="*/ 19 w 19"/>
                  <a:gd name="T15" fmla="*/ 5 h 19"/>
                  <a:gd name="T16" fmla="*/ 19 w 19"/>
                  <a:gd name="T17" fmla="*/ 9 h 19"/>
                  <a:gd name="T18" fmla="*/ 14 w 19"/>
                  <a:gd name="T19" fmla="*/ 9 h 19"/>
                  <a:gd name="T20" fmla="*/ 10 w 19"/>
                  <a:gd name="T21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9" h="19">
                    <a:moveTo>
                      <a:pt x="10" y="19"/>
                    </a:moveTo>
                    <a:lnTo>
                      <a:pt x="0" y="15"/>
                    </a:lnTo>
                    <a:lnTo>
                      <a:pt x="0" y="5"/>
                    </a:lnTo>
                    <a:lnTo>
                      <a:pt x="12" y="5"/>
                    </a:lnTo>
                    <a:lnTo>
                      <a:pt x="14" y="0"/>
                    </a:lnTo>
                    <a:lnTo>
                      <a:pt x="17" y="2"/>
                    </a:lnTo>
                    <a:lnTo>
                      <a:pt x="16" y="5"/>
                    </a:lnTo>
                    <a:lnTo>
                      <a:pt x="19" y="5"/>
                    </a:lnTo>
                    <a:lnTo>
                      <a:pt x="19" y="9"/>
                    </a:lnTo>
                    <a:lnTo>
                      <a:pt x="14" y="9"/>
                    </a:lnTo>
                    <a:lnTo>
                      <a:pt x="10" y="1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9" name="Freeform 338"/>
              <p:cNvSpPr>
                <a:spLocks noEditPoints="1"/>
              </p:cNvSpPr>
              <p:nvPr/>
            </p:nvSpPr>
            <p:spPr bwMode="auto">
              <a:xfrm>
                <a:off x="6115063" y="4911738"/>
                <a:ext cx="187325" cy="106363"/>
              </a:xfrm>
              <a:custGeom>
                <a:avLst/>
                <a:gdLst>
                  <a:gd name="T0" fmla="*/ 111 w 118"/>
                  <a:gd name="T1" fmla="*/ 67 h 67"/>
                  <a:gd name="T2" fmla="*/ 89 w 118"/>
                  <a:gd name="T3" fmla="*/ 57 h 67"/>
                  <a:gd name="T4" fmla="*/ 96 w 118"/>
                  <a:gd name="T5" fmla="*/ 40 h 67"/>
                  <a:gd name="T6" fmla="*/ 118 w 118"/>
                  <a:gd name="T7" fmla="*/ 49 h 67"/>
                  <a:gd name="T8" fmla="*/ 111 w 118"/>
                  <a:gd name="T9" fmla="*/ 67 h 67"/>
                  <a:gd name="T10" fmla="*/ 66 w 118"/>
                  <a:gd name="T11" fmla="*/ 47 h 67"/>
                  <a:gd name="T12" fmla="*/ 44 w 118"/>
                  <a:gd name="T13" fmla="*/ 37 h 67"/>
                  <a:gd name="T14" fmla="*/ 52 w 118"/>
                  <a:gd name="T15" fmla="*/ 20 h 67"/>
                  <a:gd name="T16" fmla="*/ 74 w 118"/>
                  <a:gd name="T17" fmla="*/ 30 h 67"/>
                  <a:gd name="T18" fmla="*/ 66 w 118"/>
                  <a:gd name="T19" fmla="*/ 47 h 67"/>
                  <a:gd name="T20" fmla="*/ 22 w 118"/>
                  <a:gd name="T21" fmla="*/ 27 h 67"/>
                  <a:gd name="T22" fmla="*/ 0 w 118"/>
                  <a:gd name="T23" fmla="*/ 18 h 67"/>
                  <a:gd name="T24" fmla="*/ 7 w 118"/>
                  <a:gd name="T25" fmla="*/ 0 h 67"/>
                  <a:gd name="T26" fmla="*/ 29 w 118"/>
                  <a:gd name="T27" fmla="*/ 10 h 67"/>
                  <a:gd name="T28" fmla="*/ 22 w 118"/>
                  <a:gd name="T29" fmla="*/ 27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18" h="67">
                    <a:moveTo>
                      <a:pt x="111" y="67"/>
                    </a:moveTo>
                    <a:lnTo>
                      <a:pt x="89" y="57"/>
                    </a:lnTo>
                    <a:lnTo>
                      <a:pt x="96" y="40"/>
                    </a:lnTo>
                    <a:lnTo>
                      <a:pt x="118" y="49"/>
                    </a:lnTo>
                    <a:lnTo>
                      <a:pt x="111" y="67"/>
                    </a:lnTo>
                    <a:close/>
                    <a:moveTo>
                      <a:pt x="66" y="47"/>
                    </a:moveTo>
                    <a:lnTo>
                      <a:pt x="44" y="37"/>
                    </a:lnTo>
                    <a:lnTo>
                      <a:pt x="52" y="20"/>
                    </a:lnTo>
                    <a:lnTo>
                      <a:pt x="74" y="30"/>
                    </a:lnTo>
                    <a:lnTo>
                      <a:pt x="66" y="47"/>
                    </a:lnTo>
                    <a:close/>
                    <a:moveTo>
                      <a:pt x="22" y="27"/>
                    </a:moveTo>
                    <a:lnTo>
                      <a:pt x="0" y="18"/>
                    </a:lnTo>
                    <a:lnTo>
                      <a:pt x="7" y="0"/>
                    </a:lnTo>
                    <a:lnTo>
                      <a:pt x="29" y="10"/>
                    </a:lnTo>
                    <a:lnTo>
                      <a:pt x="22" y="2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0" name="Freeform 339"/>
              <p:cNvSpPr>
                <a:spLocks/>
              </p:cNvSpPr>
              <p:nvPr/>
            </p:nvSpPr>
            <p:spPr bwMode="auto">
              <a:xfrm>
                <a:off x="6311913" y="4999050"/>
                <a:ext cx="23813" cy="33338"/>
              </a:xfrm>
              <a:custGeom>
                <a:avLst/>
                <a:gdLst>
                  <a:gd name="T0" fmla="*/ 7 w 15"/>
                  <a:gd name="T1" fmla="*/ 21 h 21"/>
                  <a:gd name="T2" fmla="*/ 0 w 15"/>
                  <a:gd name="T3" fmla="*/ 18 h 21"/>
                  <a:gd name="T4" fmla="*/ 5 w 15"/>
                  <a:gd name="T5" fmla="*/ 5 h 21"/>
                  <a:gd name="T6" fmla="*/ 4 w 15"/>
                  <a:gd name="T7" fmla="*/ 2 h 21"/>
                  <a:gd name="T8" fmla="*/ 7 w 15"/>
                  <a:gd name="T9" fmla="*/ 0 h 21"/>
                  <a:gd name="T10" fmla="*/ 8 w 15"/>
                  <a:gd name="T11" fmla="*/ 0 h 21"/>
                  <a:gd name="T12" fmla="*/ 8 w 15"/>
                  <a:gd name="T13" fmla="*/ 0 h 21"/>
                  <a:gd name="T14" fmla="*/ 11 w 15"/>
                  <a:gd name="T15" fmla="*/ 2 h 21"/>
                  <a:gd name="T16" fmla="*/ 10 w 15"/>
                  <a:gd name="T17" fmla="*/ 5 h 21"/>
                  <a:gd name="T18" fmla="*/ 15 w 15"/>
                  <a:gd name="T19" fmla="*/ 18 h 21"/>
                  <a:gd name="T20" fmla="*/ 7 w 15"/>
                  <a:gd name="T21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" h="21">
                    <a:moveTo>
                      <a:pt x="7" y="21"/>
                    </a:moveTo>
                    <a:lnTo>
                      <a:pt x="0" y="18"/>
                    </a:lnTo>
                    <a:lnTo>
                      <a:pt x="5" y="5"/>
                    </a:lnTo>
                    <a:lnTo>
                      <a:pt x="4" y="2"/>
                    </a:lnTo>
                    <a:lnTo>
                      <a:pt x="7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11" y="2"/>
                    </a:lnTo>
                    <a:lnTo>
                      <a:pt x="10" y="5"/>
                    </a:lnTo>
                    <a:lnTo>
                      <a:pt x="15" y="18"/>
                    </a:lnTo>
                    <a:lnTo>
                      <a:pt x="7" y="2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1" name="Freeform 340"/>
              <p:cNvSpPr>
                <a:spLocks noEditPoints="1"/>
              </p:cNvSpPr>
              <p:nvPr/>
            </p:nvSpPr>
            <p:spPr bwMode="auto">
              <a:xfrm>
                <a:off x="6335726" y="4914913"/>
                <a:ext cx="190500" cy="106363"/>
              </a:xfrm>
              <a:custGeom>
                <a:avLst/>
                <a:gdLst>
                  <a:gd name="T0" fmla="*/ 8 w 120"/>
                  <a:gd name="T1" fmla="*/ 67 h 67"/>
                  <a:gd name="T2" fmla="*/ 0 w 120"/>
                  <a:gd name="T3" fmla="*/ 50 h 67"/>
                  <a:gd name="T4" fmla="*/ 23 w 120"/>
                  <a:gd name="T5" fmla="*/ 40 h 67"/>
                  <a:gd name="T6" fmla="*/ 31 w 120"/>
                  <a:gd name="T7" fmla="*/ 57 h 67"/>
                  <a:gd name="T8" fmla="*/ 8 w 120"/>
                  <a:gd name="T9" fmla="*/ 67 h 67"/>
                  <a:gd name="T10" fmla="*/ 53 w 120"/>
                  <a:gd name="T11" fmla="*/ 47 h 67"/>
                  <a:gd name="T12" fmla="*/ 45 w 120"/>
                  <a:gd name="T13" fmla="*/ 30 h 67"/>
                  <a:gd name="T14" fmla="*/ 68 w 120"/>
                  <a:gd name="T15" fmla="*/ 20 h 67"/>
                  <a:gd name="T16" fmla="*/ 76 w 120"/>
                  <a:gd name="T17" fmla="*/ 38 h 67"/>
                  <a:gd name="T18" fmla="*/ 53 w 120"/>
                  <a:gd name="T19" fmla="*/ 47 h 67"/>
                  <a:gd name="T20" fmla="*/ 98 w 120"/>
                  <a:gd name="T21" fmla="*/ 28 h 67"/>
                  <a:gd name="T22" fmla="*/ 90 w 120"/>
                  <a:gd name="T23" fmla="*/ 10 h 67"/>
                  <a:gd name="T24" fmla="*/ 113 w 120"/>
                  <a:gd name="T25" fmla="*/ 0 h 67"/>
                  <a:gd name="T26" fmla="*/ 120 w 120"/>
                  <a:gd name="T27" fmla="*/ 18 h 67"/>
                  <a:gd name="T28" fmla="*/ 98 w 120"/>
                  <a:gd name="T29" fmla="*/ 28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20" h="67">
                    <a:moveTo>
                      <a:pt x="8" y="67"/>
                    </a:moveTo>
                    <a:lnTo>
                      <a:pt x="0" y="50"/>
                    </a:lnTo>
                    <a:lnTo>
                      <a:pt x="23" y="40"/>
                    </a:lnTo>
                    <a:lnTo>
                      <a:pt x="31" y="57"/>
                    </a:lnTo>
                    <a:lnTo>
                      <a:pt x="8" y="67"/>
                    </a:lnTo>
                    <a:close/>
                    <a:moveTo>
                      <a:pt x="53" y="47"/>
                    </a:moveTo>
                    <a:lnTo>
                      <a:pt x="45" y="30"/>
                    </a:lnTo>
                    <a:lnTo>
                      <a:pt x="68" y="20"/>
                    </a:lnTo>
                    <a:lnTo>
                      <a:pt x="76" y="38"/>
                    </a:lnTo>
                    <a:lnTo>
                      <a:pt x="53" y="47"/>
                    </a:lnTo>
                    <a:close/>
                    <a:moveTo>
                      <a:pt x="98" y="28"/>
                    </a:moveTo>
                    <a:lnTo>
                      <a:pt x="90" y="10"/>
                    </a:lnTo>
                    <a:lnTo>
                      <a:pt x="113" y="0"/>
                    </a:lnTo>
                    <a:lnTo>
                      <a:pt x="120" y="18"/>
                    </a:lnTo>
                    <a:lnTo>
                      <a:pt x="98" y="2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2" name="Freeform 341"/>
              <p:cNvSpPr>
                <a:spLocks/>
              </p:cNvSpPr>
              <p:nvPr/>
            </p:nvSpPr>
            <p:spPr bwMode="auto">
              <a:xfrm>
                <a:off x="6532576" y="4903800"/>
                <a:ext cx="30163" cy="30163"/>
              </a:xfrm>
              <a:custGeom>
                <a:avLst/>
                <a:gdLst>
                  <a:gd name="T0" fmla="*/ 10 w 19"/>
                  <a:gd name="T1" fmla="*/ 19 h 19"/>
                  <a:gd name="T2" fmla="*/ 5 w 19"/>
                  <a:gd name="T3" fmla="*/ 9 h 19"/>
                  <a:gd name="T4" fmla="*/ 0 w 19"/>
                  <a:gd name="T5" fmla="*/ 9 h 19"/>
                  <a:gd name="T6" fmla="*/ 0 w 19"/>
                  <a:gd name="T7" fmla="*/ 5 h 19"/>
                  <a:gd name="T8" fmla="*/ 3 w 19"/>
                  <a:gd name="T9" fmla="*/ 5 h 19"/>
                  <a:gd name="T10" fmla="*/ 2 w 19"/>
                  <a:gd name="T11" fmla="*/ 2 h 19"/>
                  <a:gd name="T12" fmla="*/ 6 w 19"/>
                  <a:gd name="T13" fmla="*/ 0 h 19"/>
                  <a:gd name="T14" fmla="*/ 8 w 19"/>
                  <a:gd name="T15" fmla="*/ 5 h 19"/>
                  <a:gd name="T16" fmla="*/ 19 w 19"/>
                  <a:gd name="T17" fmla="*/ 5 h 19"/>
                  <a:gd name="T18" fmla="*/ 19 w 19"/>
                  <a:gd name="T19" fmla="*/ 15 h 19"/>
                  <a:gd name="T20" fmla="*/ 10 w 19"/>
                  <a:gd name="T21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9" h="19">
                    <a:moveTo>
                      <a:pt x="10" y="19"/>
                    </a:moveTo>
                    <a:lnTo>
                      <a:pt x="5" y="9"/>
                    </a:lnTo>
                    <a:lnTo>
                      <a:pt x="0" y="9"/>
                    </a:lnTo>
                    <a:lnTo>
                      <a:pt x="0" y="5"/>
                    </a:lnTo>
                    <a:lnTo>
                      <a:pt x="3" y="5"/>
                    </a:lnTo>
                    <a:lnTo>
                      <a:pt x="2" y="2"/>
                    </a:lnTo>
                    <a:lnTo>
                      <a:pt x="6" y="0"/>
                    </a:lnTo>
                    <a:lnTo>
                      <a:pt x="8" y="5"/>
                    </a:lnTo>
                    <a:lnTo>
                      <a:pt x="19" y="5"/>
                    </a:lnTo>
                    <a:lnTo>
                      <a:pt x="19" y="15"/>
                    </a:lnTo>
                    <a:lnTo>
                      <a:pt x="10" y="1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3" name="Freeform 342"/>
              <p:cNvSpPr>
                <a:spLocks noEditPoints="1"/>
              </p:cNvSpPr>
              <p:nvPr/>
            </p:nvSpPr>
            <p:spPr bwMode="auto">
              <a:xfrm>
                <a:off x="6532576" y="4562487"/>
                <a:ext cx="30163" cy="334963"/>
              </a:xfrm>
              <a:custGeom>
                <a:avLst/>
                <a:gdLst>
                  <a:gd name="T0" fmla="*/ 19 w 19"/>
                  <a:gd name="T1" fmla="*/ 211 h 211"/>
                  <a:gd name="T2" fmla="*/ 0 w 19"/>
                  <a:gd name="T3" fmla="*/ 211 h 211"/>
                  <a:gd name="T4" fmla="*/ 0 w 19"/>
                  <a:gd name="T5" fmla="*/ 188 h 211"/>
                  <a:gd name="T6" fmla="*/ 19 w 19"/>
                  <a:gd name="T7" fmla="*/ 188 h 211"/>
                  <a:gd name="T8" fmla="*/ 19 w 19"/>
                  <a:gd name="T9" fmla="*/ 211 h 211"/>
                  <a:gd name="T10" fmla="*/ 19 w 19"/>
                  <a:gd name="T11" fmla="*/ 164 h 211"/>
                  <a:gd name="T12" fmla="*/ 0 w 19"/>
                  <a:gd name="T13" fmla="*/ 164 h 211"/>
                  <a:gd name="T14" fmla="*/ 0 w 19"/>
                  <a:gd name="T15" fmla="*/ 140 h 211"/>
                  <a:gd name="T16" fmla="*/ 19 w 19"/>
                  <a:gd name="T17" fmla="*/ 140 h 211"/>
                  <a:gd name="T18" fmla="*/ 19 w 19"/>
                  <a:gd name="T19" fmla="*/ 164 h 211"/>
                  <a:gd name="T20" fmla="*/ 19 w 19"/>
                  <a:gd name="T21" fmla="*/ 116 h 211"/>
                  <a:gd name="T22" fmla="*/ 0 w 19"/>
                  <a:gd name="T23" fmla="*/ 116 h 211"/>
                  <a:gd name="T24" fmla="*/ 0 w 19"/>
                  <a:gd name="T25" fmla="*/ 92 h 211"/>
                  <a:gd name="T26" fmla="*/ 19 w 19"/>
                  <a:gd name="T27" fmla="*/ 92 h 211"/>
                  <a:gd name="T28" fmla="*/ 19 w 19"/>
                  <a:gd name="T29" fmla="*/ 116 h 211"/>
                  <a:gd name="T30" fmla="*/ 19 w 19"/>
                  <a:gd name="T31" fmla="*/ 69 h 211"/>
                  <a:gd name="T32" fmla="*/ 0 w 19"/>
                  <a:gd name="T33" fmla="*/ 69 h 211"/>
                  <a:gd name="T34" fmla="*/ 0 w 19"/>
                  <a:gd name="T35" fmla="*/ 45 h 211"/>
                  <a:gd name="T36" fmla="*/ 19 w 19"/>
                  <a:gd name="T37" fmla="*/ 45 h 211"/>
                  <a:gd name="T38" fmla="*/ 19 w 19"/>
                  <a:gd name="T39" fmla="*/ 69 h 211"/>
                  <a:gd name="T40" fmla="*/ 19 w 19"/>
                  <a:gd name="T41" fmla="*/ 21 h 211"/>
                  <a:gd name="T42" fmla="*/ 0 w 19"/>
                  <a:gd name="T43" fmla="*/ 21 h 211"/>
                  <a:gd name="T44" fmla="*/ 0 w 19"/>
                  <a:gd name="T45" fmla="*/ 0 h 211"/>
                  <a:gd name="T46" fmla="*/ 19 w 19"/>
                  <a:gd name="T47" fmla="*/ 0 h 211"/>
                  <a:gd name="T48" fmla="*/ 19 w 19"/>
                  <a:gd name="T49" fmla="*/ 21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9" h="211">
                    <a:moveTo>
                      <a:pt x="19" y="211"/>
                    </a:moveTo>
                    <a:lnTo>
                      <a:pt x="0" y="211"/>
                    </a:lnTo>
                    <a:lnTo>
                      <a:pt x="0" y="188"/>
                    </a:lnTo>
                    <a:lnTo>
                      <a:pt x="19" y="188"/>
                    </a:lnTo>
                    <a:lnTo>
                      <a:pt x="19" y="211"/>
                    </a:lnTo>
                    <a:close/>
                    <a:moveTo>
                      <a:pt x="19" y="164"/>
                    </a:moveTo>
                    <a:lnTo>
                      <a:pt x="0" y="164"/>
                    </a:lnTo>
                    <a:lnTo>
                      <a:pt x="0" y="140"/>
                    </a:lnTo>
                    <a:lnTo>
                      <a:pt x="19" y="140"/>
                    </a:lnTo>
                    <a:lnTo>
                      <a:pt x="19" y="164"/>
                    </a:lnTo>
                    <a:close/>
                    <a:moveTo>
                      <a:pt x="19" y="116"/>
                    </a:moveTo>
                    <a:lnTo>
                      <a:pt x="0" y="116"/>
                    </a:lnTo>
                    <a:lnTo>
                      <a:pt x="0" y="92"/>
                    </a:lnTo>
                    <a:lnTo>
                      <a:pt x="19" y="92"/>
                    </a:lnTo>
                    <a:lnTo>
                      <a:pt x="19" y="116"/>
                    </a:lnTo>
                    <a:close/>
                    <a:moveTo>
                      <a:pt x="19" y="69"/>
                    </a:moveTo>
                    <a:lnTo>
                      <a:pt x="0" y="69"/>
                    </a:lnTo>
                    <a:lnTo>
                      <a:pt x="0" y="45"/>
                    </a:lnTo>
                    <a:lnTo>
                      <a:pt x="19" y="45"/>
                    </a:lnTo>
                    <a:lnTo>
                      <a:pt x="19" y="69"/>
                    </a:lnTo>
                    <a:close/>
                    <a:moveTo>
                      <a:pt x="19" y="21"/>
                    </a:moveTo>
                    <a:lnTo>
                      <a:pt x="0" y="21"/>
                    </a:lnTo>
                    <a:lnTo>
                      <a:pt x="0" y="0"/>
                    </a:lnTo>
                    <a:lnTo>
                      <a:pt x="19" y="0"/>
                    </a:lnTo>
                    <a:lnTo>
                      <a:pt x="19" y="2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4" name="Rectangle 343"/>
              <p:cNvSpPr>
                <a:spLocks noChangeArrowheads="1"/>
              </p:cNvSpPr>
              <p:nvPr/>
            </p:nvSpPr>
            <p:spPr bwMode="auto">
              <a:xfrm>
                <a:off x="6359538" y="4689487"/>
                <a:ext cx="26988" cy="25400"/>
              </a:xfrm>
              <a:prstGeom prst="rect">
                <a:avLst/>
              </a:prstGeom>
              <a:solidFill>
                <a:srgbClr val="F9A01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5" name="Rectangle 344"/>
              <p:cNvSpPr>
                <a:spLocks noChangeArrowheads="1"/>
              </p:cNvSpPr>
              <p:nvPr/>
            </p:nvSpPr>
            <p:spPr bwMode="auto">
              <a:xfrm>
                <a:off x="6402401" y="4689487"/>
                <a:ext cx="26988" cy="25400"/>
              </a:xfrm>
              <a:prstGeom prst="rect">
                <a:avLst/>
              </a:prstGeom>
              <a:solidFill>
                <a:srgbClr val="F9A01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6" name="Rectangle 345"/>
              <p:cNvSpPr>
                <a:spLocks noChangeArrowheads="1"/>
              </p:cNvSpPr>
              <p:nvPr/>
            </p:nvSpPr>
            <p:spPr bwMode="auto">
              <a:xfrm>
                <a:off x="6484951" y="4689487"/>
                <a:ext cx="34925" cy="25400"/>
              </a:xfrm>
              <a:prstGeom prst="rect">
                <a:avLst/>
              </a:prstGeom>
              <a:solidFill>
                <a:srgbClr val="F9A01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7" name="Rectangle 346"/>
              <p:cNvSpPr>
                <a:spLocks noChangeArrowheads="1"/>
              </p:cNvSpPr>
              <p:nvPr/>
            </p:nvSpPr>
            <p:spPr bwMode="auto">
              <a:xfrm>
                <a:off x="6359538" y="4606937"/>
                <a:ext cx="26988" cy="26988"/>
              </a:xfrm>
              <a:prstGeom prst="rect">
                <a:avLst/>
              </a:prstGeom>
              <a:solidFill>
                <a:srgbClr val="F9A01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8" name="Rectangle 347"/>
              <p:cNvSpPr>
                <a:spLocks noChangeArrowheads="1"/>
              </p:cNvSpPr>
              <p:nvPr/>
            </p:nvSpPr>
            <p:spPr bwMode="auto">
              <a:xfrm>
                <a:off x="6402401" y="4732350"/>
                <a:ext cx="26988" cy="25400"/>
              </a:xfrm>
              <a:prstGeom prst="rect">
                <a:avLst/>
              </a:prstGeom>
              <a:solidFill>
                <a:srgbClr val="F9A01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9" name="Rectangle 348"/>
              <p:cNvSpPr>
                <a:spLocks noChangeArrowheads="1"/>
              </p:cNvSpPr>
              <p:nvPr/>
            </p:nvSpPr>
            <p:spPr bwMode="auto">
              <a:xfrm>
                <a:off x="6484951" y="4732350"/>
                <a:ext cx="34925" cy="25400"/>
              </a:xfrm>
              <a:prstGeom prst="rect">
                <a:avLst/>
              </a:prstGeom>
              <a:solidFill>
                <a:srgbClr val="F9A01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0" name="Rectangle 349"/>
              <p:cNvSpPr>
                <a:spLocks noChangeArrowheads="1"/>
              </p:cNvSpPr>
              <p:nvPr/>
            </p:nvSpPr>
            <p:spPr bwMode="auto">
              <a:xfrm>
                <a:off x="6153163" y="4732350"/>
                <a:ext cx="26988" cy="25400"/>
              </a:xfrm>
              <a:prstGeom prst="rect">
                <a:avLst/>
              </a:prstGeom>
              <a:solidFill>
                <a:srgbClr val="F9A01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1" name="Rectangle 350"/>
              <p:cNvSpPr>
                <a:spLocks noChangeArrowheads="1"/>
              </p:cNvSpPr>
              <p:nvPr/>
            </p:nvSpPr>
            <p:spPr bwMode="auto">
              <a:xfrm>
                <a:off x="6153163" y="4689487"/>
                <a:ext cx="26988" cy="25400"/>
              </a:xfrm>
              <a:prstGeom prst="rect">
                <a:avLst/>
              </a:prstGeom>
              <a:solidFill>
                <a:srgbClr val="F9A01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2" name="Rectangle 351"/>
              <p:cNvSpPr>
                <a:spLocks noChangeArrowheads="1"/>
              </p:cNvSpPr>
              <p:nvPr/>
            </p:nvSpPr>
            <p:spPr bwMode="auto">
              <a:xfrm>
                <a:off x="6278576" y="4606937"/>
                <a:ext cx="25400" cy="26988"/>
              </a:xfrm>
              <a:prstGeom prst="rect">
                <a:avLst/>
              </a:prstGeom>
              <a:solidFill>
                <a:srgbClr val="F9A01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3" name="Rectangle 352"/>
              <p:cNvSpPr>
                <a:spLocks noChangeArrowheads="1"/>
              </p:cNvSpPr>
              <p:nvPr/>
            </p:nvSpPr>
            <p:spPr bwMode="auto">
              <a:xfrm>
                <a:off x="6235713" y="4606937"/>
                <a:ext cx="26988" cy="26988"/>
              </a:xfrm>
              <a:prstGeom prst="rect">
                <a:avLst/>
              </a:prstGeom>
              <a:solidFill>
                <a:srgbClr val="F9A01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4" name="Rectangle 353"/>
              <p:cNvSpPr>
                <a:spLocks noChangeArrowheads="1"/>
              </p:cNvSpPr>
              <p:nvPr/>
            </p:nvSpPr>
            <p:spPr bwMode="auto">
              <a:xfrm>
                <a:off x="6484951" y="4813312"/>
                <a:ext cx="34925" cy="26988"/>
              </a:xfrm>
              <a:prstGeom prst="rect">
                <a:avLst/>
              </a:prstGeom>
              <a:solidFill>
                <a:srgbClr val="F9A01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5" name="Rectangle 354"/>
              <p:cNvSpPr>
                <a:spLocks noChangeArrowheads="1"/>
              </p:cNvSpPr>
              <p:nvPr/>
            </p:nvSpPr>
            <p:spPr bwMode="auto">
              <a:xfrm>
                <a:off x="6153163" y="4856175"/>
                <a:ext cx="26988" cy="26988"/>
              </a:xfrm>
              <a:prstGeom prst="rect">
                <a:avLst/>
              </a:prstGeom>
              <a:solidFill>
                <a:srgbClr val="F9A01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6" name="Rectangle 355"/>
              <p:cNvSpPr>
                <a:spLocks noChangeArrowheads="1"/>
              </p:cNvSpPr>
              <p:nvPr/>
            </p:nvSpPr>
            <p:spPr bwMode="auto">
              <a:xfrm>
                <a:off x="6278576" y="4689487"/>
                <a:ext cx="25400" cy="25400"/>
              </a:xfrm>
              <a:prstGeom prst="rect">
                <a:avLst/>
              </a:prstGeom>
              <a:solidFill>
                <a:srgbClr val="F9A01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7" name="Rectangle 356"/>
              <p:cNvSpPr>
                <a:spLocks noChangeArrowheads="1"/>
              </p:cNvSpPr>
              <p:nvPr/>
            </p:nvSpPr>
            <p:spPr bwMode="auto">
              <a:xfrm>
                <a:off x="6484951" y="4606937"/>
                <a:ext cx="34925" cy="26988"/>
              </a:xfrm>
              <a:prstGeom prst="rect">
                <a:avLst/>
              </a:prstGeom>
              <a:solidFill>
                <a:srgbClr val="F9A01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8" name="Rectangle 357"/>
              <p:cNvSpPr>
                <a:spLocks noChangeArrowheads="1"/>
              </p:cNvSpPr>
              <p:nvPr/>
            </p:nvSpPr>
            <p:spPr bwMode="auto">
              <a:xfrm>
                <a:off x="6153163" y="4813312"/>
                <a:ext cx="26988" cy="26988"/>
              </a:xfrm>
              <a:prstGeom prst="rect">
                <a:avLst/>
              </a:prstGeom>
              <a:solidFill>
                <a:srgbClr val="F9A01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9" name="Rectangle 358"/>
              <p:cNvSpPr>
                <a:spLocks noChangeArrowheads="1"/>
              </p:cNvSpPr>
              <p:nvPr/>
            </p:nvSpPr>
            <p:spPr bwMode="auto">
              <a:xfrm>
                <a:off x="6278576" y="4732350"/>
                <a:ext cx="25400" cy="25400"/>
              </a:xfrm>
              <a:prstGeom prst="rect">
                <a:avLst/>
              </a:prstGeom>
              <a:solidFill>
                <a:srgbClr val="F9A01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0" name="Rectangle 359"/>
              <p:cNvSpPr>
                <a:spLocks noChangeArrowheads="1"/>
              </p:cNvSpPr>
              <p:nvPr/>
            </p:nvSpPr>
            <p:spPr bwMode="auto">
              <a:xfrm>
                <a:off x="6235713" y="4689487"/>
                <a:ext cx="26988" cy="25400"/>
              </a:xfrm>
              <a:prstGeom prst="rect">
                <a:avLst/>
              </a:prstGeom>
              <a:solidFill>
                <a:srgbClr val="F9A01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1" name="Rectangle 360"/>
              <p:cNvSpPr>
                <a:spLocks noChangeArrowheads="1"/>
              </p:cNvSpPr>
              <p:nvPr/>
            </p:nvSpPr>
            <p:spPr bwMode="auto">
              <a:xfrm>
                <a:off x="6359538" y="4732350"/>
                <a:ext cx="26988" cy="25400"/>
              </a:xfrm>
              <a:prstGeom prst="rect">
                <a:avLst/>
              </a:prstGeom>
              <a:solidFill>
                <a:srgbClr val="F9A01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2" name="Rectangle 361"/>
              <p:cNvSpPr>
                <a:spLocks noChangeArrowheads="1"/>
              </p:cNvSpPr>
              <p:nvPr/>
            </p:nvSpPr>
            <p:spPr bwMode="auto">
              <a:xfrm>
                <a:off x="6278576" y="4813312"/>
                <a:ext cx="25400" cy="26988"/>
              </a:xfrm>
              <a:prstGeom prst="rect">
                <a:avLst/>
              </a:prstGeom>
              <a:solidFill>
                <a:srgbClr val="F9A01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3" name="Rectangle 362"/>
              <p:cNvSpPr>
                <a:spLocks noChangeArrowheads="1"/>
              </p:cNvSpPr>
              <p:nvPr/>
            </p:nvSpPr>
            <p:spPr bwMode="auto">
              <a:xfrm>
                <a:off x="6359538" y="4813312"/>
                <a:ext cx="26988" cy="26988"/>
              </a:xfrm>
              <a:prstGeom prst="rect">
                <a:avLst/>
              </a:prstGeom>
              <a:solidFill>
                <a:srgbClr val="F9A01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4" name="Rectangle 363"/>
              <p:cNvSpPr>
                <a:spLocks noChangeArrowheads="1"/>
              </p:cNvSpPr>
              <p:nvPr/>
            </p:nvSpPr>
            <p:spPr bwMode="auto">
              <a:xfrm>
                <a:off x="6235713" y="4813312"/>
                <a:ext cx="26988" cy="26988"/>
              </a:xfrm>
              <a:prstGeom prst="rect">
                <a:avLst/>
              </a:prstGeom>
              <a:solidFill>
                <a:srgbClr val="F9A01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5" name="Rectangle 364"/>
              <p:cNvSpPr>
                <a:spLocks noChangeArrowheads="1"/>
              </p:cNvSpPr>
              <p:nvPr/>
            </p:nvSpPr>
            <p:spPr bwMode="auto">
              <a:xfrm>
                <a:off x="6235713" y="4732350"/>
                <a:ext cx="26988" cy="25400"/>
              </a:xfrm>
              <a:prstGeom prst="rect">
                <a:avLst/>
              </a:prstGeom>
              <a:solidFill>
                <a:srgbClr val="F9A01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6" name="Rectangle 365"/>
              <p:cNvSpPr>
                <a:spLocks noChangeArrowheads="1"/>
              </p:cNvSpPr>
              <p:nvPr/>
            </p:nvSpPr>
            <p:spPr bwMode="auto">
              <a:xfrm>
                <a:off x="6153163" y="4606937"/>
                <a:ext cx="26988" cy="26988"/>
              </a:xfrm>
              <a:prstGeom prst="rect">
                <a:avLst/>
              </a:prstGeom>
              <a:solidFill>
                <a:srgbClr val="F9A01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7" name="Freeform 366"/>
              <p:cNvSpPr>
                <a:spLocks/>
              </p:cNvSpPr>
              <p:nvPr/>
            </p:nvSpPr>
            <p:spPr bwMode="auto">
              <a:xfrm>
                <a:off x="6235713" y="4938725"/>
                <a:ext cx="26988" cy="25400"/>
              </a:xfrm>
              <a:custGeom>
                <a:avLst/>
                <a:gdLst>
                  <a:gd name="T0" fmla="*/ 17 w 17"/>
                  <a:gd name="T1" fmla="*/ 0 h 16"/>
                  <a:gd name="T2" fmla="*/ 0 w 17"/>
                  <a:gd name="T3" fmla="*/ 0 h 16"/>
                  <a:gd name="T4" fmla="*/ 0 w 17"/>
                  <a:gd name="T5" fmla="*/ 8 h 16"/>
                  <a:gd name="T6" fmla="*/ 17 w 17"/>
                  <a:gd name="T7" fmla="*/ 16 h 16"/>
                  <a:gd name="T8" fmla="*/ 17 w 17"/>
                  <a:gd name="T9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6">
                    <a:moveTo>
                      <a:pt x="17" y="0"/>
                    </a:moveTo>
                    <a:lnTo>
                      <a:pt x="0" y="0"/>
                    </a:lnTo>
                    <a:lnTo>
                      <a:pt x="0" y="8"/>
                    </a:lnTo>
                    <a:lnTo>
                      <a:pt x="17" y="16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F9A01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8" name="Rectangle 367"/>
              <p:cNvSpPr>
                <a:spLocks noChangeArrowheads="1"/>
              </p:cNvSpPr>
              <p:nvPr/>
            </p:nvSpPr>
            <p:spPr bwMode="auto">
              <a:xfrm>
                <a:off x="6129350" y="4856175"/>
                <a:ext cx="7938" cy="26988"/>
              </a:xfrm>
              <a:prstGeom prst="rect">
                <a:avLst/>
              </a:prstGeom>
              <a:solidFill>
                <a:srgbClr val="F9A01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9" name="Rectangle 368"/>
              <p:cNvSpPr>
                <a:spLocks noChangeArrowheads="1"/>
              </p:cNvSpPr>
              <p:nvPr/>
            </p:nvSpPr>
            <p:spPr bwMode="auto">
              <a:xfrm>
                <a:off x="6129350" y="4732350"/>
                <a:ext cx="7938" cy="25400"/>
              </a:xfrm>
              <a:prstGeom prst="rect">
                <a:avLst/>
              </a:prstGeom>
              <a:solidFill>
                <a:srgbClr val="F9A01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0" name="Freeform 369"/>
              <p:cNvSpPr>
                <a:spLocks/>
              </p:cNvSpPr>
              <p:nvPr/>
            </p:nvSpPr>
            <p:spPr bwMode="auto">
              <a:xfrm>
                <a:off x="6278576" y="4938725"/>
                <a:ext cx="25400" cy="44450"/>
              </a:xfrm>
              <a:custGeom>
                <a:avLst/>
                <a:gdLst>
                  <a:gd name="T0" fmla="*/ 16 w 16"/>
                  <a:gd name="T1" fmla="*/ 0 h 28"/>
                  <a:gd name="T2" fmla="*/ 0 w 16"/>
                  <a:gd name="T3" fmla="*/ 0 h 28"/>
                  <a:gd name="T4" fmla="*/ 0 w 16"/>
                  <a:gd name="T5" fmla="*/ 20 h 28"/>
                  <a:gd name="T6" fmla="*/ 16 w 16"/>
                  <a:gd name="T7" fmla="*/ 28 h 28"/>
                  <a:gd name="T8" fmla="*/ 16 w 16"/>
                  <a:gd name="T9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28">
                    <a:moveTo>
                      <a:pt x="16" y="0"/>
                    </a:moveTo>
                    <a:lnTo>
                      <a:pt x="0" y="0"/>
                    </a:lnTo>
                    <a:lnTo>
                      <a:pt x="0" y="20"/>
                    </a:lnTo>
                    <a:lnTo>
                      <a:pt x="16" y="28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F9A01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1" name="Rectangle 370"/>
              <p:cNvSpPr>
                <a:spLocks noChangeArrowheads="1"/>
              </p:cNvSpPr>
              <p:nvPr/>
            </p:nvSpPr>
            <p:spPr bwMode="auto">
              <a:xfrm>
                <a:off x="6129350" y="4813312"/>
                <a:ext cx="7938" cy="26988"/>
              </a:xfrm>
              <a:prstGeom prst="rect">
                <a:avLst/>
              </a:prstGeom>
              <a:solidFill>
                <a:srgbClr val="F9A01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2" name="Rectangle 371"/>
              <p:cNvSpPr>
                <a:spLocks noChangeArrowheads="1"/>
              </p:cNvSpPr>
              <p:nvPr/>
            </p:nvSpPr>
            <p:spPr bwMode="auto">
              <a:xfrm>
                <a:off x="6484951" y="4856175"/>
                <a:ext cx="34925" cy="26988"/>
              </a:xfrm>
              <a:prstGeom prst="rect">
                <a:avLst/>
              </a:prstGeom>
              <a:solidFill>
                <a:srgbClr val="F9A01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3" name="Freeform 372"/>
              <p:cNvSpPr>
                <a:spLocks/>
              </p:cNvSpPr>
              <p:nvPr/>
            </p:nvSpPr>
            <p:spPr bwMode="auto">
              <a:xfrm>
                <a:off x="6129350" y="4583124"/>
                <a:ext cx="7938" cy="7938"/>
              </a:xfrm>
              <a:custGeom>
                <a:avLst/>
                <a:gdLst>
                  <a:gd name="T0" fmla="*/ 5 w 5"/>
                  <a:gd name="T1" fmla="*/ 5 h 5"/>
                  <a:gd name="T2" fmla="*/ 5 w 5"/>
                  <a:gd name="T3" fmla="*/ 4 h 5"/>
                  <a:gd name="T4" fmla="*/ 5 w 5"/>
                  <a:gd name="T5" fmla="*/ 4 h 5"/>
                  <a:gd name="T6" fmla="*/ 5 w 5"/>
                  <a:gd name="T7" fmla="*/ 0 h 5"/>
                  <a:gd name="T8" fmla="*/ 0 w 5"/>
                  <a:gd name="T9" fmla="*/ 0 h 5"/>
                  <a:gd name="T10" fmla="*/ 0 w 5"/>
                  <a:gd name="T11" fmla="*/ 5 h 5"/>
                  <a:gd name="T12" fmla="*/ 5 w 5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5">
                    <a:moveTo>
                      <a:pt x="5" y="5"/>
                    </a:moveTo>
                    <a:lnTo>
                      <a:pt x="5" y="4"/>
                    </a:lnTo>
                    <a:lnTo>
                      <a:pt x="5" y="4"/>
                    </a:lnTo>
                    <a:lnTo>
                      <a:pt x="5" y="0"/>
                    </a:lnTo>
                    <a:lnTo>
                      <a:pt x="0" y="0"/>
                    </a:lnTo>
                    <a:lnTo>
                      <a:pt x="0" y="5"/>
                    </a:lnTo>
                    <a:lnTo>
                      <a:pt x="5" y="5"/>
                    </a:lnTo>
                    <a:close/>
                  </a:path>
                </a:pathLst>
              </a:custGeom>
              <a:solidFill>
                <a:srgbClr val="F9A01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4" name="Freeform 373"/>
              <p:cNvSpPr>
                <a:spLocks/>
              </p:cNvSpPr>
              <p:nvPr/>
            </p:nvSpPr>
            <p:spPr bwMode="auto">
              <a:xfrm>
                <a:off x="6359538" y="4938725"/>
                <a:ext cx="26988" cy="36513"/>
              </a:xfrm>
              <a:custGeom>
                <a:avLst/>
                <a:gdLst>
                  <a:gd name="T0" fmla="*/ 17 w 17"/>
                  <a:gd name="T1" fmla="*/ 0 h 23"/>
                  <a:gd name="T2" fmla="*/ 0 w 17"/>
                  <a:gd name="T3" fmla="*/ 0 h 23"/>
                  <a:gd name="T4" fmla="*/ 0 w 17"/>
                  <a:gd name="T5" fmla="*/ 23 h 23"/>
                  <a:gd name="T6" fmla="*/ 17 w 17"/>
                  <a:gd name="T7" fmla="*/ 16 h 23"/>
                  <a:gd name="T8" fmla="*/ 17 w 17"/>
                  <a:gd name="T9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23">
                    <a:moveTo>
                      <a:pt x="17" y="0"/>
                    </a:moveTo>
                    <a:lnTo>
                      <a:pt x="0" y="0"/>
                    </a:lnTo>
                    <a:lnTo>
                      <a:pt x="0" y="23"/>
                    </a:lnTo>
                    <a:lnTo>
                      <a:pt x="17" y="16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F9A01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5" name="Freeform 374"/>
              <p:cNvSpPr>
                <a:spLocks/>
              </p:cNvSpPr>
              <p:nvPr/>
            </p:nvSpPr>
            <p:spPr bwMode="auto">
              <a:xfrm>
                <a:off x="6484951" y="4583124"/>
                <a:ext cx="34925" cy="7938"/>
              </a:xfrm>
              <a:custGeom>
                <a:avLst/>
                <a:gdLst>
                  <a:gd name="T0" fmla="*/ 0 w 22"/>
                  <a:gd name="T1" fmla="*/ 5 h 5"/>
                  <a:gd name="T2" fmla="*/ 15 w 22"/>
                  <a:gd name="T3" fmla="*/ 5 h 5"/>
                  <a:gd name="T4" fmla="*/ 14 w 22"/>
                  <a:gd name="T5" fmla="*/ 4 h 5"/>
                  <a:gd name="T6" fmla="*/ 18 w 22"/>
                  <a:gd name="T7" fmla="*/ 4 h 5"/>
                  <a:gd name="T8" fmla="*/ 18 w 22"/>
                  <a:gd name="T9" fmla="*/ 5 h 5"/>
                  <a:gd name="T10" fmla="*/ 22 w 22"/>
                  <a:gd name="T11" fmla="*/ 5 h 5"/>
                  <a:gd name="T12" fmla="*/ 22 w 22"/>
                  <a:gd name="T13" fmla="*/ 0 h 5"/>
                  <a:gd name="T14" fmla="*/ 0 w 22"/>
                  <a:gd name="T15" fmla="*/ 0 h 5"/>
                  <a:gd name="T16" fmla="*/ 0 w 22"/>
                  <a:gd name="T1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" h="5">
                    <a:moveTo>
                      <a:pt x="0" y="5"/>
                    </a:moveTo>
                    <a:lnTo>
                      <a:pt x="15" y="5"/>
                    </a:lnTo>
                    <a:lnTo>
                      <a:pt x="14" y="4"/>
                    </a:lnTo>
                    <a:lnTo>
                      <a:pt x="18" y="4"/>
                    </a:lnTo>
                    <a:lnTo>
                      <a:pt x="18" y="5"/>
                    </a:lnTo>
                    <a:lnTo>
                      <a:pt x="22" y="5"/>
                    </a:lnTo>
                    <a:lnTo>
                      <a:pt x="22" y="0"/>
                    </a:lnTo>
                    <a:lnTo>
                      <a:pt x="0" y="0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F9A01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6" name="Freeform 375"/>
              <p:cNvSpPr>
                <a:spLocks/>
              </p:cNvSpPr>
              <p:nvPr/>
            </p:nvSpPr>
            <p:spPr bwMode="auto">
              <a:xfrm>
                <a:off x="6402401" y="4938725"/>
                <a:ext cx="26988" cy="17463"/>
              </a:xfrm>
              <a:custGeom>
                <a:avLst/>
                <a:gdLst>
                  <a:gd name="T0" fmla="*/ 17 w 17"/>
                  <a:gd name="T1" fmla="*/ 0 h 11"/>
                  <a:gd name="T2" fmla="*/ 0 w 17"/>
                  <a:gd name="T3" fmla="*/ 0 h 11"/>
                  <a:gd name="T4" fmla="*/ 0 w 17"/>
                  <a:gd name="T5" fmla="*/ 11 h 11"/>
                  <a:gd name="T6" fmla="*/ 17 w 17"/>
                  <a:gd name="T7" fmla="*/ 4 h 11"/>
                  <a:gd name="T8" fmla="*/ 17 w 17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1">
                    <a:moveTo>
                      <a:pt x="17" y="0"/>
                    </a:moveTo>
                    <a:lnTo>
                      <a:pt x="0" y="0"/>
                    </a:lnTo>
                    <a:lnTo>
                      <a:pt x="0" y="11"/>
                    </a:lnTo>
                    <a:lnTo>
                      <a:pt x="17" y="4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F9A01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7" name="Rectangle 376"/>
              <p:cNvSpPr>
                <a:spLocks noChangeArrowheads="1"/>
              </p:cNvSpPr>
              <p:nvPr/>
            </p:nvSpPr>
            <p:spPr bwMode="auto">
              <a:xfrm>
                <a:off x="6235713" y="4856175"/>
                <a:ext cx="26988" cy="26988"/>
              </a:xfrm>
              <a:prstGeom prst="rect">
                <a:avLst/>
              </a:prstGeom>
              <a:solidFill>
                <a:srgbClr val="F9A01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8" name="Rectangle 377"/>
              <p:cNvSpPr>
                <a:spLocks noChangeArrowheads="1"/>
              </p:cNvSpPr>
              <p:nvPr/>
            </p:nvSpPr>
            <p:spPr bwMode="auto">
              <a:xfrm>
                <a:off x="6129350" y="4689487"/>
                <a:ext cx="7938" cy="25400"/>
              </a:xfrm>
              <a:prstGeom prst="rect">
                <a:avLst/>
              </a:prstGeom>
              <a:solidFill>
                <a:srgbClr val="F9A01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9" name="Rectangle 378"/>
              <p:cNvSpPr>
                <a:spLocks noChangeArrowheads="1"/>
              </p:cNvSpPr>
              <p:nvPr/>
            </p:nvSpPr>
            <p:spPr bwMode="auto">
              <a:xfrm>
                <a:off x="6402401" y="4856175"/>
                <a:ext cx="26988" cy="26988"/>
              </a:xfrm>
              <a:prstGeom prst="rect">
                <a:avLst/>
              </a:prstGeom>
              <a:solidFill>
                <a:srgbClr val="F9A01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0" name="Rectangle 379"/>
              <p:cNvSpPr>
                <a:spLocks noChangeArrowheads="1"/>
              </p:cNvSpPr>
              <p:nvPr/>
            </p:nvSpPr>
            <p:spPr bwMode="auto">
              <a:xfrm>
                <a:off x="6402401" y="4813312"/>
                <a:ext cx="26988" cy="26988"/>
              </a:xfrm>
              <a:prstGeom prst="rect">
                <a:avLst/>
              </a:prstGeom>
              <a:solidFill>
                <a:srgbClr val="F9A01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1" name="Rectangle 380"/>
              <p:cNvSpPr>
                <a:spLocks noChangeArrowheads="1"/>
              </p:cNvSpPr>
              <p:nvPr/>
            </p:nvSpPr>
            <p:spPr bwMode="auto">
              <a:xfrm>
                <a:off x="6402401" y="4606937"/>
                <a:ext cx="26988" cy="26988"/>
              </a:xfrm>
              <a:prstGeom prst="rect">
                <a:avLst/>
              </a:prstGeom>
              <a:solidFill>
                <a:srgbClr val="F9A01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2" name="Rectangle 381"/>
              <p:cNvSpPr>
                <a:spLocks noChangeArrowheads="1"/>
              </p:cNvSpPr>
              <p:nvPr/>
            </p:nvSpPr>
            <p:spPr bwMode="auto">
              <a:xfrm>
                <a:off x="6359538" y="4856175"/>
                <a:ext cx="26988" cy="26988"/>
              </a:xfrm>
              <a:prstGeom prst="rect">
                <a:avLst/>
              </a:prstGeom>
              <a:solidFill>
                <a:srgbClr val="F9A01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3" name="Rectangle 382"/>
              <p:cNvSpPr>
                <a:spLocks noChangeArrowheads="1"/>
              </p:cNvSpPr>
              <p:nvPr/>
            </p:nvSpPr>
            <p:spPr bwMode="auto">
              <a:xfrm>
                <a:off x="6278576" y="4856175"/>
                <a:ext cx="25400" cy="26988"/>
              </a:xfrm>
              <a:prstGeom prst="rect">
                <a:avLst/>
              </a:prstGeom>
              <a:solidFill>
                <a:srgbClr val="F9A01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4" name="Rectangle 383"/>
              <p:cNvSpPr>
                <a:spLocks noChangeArrowheads="1"/>
              </p:cNvSpPr>
              <p:nvPr/>
            </p:nvSpPr>
            <p:spPr bwMode="auto">
              <a:xfrm>
                <a:off x="6359538" y="4583124"/>
                <a:ext cx="26988" cy="7938"/>
              </a:xfrm>
              <a:prstGeom prst="rect">
                <a:avLst/>
              </a:prstGeom>
              <a:solidFill>
                <a:srgbClr val="F9A01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5" name="Rectangle 384"/>
              <p:cNvSpPr>
                <a:spLocks noChangeArrowheads="1"/>
              </p:cNvSpPr>
              <p:nvPr/>
            </p:nvSpPr>
            <p:spPr bwMode="auto">
              <a:xfrm>
                <a:off x="6235713" y="4583124"/>
                <a:ext cx="26988" cy="7938"/>
              </a:xfrm>
              <a:prstGeom prst="rect">
                <a:avLst/>
              </a:prstGeom>
              <a:solidFill>
                <a:srgbClr val="F9A01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6" name="Rectangle 385"/>
              <p:cNvSpPr>
                <a:spLocks noChangeArrowheads="1"/>
              </p:cNvSpPr>
              <p:nvPr/>
            </p:nvSpPr>
            <p:spPr bwMode="auto">
              <a:xfrm>
                <a:off x="6402401" y="4583124"/>
                <a:ext cx="26988" cy="7938"/>
              </a:xfrm>
              <a:prstGeom prst="rect">
                <a:avLst/>
              </a:prstGeom>
              <a:solidFill>
                <a:srgbClr val="F9A01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7" name="Rectangle 386"/>
              <p:cNvSpPr>
                <a:spLocks noChangeArrowheads="1"/>
              </p:cNvSpPr>
              <p:nvPr/>
            </p:nvSpPr>
            <p:spPr bwMode="auto">
              <a:xfrm>
                <a:off x="6153163" y="4583124"/>
                <a:ext cx="26988" cy="7938"/>
              </a:xfrm>
              <a:prstGeom prst="rect">
                <a:avLst/>
              </a:prstGeom>
              <a:solidFill>
                <a:srgbClr val="F9A01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8" name="Rectangle 387"/>
              <p:cNvSpPr>
                <a:spLocks noChangeArrowheads="1"/>
              </p:cNvSpPr>
              <p:nvPr/>
            </p:nvSpPr>
            <p:spPr bwMode="auto">
              <a:xfrm>
                <a:off x="6129350" y="4606937"/>
                <a:ext cx="7938" cy="26988"/>
              </a:xfrm>
              <a:prstGeom prst="rect">
                <a:avLst/>
              </a:prstGeom>
              <a:solidFill>
                <a:srgbClr val="F9A01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9" name="Rectangle 388"/>
              <p:cNvSpPr>
                <a:spLocks noChangeArrowheads="1"/>
              </p:cNvSpPr>
              <p:nvPr/>
            </p:nvSpPr>
            <p:spPr bwMode="auto">
              <a:xfrm>
                <a:off x="6278576" y="4583124"/>
                <a:ext cx="25400" cy="7938"/>
              </a:xfrm>
              <a:prstGeom prst="rect">
                <a:avLst/>
              </a:prstGeom>
              <a:solidFill>
                <a:srgbClr val="F9A01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540" name="组合 539"/>
          <p:cNvGrpSpPr/>
          <p:nvPr/>
        </p:nvGrpSpPr>
        <p:grpSpPr>
          <a:xfrm>
            <a:off x="10604819" y="-28015"/>
            <a:ext cx="891691" cy="1342064"/>
            <a:chOff x="10604819" y="-28015"/>
            <a:chExt cx="891691" cy="1342064"/>
          </a:xfrm>
        </p:grpSpPr>
        <p:cxnSp>
          <p:nvCxnSpPr>
            <p:cNvPr id="541" name="直接连接符 540"/>
            <p:cNvCxnSpPr/>
            <p:nvPr/>
          </p:nvCxnSpPr>
          <p:spPr>
            <a:xfrm>
              <a:off x="10986332" y="-28015"/>
              <a:ext cx="27707" cy="819331"/>
            </a:xfrm>
            <a:prstGeom prst="line">
              <a:avLst/>
            </a:prstGeom>
            <a:ln w="38100">
              <a:solidFill>
                <a:srgbClr val="F1F2F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42" name="组合 541"/>
            <p:cNvGrpSpPr/>
            <p:nvPr/>
          </p:nvGrpSpPr>
          <p:grpSpPr>
            <a:xfrm rot="20939008">
              <a:off x="10604819" y="737283"/>
              <a:ext cx="891691" cy="576766"/>
              <a:chOff x="2378075" y="3908425"/>
              <a:chExt cx="984250" cy="661988"/>
            </a:xfrm>
          </p:grpSpPr>
          <p:sp>
            <p:nvSpPr>
              <p:cNvPr id="543" name="Freeform 55"/>
              <p:cNvSpPr>
                <a:spLocks/>
              </p:cNvSpPr>
              <p:nvPr/>
            </p:nvSpPr>
            <p:spPr bwMode="auto">
              <a:xfrm>
                <a:off x="2378075" y="3908425"/>
                <a:ext cx="984250" cy="661988"/>
              </a:xfrm>
              <a:custGeom>
                <a:avLst/>
                <a:gdLst>
                  <a:gd name="T0" fmla="*/ 548 w 572"/>
                  <a:gd name="T1" fmla="*/ 0 h 384"/>
                  <a:gd name="T2" fmla="*/ 24 w 572"/>
                  <a:gd name="T3" fmla="*/ 0 h 384"/>
                  <a:gd name="T4" fmla="*/ 0 w 572"/>
                  <a:gd name="T5" fmla="*/ 24 h 384"/>
                  <a:gd name="T6" fmla="*/ 0 w 572"/>
                  <a:gd name="T7" fmla="*/ 360 h 384"/>
                  <a:gd name="T8" fmla="*/ 24 w 572"/>
                  <a:gd name="T9" fmla="*/ 384 h 384"/>
                  <a:gd name="T10" fmla="*/ 548 w 572"/>
                  <a:gd name="T11" fmla="*/ 384 h 384"/>
                  <a:gd name="T12" fmla="*/ 572 w 572"/>
                  <a:gd name="T13" fmla="*/ 360 h 384"/>
                  <a:gd name="T14" fmla="*/ 572 w 572"/>
                  <a:gd name="T15" fmla="*/ 24 h 384"/>
                  <a:gd name="T16" fmla="*/ 548 w 572"/>
                  <a:gd name="T17" fmla="*/ 0 h 3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2" h="384">
                    <a:moveTo>
                      <a:pt x="548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360"/>
                      <a:pt x="0" y="360"/>
                      <a:pt x="0" y="360"/>
                    </a:cubicBezTo>
                    <a:cubicBezTo>
                      <a:pt x="0" y="373"/>
                      <a:pt x="10" y="384"/>
                      <a:pt x="24" y="384"/>
                    </a:cubicBezTo>
                    <a:cubicBezTo>
                      <a:pt x="548" y="384"/>
                      <a:pt x="548" y="384"/>
                      <a:pt x="548" y="384"/>
                    </a:cubicBezTo>
                    <a:cubicBezTo>
                      <a:pt x="561" y="384"/>
                      <a:pt x="572" y="373"/>
                      <a:pt x="572" y="360"/>
                    </a:cubicBezTo>
                    <a:cubicBezTo>
                      <a:pt x="572" y="24"/>
                      <a:pt x="572" y="24"/>
                      <a:pt x="572" y="24"/>
                    </a:cubicBezTo>
                    <a:cubicBezTo>
                      <a:pt x="572" y="11"/>
                      <a:pt x="561" y="0"/>
                      <a:pt x="548" y="0"/>
                    </a:cubicBezTo>
                    <a:close/>
                  </a:path>
                </a:pathLst>
              </a:custGeom>
              <a:solidFill>
                <a:srgbClr val="F3B36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4" name="Rectangle 56"/>
              <p:cNvSpPr>
                <a:spLocks noChangeArrowheads="1"/>
              </p:cNvSpPr>
              <p:nvPr/>
            </p:nvSpPr>
            <p:spPr bwMode="auto">
              <a:xfrm>
                <a:off x="2424113" y="3963988"/>
                <a:ext cx="885825" cy="530225"/>
              </a:xfrm>
              <a:prstGeom prst="rect">
                <a:avLst/>
              </a:prstGeom>
              <a:solidFill>
                <a:srgbClr val="E072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5" name="Rectangle 57"/>
              <p:cNvSpPr>
                <a:spLocks noChangeArrowheads="1"/>
              </p:cNvSpPr>
              <p:nvPr/>
            </p:nvSpPr>
            <p:spPr bwMode="auto">
              <a:xfrm>
                <a:off x="2471738" y="4451350"/>
                <a:ext cx="161925" cy="38100"/>
              </a:xfrm>
              <a:prstGeom prst="rect">
                <a:avLst/>
              </a:prstGeom>
              <a:solidFill>
                <a:srgbClr val="C7D6B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6" name="Freeform 58"/>
              <p:cNvSpPr>
                <a:spLocks/>
              </p:cNvSpPr>
              <p:nvPr/>
            </p:nvSpPr>
            <p:spPr bwMode="auto">
              <a:xfrm>
                <a:off x="2522538" y="4124325"/>
                <a:ext cx="104775" cy="236538"/>
              </a:xfrm>
              <a:custGeom>
                <a:avLst/>
                <a:gdLst>
                  <a:gd name="T0" fmla="*/ 26 w 61"/>
                  <a:gd name="T1" fmla="*/ 50 h 138"/>
                  <a:gd name="T2" fmla="*/ 50 w 61"/>
                  <a:gd name="T3" fmla="*/ 23 h 138"/>
                  <a:gd name="T4" fmla="*/ 30 w 61"/>
                  <a:gd name="T5" fmla="*/ 16 h 138"/>
                  <a:gd name="T6" fmla="*/ 37 w 61"/>
                  <a:gd name="T7" fmla="*/ 124 h 138"/>
                  <a:gd name="T8" fmla="*/ 60 w 61"/>
                  <a:gd name="T9" fmla="*/ 123 h 138"/>
                  <a:gd name="T10" fmla="*/ 53 w 61"/>
                  <a:gd name="T11" fmla="*/ 15 h 138"/>
                  <a:gd name="T12" fmla="*/ 33 w 61"/>
                  <a:gd name="T13" fmla="*/ 8 h 138"/>
                  <a:gd name="T14" fmla="*/ 6 w 61"/>
                  <a:gd name="T15" fmla="*/ 40 h 138"/>
                  <a:gd name="T16" fmla="*/ 26 w 61"/>
                  <a:gd name="T17" fmla="*/ 50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1" h="138">
                    <a:moveTo>
                      <a:pt x="26" y="50"/>
                    </a:moveTo>
                    <a:cubicBezTo>
                      <a:pt x="32" y="39"/>
                      <a:pt x="42" y="32"/>
                      <a:pt x="50" y="23"/>
                    </a:cubicBezTo>
                    <a:cubicBezTo>
                      <a:pt x="43" y="20"/>
                      <a:pt x="37" y="18"/>
                      <a:pt x="30" y="16"/>
                    </a:cubicBezTo>
                    <a:cubicBezTo>
                      <a:pt x="33" y="52"/>
                      <a:pt x="34" y="88"/>
                      <a:pt x="37" y="124"/>
                    </a:cubicBezTo>
                    <a:cubicBezTo>
                      <a:pt x="39" y="138"/>
                      <a:pt x="61" y="137"/>
                      <a:pt x="60" y="123"/>
                    </a:cubicBezTo>
                    <a:cubicBezTo>
                      <a:pt x="57" y="87"/>
                      <a:pt x="56" y="51"/>
                      <a:pt x="53" y="15"/>
                    </a:cubicBezTo>
                    <a:cubicBezTo>
                      <a:pt x="52" y="5"/>
                      <a:pt x="39" y="0"/>
                      <a:pt x="33" y="8"/>
                    </a:cubicBezTo>
                    <a:cubicBezTo>
                      <a:pt x="24" y="19"/>
                      <a:pt x="13" y="27"/>
                      <a:pt x="6" y="40"/>
                    </a:cubicBezTo>
                    <a:cubicBezTo>
                      <a:pt x="0" y="53"/>
                      <a:pt x="20" y="63"/>
                      <a:pt x="26" y="5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7" name="Freeform 59"/>
              <p:cNvSpPr>
                <a:spLocks/>
              </p:cNvSpPr>
              <p:nvPr/>
            </p:nvSpPr>
            <p:spPr bwMode="auto">
              <a:xfrm>
                <a:off x="2855913" y="4095750"/>
                <a:ext cx="165100" cy="234950"/>
              </a:xfrm>
              <a:custGeom>
                <a:avLst/>
                <a:gdLst>
                  <a:gd name="T0" fmla="*/ 25 w 96"/>
                  <a:gd name="T1" fmla="*/ 49 h 136"/>
                  <a:gd name="T2" fmla="*/ 48 w 96"/>
                  <a:gd name="T3" fmla="*/ 28 h 136"/>
                  <a:gd name="T4" fmla="*/ 47 w 96"/>
                  <a:gd name="T5" fmla="*/ 64 h 136"/>
                  <a:gd name="T6" fmla="*/ 13 w 96"/>
                  <a:gd name="T7" fmla="*/ 118 h 136"/>
                  <a:gd name="T8" fmla="*/ 21 w 96"/>
                  <a:gd name="T9" fmla="*/ 131 h 136"/>
                  <a:gd name="T10" fmla="*/ 81 w 96"/>
                  <a:gd name="T11" fmla="*/ 128 h 136"/>
                  <a:gd name="T12" fmla="*/ 80 w 96"/>
                  <a:gd name="T13" fmla="*/ 106 h 136"/>
                  <a:gd name="T14" fmla="*/ 26 w 96"/>
                  <a:gd name="T15" fmla="*/ 109 h 136"/>
                  <a:gd name="T16" fmla="*/ 35 w 96"/>
                  <a:gd name="T17" fmla="*/ 123 h 136"/>
                  <a:gd name="T18" fmla="*/ 77 w 96"/>
                  <a:gd name="T19" fmla="*/ 28 h 136"/>
                  <a:gd name="T20" fmla="*/ 38 w 96"/>
                  <a:gd name="T21" fmla="*/ 3 h 136"/>
                  <a:gd name="T22" fmla="*/ 5 w 96"/>
                  <a:gd name="T23" fmla="*/ 39 h 136"/>
                  <a:gd name="T24" fmla="*/ 25 w 96"/>
                  <a:gd name="T25" fmla="*/ 49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6" h="136">
                    <a:moveTo>
                      <a:pt x="25" y="49"/>
                    </a:moveTo>
                    <a:cubicBezTo>
                      <a:pt x="29" y="38"/>
                      <a:pt x="34" y="22"/>
                      <a:pt x="48" y="28"/>
                    </a:cubicBezTo>
                    <a:cubicBezTo>
                      <a:pt x="64" y="35"/>
                      <a:pt x="52" y="54"/>
                      <a:pt x="47" y="64"/>
                    </a:cubicBezTo>
                    <a:cubicBezTo>
                      <a:pt x="35" y="82"/>
                      <a:pt x="19" y="97"/>
                      <a:pt x="13" y="118"/>
                    </a:cubicBezTo>
                    <a:cubicBezTo>
                      <a:pt x="11" y="124"/>
                      <a:pt x="15" y="130"/>
                      <a:pt x="21" y="131"/>
                    </a:cubicBezTo>
                    <a:cubicBezTo>
                      <a:pt x="41" y="136"/>
                      <a:pt x="61" y="132"/>
                      <a:pt x="81" y="128"/>
                    </a:cubicBezTo>
                    <a:cubicBezTo>
                      <a:pt x="96" y="126"/>
                      <a:pt x="95" y="104"/>
                      <a:pt x="80" y="106"/>
                    </a:cubicBezTo>
                    <a:cubicBezTo>
                      <a:pt x="63" y="109"/>
                      <a:pt x="44" y="114"/>
                      <a:pt x="26" y="109"/>
                    </a:cubicBezTo>
                    <a:cubicBezTo>
                      <a:pt x="29" y="114"/>
                      <a:pt x="32" y="118"/>
                      <a:pt x="35" y="123"/>
                    </a:cubicBezTo>
                    <a:cubicBezTo>
                      <a:pt x="45" y="88"/>
                      <a:pt x="87" y="68"/>
                      <a:pt x="77" y="28"/>
                    </a:cubicBezTo>
                    <a:cubicBezTo>
                      <a:pt x="73" y="14"/>
                      <a:pt x="52" y="0"/>
                      <a:pt x="38" y="3"/>
                    </a:cubicBezTo>
                    <a:cubicBezTo>
                      <a:pt x="20" y="6"/>
                      <a:pt x="11" y="23"/>
                      <a:pt x="5" y="39"/>
                    </a:cubicBezTo>
                    <a:cubicBezTo>
                      <a:pt x="0" y="52"/>
                      <a:pt x="20" y="63"/>
                      <a:pt x="25" y="4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8" name="Freeform 60"/>
              <p:cNvSpPr>
                <a:spLocks/>
              </p:cNvSpPr>
              <p:nvPr/>
            </p:nvSpPr>
            <p:spPr bwMode="auto">
              <a:xfrm>
                <a:off x="2678113" y="4206875"/>
                <a:ext cx="150813" cy="58738"/>
              </a:xfrm>
              <a:custGeom>
                <a:avLst/>
                <a:gdLst>
                  <a:gd name="T0" fmla="*/ 15 w 88"/>
                  <a:gd name="T1" fmla="*/ 32 h 34"/>
                  <a:gd name="T2" fmla="*/ 74 w 88"/>
                  <a:gd name="T3" fmla="*/ 24 h 34"/>
                  <a:gd name="T4" fmla="*/ 66 w 88"/>
                  <a:gd name="T5" fmla="*/ 3 h 34"/>
                  <a:gd name="T6" fmla="*/ 14 w 88"/>
                  <a:gd name="T7" fmla="*/ 9 h 34"/>
                  <a:gd name="T8" fmla="*/ 15 w 88"/>
                  <a:gd name="T9" fmla="*/ 32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8" h="34">
                    <a:moveTo>
                      <a:pt x="15" y="32"/>
                    </a:moveTo>
                    <a:cubicBezTo>
                      <a:pt x="35" y="29"/>
                      <a:pt x="54" y="29"/>
                      <a:pt x="74" y="24"/>
                    </a:cubicBezTo>
                    <a:cubicBezTo>
                      <a:pt x="88" y="21"/>
                      <a:pt x="80" y="0"/>
                      <a:pt x="66" y="3"/>
                    </a:cubicBezTo>
                    <a:cubicBezTo>
                      <a:pt x="49" y="7"/>
                      <a:pt x="32" y="7"/>
                      <a:pt x="14" y="9"/>
                    </a:cubicBezTo>
                    <a:cubicBezTo>
                      <a:pt x="0" y="11"/>
                      <a:pt x="1" y="34"/>
                      <a:pt x="15" y="3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9" name="Freeform 61"/>
              <p:cNvSpPr>
                <a:spLocks/>
              </p:cNvSpPr>
              <p:nvPr/>
            </p:nvSpPr>
            <p:spPr bwMode="auto">
              <a:xfrm>
                <a:off x="2720975" y="4164013"/>
                <a:ext cx="53975" cy="144463"/>
              </a:xfrm>
              <a:custGeom>
                <a:avLst/>
                <a:gdLst>
                  <a:gd name="T0" fmla="*/ 1 w 32"/>
                  <a:gd name="T1" fmla="*/ 16 h 84"/>
                  <a:gd name="T2" fmla="*/ 8 w 32"/>
                  <a:gd name="T3" fmla="*/ 65 h 84"/>
                  <a:gd name="T4" fmla="*/ 30 w 32"/>
                  <a:gd name="T5" fmla="*/ 70 h 84"/>
                  <a:gd name="T6" fmla="*/ 24 w 32"/>
                  <a:gd name="T7" fmla="*/ 15 h 84"/>
                  <a:gd name="T8" fmla="*/ 1 w 32"/>
                  <a:gd name="T9" fmla="*/ 16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84">
                    <a:moveTo>
                      <a:pt x="1" y="16"/>
                    </a:moveTo>
                    <a:cubicBezTo>
                      <a:pt x="0" y="33"/>
                      <a:pt x="10" y="48"/>
                      <a:pt x="8" y="65"/>
                    </a:cubicBezTo>
                    <a:cubicBezTo>
                      <a:pt x="7" y="79"/>
                      <a:pt x="29" y="84"/>
                      <a:pt x="30" y="70"/>
                    </a:cubicBezTo>
                    <a:cubicBezTo>
                      <a:pt x="32" y="51"/>
                      <a:pt x="23" y="34"/>
                      <a:pt x="24" y="15"/>
                    </a:cubicBezTo>
                    <a:cubicBezTo>
                      <a:pt x="24" y="0"/>
                      <a:pt x="2" y="1"/>
                      <a:pt x="1" y="1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0" name="Freeform 62"/>
              <p:cNvSpPr>
                <a:spLocks/>
              </p:cNvSpPr>
              <p:nvPr/>
            </p:nvSpPr>
            <p:spPr bwMode="auto">
              <a:xfrm>
                <a:off x="3070225" y="4175125"/>
                <a:ext cx="139700" cy="53975"/>
              </a:xfrm>
              <a:custGeom>
                <a:avLst/>
                <a:gdLst>
                  <a:gd name="T0" fmla="*/ 14 w 81"/>
                  <a:gd name="T1" fmla="*/ 26 h 31"/>
                  <a:gd name="T2" fmla="*/ 66 w 81"/>
                  <a:gd name="T3" fmla="*/ 27 h 31"/>
                  <a:gd name="T4" fmla="*/ 65 w 81"/>
                  <a:gd name="T5" fmla="*/ 4 h 31"/>
                  <a:gd name="T6" fmla="*/ 19 w 81"/>
                  <a:gd name="T7" fmla="*/ 4 h 31"/>
                  <a:gd name="T8" fmla="*/ 14 w 81"/>
                  <a:gd name="T9" fmla="*/ 26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1" h="31">
                    <a:moveTo>
                      <a:pt x="14" y="26"/>
                    </a:moveTo>
                    <a:cubicBezTo>
                      <a:pt x="31" y="31"/>
                      <a:pt x="49" y="28"/>
                      <a:pt x="66" y="27"/>
                    </a:cubicBezTo>
                    <a:cubicBezTo>
                      <a:pt x="81" y="25"/>
                      <a:pt x="80" y="3"/>
                      <a:pt x="65" y="4"/>
                    </a:cubicBezTo>
                    <a:cubicBezTo>
                      <a:pt x="50" y="5"/>
                      <a:pt x="34" y="9"/>
                      <a:pt x="19" y="4"/>
                    </a:cubicBezTo>
                    <a:cubicBezTo>
                      <a:pt x="5" y="0"/>
                      <a:pt x="0" y="22"/>
                      <a:pt x="14" y="2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1" name="Freeform 63"/>
              <p:cNvSpPr>
                <a:spLocks/>
              </p:cNvSpPr>
              <p:nvPr/>
            </p:nvSpPr>
            <p:spPr bwMode="auto">
              <a:xfrm>
                <a:off x="3076575" y="4224338"/>
                <a:ext cx="139700" cy="49213"/>
              </a:xfrm>
              <a:custGeom>
                <a:avLst/>
                <a:gdLst>
                  <a:gd name="T0" fmla="*/ 16 w 81"/>
                  <a:gd name="T1" fmla="*/ 28 h 29"/>
                  <a:gd name="T2" fmla="*/ 61 w 81"/>
                  <a:gd name="T3" fmla="*/ 23 h 29"/>
                  <a:gd name="T4" fmla="*/ 66 w 81"/>
                  <a:gd name="T5" fmla="*/ 1 h 29"/>
                  <a:gd name="T6" fmla="*/ 15 w 81"/>
                  <a:gd name="T7" fmla="*/ 5 h 29"/>
                  <a:gd name="T8" fmla="*/ 16 w 81"/>
                  <a:gd name="T9" fmla="*/ 28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1" h="29">
                    <a:moveTo>
                      <a:pt x="16" y="28"/>
                    </a:moveTo>
                    <a:cubicBezTo>
                      <a:pt x="31" y="27"/>
                      <a:pt x="46" y="22"/>
                      <a:pt x="61" y="23"/>
                    </a:cubicBezTo>
                    <a:cubicBezTo>
                      <a:pt x="76" y="24"/>
                      <a:pt x="81" y="2"/>
                      <a:pt x="66" y="1"/>
                    </a:cubicBezTo>
                    <a:cubicBezTo>
                      <a:pt x="49" y="0"/>
                      <a:pt x="32" y="4"/>
                      <a:pt x="15" y="5"/>
                    </a:cubicBezTo>
                    <a:cubicBezTo>
                      <a:pt x="0" y="7"/>
                      <a:pt x="1" y="29"/>
                      <a:pt x="16" y="2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196" name="Rectangle 463"/>
          <p:cNvSpPr>
            <a:spLocks noChangeArrowheads="1"/>
          </p:cNvSpPr>
          <p:nvPr/>
        </p:nvSpPr>
        <p:spPr bwMode="auto">
          <a:xfrm>
            <a:off x="-1654" y="5758008"/>
            <a:ext cx="12193653" cy="1099991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8" name="文本框 347"/>
          <p:cNvSpPr txBox="1"/>
          <p:nvPr/>
        </p:nvSpPr>
        <p:spPr>
          <a:xfrm>
            <a:off x="4115849" y="5997502"/>
            <a:ext cx="894525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迷你简汉真广标" panose="02010609000101010101" pitchFamily="49" charset="-122"/>
                <a:ea typeface="迷你简汉真广标" panose="02010609000101010101" pitchFamily="49" charset="-122"/>
              </a:rPr>
              <a:t>我们的大学去哪儿了</a:t>
            </a:r>
            <a:endParaRPr lang="zh-CN" altLang="en-US" sz="3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迷你简汉真广标" panose="02010609000101010101" pitchFamily="49" charset="-122"/>
              <a:ea typeface="迷你简汉真广标" panose="0201060900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108800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6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.00677 -0.42685 L 1.45833E-6 -2.22222E-6 " pathEditMode="relative" rAng="0" ptsTypes="AA">
                                      <p:cBhvr>
                                        <p:cTn id="11" dur="500" fill="hold"/>
                                        <p:tgtEl>
                                          <p:spTgt spid="2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9" y="21343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8" presetClass="emph" presetSubtype="0" autoRev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1800000">
                                      <p:cBhvr>
                                        <p:cTn id="13" dur="250" fill="hold"/>
                                        <p:tgtEl>
                                          <p:spTgt spid="2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50"/>
                            </p:stCondLst>
                            <p:childTnLst>
                              <p:par>
                                <p:cTn id="15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1200000">
                                      <p:cBhvr>
                                        <p:cTn id="22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9167E-6 2.77556E-17 L 0.00872 0.02801 " pathEditMode="relative" rAng="0" ptsTypes="AA">
                                      <p:cBhvr>
                                        <p:cTn id="24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0" y="1389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8" presetClass="emp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180000">
                                      <p:cBhvr>
                                        <p:cTn id="26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" presetID="42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1.25E-6 -2.96296E-6 L -0.00599 0.03033 " pathEditMode="relative" rAng="0" ptsTypes="AA">
                                      <p:cBhvr>
                                        <p:cTn id="28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9" y="1505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8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900000">
                                      <p:cBhvr>
                                        <p:cTn id="30" dur="25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" presetID="42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2.91667E-6 4.81481E-6 L -0.01055 0.01851 " pathEditMode="relative" rAng="0" ptsTypes="AA">
                                      <p:cBhvr>
                                        <p:cTn id="32" dur="25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4" y="926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8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-900000">
                                      <p:cBhvr>
                                        <p:cTn id="34" dur="25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" presetID="42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3.75E-6 3.33333E-6 L -3.75E-6 0.00023 " pathEditMode="relative" rAng="0" ptsTypes="AA">
                                      <p:cBhvr>
                                        <p:cTn id="36" dur="25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8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-300000">
                                      <p:cBhvr>
                                        <p:cTn id="38" dur="25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" presetID="42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2.08333E-7 -2.22222E-6 L 2.08333E-7 0.00023 " pathEditMode="relative" rAng="0" ptsTypes="AA">
                                      <p:cBhvr>
                                        <p:cTn id="40" dur="25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8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-1200000">
                                      <p:cBhvr>
                                        <p:cTn id="42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3" presetID="42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1.875E-6 -3.7037E-7 L -4.16667E-7 -1.48148E-6 " pathEditMode="relative" rAng="0" ptsTypes="AA">
                                      <p:cBhvr>
                                        <p:cTn id="44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73" y="856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42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3.75E-6 3.7037E-6 L -0.0013 0.03402 " pathEditMode="relative" rAng="0" ptsTypes="AA">
                                      <p:cBhvr>
                                        <p:cTn id="46" dur="250" fill="hold"/>
                                        <p:tgtEl>
                                          <p:spTgt spid="3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" y="16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500"/>
                            </p:stCondLst>
                            <p:childTnLst>
                              <p:par>
                                <p:cTn id="48" presetID="2" presetClass="exit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2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2" presetClass="exit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2" presetClass="exit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2" presetClass="exit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2" presetClass="exit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2" presetClass="exit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2" presetClass="exit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2" presetClass="exit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2" presetClass="exit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1" dur="500"/>
                                        <p:tgtEl>
                                          <p:spTgt spid="3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/>
                                        <p:tgtEl>
                                          <p:spTgt spid="3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53" presetClass="exit" presetSubtype="3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85" dur="250"/>
                                        <p:tgtEl>
                                          <p:spTgt spid="4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250"/>
                                        <p:tgtEl>
                                          <p:spTgt spid="4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7" dur="250"/>
                                        <p:tgtEl>
                                          <p:spTgt spid="4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53" presetClass="exit" presetSubtype="3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90" dur="250"/>
                                        <p:tgtEl>
                                          <p:spTgt spid="3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50"/>
                                        <p:tgtEl>
                                          <p:spTgt spid="3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2" dur="250"/>
                                        <p:tgtEl>
                                          <p:spTgt spid="3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53" presetClass="exit" presetSubtype="3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95" dur="250"/>
                                        <p:tgtEl>
                                          <p:spTgt spid="3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250"/>
                                        <p:tgtEl>
                                          <p:spTgt spid="3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7" dur="250"/>
                                        <p:tgtEl>
                                          <p:spTgt spid="3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53" presetClass="exit" presetSubtype="3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0" dur="250"/>
                                        <p:tgtEl>
                                          <p:spTgt spid="4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250"/>
                                        <p:tgtEl>
                                          <p:spTgt spid="4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2" dur="250"/>
                                        <p:tgtEl>
                                          <p:spTgt spid="4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53" presetClass="exit" presetSubtype="3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5" dur="250"/>
                                        <p:tgtEl>
                                          <p:spTgt spid="4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250"/>
                                        <p:tgtEl>
                                          <p:spTgt spid="4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7" dur="250"/>
                                        <p:tgtEl>
                                          <p:spTgt spid="4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53" presetClass="exit" presetSubtype="3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0" dur="250"/>
                                        <p:tgtEl>
                                          <p:spTgt spid="5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250"/>
                                        <p:tgtEl>
                                          <p:spTgt spid="5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2" dur="250"/>
                                        <p:tgtEl>
                                          <p:spTgt spid="5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Rectangle 463"/>
          <p:cNvSpPr>
            <a:spLocks noChangeArrowheads="1"/>
          </p:cNvSpPr>
          <p:nvPr/>
        </p:nvSpPr>
        <p:spPr bwMode="auto">
          <a:xfrm>
            <a:off x="-19506" y="-31729"/>
            <a:ext cx="12211506" cy="6889729"/>
          </a:xfrm>
          <a:prstGeom prst="rect">
            <a:avLst/>
          </a:prstGeom>
          <a:solidFill>
            <a:srgbClr val="006655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Rectangle 463"/>
          <p:cNvSpPr>
            <a:spLocks noChangeArrowheads="1"/>
          </p:cNvSpPr>
          <p:nvPr/>
        </p:nvSpPr>
        <p:spPr bwMode="auto">
          <a:xfrm>
            <a:off x="-1654" y="-31729"/>
            <a:ext cx="12193653" cy="6889729"/>
          </a:xfrm>
          <a:prstGeom prst="rect">
            <a:avLst/>
          </a:prstGeom>
          <a:solidFill>
            <a:srgbClr val="B1DEE9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1020721" y="1531957"/>
            <a:ext cx="2824379" cy="3315897"/>
            <a:chOff x="865444" y="1531957"/>
            <a:chExt cx="2824379" cy="3315897"/>
          </a:xfrm>
        </p:grpSpPr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65444" y="1531957"/>
              <a:ext cx="2824379" cy="2809248"/>
            </a:xfrm>
            <a:prstGeom prst="rect">
              <a:avLst/>
            </a:prstGeom>
          </p:spPr>
        </p:pic>
        <p:grpSp>
          <p:nvGrpSpPr>
            <p:cNvPr id="2" name="组合 1"/>
            <p:cNvGrpSpPr/>
            <p:nvPr/>
          </p:nvGrpSpPr>
          <p:grpSpPr>
            <a:xfrm>
              <a:off x="1320854" y="4314364"/>
              <a:ext cx="1913558" cy="533490"/>
              <a:chOff x="1320854" y="4314364"/>
              <a:chExt cx="1913558" cy="533490"/>
            </a:xfrm>
          </p:grpSpPr>
          <p:sp>
            <p:nvSpPr>
              <p:cNvPr id="80" name="圆角矩形 79"/>
              <p:cNvSpPr/>
              <p:nvPr/>
            </p:nvSpPr>
            <p:spPr>
              <a:xfrm>
                <a:off x="1320854" y="4314364"/>
                <a:ext cx="1913558" cy="533490"/>
              </a:xfrm>
              <a:prstGeom prst="round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2" name="文本框 81"/>
              <p:cNvSpPr txBox="1"/>
              <p:nvPr/>
            </p:nvSpPr>
            <p:spPr>
              <a:xfrm>
                <a:off x="1642196" y="4374930"/>
                <a:ext cx="1413099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b="1" dirty="0" smtClean="0">
                    <a:solidFill>
                      <a:schemeClr val="bg1"/>
                    </a:solidFill>
                    <a:latin typeface="方正准圆简体" panose="03000509000000000000" pitchFamily="65" charset="-122"/>
                    <a:ea typeface="方正准圆简体" panose="03000509000000000000" pitchFamily="65" charset="-122"/>
                  </a:rPr>
                  <a:t>毕业生</a:t>
                </a:r>
                <a:r>
                  <a:rPr lang="en-US" altLang="zh-CN" sz="2400" b="1" dirty="0" smtClean="0">
                    <a:solidFill>
                      <a:schemeClr val="bg1"/>
                    </a:solidFill>
                    <a:latin typeface="方正准圆简体" panose="03000509000000000000" pitchFamily="65" charset="-122"/>
                    <a:ea typeface="方正准圆简体" panose="03000509000000000000" pitchFamily="65" charset="-122"/>
                  </a:rPr>
                  <a:t>1</a:t>
                </a:r>
                <a:endParaRPr lang="zh-CN" altLang="en-US" sz="2400" b="1" dirty="0">
                  <a:solidFill>
                    <a:schemeClr val="bg1"/>
                  </a:solidFill>
                  <a:latin typeface="方正准圆简体" panose="03000509000000000000" pitchFamily="65" charset="-122"/>
                  <a:ea typeface="方正准圆简体" panose="03000509000000000000" pitchFamily="65" charset="-122"/>
                </a:endParaRPr>
              </a:p>
            </p:txBody>
          </p:sp>
        </p:grpSp>
      </p:grpSp>
      <p:sp>
        <p:nvSpPr>
          <p:cNvPr id="9" name="椭圆 8"/>
          <p:cNvSpPr/>
          <p:nvPr/>
        </p:nvSpPr>
        <p:spPr>
          <a:xfrm>
            <a:off x="10130883" y="3280470"/>
            <a:ext cx="286871" cy="28687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" name="椭圆 84"/>
          <p:cNvSpPr/>
          <p:nvPr/>
        </p:nvSpPr>
        <p:spPr>
          <a:xfrm>
            <a:off x="10662349" y="3280470"/>
            <a:ext cx="286871" cy="28687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" name="椭圆 85"/>
          <p:cNvSpPr/>
          <p:nvPr/>
        </p:nvSpPr>
        <p:spPr>
          <a:xfrm>
            <a:off x="11205327" y="3280470"/>
            <a:ext cx="286871" cy="28687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4047597" y="1420280"/>
            <a:ext cx="2965260" cy="3450301"/>
            <a:chOff x="4047597" y="1420280"/>
            <a:chExt cx="2965260" cy="3450301"/>
          </a:xfrm>
        </p:grpSpPr>
        <p:pic>
          <p:nvPicPr>
            <p:cNvPr id="42" name="图片 41"/>
            <p:cNvPicPr>
              <a:picLocks noChangeAspect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1257" b="100000" l="9839" r="89624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4047597" y="1420280"/>
              <a:ext cx="2965260" cy="2954651"/>
            </a:xfrm>
            <a:prstGeom prst="rect">
              <a:avLst/>
            </a:prstGeom>
          </p:spPr>
        </p:pic>
        <p:sp>
          <p:nvSpPr>
            <p:cNvPr id="87" name="圆角矩形 86"/>
            <p:cNvSpPr/>
            <p:nvPr/>
          </p:nvSpPr>
          <p:spPr>
            <a:xfrm>
              <a:off x="4586780" y="4330398"/>
              <a:ext cx="1913558" cy="533490"/>
            </a:xfrm>
            <a:prstGeom prst="round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文本框 87"/>
            <p:cNvSpPr txBox="1"/>
            <p:nvPr/>
          </p:nvSpPr>
          <p:spPr>
            <a:xfrm>
              <a:off x="4939712" y="4408916"/>
              <a:ext cx="141309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latin typeface="方正准圆简体" panose="03000509000000000000" pitchFamily="65" charset="-122"/>
                  <a:ea typeface="方正准圆简体" panose="03000509000000000000" pitchFamily="65" charset="-122"/>
                </a:rPr>
                <a:t>毕业生</a:t>
              </a:r>
              <a:r>
                <a:rPr lang="en-US" altLang="zh-CN" sz="2400" b="1" dirty="0" smtClean="0">
                  <a:solidFill>
                    <a:schemeClr val="bg1"/>
                  </a:solidFill>
                  <a:latin typeface="方正准圆简体" panose="03000509000000000000" pitchFamily="65" charset="-122"/>
                  <a:ea typeface="方正准圆简体" panose="03000509000000000000" pitchFamily="65" charset="-122"/>
                </a:rPr>
                <a:t>2</a:t>
              </a:r>
              <a:endParaRPr lang="zh-CN" altLang="en-US" sz="2400" b="1" dirty="0">
                <a:solidFill>
                  <a:schemeClr val="bg1"/>
                </a:solidFill>
                <a:latin typeface="方正准圆简体" panose="03000509000000000000" pitchFamily="65" charset="-122"/>
                <a:ea typeface="方正准圆简体" panose="03000509000000000000" pitchFamily="65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7022470" y="1563757"/>
            <a:ext cx="2868182" cy="3306824"/>
            <a:chOff x="7022470" y="1563757"/>
            <a:chExt cx="2868182" cy="3306824"/>
          </a:xfrm>
        </p:grpSpPr>
        <p:pic>
          <p:nvPicPr>
            <p:cNvPr id="71" name="图片 70"/>
            <p:cNvPicPr>
              <a:picLocks noChangeAspect="1"/>
            </p:cNvPicPr>
            <p:nvPr/>
          </p:nvPicPr>
          <p:blipFill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9889" b="100000" l="9889" r="89972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22470" y="1563757"/>
              <a:ext cx="2868182" cy="2868181"/>
            </a:xfrm>
            <a:prstGeom prst="rect">
              <a:avLst/>
            </a:prstGeom>
          </p:spPr>
        </p:pic>
        <p:sp>
          <p:nvSpPr>
            <p:cNvPr id="89" name="圆角矩形 88"/>
            <p:cNvSpPr/>
            <p:nvPr/>
          </p:nvSpPr>
          <p:spPr>
            <a:xfrm>
              <a:off x="7476146" y="4330398"/>
              <a:ext cx="1913558" cy="533490"/>
            </a:xfrm>
            <a:prstGeom prst="round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文本框 89"/>
            <p:cNvSpPr txBox="1"/>
            <p:nvPr/>
          </p:nvSpPr>
          <p:spPr>
            <a:xfrm>
              <a:off x="7839656" y="4408916"/>
              <a:ext cx="141309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latin typeface="方正准圆简体" panose="03000509000000000000" pitchFamily="65" charset="-122"/>
                  <a:ea typeface="方正准圆简体" panose="03000509000000000000" pitchFamily="65" charset="-122"/>
                </a:rPr>
                <a:t>毕业生</a:t>
              </a:r>
              <a:r>
                <a:rPr lang="en-US" altLang="zh-CN" sz="2400" b="1" dirty="0" smtClean="0">
                  <a:solidFill>
                    <a:schemeClr val="bg1"/>
                  </a:solidFill>
                  <a:latin typeface="方正准圆简体" panose="03000509000000000000" pitchFamily="65" charset="-122"/>
                  <a:ea typeface="方正准圆简体" panose="03000509000000000000" pitchFamily="65" charset="-122"/>
                </a:rPr>
                <a:t>3</a:t>
              </a:r>
              <a:endParaRPr lang="zh-CN" altLang="en-US" sz="2400" b="1" dirty="0">
                <a:solidFill>
                  <a:schemeClr val="bg1"/>
                </a:solidFill>
                <a:latin typeface="方正准圆简体" panose="03000509000000000000" pitchFamily="65" charset="-122"/>
                <a:ea typeface="方正准圆简体" panose="03000509000000000000" pitchFamily="65" charset="-122"/>
              </a:endParaRPr>
            </a:p>
          </p:txBody>
        </p:sp>
      </p:grpSp>
      <p:sp>
        <p:nvSpPr>
          <p:cNvPr id="45" name="Freeform 121"/>
          <p:cNvSpPr>
            <a:spLocks/>
          </p:cNvSpPr>
          <p:nvPr/>
        </p:nvSpPr>
        <p:spPr bwMode="auto">
          <a:xfrm>
            <a:off x="1306650" y="3158281"/>
            <a:ext cx="1730592" cy="3483909"/>
          </a:xfrm>
          <a:custGeom>
            <a:avLst/>
            <a:gdLst>
              <a:gd name="T0" fmla="*/ 421 w 597"/>
              <a:gd name="T1" fmla="*/ 88 h 872"/>
              <a:gd name="T2" fmla="*/ 383 w 597"/>
              <a:gd name="T3" fmla="*/ 339 h 872"/>
              <a:gd name="T4" fmla="*/ 381 w 597"/>
              <a:gd name="T5" fmla="*/ 349 h 872"/>
              <a:gd name="T6" fmla="*/ 370 w 597"/>
              <a:gd name="T7" fmla="*/ 364 h 872"/>
              <a:gd name="T8" fmla="*/ 364 w 597"/>
              <a:gd name="T9" fmla="*/ 349 h 872"/>
              <a:gd name="T10" fmla="*/ 360 w 597"/>
              <a:gd name="T11" fmla="*/ 65 h 872"/>
              <a:gd name="T12" fmla="*/ 281 w 597"/>
              <a:gd name="T13" fmla="*/ 55 h 872"/>
              <a:gd name="T14" fmla="*/ 279 w 597"/>
              <a:gd name="T15" fmla="*/ 345 h 872"/>
              <a:gd name="T16" fmla="*/ 265 w 597"/>
              <a:gd name="T17" fmla="*/ 342 h 872"/>
              <a:gd name="T18" fmla="*/ 227 w 597"/>
              <a:gd name="T19" fmla="*/ 125 h 872"/>
              <a:gd name="T20" fmla="*/ 159 w 597"/>
              <a:gd name="T21" fmla="*/ 131 h 872"/>
              <a:gd name="T22" fmla="*/ 181 w 597"/>
              <a:gd name="T23" fmla="*/ 357 h 872"/>
              <a:gd name="T24" fmla="*/ 161 w 597"/>
              <a:gd name="T25" fmla="*/ 455 h 872"/>
              <a:gd name="T26" fmla="*/ 158 w 597"/>
              <a:gd name="T27" fmla="*/ 456 h 872"/>
              <a:gd name="T28" fmla="*/ 140 w 597"/>
              <a:gd name="T29" fmla="*/ 440 h 872"/>
              <a:gd name="T30" fmla="*/ 139 w 597"/>
              <a:gd name="T31" fmla="*/ 440 h 872"/>
              <a:gd name="T32" fmla="*/ 139 w 597"/>
              <a:gd name="T33" fmla="*/ 438 h 872"/>
              <a:gd name="T34" fmla="*/ 138 w 597"/>
              <a:gd name="T35" fmla="*/ 438 h 872"/>
              <a:gd name="T36" fmla="*/ 115 w 597"/>
              <a:gd name="T37" fmla="*/ 382 h 872"/>
              <a:gd name="T38" fmla="*/ 77 w 597"/>
              <a:gd name="T39" fmla="*/ 307 h 872"/>
              <a:gd name="T40" fmla="*/ 18 w 597"/>
              <a:gd name="T41" fmla="*/ 294 h 872"/>
              <a:gd name="T42" fmla="*/ 8 w 597"/>
              <a:gd name="T43" fmla="*/ 302 h 872"/>
              <a:gd name="T44" fmla="*/ 2 w 597"/>
              <a:gd name="T45" fmla="*/ 318 h 872"/>
              <a:gd name="T46" fmla="*/ 17 w 597"/>
              <a:gd name="T47" fmla="*/ 353 h 872"/>
              <a:gd name="T48" fmla="*/ 33 w 597"/>
              <a:gd name="T49" fmla="*/ 436 h 872"/>
              <a:gd name="T50" fmla="*/ 39 w 597"/>
              <a:gd name="T51" fmla="*/ 459 h 872"/>
              <a:gd name="T52" fmla="*/ 57 w 597"/>
              <a:gd name="T53" fmla="*/ 501 h 872"/>
              <a:gd name="T54" fmla="*/ 69 w 597"/>
              <a:gd name="T55" fmla="*/ 535 h 872"/>
              <a:gd name="T56" fmla="*/ 69 w 597"/>
              <a:gd name="T57" fmla="*/ 535 h 872"/>
              <a:gd name="T58" fmla="*/ 70 w 597"/>
              <a:gd name="T59" fmla="*/ 539 h 872"/>
              <a:gd name="T60" fmla="*/ 71 w 597"/>
              <a:gd name="T61" fmla="*/ 540 h 872"/>
              <a:gd name="T62" fmla="*/ 77 w 597"/>
              <a:gd name="T63" fmla="*/ 559 h 872"/>
              <a:gd name="T64" fmla="*/ 78 w 597"/>
              <a:gd name="T65" fmla="*/ 560 h 872"/>
              <a:gd name="T66" fmla="*/ 77 w 597"/>
              <a:gd name="T67" fmla="*/ 561 h 872"/>
              <a:gd name="T68" fmla="*/ 78 w 597"/>
              <a:gd name="T69" fmla="*/ 561 h 872"/>
              <a:gd name="T70" fmla="*/ 82 w 597"/>
              <a:gd name="T71" fmla="*/ 581 h 872"/>
              <a:gd name="T72" fmla="*/ 131 w 597"/>
              <a:gd name="T73" fmla="*/ 695 h 872"/>
              <a:gd name="T74" fmla="*/ 214 w 597"/>
              <a:gd name="T75" fmla="*/ 808 h 872"/>
              <a:gd name="T76" fmla="*/ 214 w 597"/>
              <a:gd name="T77" fmla="*/ 872 h 872"/>
              <a:gd name="T78" fmla="*/ 455 w 597"/>
              <a:gd name="T79" fmla="*/ 872 h 872"/>
              <a:gd name="T80" fmla="*/ 455 w 597"/>
              <a:gd name="T81" fmla="*/ 811 h 872"/>
              <a:gd name="T82" fmla="*/ 483 w 597"/>
              <a:gd name="T83" fmla="*/ 761 h 872"/>
              <a:gd name="T84" fmla="*/ 542 w 597"/>
              <a:gd name="T85" fmla="*/ 515 h 872"/>
              <a:gd name="T86" fmla="*/ 588 w 597"/>
              <a:gd name="T87" fmla="*/ 194 h 872"/>
              <a:gd name="T88" fmla="*/ 523 w 597"/>
              <a:gd name="T89" fmla="*/ 183 h 872"/>
              <a:gd name="T90" fmla="*/ 478 w 597"/>
              <a:gd name="T91" fmla="*/ 387 h 872"/>
              <a:gd name="T92" fmla="*/ 474 w 597"/>
              <a:gd name="T93" fmla="*/ 393 h 872"/>
              <a:gd name="T94" fmla="*/ 473 w 597"/>
              <a:gd name="T95" fmla="*/ 393 h 872"/>
              <a:gd name="T96" fmla="*/ 466 w 597"/>
              <a:gd name="T97" fmla="*/ 393 h 872"/>
              <a:gd name="T98" fmla="*/ 460 w 597"/>
              <a:gd name="T99" fmla="*/ 372 h 872"/>
              <a:gd name="T100" fmla="*/ 486 w 597"/>
              <a:gd name="T101" fmla="*/ 101 h 872"/>
              <a:gd name="T102" fmla="*/ 421 w 597"/>
              <a:gd name="T103" fmla="*/ 88 h 872"/>
              <a:gd name="connsiteX0" fmla="*/ 7021 w 9833"/>
              <a:gd name="connsiteY0" fmla="*/ 810 h 13778"/>
              <a:gd name="connsiteX1" fmla="*/ 6384 w 9833"/>
              <a:gd name="connsiteY1" fmla="*/ 3689 h 13778"/>
              <a:gd name="connsiteX2" fmla="*/ 6351 w 9833"/>
              <a:gd name="connsiteY2" fmla="*/ 3803 h 13778"/>
              <a:gd name="connsiteX3" fmla="*/ 6167 w 9833"/>
              <a:gd name="connsiteY3" fmla="*/ 3975 h 13778"/>
              <a:gd name="connsiteX4" fmla="*/ 6066 w 9833"/>
              <a:gd name="connsiteY4" fmla="*/ 3803 h 13778"/>
              <a:gd name="connsiteX5" fmla="*/ 5999 w 9833"/>
              <a:gd name="connsiteY5" fmla="*/ 546 h 13778"/>
              <a:gd name="connsiteX6" fmla="*/ 4676 w 9833"/>
              <a:gd name="connsiteY6" fmla="*/ 432 h 13778"/>
              <a:gd name="connsiteX7" fmla="*/ 4642 w 9833"/>
              <a:gd name="connsiteY7" fmla="*/ 3757 h 13778"/>
              <a:gd name="connsiteX8" fmla="*/ 4408 w 9833"/>
              <a:gd name="connsiteY8" fmla="*/ 3723 h 13778"/>
              <a:gd name="connsiteX9" fmla="*/ 3771 w 9833"/>
              <a:gd name="connsiteY9" fmla="*/ 1234 h 13778"/>
              <a:gd name="connsiteX10" fmla="*/ 2632 w 9833"/>
              <a:gd name="connsiteY10" fmla="*/ 1303 h 13778"/>
              <a:gd name="connsiteX11" fmla="*/ 3001 w 9833"/>
              <a:gd name="connsiteY11" fmla="*/ 3895 h 13778"/>
              <a:gd name="connsiteX12" fmla="*/ 2666 w 9833"/>
              <a:gd name="connsiteY12" fmla="*/ 5019 h 13778"/>
              <a:gd name="connsiteX13" fmla="*/ 2616 w 9833"/>
              <a:gd name="connsiteY13" fmla="*/ 5030 h 13778"/>
              <a:gd name="connsiteX14" fmla="*/ 2314 w 9833"/>
              <a:gd name="connsiteY14" fmla="*/ 4847 h 13778"/>
              <a:gd name="connsiteX15" fmla="*/ 2297 w 9833"/>
              <a:gd name="connsiteY15" fmla="*/ 4847 h 13778"/>
              <a:gd name="connsiteX16" fmla="*/ 2297 w 9833"/>
              <a:gd name="connsiteY16" fmla="*/ 4824 h 13778"/>
              <a:gd name="connsiteX17" fmla="*/ 2281 w 9833"/>
              <a:gd name="connsiteY17" fmla="*/ 4824 h 13778"/>
              <a:gd name="connsiteX18" fmla="*/ 1895 w 9833"/>
              <a:gd name="connsiteY18" fmla="*/ 4182 h 13778"/>
              <a:gd name="connsiteX19" fmla="*/ 1259 w 9833"/>
              <a:gd name="connsiteY19" fmla="*/ 3322 h 13778"/>
              <a:gd name="connsiteX20" fmla="*/ 271 w 9833"/>
              <a:gd name="connsiteY20" fmla="*/ 3173 h 13778"/>
              <a:gd name="connsiteX21" fmla="*/ 103 w 9833"/>
              <a:gd name="connsiteY21" fmla="*/ 3264 h 13778"/>
              <a:gd name="connsiteX22" fmla="*/ 3 w 9833"/>
              <a:gd name="connsiteY22" fmla="*/ 3448 h 13778"/>
              <a:gd name="connsiteX23" fmla="*/ 254 w 9833"/>
              <a:gd name="connsiteY23" fmla="*/ 3849 h 13778"/>
              <a:gd name="connsiteX24" fmla="*/ 522 w 9833"/>
              <a:gd name="connsiteY24" fmla="*/ 4801 h 13778"/>
              <a:gd name="connsiteX25" fmla="*/ 622 w 9833"/>
              <a:gd name="connsiteY25" fmla="*/ 5065 h 13778"/>
              <a:gd name="connsiteX26" fmla="*/ 924 w 9833"/>
              <a:gd name="connsiteY26" fmla="*/ 5546 h 13778"/>
              <a:gd name="connsiteX27" fmla="*/ 1125 w 9833"/>
              <a:gd name="connsiteY27" fmla="*/ 5936 h 13778"/>
              <a:gd name="connsiteX28" fmla="*/ 1125 w 9833"/>
              <a:gd name="connsiteY28" fmla="*/ 5936 h 13778"/>
              <a:gd name="connsiteX29" fmla="*/ 1142 w 9833"/>
              <a:gd name="connsiteY29" fmla="*/ 5982 h 13778"/>
              <a:gd name="connsiteX30" fmla="*/ 1158 w 9833"/>
              <a:gd name="connsiteY30" fmla="*/ 5994 h 13778"/>
              <a:gd name="connsiteX31" fmla="*/ 1259 w 9833"/>
              <a:gd name="connsiteY31" fmla="*/ 6212 h 13778"/>
              <a:gd name="connsiteX32" fmla="*/ 1276 w 9833"/>
              <a:gd name="connsiteY32" fmla="*/ 6223 h 13778"/>
              <a:gd name="connsiteX33" fmla="*/ 1259 w 9833"/>
              <a:gd name="connsiteY33" fmla="*/ 6234 h 13778"/>
              <a:gd name="connsiteX34" fmla="*/ 1276 w 9833"/>
              <a:gd name="connsiteY34" fmla="*/ 6234 h 13778"/>
              <a:gd name="connsiteX35" fmla="*/ 1343 w 9833"/>
              <a:gd name="connsiteY35" fmla="*/ 6464 h 13778"/>
              <a:gd name="connsiteX36" fmla="*/ 2163 w 9833"/>
              <a:gd name="connsiteY36" fmla="*/ 7771 h 13778"/>
              <a:gd name="connsiteX37" fmla="*/ 3554 w 9833"/>
              <a:gd name="connsiteY37" fmla="*/ 9067 h 13778"/>
              <a:gd name="connsiteX38" fmla="*/ 3432 w 9833"/>
              <a:gd name="connsiteY38" fmla="*/ 13778 h 13778"/>
              <a:gd name="connsiteX39" fmla="*/ 7590 w 9833"/>
              <a:gd name="connsiteY39" fmla="*/ 9801 h 13778"/>
              <a:gd name="connsiteX40" fmla="*/ 7590 w 9833"/>
              <a:gd name="connsiteY40" fmla="*/ 9101 h 13778"/>
              <a:gd name="connsiteX41" fmla="*/ 8059 w 9833"/>
              <a:gd name="connsiteY41" fmla="*/ 8528 h 13778"/>
              <a:gd name="connsiteX42" fmla="*/ 9048 w 9833"/>
              <a:gd name="connsiteY42" fmla="*/ 5707 h 13778"/>
              <a:gd name="connsiteX43" fmla="*/ 9818 w 9833"/>
              <a:gd name="connsiteY43" fmla="*/ 2026 h 13778"/>
              <a:gd name="connsiteX44" fmla="*/ 8729 w 9833"/>
              <a:gd name="connsiteY44" fmla="*/ 1900 h 13778"/>
              <a:gd name="connsiteX45" fmla="*/ 7976 w 9833"/>
              <a:gd name="connsiteY45" fmla="*/ 4239 h 13778"/>
              <a:gd name="connsiteX46" fmla="*/ 7909 w 9833"/>
              <a:gd name="connsiteY46" fmla="*/ 4308 h 13778"/>
              <a:gd name="connsiteX47" fmla="*/ 7892 w 9833"/>
              <a:gd name="connsiteY47" fmla="*/ 4308 h 13778"/>
              <a:gd name="connsiteX48" fmla="*/ 7775 w 9833"/>
              <a:gd name="connsiteY48" fmla="*/ 4308 h 13778"/>
              <a:gd name="connsiteX49" fmla="*/ 7674 w 9833"/>
              <a:gd name="connsiteY49" fmla="*/ 4067 h 13778"/>
              <a:gd name="connsiteX50" fmla="*/ 8110 w 9833"/>
              <a:gd name="connsiteY50" fmla="*/ 959 h 13778"/>
              <a:gd name="connsiteX51" fmla="*/ 7021 w 9833"/>
              <a:gd name="connsiteY51" fmla="*/ 810 h 13778"/>
              <a:gd name="connsiteX0" fmla="*/ 7140 w 10000"/>
              <a:gd name="connsiteY0" fmla="*/ 588 h 10319"/>
              <a:gd name="connsiteX1" fmla="*/ 6492 w 10000"/>
              <a:gd name="connsiteY1" fmla="*/ 2677 h 10319"/>
              <a:gd name="connsiteX2" fmla="*/ 6459 w 10000"/>
              <a:gd name="connsiteY2" fmla="*/ 2760 h 10319"/>
              <a:gd name="connsiteX3" fmla="*/ 6272 w 10000"/>
              <a:gd name="connsiteY3" fmla="*/ 2885 h 10319"/>
              <a:gd name="connsiteX4" fmla="*/ 6169 w 10000"/>
              <a:gd name="connsiteY4" fmla="*/ 2760 h 10319"/>
              <a:gd name="connsiteX5" fmla="*/ 6101 w 10000"/>
              <a:gd name="connsiteY5" fmla="*/ 396 h 10319"/>
              <a:gd name="connsiteX6" fmla="*/ 4755 w 10000"/>
              <a:gd name="connsiteY6" fmla="*/ 314 h 10319"/>
              <a:gd name="connsiteX7" fmla="*/ 4721 w 10000"/>
              <a:gd name="connsiteY7" fmla="*/ 2727 h 10319"/>
              <a:gd name="connsiteX8" fmla="*/ 4483 w 10000"/>
              <a:gd name="connsiteY8" fmla="*/ 2702 h 10319"/>
              <a:gd name="connsiteX9" fmla="*/ 3835 w 10000"/>
              <a:gd name="connsiteY9" fmla="*/ 896 h 10319"/>
              <a:gd name="connsiteX10" fmla="*/ 2677 w 10000"/>
              <a:gd name="connsiteY10" fmla="*/ 946 h 10319"/>
              <a:gd name="connsiteX11" fmla="*/ 3052 w 10000"/>
              <a:gd name="connsiteY11" fmla="*/ 2827 h 10319"/>
              <a:gd name="connsiteX12" fmla="*/ 2711 w 10000"/>
              <a:gd name="connsiteY12" fmla="*/ 3643 h 10319"/>
              <a:gd name="connsiteX13" fmla="*/ 2660 w 10000"/>
              <a:gd name="connsiteY13" fmla="*/ 3651 h 10319"/>
              <a:gd name="connsiteX14" fmla="*/ 2353 w 10000"/>
              <a:gd name="connsiteY14" fmla="*/ 3518 h 10319"/>
              <a:gd name="connsiteX15" fmla="*/ 2336 w 10000"/>
              <a:gd name="connsiteY15" fmla="*/ 3518 h 10319"/>
              <a:gd name="connsiteX16" fmla="*/ 2336 w 10000"/>
              <a:gd name="connsiteY16" fmla="*/ 3501 h 10319"/>
              <a:gd name="connsiteX17" fmla="*/ 2320 w 10000"/>
              <a:gd name="connsiteY17" fmla="*/ 3501 h 10319"/>
              <a:gd name="connsiteX18" fmla="*/ 1927 w 10000"/>
              <a:gd name="connsiteY18" fmla="*/ 3035 h 10319"/>
              <a:gd name="connsiteX19" fmla="*/ 1280 w 10000"/>
              <a:gd name="connsiteY19" fmla="*/ 2411 h 10319"/>
              <a:gd name="connsiteX20" fmla="*/ 276 w 10000"/>
              <a:gd name="connsiteY20" fmla="*/ 2303 h 10319"/>
              <a:gd name="connsiteX21" fmla="*/ 105 w 10000"/>
              <a:gd name="connsiteY21" fmla="*/ 2369 h 10319"/>
              <a:gd name="connsiteX22" fmla="*/ 3 w 10000"/>
              <a:gd name="connsiteY22" fmla="*/ 2503 h 10319"/>
              <a:gd name="connsiteX23" fmla="*/ 258 w 10000"/>
              <a:gd name="connsiteY23" fmla="*/ 2794 h 10319"/>
              <a:gd name="connsiteX24" fmla="*/ 531 w 10000"/>
              <a:gd name="connsiteY24" fmla="*/ 3485 h 10319"/>
              <a:gd name="connsiteX25" fmla="*/ 633 w 10000"/>
              <a:gd name="connsiteY25" fmla="*/ 3676 h 10319"/>
              <a:gd name="connsiteX26" fmla="*/ 940 w 10000"/>
              <a:gd name="connsiteY26" fmla="*/ 4025 h 10319"/>
              <a:gd name="connsiteX27" fmla="*/ 1144 w 10000"/>
              <a:gd name="connsiteY27" fmla="*/ 4308 h 10319"/>
              <a:gd name="connsiteX28" fmla="*/ 1144 w 10000"/>
              <a:gd name="connsiteY28" fmla="*/ 4308 h 10319"/>
              <a:gd name="connsiteX29" fmla="*/ 1161 w 10000"/>
              <a:gd name="connsiteY29" fmla="*/ 4342 h 10319"/>
              <a:gd name="connsiteX30" fmla="*/ 1178 w 10000"/>
              <a:gd name="connsiteY30" fmla="*/ 4350 h 10319"/>
              <a:gd name="connsiteX31" fmla="*/ 1280 w 10000"/>
              <a:gd name="connsiteY31" fmla="*/ 4509 h 10319"/>
              <a:gd name="connsiteX32" fmla="*/ 1298 w 10000"/>
              <a:gd name="connsiteY32" fmla="*/ 4517 h 10319"/>
              <a:gd name="connsiteX33" fmla="*/ 1280 w 10000"/>
              <a:gd name="connsiteY33" fmla="*/ 4525 h 10319"/>
              <a:gd name="connsiteX34" fmla="*/ 1298 w 10000"/>
              <a:gd name="connsiteY34" fmla="*/ 4525 h 10319"/>
              <a:gd name="connsiteX35" fmla="*/ 1366 w 10000"/>
              <a:gd name="connsiteY35" fmla="*/ 4692 h 10319"/>
              <a:gd name="connsiteX36" fmla="*/ 2200 w 10000"/>
              <a:gd name="connsiteY36" fmla="*/ 5640 h 10319"/>
              <a:gd name="connsiteX37" fmla="*/ 3614 w 10000"/>
              <a:gd name="connsiteY37" fmla="*/ 6581 h 10319"/>
              <a:gd name="connsiteX38" fmla="*/ 3490 w 10000"/>
              <a:gd name="connsiteY38" fmla="*/ 10000 h 10319"/>
              <a:gd name="connsiteX39" fmla="*/ 7781 w 10000"/>
              <a:gd name="connsiteY39" fmla="*/ 9788 h 10319"/>
              <a:gd name="connsiteX40" fmla="*/ 7719 w 10000"/>
              <a:gd name="connsiteY40" fmla="*/ 6605 h 10319"/>
              <a:gd name="connsiteX41" fmla="*/ 8196 w 10000"/>
              <a:gd name="connsiteY41" fmla="*/ 6190 h 10319"/>
              <a:gd name="connsiteX42" fmla="*/ 9202 w 10000"/>
              <a:gd name="connsiteY42" fmla="*/ 4142 h 10319"/>
              <a:gd name="connsiteX43" fmla="*/ 9985 w 10000"/>
              <a:gd name="connsiteY43" fmla="*/ 1470 h 10319"/>
              <a:gd name="connsiteX44" fmla="*/ 8877 w 10000"/>
              <a:gd name="connsiteY44" fmla="*/ 1379 h 10319"/>
              <a:gd name="connsiteX45" fmla="*/ 8111 w 10000"/>
              <a:gd name="connsiteY45" fmla="*/ 3077 h 10319"/>
              <a:gd name="connsiteX46" fmla="*/ 8043 w 10000"/>
              <a:gd name="connsiteY46" fmla="*/ 3127 h 10319"/>
              <a:gd name="connsiteX47" fmla="*/ 8026 w 10000"/>
              <a:gd name="connsiteY47" fmla="*/ 3127 h 10319"/>
              <a:gd name="connsiteX48" fmla="*/ 7907 w 10000"/>
              <a:gd name="connsiteY48" fmla="*/ 3127 h 10319"/>
              <a:gd name="connsiteX49" fmla="*/ 7804 w 10000"/>
              <a:gd name="connsiteY49" fmla="*/ 2952 h 10319"/>
              <a:gd name="connsiteX50" fmla="*/ 8248 w 10000"/>
              <a:gd name="connsiteY50" fmla="*/ 696 h 10319"/>
              <a:gd name="connsiteX51" fmla="*/ 7140 w 10000"/>
              <a:gd name="connsiteY51" fmla="*/ 588 h 10319"/>
              <a:gd name="connsiteX0" fmla="*/ 7140 w 10000"/>
              <a:gd name="connsiteY0" fmla="*/ 588 h 10319"/>
              <a:gd name="connsiteX1" fmla="*/ 6492 w 10000"/>
              <a:gd name="connsiteY1" fmla="*/ 2677 h 10319"/>
              <a:gd name="connsiteX2" fmla="*/ 6459 w 10000"/>
              <a:gd name="connsiteY2" fmla="*/ 2760 h 10319"/>
              <a:gd name="connsiteX3" fmla="*/ 6272 w 10000"/>
              <a:gd name="connsiteY3" fmla="*/ 2885 h 10319"/>
              <a:gd name="connsiteX4" fmla="*/ 6169 w 10000"/>
              <a:gd name="connsiteY4" fmla="*/ 2760 h 10319"/>
              <a:gd name="connsiteX5" fmla="*/ 6101 w 10000"/>
              <a:gd name="connsiteY5" fmla="*/ 396 h 10319"/>
              <a:gd name="connsiteX6" fmla="*/ 4755 w 10000"/>
              <a:gd name="connsiteY6" fmla="*/ 314 h 10319"/>
              <a:gd name="connsiteX7" fmla="*/ 4721 w 10000"/>
              <a:gd name="connsiteY7" fmla="*/ 2727 h 10319"/>
              <a:gd name="connsiteX8" fmla="*/ 4483 w 10000"/>
              <a:gd name="connsiteY8" fmla="*/ 2702 h 10319"/>
              <a:gd name="connsiteX9" fmla="*/ 3835 w 10000"/>
              <a:gd name="connsiteY9" fmla="*/ 896 h 10319"/>
              <a:gd name="connsiteX10" fmla="*/ 2677 w 10000"/>
              <a:gd name="connsiteY10" fmla="*/ 946 h 10319"/>
              <a:gd name="connsiteX11" fmla="*/ 3052 w 10000"/>
              <a:gd name="connsiteY11" fmla="*/ 2827 h 10319"/>
              <a:gd name="connsiteX12" fmla="*/ 2711 w 10000"/>
              <a:gd name="connsiteY12" fmla="*/ 3643 h 10319"/>
              <a:gd name="connsiteX13" fmla="*/ 2660 w 10000"/>
              <a:gd name="connsiteY13" fmla="*/ 3651 h 10319"/>
              <a:gd name="connsiteX14" fmla="*/ 2353 w 10000"/>
              <a:gd name="connsiteY14" fmla="*/ 3518 h 10319"/>
              <a:gd name="connsiteX15" fmla="*/ 2336 w 10000"/>
              <a:gd name="connsiteY15" fmla="*/ 3518 h 10319"/>
              <a:gd name="connsiteX16" fmla="*/ 2336 w 10000"/>
              <a:gd name="connsiteY16" fmla="*/ 3501 h 10319"/>
              <a:gd name="connsiteX17" fmla="*/ 2320 w 10000"/>
              <a:gd name="connsiteY17" fmla="*/ 3501 h 10319"/>
              <a:gd name="connsiteX18" fmla="*/ 1927 w 10000"/>
              <a:gd name="connsiteY18" fmla="*/ 3035 h 10319"/>
              <a:gd name="connsiteX19" fmla="*/ 1280 w 10000"/>
              <a:gd name="connsiteY19" fmla="*/ 2411 h 10319"/>
              <a:gd name="connsiteX20" fmla="*/ 276 w 10000"/>
              <a:gd name="connsiteY20" fmla="*/ 2303 h 10319"/>
              <a:gd name="connsiteX21" fmla="*/ 105 w 10000"/>
              <a:gd name="connsiteY21" fmla="*/ 2369 h 10319"/>
              <a:gd name="connsiteX22" fmla="*/ 3 w 10000"/>
              <a:gd name="connsiteY22" fmla="*/ 2503 h 10319"/>
              <a:gd name="connsiteX23" fmla="*/ 258 w 10000"/>
              <a:gd name="connsiteY23" fmla="*/ 2794 h 10319"/>
              <a:gd name="connsiteX24" fmla="*/ 531 w 10000"/>
              <a:gd name="connsiteY24" fmla="*/ 3485 h 10319"/>
              <a:gd name="connsiteX25" fmla="*/ 633 w 10000"/>
              <a:gd name="connsiteY25" fmla="*/ 3676 h 10319"/>
              <a:gd name="connsiteX26" fmla="*/ 940 w 10000"/>
              <a:gd name="connsiteY26" fmla="*/ 4025 h 10319"/>
              <a:gd name="connsiteX27" fmla="*/ 1144 w 10000"/>
              <a:gd name="connsiteY27" fmla="*/ 4308 h 10319"/>
              <a:gd name="connsiteX28" fmla="*/ 1144 w 10000"/>
              <a:gd name="connsiteY28" fmla="*/ 4308 h 10319"/>
              <a:gd name="connsiteX29" fmla="*/ 1161 w 10000"/>
              <a:gd name="connsiteY29" fmla="*/ 4342 h 10319"/>
              <a:gd name="connsiteX30" fmla="*/ 1178 w 10000"/>
              <a:gd name="connsiteY30" fmla="*/ 4350 h 10319"/>
              <a:gd name="connsiteX31" fmla="*/ 1280 w 10000"/>
              <a:gd name="connsiteY31" fmla="*/ 4509 h 10319"/>
              <a:gd name="connsiteX32" fmla="*/ 1298 w 10000"/>
              <a:gd name="connsiteY32" fmla="*/ 4517 h 10319"/>
              <a:gd name="connsiteX33" fmla="*/ 1280 w 10000"/>
              <a:gd name="connsiteY33" fmla="*/ 4525 h 10319"/>
              <a:gd name="connsiteX34" fmla="*/ 1298 w 10000"/>
              <a:gd name="connsiteY34" fmla="*/ 4525 h 10319"/>
              <a:gd name="connsiteX35" fmla="*/ 1366 w 10000"/>
              <a:gd name="connsiteY35" fmla="*/ 4692 h 10319"/>
              <a:gd name="connsiteX36" fmla="*/ 2200 w 10000"/>
              <a:gd name="connsiteY36" fmla="*/ 5640 h 10319"/>
              <a:gd name="connsiteX37" fmla="*/ 3614 w 10000"/>
              <a:gd name="connsiteY37" fmla="*/ 6581 h 10319"/>
              <a:gd name="connsiteX38" fmla="*/ 3490 w 10000"/>
              <a:gd name="connsiteY38" fmla="*/ 10000 h 10319"/>
              <a:gd name="connsiteX39" fmla="*/ 7781 w 10000"/>
              <a:gd name="connsiteY39" fmla="*/ 9788 h 10319"/>
              <a:gd name="connsiteX40" fmla="*/ 7719 w 10000"/>
              <a:gd name="connsiteY40" fmla="*/ 6605 h 10319"/>
              <a:gd name="connsiteX41" fmla="*/ 8196 w 10000"/>
              <a:gd name="connsiteY41" fmla="*/ 6190 h 10319"/>
              <a:gd name="connsiteX42" fmla="*/ 9202 w 10000"/>
              <a:gd name="connsiteY42" fmla="*/ 4142 h 10319"/>
              <a:gd name="connsiteX43" fmla="*/ 9985 w 10000"/>
              <a:gd name="connsiteY43" fmla="*/ 1470 h 10319"/>
              <a:gd name="connsiteX44" fmla="*/ 8877 w 10000"/>
              <a:gd name="connsiteY44" fmla="*/ 1379 h 10319"/>
              <a:gd name="connsiteX45" fmla="*/ 8111 w 10000"/>
              <a:gd name="connsiteY45" fmla="*/ 3077 h 10319"/>
              <a:gd name="connsiteX46" fmla="*/ 8043 w 10000"/>
              <a:gd name="connsiteY46" fmla="*/ 3127 h 10319"/>
              <a:gd name="connsiteX47" fmla="*/ 8026 w 10000"/>
              <a:gd name="connsiteY47" fmla="*/ 3127 h 10319"/>
              <a:gd name="connsiteX48" fmla="*/ 7907 w 10000"/>
              <a:gd name="connsiteY48" fmla="*/ 3127 h 10319"/>
              <a:gd name="connsiteX49" fmla="*/ 7804 w 10000"/>
              <a:gd name="connsiteY49" fmla="*/ 2952 h 10319"/>
              <a:gd name="connsiteX50" fmla="*/ 8248 w 10000"/>
              <a:gd name="connsiteY50" fmla="*/ 696 h 10319"/>
              <a:gd name="connsiteX51" fmla="*/ 7140 w 10000"/>
              <a:gd name="connsiteY51" fmla="*/ 588 h 10319"/>
              <a:gd name="connsiteX0" fmla="*/ 7140 w 10000"/>
              <a:gd name="connsiteY0" fmla="*/ 588 h 10205"/>
              <a:gd name="connsiteX1" fmla="*/ 6492 w 10000"/>
              <a:gd name="connsiteY1" fmla="*/ 2677 h 10205"/>
              <a:gd name="connsiteX2" fmla="*/ 6459 w 10000"/>
              <a:gd name="connsiteY2" fmla="*/ 2760 h 10205"/>
              <a:gd name="connsiteX3" fmla="*/ 6272 w 10000"/>
              <a:gd name="connsiteY3" fmla="*/ 2885 h 10205"/>
              <a:gd name="connsiteX4" fmla="*/ 6169 w 10000"/>
              <a:gd name="connsiteY4" fmla="*/ 2760 h 10205"/>
              <a:gd name="connsiteX5" fmla="*/ 6101 w 10000"/>
              <a:gd name="connsiteY5" fmla="*/ 396 h 10205"/>
              <a:gd name="connsiteX6" fmla="*/ 4755 w 10000"/>
              <a:gd name="connsiteY6" fmla="*/ 314 h 10205"/>
              <a:gd name="connsiteX7" fmla="*/ 4721 w 10000"/>
              <a:gd name="connsiteY7" fmla="*/ 2727 h 10205"/>
              <a:gd name="connsiteX8" fmla="*/ 4483 w 10000"/>
              <a:gd name="connsiteY8" fmla="*/ 2702 h 10205"/>
              <a:gd name="connsiteX9" fmla="*/ 3835 w 10000"/>
              <a:gd name="connsiteY9" fmla="*/ 896 h 10205"/>
              <a:gd name="connsiteX10" fmla="*/ 2677 w 10000"/>
              <a:gd name="connsiteY10" fmla="*/ 946 h 10205"/>
              <a:gd name="connsiteX11" fmla="*/ 3052 w 10000"/>
              <a:gd name="connsiteY11" fmla="*/ 2827 h 10205"/>
              <a:gd name="connsiteX12" fmla="*/ 2711 w 10000"/>
              <a:gd name="connsiteY12" fmla="*/ 3643 h 10205"/>
              <a:gd name="connsiteX13" fmla="*/ 2660 w 10000"/>
              <a:gd name="connsiteY13" fmla="*/ 3651 h 10205"/>
              <a:gd name="connsiteX14" fmla="*/ 2353 w 10000"/>
              <a:gd name="connsiteY14" fmla="*/ 3518 h 10205"/>
              <a:gd name="connsiteX15" fmla="*/ 2336 w 10000"/>
              <a:gd name="connsiteY15" fmla="*/ 3518 h 10205"/>
              <a:gd name="connsiteX16" fmla="*/ 2336 w 10000"/>
              <a:gd name="connsiteY16" fmla="*/ 3501 h 10205"/>
              <a:gd name="connsiteX17" fmla="*/ 2320 w 10000"/>
              <a:gd name="connsiteY17" fmla="*/ 3501 h 10205"/>
              <a:gd name="connsiteX18" fmla="*/ 1927 w 10000"/>
              <a:gd name="connsiteY18" fmla="*/ 3035 h 10205"/>
              <a:gd name="connsiteX19" fmla="*/ 1280 w 10000"/>
              <a:gd name="connsiteY19" fmla="*/ 2411 h 10205"/>
              <a:gd name="connsiteX20" fmla="*/ 276 w 10000"/>
              <a:gd name="connsiteY20" fmla="*/ 2303 h 10205"/>
              <a:gd name="connsiteX21" fmla="*/ 105 w 10000"/>
              <a:gd name="connsiteY21" fmla="*/ 2369 h 10205"/>
              <a:gd name="connsiteX22" fmla="*/ 3 w 10000"/>
              <a:gd name="connsiteY22" fmla="*/ 2503 h 10205"/>
              <a:gd name="connsiteX23" fmla="*/ 258 w 10000"/>
              <a:gd name="connsiteY23" fmla="*/ 2794 h 10205"/>
              <a:gd name="connsiteX24" fmla="*/ 531 w 10000"/>
              <a:gd name="connsiteY24" fmla="*/ 3485 h 10205"/>
              <a:gd name="connsiteX25" fmla="*/ 633 w 10000"/>
              <a:gd name="connsiteY25" fmla="*/ 3676 h 10205"/>
              <a:gd name="connsiteX26" fmla="*/ 940 w 10000"/>
              <a:gd name="connsiteY26" fmla="*/ 4025 h 10205"/>
              <a:gd name="connsiteX27" fmla="*/ 1144 w 10000"/>
              <a:gd name="connsiteY27" fmla="*/ 4308 h 10205"/>
              <a:gd name="connsiteX28" fmla="*/ 1144 w 10000"/>
              <a:gd name="connsiteY28" fmla="*/ 4308 h 10205"/>
              <a:gd name="connsiteX29" fmla="*/ 1161 w 10000"/>
              <a:gd name="connsiteY29" fmla="*/ 4342 h 10205"/>
              <a:gd name="connsiteX30" fmla="*/ 1178 w 10000"/>
              <a:gd name="connsiteY30" fmla="*/ 4350 h 10205"/>
              <a:gd name="connsiteX31" fmla="*/ 1280 w 10000"/>
              <a:gd name="connsiteY31" fmla="*/ 4509 h 10205"/>
              <a:gd name="connsiteX32" fmla="*/ 1298 w 10000"/>
              <a:gd name="connsiteY32" fmla="*/ 4517 h 10205"/>
              <a:gd name="connsiteX33" fmla="*/ 1280 w 10000"/>
              <a:gd name="connsiteY33" fmla="*/ 4525 h 10205"/>
              <a:gd name="connsiteX34" fmla="*/ 1298 w 10000"/>
              <a:gd name="connsiteY34" fmla="*/ 4525 h 10205"/>
              <a:gd name="connsiteX35" fmla="*/ 1366 w 10000"/>
              <a:gd name="connsiteY35" fmla="*/ 4692 h 10205"/>
              <a:gd name="connsiteX36" fmla="*/ 2200 w 10000"/>
              <a:gd name="connsiteY36" fmla="*/ 5640 h 10205"/>
              <a:gd name="connsiteX37" fmla="*/ 3614 w 10000"/>
              <a:gd name="connsiteY37" fmla="*/ 6581 h 10205"/>
              <a:gd name="connsiteX38" fmla="*/ 3490 w 10000"/>
              <a:gd name="connsiteY38" fmla="*/ 10000 h 10205"/>
              <a:gd name="connsiteX39" fmla="*/ 7781 w 10000"/>
              <a:gd name="connsiteY39" fmla="*/ 9788 h 10205"/>
              <a:gd name="connsiteX40" fmla="*/ 7719 w 10000"/>
              <a:gd name="connsiteY40" fmla="*/ 6605 h 10205"/>
              <a:gd name="connsiteX41" fmla="*/ 8196 w 10000"/>
              <a:gd name="connsiteY41" fmla="*/ 6190 h 10205"/>
              <a:gd name="connsiteX42" fmla="*/ 9202 w 10000"/>
              <a:gd name="connsiteY42" fmla="*/ 4142 h 10205"/>
              <a:gd name="connsiteX43" fmla="*/ 9985 w 10000"/>
              <a:gd name="connsiteY43" fmla="*/ 1470 h 10205"/>
              <a:gd name="connsiteX44" fmla="*/ 8877 w 10000"/>
              <a:gd name="connsiteY44" fmla="*/ 1379 h 10205"/>
              <a:gd name="connsiteX45" fmla="*/ 8111 w 10000"/>
              <a:gd name="connsiteY45" fmla="*/ 3077 h 10205"/>
              <a:gd name="connsiteX46" fmla="*/ 8043 w 10000"/>
              <a:gd name="connsiteY46" fmla="*/ 3127 h 10205"/>
              <a:gd name="connsiteX47" fmla="*/ 8026 w 10000"/>
              <a:gd name="connsiteY47" fmla="*/ 3127 h 10205"/>
              <a:gd name="connsiteX48" fmla="*/ 7907 w 10000"/>
              <a:gd name="connsiteY48" fmla="*/ 3127 h 10205"/>
              <a:gd name="connsiteX49" fmla="*/ 7804 w 10000"/>
              <a:gd name="connsiteY49" fmla="*/ 2952 h 10205"/>
              <a:gd name="connsiteX50" fmla="*/ 8248 w 10000"/>
              <a:gd name="connsiteY50" fmla="*/ 696 h 10205"/>
              <a:gd name="connsiteX51" fmla="*/ 7140 w 10000"/>
              <a:gd name="connsiteY51" fmla="*/ 588 h 10205"/>
              <a:gd name="connsiteX0" fmla="*/ 7140 w 10000"/>
              <a:gd name="connsiteY0" fmla="*/ 588 h 10205"/>
              <a:gd name="connsiteX1" fmla="*/ 6492 w 10000"/>
              <a:gd name="connsiteY1" fmla="*/ 2677 h 10205"/>
              <a:gd name="connsiteX2" fmla="*/ 6459 w 10000"/>
              <a:gd name="connsiteY2" fmla="*/ 2760 h 10205"/>
              <a:gd name="connsiteX3" fmla="*/ 6272 w 10000"/>
              <a:gd name="connsiteY3" fmla="*/ 2885 h 10205"/>
              <a:gd name="connsiteX4" fmla="*/ 6169 w 10000"/>
              <a:gd name="connsiteY4" fmla="*/ 2760 h 10205"/>
              <a:gd name="connsiteX5" fmla="*/ 6101 w 10000"/>
              <a:gd name="connsiteY5" fmla="*/ 396 h 10205"/>
              <a:gd name="connsiteX6" fmla="*/ 4755 w 10000"/>
              <a:gd name="connsiteY6" fmla="*/ 314 h 10205"/>
              <a:gd name="connsiteX7" fmla="*/ 4721 w 10000"/>
              <a:gd name="connsiteY7" fmla="*/ 2727 h 10205"/>
              <a:gd name="connsiteX8" fmla="*/ 4483 w 10000"/>
              <a:gd name="connsiteY8" fmla="*/ 2702 h 10205"/>
              <a:gd name="connsiteX9" fmla="*/ 3835 w 10000"/>
              <a:gd name="connsiteY9" fmla="*/ 896 h 10205"/>
              <a:gd name="connsiteX10" fmla="*/ 2677 w 10000"/>
              <a:gd name="connsiteY10" fmla="*/ 946 h 10205"/>
              <a:gd name="connsiteX11" fmla="*/ 3052 w 10000"/>
              <a:gd name="connsiteY11" fmla="*/ 2827 h 10205"/>
              <a:gd name="connsiteX12" fmla="*/ 2711 w 10000"/>
              <a:gd name="connsiteY12" fmla="*/ 3643 h 10205"/>
              <a:gd name="connsiteX13" fmla="*/ 2660 w 10000"/>
              <a:gd name="connsiteY13" fmla="*/ 3651 h 10205"/>
              <a:gd name="connsiteX14" fmla="*/ 2353 w 10000"/>
              <a:gd name="connsiteY14" fmla="*/ 3518 h 10205"/>
              <a:gd name="connsiteX15" fmla="*/ 2336 w 10000"/>
              <a:gd name="connsiteY15" fmla="*/ 3518 h 10205"/>
              <a:gd name="connsiteX16" fmla="*/ 2336 w 10000"/>
              <a:gd name="connsiteY16" fmla="*/ 3501 h 10205"/>
              <a:gd name="connsiteX17" fmla="*/ 2320 w 10000"/>
              <a:gd name="connsiteY17" fmla="*/ 3501 h 10205"/>
              <a:gd name="connsiteX18" fmla="*/ 1927 w 10000"/>
              <a:gd name="connsiteY18" fmla="*/ 3035 h 10205"/>
              <a:gd name="connsiteX19" fmla="*/ 1280 w 10000"/>
              <a:gd name="connsiteY19" fmla="*/ 2411 h 10205"/>
              <a:gd name="connsiteX20" fmla="*/ 276 w 10000"/>
              <a:gd name="connsiteY20" fmla="*/ 2303 h 10205"/>
              <a:gd name="connsiteX21" fmla="*/ 105 w 10000"/>
              <a:gd name="connsiteY21" fmla="*/ 2369 h 10205"/>
              <a:gd name="connsiteX22" fmla="*/ 3 w 10000"/>
              <a:gd name="connsiteY22" fmla="*/ 2503 h 10205"/>
              <a:gd name="connsiteX23" fmla="*/ 258 w 10000"/>
              <a:gd name="connsiteY23" fmla="*/ 2794 h 10205"/>
              <a:gd name="connsiteX24" fmla="*/ 531 w 10000"/>
              <a:gd name="connsiteY24" fmla="*/ 3485 h 10205"/>
              <a:gd name="connsiteX25" fmla="*/ 633 w 10000"/>
              <a:gd name="connsiteY25" fmla="*/ 3676 h 10205"/>
              <a:gd name="connsiteX26" fmla="*/ 940 w 10000"/>
              <a:gd name="connsiteY26" fmla="*/ 4025 h 10205"/>
              <a:gd name="connsiteX27" fmla="*/ 1144 w 10000"/>
              <a:gd name="connsiteY27" fmla="*/ 4308 h 10205"/>
              <a:gd name="connsiteX28" fmla="*/ 1144 w 10000"/>
              <a:gd name="connsiteY28" fmla="*/ 4308 h 10205"/>
              <a:gd name="connsiteX29" fmla="*/ 1161 w 10000"/>
              <a:gd name="connsiteY29" fmla="*/ 4342 h 10205"/>
              <a:gd name="connsiteX30" fmla="*/ 1178 w 10000"/>
              <a:gd name="connsiteY30" fmla="*/ 4350 h 10205"/>
              <a:gd name="connsiteX31" fmla="*/ 1280 w 10000"/>
              <a:gd name="connsiteY31" fmla="*/ 4509 h 10205"/>
              <a:gd name="connsiteX32" fmla="*/ 1298 w 10000"/>
              <a:gd name="connsiteY32" fmla="*/ 4517 h 10205"/>
              <a:gd name="connsiteX33" fmla="*/ 1280 w 10000"/>
              <a:gd name="connsiteY33" fmla="*/ 4525 h 10205"/>
              <a:gd name="connsiteX34" fmla="*/ 1298 w 10000"/>
              <a:gd name="connsiteY34" fmla="*/ 4525 h 10205"/>
              <a:gd name="connsiteX35" fmla="*/ 1366 w 10000"/>
              <a:gd name="connsiteY35" fmla="*/ 4692 h 10205"/>
              <a:gd name="connsiteX36" fmla="*/ 2200 w 10000"/>
              <a:gd name="connsiteY36" fmla="*/ 5640 h 10205"/>
              <a:gd name="connsiteX37" fmla="*/ 3614 w 10000"/>
              <a:gd name="connsiteY37" fmla="*/ 6581 h 10205"/>
              <a:gd name="connsiteX38" fmla="*/ 3490 w 10000"/>
              <a:gd name="connsiteY38" fmla="*/ 10000 h 10205"/>
              <a:gd name="connsiteX39" fmla="*/ 7781 w 10000"/>
              <a:gd name="connsiteY39" fmla="*/ 9788 h 10205"/>
              <a:gd name="connsiteX40" fmla="*/ 7719 w 10000"/>
              <a:gd name="connsiteY40" fmla="*/ 6605 h 10205"/>
              <a:gd name="connsiteX41" fmla="*/ 8196 w 10000"/>
              <a:gd name="connsiteY41" fmla="*/ 6190 h 10205"/>
              <a:gd name="connsiteX42" fmla="*/ 9202 w 10000"/>
              <a:gd name="connsiteY42" fmla="*/ 4142 h 10205"/>
              <a:gd name="connsiteX43" fmla="*/ 9985 w 10000"/>
              <a:gd name="connsiteY43" fmla="*/ 1470 h 10205"/>
              <a:gd name="connsiteX44" fmla="*/ 8877 w 10000"/>
              <a:gd name="connsiteY44" fmla="*/ 1379 h 10205"/>
              <a:gd name="connsiteX45" fmla="*/ 8111 w 10000"/>
              <a:gd name="connsiteY45" fmla="*/ 3077 h 10205"/>
              <a:gd name="connsiteX46" fmla="*/ 8043 w 10000"/>
              <a:gd name="connsiteY46" fmla="*/ 3127 h 10205"/>
              <a:gd name="connsiteX47" fmla="*/ 8026 w 10000"/>
              <a:gd name="connsiteY47" fmla="*/ 3127 h 10205"/>
              <a:gd name="connsiteX48" fmla="*/ 7907 w 10000"/>
              <a:gd name="connsiteY48" fmla="*/ 3127 h 10205"/>
              <a:gd name="connsiteX49" fmla="*/ 7804 w 10000"/>
              <a:gd name="connsiteY49" fmla="*/ 2952 h 10205"/>
              <a:gd name="connsiteX50" fmla="*/ 8248 w 10000"/>
              <a:gd name="connsiteY50" fmla="*/ 696 h 10205"/>
              <a:gd name="connsiteX51" fmla="*/ 7140 w 10000"/>
              <a:gd name="connsiteY51" fmla="*/ 588 h 10205"/>
              <a:gd name="connsiteX0" fmla="*/ 7140 w 10000"/>
              <a:gd name="connsiteY0" fmla="*/ 588 h 10205"/>
              <a:gd name="connsiteX1" fmla="*/ 6492 w 10000"/>
              <a:gd name="connsiteY1" fmla="*/ 2677 h 10205"/>
              <a:gd name="connsiteX2" fmla="*/ 6459 w 10000"/>
              <a:gd name="connsiteY2" fmla="*/ 2760 h 10205"/>
              <a:gd name="connsiteX3" fmla="*/ 6272 w 10000"/>
              <a:gd name="connsiteY3" fmla="*/ 2885 h 10205"/>
              <a:gd name="connsiteX4" fmla="*/ 6169 w 10000"/>
              <a:gd name="connsiteY4" fmla="*/ 2760 h 10205"/>
              <a:gd name="connsiteX5" fmla="*/ 6101 w 10000"/>
              <a:gd name="connsiteY5" fmla="*/ 396 h 10205"/>
              <a:gd name="connsiteX6" fmla="*/ 4755 w 10000"/>
              <a:gd name="connsiteY6" fmla="*/ 314 h 10205"/>
              <a:gd name="connsiteX7" fmla="*/ 4721 w 10000"/>
              <a:gd name="connsiteY7" fmla="*/ 2727 h 10205"/>
              <a:gd name="connsiteX8" fmla="*/ 4483 w 10000"/>
              <a:gd name="connsiteY8" fmla="*/ 2702 h 10205"/>
              <a:gd name="connsiteX9" fmla="*/ 3835 w 10000"/>
              <a:gd name="connsiteY9" fmla="*/ 896 h 10205"/>
              <a:gd name="connsiteX10" fmla="*/ 2677 w 10000"/>
              <a:gd name="connsiteY10" fmla="*/ 946 h 10205"/>
              <a:gd name="connsiteX11" fmla="*/ 3052 w 10000"/>
              <a:gd name="connsiteY11" fmla="*/ 2827 h 10205"/>
              <a:gd name="connsiteX12" fmla="*/ 2711 w 10000"/>
              <a:gd name="connsiteY12" fmla="*/ 3643 h 10205"/>
              <a:gd name="connsiteX13" fmla="*/ 2660 w 10000"/>
              <a:gd name="connsiteY13" fmla="*/ 3651 h 10205"/>
              <a:gd name="connsiteX14" fmla="*/ 2353 w 10000"/>
              <a:gd name="connsiteY14" fmla="*/ 3518 h 10205"/>
              <a:gd name="connsiteX15" fmla="*/ 2336 w 10000"/>
              <a:gd name="connsiteY15" fmla="*/ 3518 h 10205"/>
              <a:gd name="connsiteX16" fmla="*/ 2336 w 10000"/>
              <a:gd name="connsiteY16" fmla="*/ 3501 h 10205"/>
              <a:gd name="connsiteX17" fmla="*/ 2320 w 10000"/>
              <a:gd name="connsiteY17" fmla="*/ 3501 h 10205"/>
              <a:gd name="connsiteX18" fmla="*/ 1927 w 10000"/>
              <a:gd name="connsiteY18" fmla="*/ 3035 h 10205"/>
              <a:gd name="connsiteX19" fmla="*/ 1280 w 10000"/>
              <a:gd name="connsiteY19" fmla="*/ 2411 h 10205"/>
              <a:gd name="connsiteX20" fmla="*/ 276 w 10000"/>
              <a:gd name="connsiteY20" fmla="*/ 2303 h 10205"/>
              <a:gd name="connsiteX21" fmla="*/ 105 w 10000"/>
              <a:gd name="connsiteY21" fmla="*/ 2369 h 10205"/>
              <a:gd name="connsiteX22" fmla="*/ 3 w 10000"/>
              <a:gd name="connsiteY22" fmla="*/ 2503 h 10205"/>
              <a:gd name="connsiteX23" fmla="*/ 258 w 10000"/>
              <a:gd name="connsiteY23" fmla="*/ 2794 h 10205"/>
              <a:gd name="connsiteX24" fmla="*/ 531 w 10000"/>
              <a:gd name="connsiteY24" fmla="*/ 3485 h 10205"/>
              <a:gd name="connsiteX25" fmla="*/ 633 w 10000"/>
              <a:gd name="connsiteY25" fmla="*/ 3676 h 10205"/>
              <a:gd name="connsiteX26" fmla="*/ 940 w 10000"/>
              <a:gd name="connsiteY26" fmla="*/ 4025 h 10205"/>
              <a:gd name="connsiteX27" fmla="*/ 1144 w 10000"/>
              <a:gd name="connsiteY27" fmla="*/ 4308 h 10205"/>
              <a:gd name="connsiteX28" fmla="*/ 1144 w 10000"/>
              <a:gd name="connsiteY28" fmla="*/ 4308 h 10205"/>
              <a:gd name="connsiteX29" fmla="*/ 1161 w 10000"/>
              <a:gd name="connsiteY29" fmla="*/ 4342 h 10205"/>
              <a:gd name="connsiteX30" fmla="*/ 1178 w 10000"/>
              <a:gd name="connsiteY30" fmla="*/ 4350 h 10205"/>
              <a:gd name="connsiteX31" fmla="*/ 1280 w 10000"/>
              <a:gd name="connsiteY31" fmla="*/ 4509 h 10205"/>
              <a:gd name="connsiteX32" fmla="*/ 1298 w 10000"/>
              <a:gd name="connsiteY32" fmla="*/ 4517 h 10205"/>
              <a:gd name="connsiteX33" fmla="*/ 1280 w 10000"/>
              <a:gd name="connsiteY33" fmla="*/ 4525 h 10205"/>
              <a:gd name="connsiteX34" fmla="*/ 1298 w 10000"/>
              <a:gd name="connsiteY34" fmla="*/ 4525 h 10205"/>
              <a:gd name="connsiteX35" fmla="*/ 1366 w 10000"/>
              <a:gd name="connsiteY35" fmla="*/ 4692 h 10205"/>
              <a:gd name="connsiteX36" fmla="*/ 2200 w 10000"/>
              <a:gd name="connsiteY36" fmla="*/ 5640 h 10205"/>
              <a:gd name="connsiteX37" fmla="*/ 3614 w 10000"/>
              <a:gd name="connsiteY37" fmla="*/ 6581 h 10205"/>
              <a:gd name="connsiteX38" fmla="*/ 3490 w 10000"/>
              <a:gd name="connsiteY38" fmla="*/ 10000 h 10205"/>
              <a:gd name="connsiteX39" fmla="*/ 7781 w 10000"/>
              <a:gd name="connsiteY39" fmla="*/ 9788 h 10205"/>
              <a:gd name="connsiteX40" fmla="*/ 7719 w 10000"/>
              <a:gd name="connsiteY40" fmla="*/ 6605 h 10205"/>
              <a:gd name="connsiteX41" fmla="*/ 8196 w 10000"/>
              <a:gd name="connsiteY41" fmla="*/ 6190 h 10205"/>
              <a:gd name="connsiteX42" fmla="*/ 9202 w 10000"/>
              <a:gd name="connsiteY42" fmla="*/ 4142 h 10205"/>
              <a:gd name="connsiteX43" fmla="*/ 9985 w 10000"/>
              <a:gd name="connsiteY43" fmla="*/ 1470 h 10205"/>
              <a:gd name="connsiteX44" fmla="*/ 8877 w 10000"/>
              <a:gd name="connsiteY44" fmla="*/ 1379 h 10205"/>
              <a:gd name="connsiteX45" fmla="*/ 8111 w 10000"/>
              <a:gd name="connsiteY45" fmla="*/ 3077 h 10205"/>
              <a:gd name="connsiteX46" fmla="*/ 8043 w 10000"/>
              <a:gd name="connsiteY46" fmla="*/ 3127 h 10205"/>
              <a:gd name="connsiteX47" fmla="*/ 8026 w 10000"/>
              <a:gd name="connsiteY47" fmla="*/ 3127 h 10205"/>
              <a:gd name="connsiteX48" fmla="*/ 7907 w 10000"/>
              <a:gd name="connsiteY48" fmla="*/ 3127 h 10205"/>
              <a:gd name="connsiteX49" fmla="*/ 7804 w 10000"/>
              <a:gd name="connsiteY49" fmla="*/ 2952 h 10205"/>
              <a:gd name="connsiteX50" fmla="*/ 8248 w 10000"/>
              <a:gd name="connsiteY50" fmla="*/ 696 h 10205"/>
              <a:gd name="connsiteX51" fmla="*/ 7140 w 10000"/>
              <a:gd name="connsiteY51" fmla="*/ 588 h 10205"/>
              <a:gd name="connsiteX0" fmla="*/ 7140 w 10000"/>
              <a:gd name="connsiteY0" fmla="*/ 588 h 10000"/>
              <a:gd name="connsiteX1" fmla="*/ 6492 w 10000"/>
              <a:gd name="connsiteY1" fmla="*/ 2677 h 10000"/>
              <a:gd name="connsiteX2" fmla="*/ 6459 w 10000"/>
              <a:gd name="connsiteY2" fmla="*/ 2760 h 10000"/>
              <a:gd name="connsiteX3" fmla="*/ 6272 w 10000"/>
              <a:gd name="connsiteY3" fmla="*/ 2885 h 10000"/>
              <a:gd name="connsiteX4" fmla="*/ 6169 w 10000"/>
              <a:gd name="connsiteY4" fmla="*/ 2760 h 10000"/>
              <a:gd name="connsiteX5" fmla="*/ 6101 w 10000"/>
              <a:gd name="connsiteY5" fmla="*/ 396 h 10000"/>
              <a:gd name="connsiteX6" fmla="*/ 4755 w 10000"/>
              <a:gd name="connsiteY6" fmla="*/ 314 h 10000"/>
              <a:gd name="connsiteX7" fmla="*/ 4721 w 10000"/>
              <a:gd name="connsiteY7" fmla="*/ 2727 h 10000"/>
              <a:gd name="connsiteX8" fmla="*/ 4483 w 10000"/>
              <a:gd name="connsiteY8" fmla="*/ 2702 h 10000"/>
              <a:gd name="connsiteX9" fmla="*/ 3835 w 10000"/>
              <a:gd name="connsiteY9" fmla="*/ 896 h 10000"/>
              <a:gd name="connsiteX10" fmla="*/ 2677 w 10000"/>
              <a:gd name="connsiteY10" fmla="*/ 946 h 10000"/>
              <a:gd name="connsiteX11" fmla="*/ 3052 w 10000"/>
              <a:gd name="connsiteY11" fmla="*/ 2827 h 10000"/>
              <a:gd name="connsiteX12" fmla="*/ 2711 w 10000"/>
              <a:gd name="connsiteY12" fmla="*/ 3643 h 10000"/>
              <a:gd name="connsiteX13" fmla="*/ 2660 w 10000"/>
              <a:gd name="connsiteY13" fmla="*/ 3651 h 10000"/>
              <a:gd name="connsiteX14" fmla="*/ 2353 w 10000"/>
              <a:gd name="connsiteY14" fmla="*/ 3518 h 10000"/>
              <a:gd name="connsiteX15" fmla="*/ 2336 w 10000"/>
              <a:gd name="connsiteY15" fmla="*/ 3518 h 10000"/>
              <a:gd name="connsiteX16" fmla="*/ 2336 w 10000"/>
              <a:gd name="connsiteY16" fmla="*/ 3501 h 10000"/>
              <a:gd name="connsiteX17" fmla="*/ 2320 w 10000"/>
              <a:gd name="connsiteY17" fmla="*/ 3501 h 10000"/>
              <a:gd name="connsiteX18" fmla="*/ 1927 w 10000"/>
              <a:gd name="connsiteY18" fmla="*/ 3035 h 10000"/>
              <a:gd name="connsiteX19" fmla="*/ 1280 w 10000"/>
              <a:gd name="connsiteY19" fmla="*/ 2411 h 10000"/>
              <a:gd name="connsiteX20" fmla="*/ 276 w 10000"/>
              <a:gd name="connsiteY20" fmla="*/ 2303 h 10000"/>
              <a:gd name="connsiteX21" fmla="*/ 105 w 10000"/>
              <a:gd name="connsiteY21" fmla="*/ 2369 h 10000"/>
              <a:gd name="connsiteX22" fmla="*/ 3 w 10000"/>
              <a:gd name="connsiteY22" fmla="*/ 2503 h 10000"/>
              <a:gd name="connsiteX23" fmla="*/ 258 w 10000"/>
              <a:gd name="connsiteY23" fmla="*/ 2794 h 10000"/>
              <a:gd name="connsiteX24" fmla="*/ 531 w 10000"/>
              <a:gd name="connsiteY24" fmla="*/ 3485 h 10000"/>
              <a:gd name="connsiteX25" fmla="*/ 633 w 10000"/>
              <a:gd name="connsiteY25" fmla="*/ 3676 h 10000"/>
              <a:gd name="connsiteX26" fmla="*/ 940 w 10000"/>
              <a:gd name="connsiteY26" fmla="*/ 4025 h 10000"/>
              <a:gd name="connsiteX27" fmla="*/ 1144 w 10000"/>
              <a:gd name="connsiteY27" fmla="*/ 4308 h 10000"/>
              <a:gd name="connsiteX28" fmla="*/ 1144 w 10000"/>
              <a:gd name="connsiteY28" fmla="*/ 4308 h 10000"/>
              <a:gd name="connsiteX29" fmla="*/ 1161 w 10000"/>
              <a:gd name="connsiteY29" fmla="*/ 4342 h 10000"/>
              <a:gd name="connsiteX30" fmla="*/ 1178 w 10000"/>
              <a:gd name="connsiteY30" fmla="*/ 4350 h 10000"/>
              <a:gd name="connsiteX31" fmla="*/ 1280 w 10000"/>
              <a:gd name="connsiteY31" fmla="*/ 4509 h 10000"/>
              <a:gd name="connsiteX32" fmla="*/ 1298 w 10000"/>
              <a:gd name="connsiteY32" fmla="*/ 4517 h 10000"/>
              <a:gd name="connsiteX33" fmla="*/ 1280 w 10000"/>
              <a:gd name="connsiteY33" fmla="*/ 4525 h 10000"/>
              <a:gd name="connsiteX34" fmla="*/ 1298 w 10000"/>
              <a:gd name="connsiteY34" fmla="*/ 4525 h 10000"/>
              <a:gd name="connsiteX35" fmla="*/ 1366 w 10000"/>
              <a:gd name="connsiteY35" fmla="*/ 4692 h 10000"/>
              <a:gd name="connsiteX36" fmla="*/ 2200 w 10000"/>
              <a:gd name="connsiteY36" fmla="*/ 5640 h 10000"/>
              <a:gd name="connsiteX37" fmla="*/ 3614 w 10000"/>
              <a:gd name="connsiteY37" fmla="*/ 6581 h 10000"/>
              <a:gd name="connsiteX38" fmla="*/ 3490 w 10000"/>
              <a:gd name="connsiteY38" fmla="*/ 10000 h 10000"/>
              <a:gd name="connsiteX39" fmla="*/ 7781 w 10000"/>
              <a:gd name="connsiteY39" fmla="*/ 9788 h 10000"/>
              <a:gd name="connsiteX40" fmla="*/ 7719 w 10000"/>
              <a:gd name="connsiteY40" fmla="*/ 6605 h 10000"/>
              <a:gd name="connsiteX41" fmla="*/ 8196 w 10000"/>
              <a:gd name="connsiteY41" fmla="*/ 6190 h 10000"/>
              <a:gd name="connsiteX42" fmla="*/ 9202 w 10000"/>
              <a:gd name="connsiteY42" fmla="*/ 4142 h 10000"/>
              <a:gd name="connsiteX43" fmla="*/ 9985 w 10000"/>
              <a:gd name="connsiteY43" fmla="*/ 1470 h 10000"/>
              <a:gd name="connsiteX44" fmla="*/ 8877 w 10000"/>
              <a:gd name="connsiteY44" fmla="*/ 1379 h 10000"/>
              <a:gd name="connsiteX45" fmla="*/ 8111 w 10000"/>
              <a:gd name="connsiteY45" fmla="*/ 3077 h 10000"/>
              <a:gd name="connsiteX46" fmla="*/ 8043 w 10000"/>
              <a:gd name="connsiteY46" fmla="*/ 3127 h 10000"/>
              <a:gd name="connsiteX47" fmla="*/ 8026 w 10000"/>
              <a:gd name="connsiteY47" fmla="*/ 3127 h 10000"/>
              <a:gd name="connsiteX48" fmla="*/ 7907 w 10000"/>
              <a:gd name="connsiteY48" fmla="*/ 3127 h 10000"/>
              <a:gd name="connsiteX49" fmla="*/ 7804 w 10000"/>
              <a:gd name="connsiteY49" fmla="*/ 2952 h 10000"/>
              <a:gd name="connsiteX50" fmla="*/ 8248 w 10000"/>
              <a:gd name="connsiteY50" fmla="*/ 696 h 10000"/>
              <a:gd name="connsiteX51" fmla="*/ 7140 w 10000"/>
              <a:gd name="connsiteY51" fmla="*/ 588 h 10000"/>
              <a:gd name="connsiteX0" fmla="*/ 7140 w 10000"/>
              <a:gd name="connsiteY0" fmla="*/ 588 h 10000"/>
              <a:gd name="connsiteX1" fmla="*/ 6492 w 10000"/>
              <a:gd name="connsiteY1" fmla="*/ 2677 h 10000"/>
              <a:gd name="connsiteX2" fmla="*/ 6459 w 10000"/>
              <a:gd name="connsiteY2" fmla="*/ 2760 h 10000"/>
              <a:gd name="connsiteX3" fmla="*/ 6272 w 10000"/>
              <a:gd name="connsiteY3" fmla="*/ 2885 h 10000"/>
              <a:gd name="connsiteX4" fmla="*/ 6169 w 10000"/>
              <a:gd name="connsiteY4" fmla="*/ 2760 h 10000"/>
              <a:gd name="connsiteX5" fmla="*/ 6101 w 10000"/>
              <a:gd name="connsiteY5" fmla="*/ 396 h 10000"/>
              <a:gd name="connsiteX6" fmla="*/ 4755 w 10000"/>
              <a:gd name="connsiteY6" fmla="*/ 314 h 10000"/>
              <a:gd name="connsiteX7" fmla="*/ 4721 w 10000"/>
              <a:gd name="connsiteY7" fmla="*/ 2727 h 10000"/>
              <a:gd name="connsiteX8" fmla="*/ 4483 w 10000"/>
              <a:gd name="connsiteY8" fmla="*/ 2702 h 10000"/>
              <a:gd name="connsiteX9" fmla="*/ 3835 w 10000"/>
              <a:gd name="connsiteY9" fmla="*/ 896 h 10000"/>
              <a:gd name="connsiteX10" fmla="*/ 2677 w 10000"/>
              <a:gd name="connsiteY10" fmla="*/ 946 h 10000"/>
              <a:gd name="connsiteX11" fmla="*/ 3052 w 10000"/>
              <a:gd name="connsiteY11" fmla="*/ 2827 h 10000"/>
              <a:gd name="connsiteX12" fmla="*/ 2711 w 10000"/>
              <a:gd name="connsiteY12" fmla="*/ 3643 h 10000"/>
              <a:gd name="connsiteX13" fmla="*/ 2660 w 10000"/>
              <a:gd name="connsiteY13" fmla="*/ 3651 h 10000"/>
              <a:gd name="connsiteX14" fmla="*/ 2353 w 10000"/>
              <a:gd name="connsiteY14" fmla="*/ 3518 h 10000"/>
              <a:gd name="connsiteX15" fmla="*/ 2336 w 10000"/>
              <a:gd name="connsiteY15" fmla="*/ 3518 h 10000"/>
              <a:gd name="connsiteX16" fmla="*/ 2336 w 10000"/>
              <a:gd name="connsiteY16" fmla="*/ 3501 h 10000"/>
              <a:gd name="connsiteX17" fmla="*/ 2320 w 10000"/>
              <a:gd name="connsiteY17" fmla="*/ 3501 h 10000"/>
              <a:gd name="connsiteX18" fmla="*/ 1927 w 10000"/>
              <a:gd name="connsiteY18" fmla="*/ 3035 h 10000"/>
              <a:gd name="connsiteX19" fmla="*/ 1280 w 10000"/>
              <a:gd name="connsiteY19" fmla="*/ 2411 h 10000"/>
              <a:gd name="connsiteX20" fmla="*/ 276 w 10000"/>
              <a:gd name="connsiteY20" fmla="*/ 2303 h 10000"/>
              <a:gd name="connsiteX21" fmla="*/ 105 w 10000"/>
              <a:gd name="connsiteY21" fmla="*/ 2369 h 10000"/>
              <a:gd name="connsiteX22" fmla="*/ 3 w 10000"/>
              <a:gd name="connsiteY22" fmla="*/ 2503 h 10000"/>
              <a:gd name="connsiteX23" fmla="*/ 258 w 10000"/>
              <a:gd name="connsiteY23" fmla="*/ 2794 h 10000"/>
              <a:gd name="connsiteX24" fmla="*/ 531 w 10000"/>
              <a:gd name="connsiteY24" fmla="*/ 3485 h 10000"/>
              <a:gd name="connsiteX25" fmla="*/ 633 w 10000"/>
              <a:gd name="connsiteY25" fmla="*/ 3676 h 10000"/>
              <a:gd name="connsiteX26" fmla="*/ 940 w 10000"/>
              <a:gd name="connsiteY26" fmla="*/ 4025 h 10000"/>
              <a:gd name="connsiteX27" fmla="*/ 1144 w 10000"/>
              <a:gd name="connsiteY27" fmla="*/ 4308 h 10000"/>
              <a:gd name="connsiteX28" fmla="*/ 1144 w 10000"/>
              <a:gd name="connsiteY28" fmla="*/ 4308 h 10000"/>
              <a:gd name="connsiteX29" fmla="*/ 1161 w 10000"/>
              <a:gd name="connsiteY29" fmla="*/ 4342 h 10000"/>
              <a:gd name="connsiteX30" fmla="*/ 1178 w 10000"/>
              <a:gd name="connsiteY30" fmla="*/ 4350 h 10000"/>
              <a:gd name="connsiteX31" fmla="*/ 1280 w 10000"/>
              <a:gd name="connsiteY31" fmla="*/ 4509 h 10000"/>
              <a:gd name="connsiteX32" fmla="*/ 1298 w 10000"/>
              <a:gd name="connsiteY32" fmla="*/ 4517 h 10000"/>
              <a:gd name="connsiteX33" fmla="*/ 1280 w 10000"/>
              <a:gd name="connsiteY33" fmla="*/ 4525 h 10000"/>
              <a:gd name="connsiteX34" fmla="*/ 1298 w 10000"/>
              <a:gd name="connsiteY34" fmla="*/ 4525 h 10000"/>
              <a:gd name="connsiteX35" fmla="*/ 1366 w 10000"/>
              <a:gd name="connsiteY35" fmla="*/ 4692 h 10000"/>
              <a:gd name="connsiteX36" fmla="*/ 2200 w 10000"/>
              <a:gd name="connsiteY36" fmla="*/ 5640 h 10000"/>
              <a:gd name="connsiteX37" fmla="*/ 3614 w 10000"/>
              <a:gd name="connsiteY37" fmla="*/ 6581 h 10000"/>
              <a:gd name="connsiteX38" fmla="*/ 3490 w 10000"/>
              <a:gd name="connsiteY38" fmla="*/ 10000 h 10000"/>
              <a:gd name="connsiteX39" fmla="*/ 7781 w 10000"/>
              <a:gd name="connsiteY39" fmla="*/ 9788 h 10000"/>
              <a:gd name="connsiteX40" fmla="*/ 7719 w 10000"/>
              <a:gd name="connsiteY40" fmla="*/ 6605 h 10000"/>
              <a:gd name="connsiteX41" fmla="*/ 8196 w 10000"/>
              <a:gd name="connsiteY41" fmla="*/ 6190 h 10000"/>
              <a:gd name="connsiteX42" fmla="*/ 9202 w 10000"/>
              <a:gd name="connsiteY42" fmla="*/ 4142 h 10000"/>
              <a:gd name="connsiteX43" fmla="*/ 9985 w 10000"/>
              <a:gd name="connsiteY43" fmla="*/ 1470 h 10000"/>
              <a:gd name="connsiteX44" fmla="*/ 8877 w 10000"/>
              <a:gd name="connsiteY44" fmla="*/ 1379 h 10000"/>
              <a:gd name="connsiteX45" fmla="*/ 8111 w 10000"/>
              <a:gd name="connsiteY45" fmla="*/ 3077 h 10000"/>
              <a:gd name="connsiteX46" fmla="*/ 8043 w 10000"/>
              <a:gd name="connsiteY46" fmla="*/ 3127 h 10000"/>
              <a:gd name="connsiteX47" fmla="*/ 8026 w 10000"/>
              <a:gd name="connsiteY47" fmla="*/ 3127 h 10000"/>
              <a:gd name="connsiteX48" fmla="*/ 7907 w 10000"/>
              <a:gd name="connsiteY48" fmla="*/ 3127 h 10000"/>
              <a:gd name="connsiteX49" fmla="*/ 7804 w 10000"/>
              <a:gd name="connsiteY49" fmla="*/ 2952 h 10000"/>
              <a:gd name="connsiteX50" fmla="*/ 8248 w 10000"/>
              <a:gd name="connsiteY50" fmla="*/ 696 h 10000"/>
              <a:gd name="connsiteX51" fmla="*/ 7140 w 10000"/>
              <a:gd name="connsiteY51" fmla="*/ 588 h 10000"/>
              <a:gd name="connsiteX0" fmla="*/ 7140 w 10000"/>
              <a:gd name="connsiteY0" fmla="*/ 588 h 9820"/>
              <a:gd name="connsiteX1" fmla="*/ 6492 w 10000"/>
              <a:gd name="connsiteY1" fmla="*/ 2677 h 9820"/>
              <a:gd name="connsiteX2" fmla="*/ 6459 w 10000"/>
              <a:gd name="connsiteY2" fmla="*/ 2760 h 9820"/>
              <a:gd name="connsiteX3" fmla="*/ 6272 w 10000"/>
              <a:gd name="connsiteY3" fmla="*/ 2885 h 9820"/>
              <a:gd name="connsiteX4" fmla="*/ 6169 w 10000"/>
              <a:gd name="connsiteY4" fmla="*/ 2760 h 9820"/>
              <a:gd name="connsiteX5" fmla="*/ 6101 w 10000"/>
              <a:gd name="connsiteY5" fmla="*/ 396 h 9820"/>
              <a:gd name="connsiteX6" fmla="*/ 4755 w 10000"/>
              <a:gd name="connsiteY6" fmla="*/ 314 h 9820"/>
              <a:gd name="connsiteX7" fmla="*/ 4721 w 10000"/>
              <a:gd name="connsiteY7" fmla="*/ 2727 h 9820"/>
              <a:gd name="connsiteX8" fmla="*/ 4483 w 10000"/>
              <a:gd name="connsiteY8" fmla="*/ 2702 h 9820"/>
              <a:gd name="connsiteX9" fmla="*/ 3835 w 10000"/>
              <a:gd name="connsiteY9" fmla="*/ 896 h 9820"/>
              <a:gd name="connsiteX10" fmla="*/ 2677 w 10000"/>
              <a:gd name="connsiteY10" fmla="*/ 946 h 9820"/>
              <a:gd name="connsiteX11" fmla="*/ 3052 w 10000"/>
              <a:gd name="connsiteY11" fmla="*/ 2827 h 9820"/>
              <a:gd name="connsiteX12" fmla="*/ 2711 w 10000"/>
              <a:gd name="connsiteY12" fmla="*/ 3643 h 9820"/>
              <a:gd name="connsiteX13" fmla="*/ 2660 w 10000"/>
              <a:gd name="connsiteY13" fmla="*/ 3651 h 9820"/>
              <a:gd name="connsiteX14" fmla="*/ 2353 w 10000"/>
              <a:gd name="connsiteY14" fmla="*/ 3518 h 9820"/>
              <a:gd name="connsiteX15" fmla="*/ 2336 w 10000"/>
              <a:gd name="connsiteY15" fmla="*/ 3518 h 9820"/>
              <a:gd name="connsiteX16" fmla="*/ 2336 w 10000"/>
              <a:gd name="connsiteY16" fmla="*/ 3501 h 9820"/>
              <a:gd name="connsiteX17" fmla="*/ 2320 w 10000"/>
              <a:gd name="connsiteY17" fmla="*/ 3501 h 9820"/>
              <a:gd name="connsiteX18" fmla="*/ 1927 w 10000"/>
              <a:gd name="connsiteY18" fmla="*/ 3035 h 9820"/>
              <a:gd name="connsiteX19" fmla="*/ 1280 w 10000"/>
              <a:gd name="connsiteY19" fmla="*/ 2411 h 9820"/>
              <a:gd name="connsiteX20" fmla="*/ 276 w 10000"/>
              <a:gd name="connsiteY20" fmla="*/ 2303 h 9820"/>
              <a:gd name="connsiteX21" fmla="*/ 105 w 10000"/>
              <a:gd name="connsiteY21" fmla="*/ 2369 h 9820"/>
              <a:gd name="connsiteX22" fmla="*/ 3 w 10000"/>
              <a:gd name="connsiteY22" fmla="*/ 2503 h 9820"/>
              <a:gd name="connsiteX23" fmla="*/ 258 w 10000"/>
              <a:gd name="connsiteY23" fmla="*/ 2794 h 9820"/>
              <a:gd name="connsiteX24" fmla="*/ 531 w 10000"/>
              <a:gd name="connsiteY24" fmla="*/ 3485 h 9820"/>
              <a:gd name="connsiteX25" fmla="*/ 633 w 10000"/>
              <a:gd name="connsiteY25" fmla="*/ 3676 h 9820"/>
              <a:gd name="connsiteX26" fmla="*/ 940 w 10000"/>
              <a:gd name="connsiteY26" fmla="*/ 4025 h 9820"/>
              <a:gd name="connsiteX27" fmla="*/ 1144 w 10000"/>
              <a:gd name="connsiteY27" fmla="*/ 4308 h 9820"/>
              <a:gd name="connsiteX28" fmla="*/ 1144 w 10000"/>
              <a:gd name="connsiteY28" fmla="*/ 4308 h 9820"/>
              <a:gd name="connsiteX29" fmla="*/ 1161 w 10000"/>
              <a:gd name="connsiteY29" fmla="*/ 4342 h 9820"/>
              <a:gd name="connsiteX30" fmla="*/ 1178 w 10000"/>
              <a:gd name="connsiteY30" fmla="*/ 4350 h 9820"/>
              <a:gd name="connsiteX31" fmla="*/ 1280 w 10000"/>
              <a:gd name="connsiteY31" fmla="*/ 4509 h 9820"/>
              <a:gd name="connsiteX32" fmla="*/ 1298 w 10000"/>
              <a:gd name="connsiteY32" fmla="*/ 4517 h 9820"/>
              <a:gd name="connsiteX33" fmla="*/ 1280 w 10000"/>
              <a:gd name="connsiteY33" fmla="*/ 4525 h 9820"/>
              <a:gd name="connsiteX34" fmla="*/ 1298 w 10000"/>
              <a:gd name="connsiteY34" fmla="*/ 4525 h 9820"/>
              <a:gd name="connsiteX35" fmla="*/ 1366 w 10000"/>
              <a:gd name="connsiteY35" fmla="*/ 4692 h 9820"/>
              <a:gd name="connsiteX36" fmla="*/ 2200 w 10000"/>
              <a:gd name="connsiteY36" fmla="*/ 5640 h 9820"/>
              <a:gd name="connsiteX37" fmla="*/ 3614 w 10000"/>
              <a:gd name="connsiteY37" fmla="*/ 6581 h 9820"/>
              <a:gd name="connsiteX38" fmla="*/ 3490 w 10000"/>
              <a:gd name="connsiteY38" fmla="*/ 9787 h 9820"/>
              <a:gd name="connsiteX39" fmla="*/ 7781 w 10000"/>
              <a:gd name="connsiteY39" fmla="*/ 9788 h 9820"/>
              <a:gd name="connsiteX40" fmla="*/ 7719 w 10000"/>
              <a:gd name="connsiteY40" fmla="*/ 6605 h 9820"/>
              <a:gd name="connsiteX41" fmla="*/ 8196 w 10000"/>
              <a:gd name="connsiteY41" fmla="*/ 6190 h 9820"/>
              <a:gd name="connsiteX42" fmla="*/ 9202 w 10000"/>
              <a:gd name="connsiteY42" fmla="*/ 4142 h 9820"/>
              <a:gd name="connsiteX43" fmla="*/ 9985 w 10000"/>
              <a:gd name="connsiteY43" fmla="*/ 1470 h 9820"/>
              <a:gd name="connsiteX44" fmla="*/ 8877 w 10000"/>
              <a:gd name="connsiteY44" fmla="*/ 1379 h 9820"/>
              <a:gd name="connsiteX45" fmla="*/ 8111 w 10000"/>
              <a:gd name="connsiteY45" fmla="*/ 3077 h 9820"/>
              <a:gd name="connsiteX46" fmla="*/ 8043 w 10000"/>
              <a:gd name="connsiteY46" fmla="*/ 3127 h 9820"/>
              <a:gd name="connsiteX47" fmla="*/ 8026 w 10000"/>
              <a:gd name="connsiteY47" fmla="*/ 3127 h 9820"/>
              <a:gd name="connsiteX48" fmla="*/ 7907 w 10000"/>
              <a:gd name="connsiteY48" fmla="*/ 3127 h 9820"/>
              <a:gd name="connsiteX49" fmla="*/ 7804 w 10000"/>
              <a:gd name="connsiteY49" fmla="*/ 2952 h 9820"/>
              <a:gd name="connsiteX50" fmla="*/ 8248 w 10000"/>
              <a:gd name="connsiteY50" fmla="*/ 696 h 9820"/>
              <a:gd name="connsiteX51" fmla="*/ 7140 w 10000"/>
              <a:gd name="connsiteY51" fmla="*/ 588 h 9820"/>
              <a:gd name="connsiteX0" fmla="*/ 7140 w 10000"/>
              <a:gd name="connsiteY0" fmla="*/ 599 h 10028"/>
              <a:gd name="connsiteX1" fmla="*/ 6492 w 10000"/>
              <a:gd name="connsiteY1" fmla="*/ 2726 h 10028"/>
              <a:gd name="connsiteX2" fmla="*/ 6459 w 10000"/>
              <a:gd name="connsiteY2" fmla="*/ 2811 h 10028"/>
              <a:gd name="connsiteX3" fmla="*/ 6272 w 10000"/>
              <a:gd name="connsiteY3" fmla="*/ 2938 h 10028"/>
              <a:gd name="connsiteX4" fmla="*/ 6169 w 10000"/>
              <a:gd name="connsiteY4" fmla="*/ 2811 h 10028"/>
              <a:gd name="connsiteX5" fmla="*/ 6101 w 10000"/>
              <a:gd name="connsiteY5" fmla="*/ 403 h 10028"/>
              <a:gd name="connsiteX6" fmla="*/ 4755 w 10000"/>
              <a:gd name="connsiteY6" fmla="*/ 320 h 10028"/>
              <a:gd name="connsiteX7" fmla="*/ 4721 w 10000"/>
              <a:gd name="connsiteY7" fmla="*/ 2777 h 10028"/>
              <a:gd name="connsiteX8" fmla="*/ 4483 w 10000"/>
              <a:gd name="connsiteY8" fmla="*/ 2752 h 10028"/>
              <a:gd name="connsiteX9" fmla="*/ 3835 w 10000"/>
              <a:gd name="connsiteY9" fmla="*/ 912 h 10028"/>
              <a:gd name="connsiteX10" fmla="*/ 2677 w 10000"/>
              <a:gd name="connsiteY10" fmla="*/ 963 h 10028"/>
              <a:gd name="connsiteX11" fmla="*/ 3052 w 10000"/>
              <a:gd name="connsiteY11" fmla="*/ 2879 h 10028"/>
              <a:gd name="connsiteX12" fmla="*/ 2711 w 10000"/>
              <a:gd name="connsiteY12" fmla="*/ 3710 h 10028"/>
              <a:gd name="connsiteX13" fmla="*/ 2660 w 10000"/>
              <a:gd name="connsiteY13" fmla="*/ 3718 h 10028"/>
              <a:gd name="connsiteX14" fmla="*/ 2353 w 10000"/>
              <a:gd name="connsiteY14" fmla="*/ 3582 h 10028"/>
              <a:gd name="connsiteX15" fmla="*/ 2336 w 10000"/>
              <a:gd name="connsiteY15" fmla="*/ 3582 h 10028"/>
              <a:gd name="connsiteX16" fmla="*/ 2336 w 10000"/>
              <a:gd name="connsiteY16" fmla="*/ 3565 h 10028"/>
              <a:gd name="connsiteX17" fmla="*/ 2320 w 10000"/>
              <a:gd name="connsiteY17" fmla="*/ 3565 h 10028"/>
              <a:gd name="connsiteX18" fmla="*/ 1927 w 10000"/>
              <a:gd name="connsiteY18" fmla="*/ 3091 h 10028"/>
              <a:gd name="connsiteX19" fmla="*/ 1280 w 10000"/>
              <a:gd name="connsiteY19" fmla="*/ 2455 h 10028"/>
              <a:gd name="connsiteX20" fmla="*/ 276 w 10000"/>
              <a:gd name="connsiteY20" fmla="*/ 2345 h 10028"/>
              <a:gd name="connsiteX21" fmla="*/ 105 w 10000"/>
              <a:gd name="connsiteY21" fmla="*/ 2412 h 10028"/>
              <a:gd name="connsiteX22" fmla="*/ 3 w 10000"/>
              <a:gd name="connsiteY22" fmla="*/ 2549 h 10028"/>
              <a:gd name="connsiteX23" fmla="*/ 258 w 10000"/>
              <a:gd name="connsiteY23" fmla="*/ 2845 h 10028"/>
              <a:gd name="connsiteX24" fmla="*/ 531 w 10000"/>
              <a:gd name="connsiteY24" fmla="*/ 3549 h 10028"/>
              <a:gd name="connsiteX25" fmla="*/ 633 w 10000"/>
              <a:gd name="connsiteY25" fmla="*/ 3743 h 10028"/>
              <a:gd name="connsiteX26" fmla="*/ 940 w 10000"/>
              <a:gd name="connsiteY26" fmla="*/ 4099 h 10028"/>
              <a:gd name="connsiteX27" fmla="*/ 1144 w 10000"/>
              <a:gd name="connsiteY27" fmla="*/ 4387 h 10028"/>
              <a:gd name="connsiteX28" fmla="*/ 1144 w 10000"/>
              <a:gd name="connsiteY28" fmla="*/ 4387 h 10028"/>
              <a:gd name="connsiteX29" fmla="*/ 1161 w 10000"/>
              <a:gd name="connsiteY29" fmla="*/ 4422 h 10028"/>
              <a:gd name="connsiteX30" fmla="*/ 1178 w 10000"/>
              <a:gd name="connsiteY30" fmla="*/ 4430 h 10028"/>
              <a:gd name="connsiteX31" fmla="*/ 1280 w 10000"/>
              <a:gd name="connsiteY31" fmla="*/ 4592 h 10028"/>
              <a:gd name="connsiteX32" fmla="*/ 1298 w 10000"/>
              <a:gd name="connsiteY32" fmla="*/ 4600 h 10028"/>
              <a:gd name="connsiteX33" fmla="*/ 1280 w 10000"/>
              <a:gd name="connsiteY33" fmla="*/ 4608 h 10028"/>
              <a:gd name="connsiteX34" fmla="*/ 1298 w 10000"/>
              <a:gd name="connsiteY34" fmla="*/ 4608 h 10028"/>
              <a:gd name="connsiteX35" fmla="*/ 1366 w 10000"/>
              <a:gd name="connsiteY35" fmla="*/ 4778 h 10028"/>
              <a:gd name="connsiteX36" fmla="*/ 2200 w 10000"/>
              <a:gd name="connsiteY36" fmla="*/ 5743 h 10028"/>
              <a:gd name="connsiteX37" fmla="*/ 3614 w 10000"/>
              <a:gd name="connsiteY37" fmla="*/ 6702 h 10028"/>
              <a:gd name="connsiteX38" fmla="*/ 3490 w 10000"/>
              <a:gd name="connsiteY38" fmla="*/ 10028 h 10028"/>
              <a:gd name="connsiteX39" fmla="*/ 7781 w 10000"/>
              <a:gd name="connsiteY39" fmla="*/ 9967 h 10028"/>
              <a:gd name="connsiteX40" fmla="*/ 7719 w 10000"/>
              <a:gd name="connsiteY40" fmla="*/ 6726 h 10028"/>
              <a:gd name="connsiteX41" fmla="*/ 8196 w 10000"/>
              <a:gd name="connsiteY41" fmla="*/ 6303 h 10028"/>
              <a:gd name="connsiteX42" fmla="*/ 9202 w 10000"/>
              <a:gd name="connsiteY42" fmla="*/ 4218 h 10028"/>
              <a:gd name="connsiteX43" fmla="*/ 9985 w 10000"/>
              <a:gd name="connsiteY43" fmla="*/ 1497 h 10028"/>
              <a:gd name="connsiteX44" fmla="*/ 8877 w 10000"/>
              <a:gd name="connsiteY44" fmla="*/ 1404 h 10028"/>
              <a:gd name="connsiteX45" fmla="*/ 8111 w 10000"/>
              <a:gd name="connsiteY45" fmla="*/ 3133 h 10028"/>
              <a:gd name="connsiteX46" fmla="*/ 8043 w 10000"/>
              <a:gd name="connsiteY46" fmla="*/ 3184 h 10028"/>
              <a:gd name="connsiteX47" fmla="*/ 8026 w 10000"/>
              <a:gd name="connsiteY47" fmla="*/ 3184 h 10028"/>
              <a:gd name="connsiteX48" fmla="*/ 7907 w 10000"/>
              <a:gd name="connsiteY48" fmla="*/ 3184 h 10028"/>
              <a:gd name="connsiteX49" fmla="*/ 7804 w 10000"/>
              <a:gd name="connsiteY49" fmla="*/ 3006 h 10028"/>
              <a:gd name="connsiteX50" fmla="*/ 8248 w 10000"/>
              <a:gd name="connsiteY50" fmla="*/ 709 h 10028"/>
              <a:gd name="connsiteX51" fmla="*/ 7140 w 10000"/>
              <a:gd name="connsiteY51" fmla="*/ 599 h 10028"/>
              <a:gd name="connsiteX0" fmla="*/ 7140 w 10000"/>
              <a:gd name="connsiteY0" fmla="*/ 599 h 10028"/>
              <a:gd name="connsiteX1" fmla="*/ 6492 w 10000"/>
              <a:gd name="connsiteY1" fmla="*/ 2726 h 10028"/>
              <a:gd name="connsiteX2" fmla="*/ 6459 w 10000"/>
              <a:gd name="connsiteY2" fmla="*/ 2811 h 10028"/>
              <a:gd name="connsiteX3" fmla="*/ 6272 w 10000"/>
              <a:gd name="connsiteY3" fmla="*/ 2938 h 10028"/>
              <a:gd name="connsiteX4" fmla="*/ 6169 w 10000"/>
              <a:gd name="connsiteY4" fmla="*/ 2811 h 10028"/>
              <a:gd name="connsiteX5" fmla="*/ 6101 w 10000"/>
              <a:gd name="connsiteY5" fmla="*/ 403 h 10028"/>
              <a:gd name="connsiteX6" fmla="*/ 4755 w 10000"/>
              <a:gd name="connsiteY6" fmla="*/ 320 h 10028"/>
              <a:gd name="connsiteX7" fmla="*/ 4721 w 10000"/>
              <a:gd name="connsiteY7" fmla="*/ 2777 h 10028"/>
              <a:gd name="connsiteX8" fmla="*/ 4483 w 10000"/>
              <a:gd name="connsiteY8" fmla="*/ 2752 h 10028"/>
              <a:gd name="connsiteX9" fmla="*/ 3835 w 10000"/>
              <a:gd name="connsiteY9" fmla="*/ 912 h 10028"/>
              <a:gd name="connsiteX10" fmla="*/ 2677 w 10000"/>
              <a:gd name="connsiteY10" fmla="*/ 963 h 10028"/>
              <a:gd name="connsiteX11" fmla="*/ 3052 w 10000"/>
              <a:gd name="connsiteY11" fmla="*/ 2879 h 10028"/>
              <a:gd name="connsiteX12" fmla="*/ 2711 w 10000"/>
              <a:gd name="connsiteY12" fmla="*/ 3710 h 10028"/>
              <a:gd name="connsiteX13" fmla="*/ 2660 w 10000"/>
              <a:gd name="connsiteY13" fmla="*/ 3718 h 10028"/>
              <a:gd name="connsiteX14" fmla="*/ 2353 w 10000"/>
              <a:gd name="connsiteY14" fmla="*/ 3582 h 10028"/>
              <a:gd name="connsiteX15" fmla="*/ 2336 w 10000"/>
              <a:gd name="connsiteY15" fmla="*/ 3582 h 10028"/>
              <a:gd name="connsiteX16" fmla="*/ 2336 w 10000"/>
              <a:gd name="connsiteY16" fmla="*/ 3565 h 10028"/>
              <a:gd name="connsiteX17" fmla="*/ 2320 w 10000"/>
              <a:gd name="connsiteY17" fmla="*/ 3565 h 10028"/>
              <a:gd name="connsiteX18" fmla="*/ 1927 w 10000"/>
              <a:gd name="connsiteY18" fmla="*/ 3091 h 10028"/>
              <a:gd name="connsiteX19" fmla="*/ 1280 w 10000"/>
              <a:gd name="connsiteY19" fmla="*/ 2455 h 10028"/>
              <a:gd name="connsiteX20" fmla="*/ 276 w 10000"/>
              <a:gd name="connsiteY20" fmla="*/ 2345 h 10028"/>
              <a:gd name="connsiteX21" fmla="*/ 105 w 10000"/>
              <a:gd name="connsiteY21" fmla="*/ 2412 h 10028"/>
              <a:gd name="connsiteX22" fmla="*/ 3 w 10000"/>
              <a:gd name="connsiteY22" fmla="*/ 2549 h 10028"/>
              <a:gd name="connsiteX23" fmla="*/ 258 w 10000"/>
              <a:gd name="connsiteY23" fmla="*/ 2845 h 10028"/>
              <a:gd name="connsiteX24" fmla="*/ 531 w 10000"/>
              <a:gd name="connsiteY24" fmla="*/ 3549 h 10028"/>
              <a:gd name="connsiteX25" fmla="*/ 633 w 10000"/>
              <a:gd name="connsiteY25" fmla="*/ 3743 h 10028"/>
              <a:gd name="connsiteX26" fmla="*/ 940 w 10000"/>
              <a:gd name="connsiteY26" fmla="*/ 4099 h 10028"/>
              <a:gd name="connsiteX27" fmla="*/ 1144 w 10000"/>
              <a:gd name="connsiteY27" fmla="*/ 4387 h 10028"/>
              <a:gd name="connsiteX28" fmla="*/ 1144 w 10000"/>
              <a:gd name="connsiteY28" fmla="*/ 4387 h 10028"/>
              <a:gd name="connsiteX29" fmla="*/ 1161 w 10000"/>
              <a:gd name="connsiteY29" fmla="*/ 4422 h 10028"/>
              <a:gd name="connsiteX30" fmla="*/ 1178 w 10000"/>
              <a:gd name="connsiteY30" fmla="*/ 4430 h 10028"/>
              <a:gd name="connsiteX31" fmla="*/ 1280 w 10000"/>
              <a:gd name="connsiteY31" fmla="*/ 4592 h 10028"/>
              <a:gd name="connsiteX32" fmla="*/ 1298 w 10000"/>
              <a:gd name="connsiteY32" fmla="*/ 4600 h 10028"/>
              <a:gd name="connsiteX33" fmla="*/ 1280 w 10000"/>
              <a:gd name="connsiteY33" fmla="*/ 4608 h 10028"/>
              <a:gd name="connsiteX34" fmla="*/ 1298 w 10000"/>
              <a:gd name="connsiteY34" fmla="*/ 4608 h 10028"/>
              <a:gd name="connsiteX35" fmla="*/ 1366 w 10000"/>
              <a:gd name="connsiteY35" fmla="*/ 4778 h 10028"/>
              <a:gd name="connsiteX36" fmla="*/ 2200 w 10000"/>
              <a:gd name="connsiteY36" fmla="*/ 5743 h 10028"/>
              <a:gd name="connsiteX37" fmla="*/ 3614 w 10000"/>
              <a:gd name="connsiteY37" fmla="*/ 6702 h 10028"/>
              <a:gd name="connsiteX38" fmla="*/ 3490 w 10000"/>
              <a:gd name="connsiteY38" fmla="*/ 10028 h 10028"/>
              <a:gd name="connsiteX39" fmla="*/ 7781 w 10000"/>
              <a:gd name="connsiteY39" fmla="*/ 9967 h 10028"/>
              <a:gd name="connsiteX40" fmla="*/ 7719 w 10000"/>
              <a:gd name="connsiteY40" fmla="*/ 6726 h 10028"/>
              <a:gd name="connsiteX41" fmla="*/ 8196 w 10000"/>
              <a:gd name="connsiteY41" fmla="*/ 6303 h 10028"/>
              <a:gd name="connsiteX42" fmla="*/ 9202 w 10000"/>
              <a:gd name="connsiteY42" fmla="*/ 4218 h 10028"/>
              <a:gd name="connsiteX43" fmla="*/ 9985 w 10000"/>
              <a:gd name="connsiteY43" fmla="*/ 1497 h 10028"/>
              <a:gd name="connsiteX44" fmla="*/ 8877 w 10000"/>
              <a:gd name="connsiteY44" fmla="*/ 1404 h 10028"/>
              <a:gd name="connsiteX45" fmla="*/ 8111 w 10000"/>
              <a:gd name="connsiteY45" fmla="*/ 3133 h 10028"/>
              <a:gd name="connsiteX46" fmla="*/ 8043 w 10000"/>
              <a:gd name="connsiteY46" fmla="*/ 3184 h 10028"/>
              <a:gd name="connsiteX47" fmla="*/ 8026 w 10000"/>
              <a:gd name="connsiteY47" fmla="*/ 3184 h 10028"/>
              <a:gd name="connsiteX48" fmla="*/ 7907 w 10000"/>
              <a:gd name="connsiteY48" fmla="*/ 3184 h 10028"/>
              <a:gd name="connsiteX49" fmla="*/ 7804 w 10000"/>
              <a:gd name="connsiteY49" fmla="*/ 3006 h 10028"/>
              <a:gd name="connsiteX50" fmla="*/ 8248 w 10000"/>
              <a:gd name="connsiteY50" fmla="*/ 709 h 10028"/>
              <a:gd name="connsiteX51" fmla="*/ 7140 w 10000"/>
              <a:gd name="connsiteY51" fmla="*/ 599 h 10028"/>
              <a:gd name="connsiteX0" fmla="*/ 7140 w 10000"/>
              <a:gd name="connsiteY0" fmla="*/ 599 h 10028"/>
              <a:gd name="connsiteX1" fmla="*/ 6492 w 10000"/>
              <a:gd name="connsiteY1" fmla="*/ 2726 h 10028"/>
              <a:gd name="connsiteX2" fmla="*/ 6459 w 10000"/>
              <a:gd name="connsiteY2" fmla="*/ 2811 h 10028"/>
              <a:gd name="connsiteX3" fmla="*/ 6272 w 10000"/>
              <a:gd name="connsiteY3" fmla="*/ 2938 h 10028"/>
              <a:gd name="connsiteX4" fmla="*/ 6169 w 10000"/>
              <a:gd name="connsiteY4" fmla="*/ 2811 h 10028"/>
              <a:gd name="connsiteX5" fmla="*/ 6101 w 10000"/>
              <a:gd name="connsiteY5" fmla="*/ 403 h 10028"/>
              <a:gd name="connsiteX6" fmla="*/ 4755 w 10000"/>
              <a:gd name="connsiteY6" fmla="*/ 320 h 10028"/>
              <a:gd name="connsiteX7" fmla="*/ 4721 w 10000"/>
              <a:gd name="connsiteY7" fmla="*/ 2777 h 10028"/>
              <a:gd name="connsiteX8" fmla="*/ 4483 w 10000"/>
              <a:gd name="connsiteY8" fmla="*/ 2752 h 10028"/>
              <a:gd name="connsiteX9" fmla="*/ 3835 w 10000"/>
              <a:gd name="connsiteY9" fmla="*/ 912 h 10028"/>
              <a:gd name="connsiteX10" fmla="*/ 2677 w 10000"/>
              <a:gd name="connsiteY10" fmla="*/ 963 h 10028"/>
              <a:gd name="connsiteX11" fmla="*/ 3052 w 10000"/>
              <a:gd name="connsiteY11" fmla="*/ 2879 h 10028"/>
              <a:gd name="connsiteX12" fmla="*/ 2711 w 10000"/>
              <a:gd name="connsiteY12" fmla="*/ 3710 h 10028"/>
              <a:gd name="connsiteX13" fmla="*/ 2660 w 10000"/>
              <a:gd name="connsiteY13" fmla="*/ 3718 h 10028"/>
              <a:gd name="connsiteX14" fmla="*/ 2353 w 10000"/>
              <a:gd name="connsiteY14" fmla="*/ 3582 h 10028"/>
              <a:gd name="connsiteX15" fmla="*/ 2336 w 10000"/>
              <a:gd name="connsiteY15" fmla="*/ 3582 h 10028"/>
              <a:gd name="connsiteX16" fmla="*/ 2336 w 10000"/>
              <a:gd name="connsiteY16" fmla="*/ 3565 h 10028"/>
              <a:gd name="connsiteX17" fmla="*/ 2320 w 10000"/>
              <a:gd name="connsiteY17" fmla="*/ 3565 h 10028"/>
              <a:gd name="connsiteX18" fmla="*/ 1927 w 10000"/>
              <a:gd name="connsiteY18" fmla="*/ 3091 h 10028"/>
              <a:gd name="connsiteX19" fmla="*/ 1280 w 10000"/>
              <a:gd name="connsiteY19" fmla="*/ 2455 h 10028"/>
              <a:gd name="connsiteX20" fmla="*/ 276 w 10000"/>
              <a:gd name="connsiteY20" fmla="*/ 2345 h 10028"/>
              <a:gd name="connsiteX21" fmla="*/ 105 w 10000"/>
              <a:gd name="connsiteY21" fmla="*/ 2412 h 10028"/>
              <a:gd name="connsiteX22" fmla="*/ 3 w 10000"/>
              <a:gd name="connsiteY22" fmla="*/ 2549 h 10028"/>
              <a:gd name="connsiteX23" fmla="*/ 258 w 10000"/>
              <a:gd name="connsiteY23" fmla="*/ 2845 h 10028"/>
              <a:gd name="connsiteX24" fmla="*/ 531 w 10000"/>
              <a:gd name="connsiteY24" fmla="*/ 3549 h 10028"/>
              <a:gd name="connsiteX25" fmla="*/ 633 w 10000"/>
              <a:gd name="connsiteY25" fmla="*/ 3743 h 10028"/>
              <a:gd name="connsiteX26" fmla="*/ 940 w 10000"/>
              <a:gd name="connsiteY26" fmla="*/ 4099 h 10028"/>
              <a:gd name="connsiteX27" fmla="*/ 1144 w 10000"/>
              <a:gd name="connsiteY27" fmla="*/ 4387 h 10028"/>
              <a:gd name="connsiteX28" fmla="*/ 1144 w 10000"/>
              <a:gd name="connsiteY28" fmla="*/ 4387 h 10028"/>
              <a:gd name="connsiteX29" fmla="*/ 1161 w 10000"/>
              <a:gd name="connsiteY29" fmla="*/ 4422 h 10028"/>
              <a:gd name="connsiteX30" fmla="*/ 1178 w 10000"/>
              <a:gd name="connsiteY30" fmla="*/ 4430 h 10028"/>
              <a:gd name="connsiteX31" fmla="*/ 1280 w 10000"/>
              <a:gd name="connsiteY31" fmla="*/ 4592 h 10028"/>
              <a:gd name="connsiteX32" fmla="*/ 1298 w 10000"/>
              <a:gd name="connsiteY32" fmla="*/ 4600 h 10028"/>
              <a:gd name="connsiteX33" fmla="*/ 1280 w 10000"/>
              <a:gd name="connsiteY33" fmla="*/ 4608 h 10028"/>
              <a:gd name="connsiteX34" fmla="*/ 1298 w 10000"/>
              <a:gd name="connsiteY34" fmla="*/ 4608 h 10028"/>
              <a:gd name="connsiteX35" fmla="*/ 1366 w 10000"/>
              <a:gd name="connsiteY35" fmla="*/ 4778 h 10028"/>
              <a:gd name="connsiteX36" fmla="*/ 2200 w 10000"/>
              <a:gd name="connsiteY36" fmla="*/ 5743 h 10028"/>
              <a:gd name="connsiteX37" fmla="*/ 3614 w 10000"/>
              <a:gd name="connsiteY37" fmla="*/ 6702 h 10028"/>
              <a:gd name="connsiteX38" fmla="*/ 3490 w 10000"/>
              <a:gd name="connsiteY38" fmla="*/ 10028 h 10028"/>
              <a:gd name="connsiteX39" fmla="*/ 7781 w 10000"/>
              <a:gd name="connsiteY39" fmla="*/ 9967 h 10028"/>
              <a:gd name="connsiteX40" fmla="*/ 7719 w 10000"/>
              <a:gd name="connsiteY40" fmla="*/ 6726 h 10028"/>
              <a:gd name="connsiteX41" fmla="*/ 8196 w 10000"/>
              <a:gd name="connsiteY41" fmla="*/ 6303 h 10028"/>
              <a:gd name="connsiteX42" fmla="*/ 9202 w 10000"/>
              <a:gd name="connsiteY42" fmla="*/ 4218 h 10028"/>
              <a:gd name="connsiteX43" fmla="*/ 9985 w 10000"/>
              <a:gd name="connsiteY43" fmla="*/ 1497 h 10028"/>
              <a:gd name="connsiteX44" fmla="*/ 8877 w 10000"/>
              <a:gd name="connsiteY44" fmla="*/ 1404 h 10028"/>
              <a:gd name="connsiteX45" fmla="*/ 8111 w 10000"/>
              <a:gd name="connsiteY45" fmla="*/ 3133 h 10028"/>
              <a:gd name="connsiteX46" fmla="*/ 8043 w 10000"/>
              <a:gd name="connsiteY46" fmla="*/ 3184 h 10028"/>
              <a:gd name="connsiteX47" fmla="*/ 8026 w 10000"/>
              <a:gd name="connsiteY47" fmla="*/ 3184 h 10028"/>
              <a:gd name="connsiteX48" fmla="*/ 7907 w 10000"/>
              <a:gd name="connsiteY48" fmla="*/ 3184 h 10028"/>
              <a:gd name="connsiteX49" fmla="*/ 7804 w 10000"/>
              <a:gd name="connsiteY49" fmla="*/ 3006 h 10028"/>
              <a:gd name="connsiteX50" fmla="*/ 8248 w 10000"/>
              <a:gd name="connsiteY50" fmla="*/ 709 h 10028"/>
              <a:gd name="connsiteX51" fmla="*/ 7140 w 10000"/>
              <a:gd name="connsiteY51" fmla="*/ 599 h 10028"/>
              <a:gd name="connsiteX0" fmla="*/ 7140 w 10000"/>
              <a:gd name="connsiteY0" fmla="*/ 599 h 10029"/>
              <a:gd name="connsiteX1" fmla="*/ 6492 w 10000"/>
              <a:gd name="connsiteY1" fmla="*/ 2726 h 10029"/>
              <a:gd name="connsiteX2" fmla="*/ 6459 w 10000"/>
              <a:gd name="connsiteY2" fmla="*/ 2811 h 10029"/>
              <a:gd name="connsiteX3" fmla="*/ 6272 w 10000"/>
              <a:gd name="connsiteY3" fmla="*/ 2938 h 10029"/>
              <a:gd name="connsiteX4" fmla="*/ 6169 w 10000"/>
              <a:gd name="connsiteY4" fmla="*/ 2811 h 10029"/>
              <a:gd name="connsiteX5" fmla="*/ 6101 w 10000"/>
              <a:gd name="connsiteY5" fmla="*/ 403 h 10029"/>
              <a:gd name="connsiteX6" fmla="*/ 4755 w 10000"/>
              <a:gd name="connsiteY6" fmla="*/ 320 h 10029"/>
              <a:gd name="connsiteX7" fmla="*/ 4721 w 10000"/>
              <a:gd name="connsiteY7" fmla="*/ 2777 h 10029"/>
              <a:gd name="connsiteX8" fmla="*/ 4483 w 10000"/>
              <a:gd name="connsiteY8" fmla="*/ 2752 h 10029"/>
              <a:gd name="connsiteX9" fmla="*/ 3835 w 10000"/>
              <a:gd name="connsiteY9" fmla="*/ 912 h 10029"/>
              <a:gd name="connsiteX10" fmla="*/ 2677 w 10000"/>
              <a:gd name="connsiteY10" fmla="*/ 963 h 10029"/>
              <a:gd name="connsiteX11" fmla="*/ 3052 w 10000"/>
              <a:gd name="connsiteY11" fmla="*/ 2879 h 10029"/>
              <a:gd name="connsiteX12" fmla="*/ 2711 w 10000"/>
              <a:gd name="connsiteY12" fmla="*/ 3710 h 10029"/>
              <a:gd name="connsiteX13" fmla="*/ 2660 w 10000"/>
              <a:gd name="connsiteY13" fmla="*/ 3718 h 10029"/>
              <a:gd name="connsiteX14" fmla="*/ 2353 w 10000"/>
              <a:gd name="connsiteY14" fmla="*/ 3582 h 10029"/>
              <a:gd name="connsiteX15" fmla="*/ 2336 w 10000"/>
              <a:gd name="connsiteY15" fmla="*/ 3582 h 10029"/>
              <a:gd name="connsiteX16" fmla="*/ 2336 w 10000"/>
              <a:gd name="connsiteY16" fmla="*/ 3565 h 10029"/>
              <a:gd name="connsiteX17" fmla="*/ 2320 w 10000"/>
              <a:gd name="connsiteY17" fmla="*/ 3565 h 10029"/>
              <a:gd name="connsiteX18" fmla="*/ 1927 w 10000"/>
              <a:gd name="connsiteY18" fmla="*/ 3091 h 10029"/>
              <a:gd name="connsiteX19" fmla="*/ 1280 w 10000"/>
              <a:gd name="connsiteY19" fmla="*/ 2455 h 10029"/>
              <a:gd name="connsiteX20" fmla="*/ 276 w 10000"/>
              <a:gd name="connsiteY20" fmla="*/ 2345 h 10029"/>
              <a:gd name="connsiteX21" fmla="*/ 105 w 10000"/>
              <a:gd name="connsiteY21" fmla="*/ 2412 h 10029"/>
              <a:gd name="connsiteX22" fmla="*/ 3 w 10000"/>
              <a:gd name="connsiteY22" fmla="*/ 2549 h 10029"/>
              <a:gd name="connsiteX23" fmla="*/ 258 w 10000"/>
              <a:gd name="connsiteY23" fmla="*/ 2845 h 10029"/>
              <a:gd name="connsiteX24" fmla="*/ 531 w 10000"/>
              <a:gd name="connsiteY24" fmla="*/ 3549 h 10029"/>
              <a:gd name="connsiteX25" fmla="*/ 633 w 10000"/>
              <a:gd name="connsiteY25" fmla="*/ 3743 h 10029"/>
              <a:gd name="connsiteX26" fmla="*/ 940 w 10000"/>
              <a:gd name="connsiteY26" fmla="*/ 4099 h 10029"/>
              <a:gd name="connsiteX27" fmla="*/ 1144 w 10000"/>
              <a:gd name="connsiteY27" fmla="*/ 4387 h 10029"/>
              <a:gd name="connsiteX28" fmla="*/ 1144 w 10000"/>
              <a:gd name="connsiteY28" fmla="*/ 4387 h 10029"/>
              <a:gd name="connsiteX29" fmla="*/ 1161 w 10000"/>
              <a:gd name="connsiteY29" fmla="*/ 4422 h 10029"/>
              <a:gd name="connsiteX30" fmla="*/ 1178 w 10000"/>
              <a:gd name="connsiteY30" fmla="*/ 4430 h 10029"/>
              <a:gd name="connsiteX31" fmla="*/ 1280 w 10000"/>
              <a:gd name="connsiteY31" fmla="*/ 4592 h 10029"/>
              <a:gd name="connsiteX32" fmla="*/ 1298 w 10000"/>
              <a:gd name="connsiteY32" fmla="*/ 4600 h 10029"/>
              <a:gd name="connsiteX33" fmla="*/ 1280 w 10000"/>
              <a:gd name="connsiteY33" fmla="*/ 4608 h 10029"/>
              <a:gd name="connsiteX34" fmla="*/ 1298 w 10000"/>
              <a:gd name="connsiteY34" fmla="*/ 4608 h 10029"/>
              <a:gd name="connsiteX35" fmla="*/ 1366 w 10000"/>
              <a:gd name="connsiteY35" fmla="*/ 4778 h 10029"/>
              <a:gd name="connsiteX36" fmla="*/ 2200 w 10000"/>
              <a:gd name="connsiteY36" fmla="*/ 5743 h 10029"/>
              <a:gd name="connsiteX37" fmla="*/ 3614 w 10000"/>
              <a:gd name="connsiteY37" fmla="*/ 6702 h 10029"/>
              <a:gd name="connsiteX38" fmla="*/ 3490 w 10000"/>
              <a:gd name="connsiteY38" fmla="*/ 10028 h 10029"/>
              <a:gd name="connsiteX39" fmla="*/ 7843 w 10000"/>
              <a:gd name="connsiteY39" fmla="*/ 10029 h 10029"/>
              <a:gd name="connsiteX40" fmla="*/ 7719 w 10000"/>
              <a:gd name="connsiteY40" fmla="*/ 6726 h 10029"/>
              <a:gd name="connsiteX41" fmla="*/ 8196 w 10000"/>
              <a:gd name="connsiteY41" fmla="*/ 6303 h 10029"/>
              <a:gd name="connsiteX42" fmla="*/ 9202 w 10000"/>
              <a:gd name="connsiteY42" fmla="*/ 4218 h 10029"/>
              <a:gd name="connsiteX43" fmla="*/ 9985 w 10000"/>
              <a:gd name="connsiteY43" fmla="*/ 1497 h 10029"/>
              <a:gd name="connsiteX44" fmla="*/ 8877 w 10000"/>
              <a:gd name="connsiteY44" fmla="*/ 1404 h 10029"/>
              <a:gd name="connsiteX45" fmla="*/ 8111 w 10000"/>
              <a:gd name="connsiteY45" fmla="*/ 3133 h 10029"/>
              <a:gd name="connsiteX46" fmla="*/ 8043 w 10000"/>
              <a:gd name="connsiteY46" fmla="*/ 3184 h 10029"/>
              <a:gd name="connsiteX47" fmla="*/ 8026 w 10000"/>
              <a:gd name="connsiteY47" fmla="*/ 3184 h 10029"/>
              <a:gd name="connsiteX48" fmla="*/ 7907 w 10000"/>
              <a:gd name="connsiteY48" fmla="*/ 3184 h 10029"/>
              <a:gd name="connsiteX49" fmla="*/ 7804 w 10000"/>
              <a:gd name="connsiteY49" fmla="*/ 3006 h 10029"/>
              <a:gd name="connsiteX50" fmla="*/ 8248 w 10000"/>
              <a:gd name="connsiteY50" fmla="*/ 709 h 10029"/>
              <a:gd name="connsiteX51" fmla="*/ 7140 w 10000"/>
              <a:gd name="connsiteY51" fmla="*/ 599 h 10029"/>
              <a:gd name="connsiteX0" fmla="*/ 7140 w 10000"/>
              <a:gd name="connsiteY0" fmla="*/ 599 h 10029"/>
              <a:gd name="connsiteX1" fmla="*/ 6492 w 10000"/>
              <a:gd name="connsiteY1" fmla="*/ 2726 h 10029"/>
              <a:gd name="connsiteX2" fmla="*/ 6459 w 10000"/>
              <a:gd name="connsiteY2" fmla="*/ 2811 h 10029"/>
              <a:gd name="connsiteX3" fmla="*/ 6272 w 10000"/>
              <a:gd name="connsiteY3" fmla="*/ 2938 h 10029"/>
              <a:gd name="connsiteX4" fmla="*/ 6169 w 10000"/>
              <a:gd name="connsiteY4" fmla="*/ 2811 h 10029"/>
              <a:gd name="connsiteX5" fmla="*/ 6101 w 10000"/>
              <a:gd name="connsiteY5" fmla="*/ 403 h 10029"/>
              <a:gd name="connsiteX6" fmla="*/ 4755 w 10000"/>
              <a:gd name="connsiteY6" fmla="*/ 320 h 10029"/>
              <a:gd name="connsiteX7" fmla="*/ 4721 w 10000"/>
              <a:gd name="connsiteY7" fmla="*/ 2777 h 10029"/>
              <a:gd name="connsiteX8" fmla="*/ 4483 w 10000"/>
              <a:gd name="connsiteY8" fmla="*/ 2752 h 10029"/>
              <a:gd name="connsiteX9" fmla="*/ 3835 w 10000"/>
              <a:gd name="connsiteY9" fmla="*/ 912 h 10029"/>
              <a:gd name="connsiteX10" fmla="*/ 2677 w 10000"/>
              <a:gd name="connsiteY10" fmla="*/ 963 h 10029"/>
              <a:gd name="connsiteX11" fmla="*/ 3052 w 10000"/>
              <a:gd name="connsiteY11" fmla="*/ 2879 h 10029"/>
              <a:gd name="connsiteX12" fmla="*/ 2711 w 10000"/>
              <a:gd name="connsiteY12" fmla="*/ 3710 h 10029"/>
              <a:gd name="connsiteX13" fmla="*/ 2660 w 10000"/>
              <a:gd name="connsiteY13" fmla="*/ 3718 h 10029"/>
              <a:gd name="connsiteX14" fmla="*/ 2353 w 10000"/>
              <a:gd name="connsiteY14" fmla="*/ 3582 h 10029"/>
              <a:gd name="connsiteX15" fmla="*/ 2336 w 10000"/>
              <a:gd name="connsiteY15" fmla="*/ 3582 h 10029"/>
              <a:gd name="connsiteX16" fmla="*/ 2336 w 10000"/>
              <a:gd name="connsiteY16" fmla="*/ 3565 h 10029"/>
              <a:gd name="connsiteX17" fmla="*/ 2320 w 10000"/>
              <a:gd name="connsiteY17" fmla="*/ 3565 h 10029"/>
              <a:gd name="connsiteX18" fmla="*/ 1927 w 10000"/>
              <a:gd name="connsiteY18" fmla="*/ 3091 h 10029"/>
              <a:gd name="connsiteX19" fmla="*/ 1280 w 10000"/>
              <a:gd name="connsiteY19" fmla="*/ 2455 h 10029"/>
              <a:gd name="connsiteX20" fmla="*/ 276 w 10000"/>
              <a:gd name="connsiteY20" fmla="*/ 2345 h 10029"/>
              <a:gd name="connsiteX21" fmla="*/ 105 w 10000"/>
              <a:gd name="connsiteY21" fmla="*/ 2412 h 10029"/>
              <a:gd name="connsiteX22" fmla="*/ 3 w 10000"/>
              <a:gd name="connsiteY22" fmla="*/ 2549 h 10029"/>
              <a:gd name="connsiteX23" fmla="*/ 258 w 10000"/>
              <a:gd name="connsiteY23" fmla="*/ 2845 h 10029"/>
              <a:gd name="connsiteX24" fmla="*/ 531 w 10000"/>
              <a:gd name="connsiteY24" fmla="*/ 3549 h 10029"/>
              <a:gd name="connsiteX25" fmla="*/ 633 w 10000"/>
              <a:gd name="connsiteY25" fmla="*/ 3743 h 10029"/>
              <a:gd name="connsiteX26" fmla="*/ 940 w 10000"/>
              <a:gd name="connsiteY26" fmla="*/ 4099 h 10029"/>
              <a:gd name="connsiteX27" fmla="*/ 1144 w 10000"/>
              <a:gd name="connsiteY27" fmla="*/ 4387 h 10029"/>
              <a:gd name="connsiteX28" fmla="*/ 1144 w 10000"/>
              <a:gd name="connsiteY28" fmla="*/ 4387 h 10029"/>
              <a:gd name="connsiteX29" fmla="*/ 1161 w 10000"/>
              <a:gd name="connsiteY29" fmla="*/ 4422 h 10029"/>
              <a:gd name="connsiteX30" fmla="*/ 1178 w 10000"/>
              <a:gd name="connsiteY30" fmla="*/ 4430 h 10029"/>
              <a:gd name="connsiteX31" fmla="*/ 1280 w 10000"/>
              <a:gd name="connsiteY31" fmla="*/ 4592 h 10029"/>
              <a:gd name="connsiteX32" fmla="*/ 1298 w 10000"/>
              <a:gd name="connsiteY32" fmla="*/ 4600 h 10029"/>
              <a:gd name="connsiteX33" fmla="*/ 1280 w 10000"/>
              <a:gd name="connsiteY33" fmla="*/ 4608 h 10029"/>
              <a:gd name="connsiteX34" fmla="*/ 1298 w 10000"/>
              <a:gd name="connsiteY34" fmla="*/ 4608 h 10029"/>
              <a:gd name="connsiteX35" fmla="*/ 1366 w 10000"/>
              <a:gd name="connsiteY35" fmla="*/ 4778 h 10029"/>
              <a:gd name="connsiteX36" fmla="*/ 2200 w 10000"/>
              <a:gd name="connsiteY36" fmla="*/ 5743 h 10029"/>
              <a:gd name="connsiteX37" fmla="*/ 3614 w 10000"/>
              <a:gd name="connsiteY37" fmla="*/ 6702 h 10029"/>
              <a:gd name="connsiteX38" fmla="*/ 3490 w 10000"/>
              <a:gd name="connsiteY38" fmla="*/ 10028 h 10029"/>
              <a:gd name="connsiteX39" fmla="*/ 7843 w 10000"/>
              <a:gd name="connsiteY39" fmla="*/ 10029 h 10029"/>
              <a:gd name="connsiteX40" fmla="*/ 7719 w 10000"/>
              <a:gd name="connsiteY40" fmla="*/ 6726 h 10029"/>
              <a:gd name="connsiteX41" fmla="*/ 8196 w 10000"/>
              <a:gd name="connsiteY41" fmla="*/ 6303 h 10029"/>
              <a:gd name="connsiteX42" fmla="*/ 9202 w 10000"/>
              <a:gd name="connsiteY42" fmla="*/ 4218 h 10029"/>
              <a:gd name="connsiteX43" fmla="*/ 9985 w 10000"/>
              <a:gd name="connsiteY43" fmla="*/ 1497 h 10029"/>
              <a:gd name="connsiteX44" fmla="*/ 8877 w 10000"/>
              <a:gd name="connsiteY44" fmla="*/ 1404 h 10029"/>
              <a:gd name="connsiteX45" fmla="*/ 8111 w 10000"/>
              <a:gd name="connsiteY45" fmla="*/ 3133 h 10029"/>
              <a:gd name="connsiteX46" fmla="*/ 8043 w 10000"/>
              <a:gd name="connsiteY46" fmla="*/ 3184 h 10029"/>
              <a:gd name="connsiteX47" fmla="*/ 8026 w 10000"/>
              <a:gd name="connsiteY47" fmla="*/ 3184 h 10029"/>
              <a:gd name="connsiteX48" fmla="*/ 7907 w 10000"/>
              <a:gd name="connsiteY48" fmla="*/ 3184 h 10029"/>
              <a:gd name="connsiteX49" fmla="*/ 7804 w 10000"/>
              <a:gd name="connsiteY49" fmla="*/ 3006 h 10029"/>
              <a:gd name="connsiteX50" fmla="*/ 8248 w 10000"/>
              <a:gd name="connsiteY50" fmla="*/ 709 h 10029"/>
              <a:gd name="connsiteX51" fmla="*/ 7140 w 10000"/>
              <a:gd name="connsiteY51" fmla="*/ 599 h 10029"/>
              <a:gd name="connsiteX0" fmla="*/ 7140 w 10000"/>
              <a:gd name="connsiteY0" fmla="*/ 599 h 10029"/>
              <a:gd name="connsiteX1" fmla="*/ 6492 w 10000"/>
              <a:gd name="connsiteY1" fmla="*/ 2726 h 10029"/>
              <a:gd name="connsiteX2" fmla="*/ 6459 w 10000"/>
              <a:gd name="connsiteY2" fmla="*/ 2811 h 10029"/>
              <a:gd name="connsiteX3" fmla="*/ 6272 w 10000"/>
              <a:gd name="connsiteY3" fmla="*/ 2938 h 10029"/>
              <a:gd name="connsiteX4" fmla="*/ 6169 w 10000"/>
              <a:gd name="connsiteY4" fmla="*/ 2811 h 10029"/>
              <a:gd name="connsiteX5" fmla="*/ 6101 w 10000"/>
              <a:gd name="connsiteY5" fmla="*/ 403 h 10029"/>
              <a:gd name="connsiteX6" fmla="*/ 4755 w 10000"/>
              <a:gd name="connsiteY6" fmla="*/ 320 h 10029"/>
              <a:gd name="connsiteX7" fmla="*/ 4721 w 10000"/>
              <a:gd name="connsiteY7" fmla="*/ 2777 h 10029"/>
              <a:gd name="connsiteX8" fmla="*/ 4483 w 10000"/>
              <a:gd name="connsiteY8" fmla="*/ 2752 h 10029"/>
              <a:gd name="connsiteX9" fmla="*/ 3835 w 10000"/>
              <a:gd name="connsiteY9" fmla="*/ 912 h 10029"/>
              <a:gd name="connsiteX10" fmla="*/ 2677 w 10000"/>
              <a:gd name="connsiteY10" fmla="*/ 963 h 10029"/>
              <a:gd name="connsiteX11" fmla="*/ 3052 w 10000"/>
              <a:gd name="connsiteY11" fmla="*/ 2879 h 10029"/>
              <a:gd name="connsiteX12" fmla="*/ 2711 w 10000"/>
              <a:gd name="connsiteY12" fmla="*/ 3710 h 10029"/>
              <a:gd name="connsiteX13" fmla="*/ 2660 w 10000"/>
              <a:gd name="connsiteY13" fmla="*/ 3718 h 10029"/>
              <a:gd name="connsiteX14" fmla="*/ 2353 w 10000"/>
              <a:gd name="connsiteY14" fmla="*/ 3582 h 10029"/>
              <a:gd name="connsiteX15" fmla="*/ 2336 w 10000"/>
              <a:gd name="connsiteY15" fmla="*/ 3582 h 10029"/>
              <a:gd name="connsiteX16" fmla="*/ 2336 w 10000"/>
              <a:gd name="connsiteY16" fmla="*/ 3565 h 10029"/>
              <a:gd name="connsiteX17" fmla="*/ 2320 w 10000"/>
              <a:gd name="connsiteY17" fmla="*/ 3565 h 10029"/>
              <a:gd name="connsiteX18" fmla="*/ 1927 w 10000"/>
              <a:gd name="connsiteY18" fmla="*/ 3091 h 10029"/>
              <a:gd name="connsiteX19" fmla="*/ 1280 w 10000"/>
              <a:gd name="connsiteY19" fmla="*/ 2455 h 10029"/>
              <a:gd name="connsiteX20" fmla="*/ 276 w 10000"/>
              <a:gd name="connsiteY20" fmla="*/ 2345 h 10029"/>
              <a:gd name="connsiteX21" fmla="*/ 105 w 10000"/>
              <a:gd name="connsiteY21" fmla="*/ 2412 h 10029"/>
              <a:gd name="connsiteX22" fmla="*/ 3 w 10000"/>
              <a:gd name="connsiteY22" fmla="*/ 2549 h 10029"/>
              <a:gd name="connsiteX23" fmla="*/ 258 w 10000"/>
              <a:gd name="connsiteY23" fmla="*/ 2845 h 10029"/>
              <a:gd name="connsiteX24" fmla="*/ 531 w 10000"/>
              <a:gd name="connsiteY24" fmla="*/ 3549 h 10029"/>
              <a:gd name="connsiteX25" fmla="*/ 633 w 10000"/>
              <a:gd name="connsiteY25" fmla="*/ 3743 h 10029"/>
              <a:gd name="connsiteX26" fmla="*/ 940 w 10000"/>
              <a:gd name="connsiteY26" fmla="*/ 4099 h 10029"/>
              <a:gd name="connsiteX27" fmla="*/ 1144 w 10000"/>
              <a:gd name="connsiteY27" fmla="*/ 4387 h 10029"/>
              <a:gd name="connsiteX28" fmla="*/ 1144 w 10000"/>
              <a:gd name="connsiteY28" fmla="*/ 4387 h 10029"/>
              <a:gd name="connsiteX29" fmla="*/ 1161 w 10000"/>
              <a:gd name="connsiteY29" fmla="*/ 4422 h 10029"/>
              <a:gd name="connsiteX30" fmla="*/ 1178 w 10000"/>
              <a:gd name="connsiteY30" fmla="*/ 4430 h 10029"/>
              <a:gd name="connsiteX31" fmla="*/ 1280 w 10000"/>
              <a:gd name="connsiteY31" fmla="*/ 4592 h 10029"/>
              <a:gd name="connsiteX32" fmla="*/ 1298 w 10000"/>
              <a:gd name="connsiteY32" fmla="*/ 4600 h 10029"/>
              <a:gd name="connsiteX33" fmla="*/ 1280 w 10000"/>
              <a:gd name="connsiteY33" fmla="*/ 4608 h 10029"/>
              <a:gd name="connsiteX34" fmla="*/ 1298 w 10000"/>
              <a:gd name="connsiteY34" fmla="*/ 4608 h 10029"/>
              <a:gd name="connsiteX35" fmla="*/ 1366 w 10000"/>
              <a:gd name="connsiteY35" fmla="*/ 4778 h 10029"/>
              <a:gd name="connsiteX36" fmla="*/ 2200 w 10000"/>
              <a:gd name="connsiteY36" fmla="*/ 5743 h 10029"/>
              <a:gd name="connsiteX37" fmla="*/ 3614 w 10000"/>
              <a:gd name="connsiteY37" fmla="*/ 6702 h 10029"/>
              <a:gd name="connsiteX38" fmla="*/ 3490 w 10000"/>
              <a:gd name="connsiteY38" fmla="*/ 10028 h 10029"/>
              <a:gd name="connsiteX39" fmla="*/ 7843 w 10000"/>
              <a:gd name="connsiteY39" fmla="*/ 10029 h 10029"/>
              <a:gd name="connsiteX40" fmla="*/ 7719 w 10000"/>
              <a:gd name="connsiteY40" fmla="*/ 6726 h 10029"/>
              <a:gd name="connsiteX41" fmla="*/ 8196 w 10000"/>
              <a:gd name="connsiteY41" fmla="*/ 6303 h 10029"/>
              <a:gd name="connsiteX42" fmla="*/ 9202 w 10000"/>
              <a:gd name="connsiteY42" fmla="*/ 4218 h 10029"/>
              <a:gd name="connsiteX43" fmla="*/ 9985 w 10000"/>
              <a:gd name="connsiteY43" fmla="*/ 1497 h 10029"/>
              <a:gd name="connsiteX44" fmla="*/ 8877 w 10000"/>
              <a:gd name="connsiteY44" fmla="*/ 1404 h 10029"/>
              <a:gd name="connsiteX45" fmla="*/ 8111 w 10000"/>
              <a:gd name="connsiteY45" fmla="*/ 3133 h 10029"/>
              <a:gd name="connsiteX46" fmla="*/ 8043 w 10000"/>
              <a:gd name="connsiteY46" fmla="*/ 3184 h 10029"/>
              <a:gd name="connsiteX47" fmla="*/ 8026 w 10000"/>
              <a:gd name="connsiteY47" fmla="*/ 3184 h 10029"/>
              <a:gd name="connsiteX48" fmla="*/ 7907 w 10000"/>
              <a:gd name="connsiteY48" fmla="*/ 3184 h 10029"/>
              <a:gd name="connsiteX49" fmla="*/ 7804 w 10000"/>
              <a:gd name="connsiteY49" fmla="*/ 3006 h 10029"/>
              <a:gd name="connsiteX50" fmla="*/ 8248 w 10000"/>
              <a:gd name="connsiteY50" fmla="*/ 709 h 10029"/>
              <a:gd name="connsiteX51" fmla="*/ 7140 w 10000"/>
              <a:gd name="connsiteY51" fmla="*/ 599 h 100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10000" h="10029">
                <a:moveTo>
                  <a:pt x="7140" y="599"/>
                </a:moveTo>
                <a:cubicBezTo>
                  <a:pt x="7055" y="828"/>
                  <a:pt x="6492" y="2726"/>
                  <a:pt x="6492" y="2726"/>
                </a:cubicBezTo>
                <a:cubicBezTo>
                  <a:pt x="6476" y="2760"/>
                  <a:pt x="6476" y="2786"/>
                  <a:pt x="6459" y="2811"/>
                </a:cubicBezTo>
                <a:cubicBezTo>
                  <a:pt x="6442" y="2871"/>
                  <a:pt x="6373" y="2912"/>
                  <a:pt x="6272" y="2938"/>
                </a:cubicBezTo>
                <a:cubicBezTo>
                  <a:pt x="6186" y="2904"/>
                  <a:pt x="6169" y="2862"/>
                  <a:pt x="6169" y="2811"/>
                </a:cubicBezTo>
                <a:cubicBezTo>
                  <a:pt x="6169" y="2463"/>
                  <a:pt x="6084" y="454"/>
                  <a:pt x="6101" y="403"/>
                </a:cubicBezTo>
                <a:cubicBezTo>
                  <a:pt x="6118" y="-88"/>
                  <a:pt x="4874" y="-147"/>
                  <a:pt x="4755" y="320"/>
                </a:cubicBezTo>
                <a:cubicBezTo>
                  <a:pt x="4755" y="320"/>
                  <a:pt x="4705" y="2481"/>
                  <a:pt x="4721" y="2777"/>
                </a:cubicBezTo>
                <a:cubicBezTo>
                  <a:pt x="4721" y="2921"/>
                  <a:pt x="4448" y="2862"/>
                  <a:pt x="4483" y="2752"/>
                </a:cubicBezTo>
                <a:lnTo>
                  <a:pt x="3835" y="912"/>
                </a:lnTo>
                <a:cubicBezTo>
                  <a:pt x="3784" y="513"/>
                  <a:pt x="2626" y="471"/>
                  <a:pt x="2677" y="963"/>
                </a:cubicBezTo>
                <a:lnTo>
                  <a:pt x="3052" y="2879"/>
                </a:lnTo>
                <a:cubicBezTo>
                  <a:pt x="3222" y="3481"/>
                  <a:pt x="2729" y="3701"/>
                  <a:pt x="2711" y="3710"/>
                </a:cubicBezTo>
                <a:cubicBezTo>
                  <a:pt x="2694" y="3710"/>
                  <a:pt x="2677" y="3718"/>
                  <a:pt x="2660" y="3718"/>
                </a:cubicBezTo>
                <a:cubicBezTo>
                  <a:pt x="2507" y="3710"/>
                  <a:pt x="2404" y="3667"/>
                  <a:pt x="2353" y="3582"/>
                </a:cubicBezTo>
                <a:lnTo>
                  <a:pt x="2336" y="3582"/>
                </a:lnTo>
                <a:lnTo>
                  <a:pt x="2336" y="3565"/>
                </a:lnTo>
                <a:lnTo>
                  <a:pt x="2320" y="3565"/>
                </a:lnTo>
                <a:cubicBezTo>
                  <a:pt x="2183" y="3404"/>
                  <a:pt x="2047" y="3252"/>
                  <a:pt x="1927" y="3091"/>
                </a:cubicBezTo>
                <a:cubicBezTo>
                  <a:pt x="1757" y="2879"/>
                  <a:pt x="1621" y="2616"/>
                  <a:pt x="1280" y="2455"/>
                </a:cubicBezTo>
                <a:cubicBezTo>
                  <a:pt x="1008" y="2353"/>
                  <a:pt x="599" y="2277"/>
                  <a:pt x="276" y="2345"/>
                </a:cubicBezTo>
                <a:cubicBezTo>
                  <a:pt x="224" y="2362"/>
                  <a:pt x="156" y="2387"/>
                  <a:pt x="105" y="2412"/>
                </a:cubicBezTo>
                <a:cubicBezTo>
                  <a:pt x="54" y="2438"/>
                  <a:pt x="37" y="2540"/>
                  <a:pt x="3" y="2549"/>
                </a:cubicBezTo>
                <a:cubicBezTo>
                  <a:pt x="-32" y="2549"/>
                  <a:pt x="241" y="2820"/>
                  <a:pt x="258" y="2845"/>
                </a:cubicBezTo>
                <a:cubicBezTo>
                  <a:pt x="445" y="3074"/>
                  <a:pt x="445" y="3312"/>
                  <a:pt x="531" y="3549"/>
                </a:cubicBezTo>
                <a:cubicBezTo>
                  <a:pt x="564" y="3616"/>
                  <a:pt x="582" y="3675"/>
                  <a:pt x="633" y="3743"/>
                </a:cubicBezTo>
                <a:cubicBezTo>
                  <a:pt x="735" y="3845"/>
                  <a:pt x="821" y="3989"/>
                  <a:pt x="940" y="4099"/>
                </a:cubicBezTo>
                <a:lnTo>
                  <a:pt x="1144" y="4387"/>
                </a:lnTo>
                <a:lnTo>
                  <a:pt x="1144" y="4387"/>
                </a:lnTo>
                <a:cubicBezTo>
                  <a:pt x="1150" y="4398"/>
                  <a:pt x="1155" y="4410"/>
                  <a:pt x="1161" y="4422"/>
                </a:cubicBezTo>
                <a:cubicBezTo>
                  <a:pt x="1167" y="4425"/>
                  <a:pt x="1172" y="4427"/>
                  <a:pt x="1178" y="4430"/>
                </a:cubicBezTo>
                <a:cubicBezTo>
                  <a:pt x="1195" y="4481"/>
                  <a:pt x="1230" y="4541"/>
                  <a:pt x="1280" y="4592"/>
                </a:cubicBezTo>
                <a:cubicBezTo>
                  <a:pt x="1286" y="4595"/>
                  <a:pt x="1292" y="4597"/>
                  <a:pt x="1298" y="4600"/>
                </a:cubicBezTo>
                <a:cubicBezTo>
                  <a:pt x="1292" y="4603"/>
                  <a:pt x="1286" y="4605"/>
                  <a:pt x="1280" y="4608"/>
                </a:cubicBezTo>
                <a:lnTo>
                  <a:pt x="1298" y="4608"/>
                </a:lnTo>
                <a:cubicBezTo>
                  <a:pt x="1314" y="4667"/>
                  <a:pt x="1331" y="4718"/>
                  <a:pt x="1366" y="4778"/>
                </a:cubicBezTo>
                <a:cubicBezTo>
                  <a:pt x="1518" y="5125"/>
                  <a:pt x="1791" y="5447"/>
                  <a:pt x="2200" y="5743"/>
                </a:cubicBezTo>
                <a:cubicBezTo>
                  <a:pt x="2558" y="6082"/>
                  <a:pt x="3631" y="6261"/>
                  <a:pt x="3614" y="6702"/>
                </a:cubicBezTo>
                <a:cubicBezTo>
                  <a:pt x="3614" y="7244"/>
                  <a:pt x="3541" y="9113"/>
                  <a:pt x="3490" y="10028"/>
                </a:cubicBezTo>
                <a:lnTo>
                  <a:pt x="7843" y="10029"/>
                </a:lnTo>
                <a:cubicBezTo>
                  <a:pt x="7741" y="8834"/>
                  <a:pt x="7660" y="7347"/>
                  <a:pt x="7719" y="6726"/>
                </a:cubicBezTo>
                <a:cubicBezTo>
                  <a:pt x="7778" y="6105"/>
                  <a:pt x="7327" y="6836"/>
                  <a:pt x="8196" y="6303"/>
                </a:cubicBezTo>
                <a:cubicBezTo>
                  <a:pt x="9065" y="5770"/>
                  <a:pt x="9134" y="4853"/>
                  <a:pt x="9202" y="4218"/>
                </a:cubicBezTo>
                <a:cubicBezTo>
                  <a:pt x="9270" y="3710"/>
                  <a:pt x="9866" y="1820"/>
                  <a:pt x="9985" y="1497"/>
                </a:cubicBezTo>
                <a:cubicBezTo>
                  <a:pt x="10138" y="1082"/>
                  <a:pt x="9099" y="946"/>
                  <a:pt x="8877" y="1404"/>
                </a:cubicBezTo>
                <a:lnTo>
                  <a:pt x="8111" y="3133"/>
                </a:lnTo>
                <a:cubicBezTo>
                  <a:pt x="8088" y="3150"/>
                  <a:pt x="8066" y="3167"/>
                  <a:pt x="8043" y="3184"/>
                </a:cubicBezTo>
                <a:lnTo>
                  <a:pt x="8026" y="3184"/>
                </a:lnTo>
                <a:cubicBezTo>
                  <a:pt x="7991" y="3209"/>
                  <a:pt x="7941" y="3209"/>
                  <a:pt x="7907" y="3184"/>
                </a:cubicBezTo>
                <a:cubicBezTo>
                  <a:pt x="7822" y="3133"/>
                  <a:pt x="7804" y="3057"/>
                  <a:pt x="7804" y="3006"/>
                </a:cubicBezTo>
                <a:cubicBezTo>
                  <a:pt x="7804" y="3006"/>
                  <a:pt x="8180" y="1040"/>
                  <a:pt x="8248" y="709"/>
                </a:cubicBezTo>
                <a:cubicBezTo>
                  <a:pt x="8332" y="260"/>
                  <a:pt x="7277" y="217"/>
                  <a:pt x="7140" y="599"/>
                </a:cubicBezTo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54" name="组合 53"/>
          <p:cNvGrpSpPr/>
          <p:nvPr/>
        </p:nvGrpSpPr>
        <p:grpSpPr>
          <a:xfrm>
            <a:off x="4262959" y="1206789"/>
            <a:ext cx="2561199" cy="1346962"/>
            <a:chOff x="5310198" y="1461309"/>
            <a:chExt cx="1349378" cy="715971"/>
          </a:xfrm>
        </p:grpSpPr>
        <p:sp>
          <p:nvSpPr>
            <p:cNvPr id="55" name="Freeform 10"/>
            <p:cNvSpPr>
              <a:spLocks/>
            </p:cNvSpPr>
            <p:nvPr/>
          </p:nvSpPr>
          <p:spPr bwMode="auto">
            <a:xfrm>
              <a:off x="5678498" y="1861364"/>
              <a:ext cx="306388" cy="187327"/>
            </a:xfrm>
            <a:custGeom>
              <a:avLst/>
              <a:gdLst>
                <a:gd name="T0" fmla="*/ 0 w 193"/>
                <a:gd name="T1" fmla="*/ 39 h 118"/>
                <a:gd name="T2" fmla="*/ 193 w 193"/>
                <a:gd name="T3" fmla="*/ 118 h 118"/>
                <a:gd name="T4" fmla="*/ 193 w 193"/>
                <a:gd name="T5" fmla="*/ 80 h 118"/>
                <a:gd name="T6" fmla="*/ 0 w 193"/>
                <a:gd name="T7" fmla="*/ 0 h 118"/>
                <a:gd name="T8" fmla="*/ 0 w 193"/>
                <a:gd name="T9" fmla="*/ 39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18">
                  <a:moveTo>
                    <a:pt x="0" y="39"/>
                  </a:moveTo>
                  <a:lnTo>
                    <a:pt x="193" y="118"/>
                  </a:lnTo>
                  <a:lnTo>
                    <a:pt x="193" y="80"/>
                  </a:lnTo>
                  <a:lnTo>
                    <a:pt x="0" y="0"/>
                  </a:lnTo>
                  <a:lnTo>
                    <a:pt x="0" y="39"/>
                  </a:lnTo>
                  <a:close/>
                </a:path>
              </a:pathLst>
            </a:custGeom>
            <a:solidFill>
              <a:srgbClr val="335C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11"/>
            <p:cNvSpPr>
              <a:spLocks/>
            </p:cNvSpPr>
            <p:nvPr/>
          </p:nvSpPr>
          <p:spPr bwMode="auto">
            <a:xfrm>
              <a:off x="5984887" y="1862952"/>
              <a:ext cx="306388" cy="185740"/>
            </a:xfrm>
            <a:custGeom>
              <a:avLst/>
              <a:gdLst>
                <a:gd name="T0" fmla="*/ 0 w 193"/>
                <a:gd name="T1" fmla="*/ 79 h 117"/>
                <a:gd name="T2" fmla="*/ 0 w 193"/>
                <a:gd name="T3" fmla="*/ 117 h 117"/>
                <a:gd name="T4" fmla="*/ 193 w 193"/>
                <a:gd name="T5" fmla="*/ 38 h 117"/>
                <a:gd name="T6" fmla="*/ 193 w 193"/>
                <a:gd name="T7" fmla="*/ 0 h 117"/>
                <a:gd name="T8" fmla="*/ 0 w 193"/>
                <a:gd name="T9" fmla="*/ 79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17">
                  <a:moveTo>
                    <a:pt x="0" y="79"/>
                  </a:moveTo>
                  <a:lnTo>
                    <a:pt x="0" y="117"/>
                  </a:lnTo>
                  <a:lnTo>
                    <a:pt x="193" y="38"/>
                  </a:lnTo>
                  <a:lnTo>
                    <a:pt x="193" y="0"/>
                  </a:lnTo>
                  <a:lnTo>
                    <a:pt x="0" y="79"/>
                  </a:lnTo>
                  <a:close/>
                </a:path>
              </a:pathLst>
            </a:custGeom>
            <a:solidFill>
              <a:srgbClr val="335C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12"/>
            <p:cNvSpPr>
              <a:spLocks/>
            </p:cNvSpPr>
            <p:nvPr/>
          </p:nvSpPr>
          <p:spPr bwMode="auto">
            <a:xfrm>
              <a:off x="5310198" y="1461309"/>
              <a:ext cx="1349377" cy="498481"/>
            </a:xfrm>
            <a:custGeom>
              <a:avLst/>
              <a:gdLst>
                <a:gd name="T0" fmla="*/ 850 w 850"/>
                <a:gd name="T1" fmla="*/ 142 h 314"/>
                <a:gd name="T2" fmla="*/ 425 w 850"/>
                <a:gd name="T3" fmla="*/ 314 h 314"/>
                <a:gd name="T4" fmla="*/ 0 w 850"/>
                <a:gd name="T5" fmla="*/ 142 h 314"/>
                <a:gd name="T6" fmla="*/ 425 w 850"/>
                <a:gd name="T7" fmla="*/ 0 h 314"/>
                <a:gd name="T8" fmla="*/ 850 w 850"/>
                <a:gd name="T9" fmla="*/ 142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0" h="314">
                  <a:moveTo>
                    <a:pt x="850" y="142"/>
                  </a:moveTo>
                  <a:lnTo>
                    <a:pt x="425" y="314"/>
                  </a:lnTo>
                  <a:lnTo>
                    <a:pt x="0" y="142"/>
                  </a:lnTo>
                  <a:lnTo>
                    <a:pt x="425" y="0"/>
                  </a:lnTo>
                  <a:lnTo>
                    <a:pt x="850" y="142"/>
                  </a:lnTo>
                  <a:close/>
                </a:path>
              </a:pathLst>
            </a:custGeom>
            <a:solidFill>
              <a:srgbClr val="335C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13"/>
            <p:cNvSpPr>
              <a:spLocks/>
            </p:cNvSpPr>
            <p:nvPr/>
          </p:nvSpPr>
          <p:spPr bwMode="auto">
            <a:xfrm>
              <a:off x="5310198" y="1686737"/>
              <a:ext cx="674689" cy="304804"/>
            </a:xfrm>
            <a:custGeom>
              <a:avLst/>
              <a:gdLst>
                <a:gd name="T0" fmla="*/ 425 w 425"/>
                <a:gd name="T1" fmla="*/ 192 h 192"/>
                <a:gd name="T2" fmla="*/ 0 w 425"/>
                <a:gd name="T3" fmla="*/ 17 h 192"/>
                <a:gd name="T4" fmla="*/ 0 w 425"/>
                <a:gd name="T5" fmla="*/ 0 h 192"/>
                <a:gd name="T6" fmla="*/ 425 w 425"/>
                <a:gd name="T7" fmla="*/ 172 h 192"/>
                <a:gd name="T8" fmla="*/ 425 w 425"/>
                <a:gd name="T9" fmla="*/ 19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5" h="192">
                  <a:moveTo>
                    <a:pt x="425" y="192"/>
                  </a:moveTo>
                  <a:lnTo>
                    <a:pt x="0" y="17"/>
                  </a:lnTo>
                  <a:lnTo>
                    <a:pt x="0" y="0"/>
                  </a:lnTo>
                  <a:lnTo>
                    <a:pt x="425" y="172"/>
                  </a:lnTo>
                  <a:lnTo>
                    <a:pt x="425" y="192"/>
                  </a:lnTo>
                  <a:close/>
                </a:path>
              </a:pathLst>
            </a:custGeom>
            <a:solidFill>
              <a:srgbClr val="0A35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14"/>
            <p:cNvSpPr>
              <a:spLocks/>
            </p:cNvSpPr>
            <p:nvPr/>
          </p:nvSpPr>
          <p:spPr bwMode="auto">
            <a:xfrm>
              <a:off x="5984887" y="1686737"/>
              <a:ext cx="674689" cy="304804"/>
            </a:xfrm>
            <a:custGeom>
              <a:avLst/>
              <a:gdLst>
                <a:gd name="T0" fmla="*/ 0 w 425"/>
                <a:gd name="T1" fmla="*/ 192 h 192"/>
                <a:gd name="T2" fmla="*/ 425 w 425"/>
                <a:gd name="T3" fmla="*/ 17 h 192"/>
                <a:gd name="T4" fmla="*/ 425 w 425"/>
                <a:gd name="T5" fmla="*/ 0 h 192"/>
                <a:gd name="T6" fmla="*/ 0 w 425"/>
                <a:gd name="T7" fmla="*/ 172 h 192"/>
                <a:gd name="T8" fmla="*/ 0 w 425"/>
                <a:gd name="T9" fmla="*/ 19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5" h="192">
                  <a:moveTo>
                    <a:pt x="0" y="192"/>
                  </a:moveTo>
                  <a:lnTo>
                    <a:pt x="425" y="17"/>
                  </a:lnTo>
                  <a:lnTo>
                    <a:pt x="425" y="0"/>
                  </a:lnTo>
                  <a:lnTo>
                    <a:pt x="0" y="172"/>
                  </a:lnTo>
                  <a:lnTo>
                    <a:pt x="0" y="192"/>
                  </a:lnTo>
                  <a:close/>
                </a:path>
              </a:pathLst>
            </a:custGeom>
            <a:solidFill>
              <a:srgbClr val="0A35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15"/>
            <p:cNvSpPr>
              <a:spLocks/>
            </p:cNvSpPr>
            <p:nvPr/>
          </p:nvSpPr>
          <p:spPr bwMode="auto">
            <a:xfrm>
              <a:off x="6003937" y="1689912"/>
              <a:ext cx="336551" cy="487368"/>
            </a:xfrm>
            <a:custGeom>
              <a:avLst/>
              <a:gdLst>
                <a:gd name="T0" fmla="*/ 192 w 212"/>
                <a:gd name="T1" fmla="*/ 307 h 307"/>
                <a:gd name="T2" fmla="*/ 193 w 212"/>
                <a:gd name="T3" fmla="*/ 87 h 307"/>
                <a:gd name="T4" fmla="*/ 0 w 212"/>
                <a:gd name="T5" fmla="*/ 8 h 307"/>
                <a:gd name="T6" fmla="*/ 11 w 212"/>
                <a:gd name="T7" fmla="*/ 0 h 307"/>
                <a:gd name="T8" fmla="*/ 212 w 212"/>
                <a:gd name="T9" fmla="*/ 79 h 307"/>
                <a:gd name="T10" fmla="*/ 212 w 212"/>
                <a:gd name="T11" fmla="*/ 280 h 307"/>
                <a:gd name="T12" fmla="*/ 192 w 212"/>
                <a:gd name="T13" fmla="*/ 307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2" h="307">
                  <a:moveTo>
                    <a:pt x="192" y="307"/>
                  </a:moveTo>
                  <a:lnTo>
                    <a:pt x="193" y="87"/>
                  </a:lnTo>
                  <a:lnTo>
                    <a:pt x="0" y="8"/>
                  </a:lnTo>
                  <a:lnTo>
                    <a:pt x="11" y="0"/>
                  </a:lnTo>
                  <a:lnTo>
                    <a:pt x="212" y="79"/>
                  </a:lnTo>
                  <a:lnTo>
                    <a:pt x="212" y="280"/>
                  </a:lnTo>
                  <a:lnTo>
                    <a:pt x="192" y="307"/>
                  </a:lnTo>
                  <a:close/>
                </a:path>
              </a:pathLst>
            </a:custGeom>
            <a:solidFill>
              <a:srgbClr val="F9A0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Oval 17"/>
            <p:cNvSpPr>
              <a:spLocks noChangeArrowheads="1"/>
            </p:cNvSpPr>
            <p:nvPr/>
          </p:nvSpPr>
          <p:spPr bwMode="auto">
            <a:xfrm>
              <a:off x="5948374" y="1658162"/>
              <a:ext cx="74613" cy="47626"/>
            </a:xfrm>
            <a:prstGeom prst="ellipse">
              <a:avLst/>
            </a:prstGeom>
            <a:solidFill>
              <a:srgbClr val="0A35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-207141" y="750317"/>
            <a:ext cx="3920650" cy="2264547"/>
            <a:chOff x="-207141" y="750317"/>
            <a:chExt cx="3920650" cy="2264547"/>
          </a:xfrm>
        </p:grpSpPr>
        <p:grpSp>
          <p:nvGrpSpPr>
            <p:cNvPr id="46" name="组合 45"/>
            <p:cNvGrpSpPr/>
            <p:nvPr/>
          </p:nvGrpSpPr>
          <p:grpSpPr>
            <a:xfrm>
              <a:off x="1152310" y="1198588"/>
              <a:ext cx="2561199" cy="1346962"/>
              <a:chOff x="5310198" y="1461309"/>
              <a:chExt cx="1349378" cy="715971"/>
            </a:xfrm>
          </p:grpSpPr>
          <p:sp>
            <p:nvSpPr>
              <p:cNvPr id="47" name="Freeform 10"/>
              <p:cNvSpPr>
                <a:spLocks/>
              </p:cNvSpPr>
              <p:nvPr/>
            </p:nvSpPr>
            <p:spPr bwMode="auto">
              <a:xfrm>
                <a:off x="5678498" y="1861364"/>
                <a:ext cx="306388" cy="187327"/>
              </a:xfrm>
              <a:custGeom>
                <a:avLst/>
                <a:gdLst>
                  <a:gd name="T0" fmla="*/ 0 w 193"/>
                  <a:gd name="T1" fmla="*/ 39 h 118"/>
                  <a:gd name="T2" fmla="*/ 193 w 193"/>
                  <a:gd name="T3" fmla="*/ 118 h 118"/>
                  <a:gd name="T4" fmla="*/ 193 w 193"/>
                  <a:gd name="T5" fmla="*/ 80 h 118"/>
                  <a:gd name="T6" fmla="*/ 0 w 193"/>
                  <a:gd name="T7" fmla="*/ 0 h 118"/>
                  <a:gd name="T8" fmla="*/ 0 w 193"/>
                  <a:gd name="T9" fmla="*/ 39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3" h="118">
                    <a:moveTo>
                      <a:pt x="0" y="39"/>
                    </a:moveTo>
                    <a:lnTo>
                      <a:pt x="193" y="118"/>
                    </a:lnTo>
                    <a:lnTo>
                      <a:pt x="193" y="80"/>
                    </a:lnTo>
                    <a:lnTo>
                      <a:pt x="0" y="0"/>
                    </a:lnTo>
                    <a:lnTo>
                      <a:pt x="0" y="39"/>
                    </a:lnTo>
                    <a:close/>
                  </a:path>
                </a:pathLst>
              </a:custGeom>
              <a:solidFill>
                <a:srgbClr val="335C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Freeform 11"/>
              <p:cNvSpPr>
                <a:spLocks/>
              </p:cNvSpPr>
              <p:nvPr/>
            </p:nvSpPr>
            <p:spPr bwMode="auto">
              <a:xfrm>
                <a:off x="5984887" y="1862952"/>
                <a:ext cx="306388" cy="185740"/>
              </a:xfrm>
              <a:custGeom>
                <a:avLst/>
                <a:gdLst>
                  <a:gd name="T0" fmla="*/ 0 w 193"/>
                  <a:gd name="T1" fmla="*/ 79 h 117"/>
                  <a:gd name="T2" fmla="*/ 0 w 193"/>
                  <a:gd name="T3" fmla="*/ 117 h 117"/>
                  <a:gd name="T4" fmla="*/ 193 w 193"/>
                  <a:gd name="T5" fmla="*/ 38 h 117"/>
                  <a:gd name="T6" fmla="*/ 193 w 193"/>
                  <a:gd name="T7" fmla="*/ 0 h 117"/>
                  <a:gd name="T8" fmla="*/ 0 w 193"/>
                  <a:gd name="T9" fmla="*/ 79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3" h="117">
                    <a:moveTo>
                      <a:pt x="0" y="79"/>
                    </a:moveTo>
                    <a:lnTo>
                      <a:pt x="0" y="117"/>
                    </a:lnTo>
                    <a:lnTo>
                      <a:pt x="193" y="38"/>
                    </a:lnTo>
                    <a:lnTo>
                      <a:pt x="193" y="0"/>
                    </a:lnTo>
                    <a:lnTo>
                      <a:pt x="0" y="79"/>
                    </a:lnTo>
                    <a:close/>
                  </a:path>
                </a:pathLst>
              </a:custGeom>
              <a:solidFill>
                <a:srgbClr val="335C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Freeform 12"/>
              <p:cNvSpPr>
                <a:spLocks/>
              </p:cNvSpPr>
              <p:nvPr/>
            </p:nvSpPr>
            <p:spPr bwMode="auto">
              <a:xfrm>
                <a:off x="5310198" y="1461309"/>
                <a:ext cx="1349377" cy="498481"/>
              </a:xfrm>
              <a:custGeom>
                <a:avLst/>
                <a:gdLst>
                  <a:gd name="T0" fmla="*/ 850 w 850"/>
                  <a:gd name="T1" fmla="*/ 142 h 314"/>
                  <a:gd name="T2" fmla="*/ 425 w 850"/>
                  <a:gd name="T3" fmla="*/ 314 h 314"/>
                  <a:gd name="T4" fmla="*/ 0 w 850"/>
                  <a:gd name="T5" fmla="*/ 142 h 314"/>
                  <a:gd name="T6" fmla="*/ 425 w 850"/>
                  <a:gd name="T7" fmla="*/ 0 h 314"/>
                  <a:gd name="T8" fmla="*/ 850 w 850"/>
                  <a:gd name="T9" fmla="*/ 142 h 3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50" h="314">
                    <a:moveTo>
                      <a:pt x="850" y="142"/>
                    </a:moveTo>
                    <a:lnTo>
                      <a:pt x="425" y="314"/>
                    </a:lnTo>
                    <a:lnTo>
                      <a:pt x="0" y="142"/>
                    </a:lnTo>
                    <a:lnTo>
                      <a:pt x="425" y="0"/>
                    </a:lnTo>
                    <a:lnTo>
                      <a:pt x="850" y="142"/>
                    </a:lnTo>
                    <a:close/>
                  </a:path>
                </a:pathLst>
              </a:custGeom>
              <a:solidFill>
                <a:srgbClr val="335C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" name="Freeform 13"/>
              <p:cNvSpPr>
                <a:spLocks/>
              </p:cNvSpPr>
              <p:nvPr/>
            </p:nvSpPr>
            <p:spPr bwMode="auto">
              <a:xfrm>
                <a:off x="5310198" y="1686737"/>
                <a:ext cx="674689" cy="304804"/>
              </a:xfrm>
              <a:custGeom>
                <a:avLst/>
                <a:gdLst>
                  <a:gd name="T0" fmla="*/ 425 w 425"/>
                  <a:gd name="T1" fmla="*/ 192 h 192"/>
                  <a:gd name="T2" fmla="*/ 0 w 425"/>
                  <a:gd name="T3" fmla="*/ 17 h 192"/>
                  <a:gd name="T4" fmla="*/ 0 w 425"/>
                  <a:gd name="T5" fmla="*/ 0 h 192"/>
                  <a:gd name="T6" fmla="*/ 425 w 425"/>
                  <a:gd name="T7" fmla="*/ 172 h 192"/>
                  <a:gd name="T8" fmla="*/ 425 w 425"/>
                  <a:gd name="T9" fmla="*/ 192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5" h="192">
                    <a:moveTo>
                      <a:pt x="425" y="192"/>
                    </a:moveTo>
                    <a:lnTo>
                      <a:pt x="0" y="17"/>
                    </a:lnTo>
                    <a:lnTo>
                      <a:pt x="0" y="0"/>
                    </a:lnTo>
                    <a:lnTo>
                      <a:pt x="425" y="172"/>
                    </a:lnTo>
                    <a:lnTo>
                      <a:pt x="425" y="192"/>
                    </a:lnTo>
                    <a:close/>
                  </a:path>
                </a:pathLst>
              </a:custGeom>
              <a:solidFill>
                <a:srgbClr val="0A35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" name="Freeform 14"/>
              <p:cNvSpPr>
                <a:spLocks/>
              </p:cNvSpPr>
              <p:nvPr/>
            </p:nvSpPr>
            <p:spPr bwMode="auto">
              <a:xfrm>
                <a:off x="5984887" y="1686737"/>
                <a:ext cx="674689" cy="304804"/>
              </a:xfrm>
              <a:custGeom>
                <a:avLst/>
                <a:gdLst>
                  <a:gd name="T0" fmla="*/ 0 w 425"/>
                  <a:gd name="T1" fmla="*/ 192 h 192"/>
                  <a:gd name="T2" fmla="*/ 425 w 425"/>
                  <a:gd name="T3" fmla="*/ 17 h 192"/>
                  <a:gd name="T4" fmla="*/ 425 w 425"/>
                  <a:gd name="T5" fmla="*/ 0 h 192"/>
                  <a:gd name="T6" fmla="*/ 0 w 425"/>
                  <a:gd name="T7" fmla="*/ 172 h 192"/>
                  <a:gd name="T8" fmla="*/ 0 w 425"/>
                  <a:gd name="T9" fmla="*/ 192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5" h="192">
                    <a:moveTo>
                      <a:pt x="0" y="192"/>
                    </a:moveTo>
                    <a:lnTo>
                      <a:pt x="425" y="17"/>
                    </a:lnTo>
                    <a:lnTo>
                      <a:pt x="425" y="0"/>
                    </a:lnTo>
                    <a:lnTo>
                      <a:pt x="0" y="172"/>
                    </a:lnTo>
                    <a:lnTo>
                      <a:pt x="0" y="192"/>
                    </a:lnTo>
                    <a:close/>
                  </a:path>
                </a:pathLst>
              </a:custGeom>
              <a:solidFill>
                <a:srgbClr val="0A35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" name="Freeform 15"/>
              <p:cNvSpPr>
                <a:spLocks/>
              </p:cNvSpPr>
              <p:nvPr/>
            </p:nvSpPr>
            <p:spPr bwMode="auto">
              <a:xfrm>
                <a:off x="6003937" y="1689912"/>
                <a:ext cx="336551" cy="487368"/>
              </a:xfrm>
              <a:custGeom>
                <a:avLst/>
                <a:gdLst>
                  <a:gd name="T0" fmla="*/ 192 w 212"/>
                  <a:gd name="T1" fmla="*/ 307 h 307"/>
                  <a:gd name="T2" fmla="*/ 193 w 212"/>
                  <a:gd name="T3" fmla="*/ 87 h 307"/>
                  <a:gd name="T4" fmla="*/ 0 w 212"/>
                  <a:gd name="T5" fmla="*/ 8 h 307"/>
                  <a:gd name="T6" fmla="*/ 11 w 212"/>
                  <a:gd name="T7" fmla="*/ 0 h 307"/>
                  <a:gd name="T8" fmla="*/ 212 w 212"/>
                  <a:gd name="T9" fmla="*/ 79 h 307"/>
                  <a:gd name="T10" fmla="*/ 212 w 212"/>
                  <a:gd name="T11" fmla="*/ 280 h 307"/>
                  <a:gd name="T12" fmla="*/ 192 w 212"/>
                  <a:gd name="T13" fmla="*/ 307 h 3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2" h="307">
                    <a:moveTo>
                      <a:pt x="192" y="307"/>
                    </a:moveTo>
                    <a:lnTo>
                      <a:pt x="193" y="87"/>
                    </a:lnTo>
                    <a:lnTo>
                      <a:pt x="0" y="8"/>
                    </a:lnTo>
                    <a:lnTo>
                      <a:pt x="11" y="0"/>
                    </a:lnTo>
                    <a:lnTo>
                      <a:pt x="212" y="79"/>
                    </a:lnTo>
                    <a:lnTo>
                      <a:pt x="212" y="280"/>
                    </a:lnTo>
                    <a:lnTo>
                      <a:pt x="192" y="307"/>
                    </a:lnTo>
                    <a:close/>
                  </a:path>
                </a:pathLst>
              </a:custGeom>
              <a:solidFill>
                <a:srgbClr val="F9A01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" name="Oval 17"/>
              <p:cNvSpPr>
                <a:spLocks noChangeArrowheads="1"/>
              </p:cNvSpPr>
              <p:nvPr/>
            </p:nvSpPr>
            <p:spPr bwMode="auto">
              <a:xfrm>
                <a:off x="5948374" y="1658162"/>
                <a:ext cx="74613" cy="47626"/>
              </a:xfrm>
              <a:prstGeom prst="ellipse">
                <a:avLst/>
              </a:prstGeom>
              <a:solidFill>
                <a:srgbClr val="0A35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96" name="Freeform 46"/>
            <p:cNvSpPr>
              <a:spLocks/>
            </p:cNvSpPr>
            <p:nvPr/>
          </p:nvSpPr>
          <p:spPr bwMode="auto">
            <a:xfrm rot="1847362" flipH="1">
              <a:off x="-207141" y="750317"/>
              <a:ext cx="1745002" cy="2264547"/>
            </a:xfrm>
            <a:custGeom>
              <a:avLst/>
              <a:gdLst>
                <a:gd name="T0" fmla="*/ 219 w 653"/>
                <a:gd name="T1" fmla="*/ 530 h 770"/>
                <a:gd name="T2" fmla="*/ 252 w 653"/>
                <a:gd name="T3" fmla="*/ 589 h 770"/>
                <a:gd name="T4" fmla="*/ 277 w 653"/>
                <a:gd name="T5" fmla="*/ 616 h 770"/>
                <a:gd name="T6" fmla="*/ 318 w 653"/>
                <a:gd name="T7" fmla="*/ 650 h 770"/>
                <a:gd name="T8" fmla="*/ 348 w 653"/>
                <a:gd name="T9" fmla="*/ 685 h 770"/>
                <a:gd name="T10" fmla="*/ 370 w 653"/>
                <a:gd name="T11" fmla="*/ 751 h 770"/>
                <a:gd name="T12" fmla="*/ 372 w 653"/>
                <a:gd name="T13" fmla="*/ 766 h 770"/>
                <a:gd name="T14" fmla="*/ 404 w 653"/>
                <a:gd name="T15" fmla="*/ 768 h 770"/>
                <a:gd name="T16" fmla="*/ 452 w 653"/>
                <a:gd name="T17" fmla="*/ 768 h 770"/>
                <a:gd name="T18" fmla="*/ 653 w 653"/>
                <a:gd name="T19" fmla="*/ 768 h 770"/>
                <a:gd name="T20" fmla="*/ 638 w 653"/>
                <a:gd name="T21" fmla="*/ 743 h 770"/>
                <a:gd name="T22" fmla="*/ 621 w 653"/>
                <a:gd name="T23" fmla="*/ 708 h 770"/>
                <a:gd name="T24" fmla="*/ 611 w 653"/>
                <a:gd name="T25" fmla="*/ 682 h 770"/>
                <a:gd name="T26" fmla="*/ 601 w 653"/>
                <a:gd name="T27" fmla="*/ 649 h 770"/>
                <a:gd name="T28" fmla="*/ 593 w 653"/>
                <a:gd name="T29" fmla="*/ 619 h 770"/>
                <a:gd name="T30" fmla="*/ 590 w 653"/>
                <a:gd name="T31" fmla="*/ 561 h 770"/>
                <a:gd name="T32" fmla="*/ 584 w 653"/>
                <a:gd name="T33" fmla="*/ 450 h 770"/>
                <a:gd name="T34" fmla="*/ 565 w 653"/>
                <a:gd name="T35" fmla="*/ 333 h 770"/>
                <a:gd name="T36" fmla="*/ 566 w 653"/>
                <a:gd name="T37" fmla="*/ 247 h 770"/>
                <a:gd name="T38" fmla="*/ 536 w 653"/>
                <a:gd name="T39" fmla="*/ 205 h 770"/>
                <a:gd name="T40" fmla="*/ 520 w 653"/>
                <a:gd name="T41" fmla="*/ 195 h 770"/>
                <a:gd name="T42" fmla="*/ 501 w 653"/>
                <a:gd name="T43" fmla="*/ 180 h 770"/>
                <a:gd name="T44" fmla="*/ 446 w 653"/>
                <a:gd name="T45" fmla="*/ 141 h 770"/>
                <a:gd name="T46" fmla="*/ 388 w 653"/>
                <a:gd name="T47" fmla="*/ 81 h 770"/>
                <a:gd name="T48" fmla="*/ 367 w 653"/>
                <a:gd name="T49" fmla="*/ 55 h 770"/>
                <a:gd name="T50" fmla="*/ 285 w 653"/>
                <a:gd name="T51" fmla="*/ 14 h 770"/>
                <a:gd name="T52" fmla="*/ 239 w 653"/>
                <a:gd name="T53" fmla="*/ 12 h 770"/>
                <a:gd name="T54" fmla="*/ 151 w 653"/>
                <a:gd name="T55" fmla="*/ 1 h 770"/>
                <a:gd name="T56" fmla="*/ 114 w 653"/>
                <a:gd name="T57" fmla="*/ 11 h 770"/>
                <a:gd name="T58" fmla="*/ 64 w 653"/>
                <a:gd name="T59" fmla="*/ 31 h 770"/>
                <a:gd name="T60" fmla="*/ 60 w 653"/>
                <a:gd name="T61" fmla="*/ 82 h 770"/>
                <a:gd name="T62" fmla="*/ 121 w 653"/>
                <a:gd name="T63" fmla="*/ 97 h 770"/>
                <a:gd name="T64" fmla="*/ 154 w 653"/>
                <a:gd name="T65" fmla="*/ 109 h 770"/>
                <a:gd name="T66" fmla="*/ 171 w 653"/>
                <a:gd name="T67" fmla="*/ 125 h 770"/>
                <a:gd name="T68" fmla="*/ 227 w 653"/>
                <a:gd name="T69" fmla="*/ 187 h 770"/>
                <a:gd name="T70" fmla="*/ 262 w 653"/>
                <a:gd name="T71" fmla="*/ 221 h 770"/>
                <a:gd name="T72" fmla="*/ 294 w 653"/>
                <a:gd name="T73" fmla="*/ 292 h 770"/>
                <a:gd name="T74" fmla="*/ 252 w 653"/>
                <a:gd name="T75" fmla="*/ 393 h 770"/>
                <a:gd name="T76" fmla="*/ 183 w 653"/>
                <a:gd name="T77" fmla="*/ 375 h 770"/>
                <a:gd name="T78" fmla="*/ 120 w 653"/>
                <a:gd name="T79" fmla="*/ 337 h 770"/>
                <a:gd name="T80" fmla="*/ 18 w 653"/>
                <a:gd name="T81" fmla="*/ 321 h 770"/>
                <a:gd name="T82" fmla="*/ 17 w 653"/>
                <a:gd name="T83" fmla="*/ 363 h 770"/>
                <a:gd name="T84" fmla="*/ 52 w 653"/>
                <a:gd name="T85" fmla="*/ 388 h 770"/>
                <a:gd name="T86" fmla="*/ 125 w 653"/>
                <a:gd name="T87" fmla="*/ 456 h 770"/>
                <a:gd name="T88" fmla="*/ 169 w 653"/>
                <a:gd name="T89" fmla="*/ 486 h 770"/>
                <a:gd name="T90" fmla="*/ 211 w 653"/>
                <a:gd name="T91" fmla="*/ 520 h 770"/>
                <a:gd name="connsiteX0" fmla="*/ 3246 w 9998"/>
                <a:gd name="connsiteY0" fmla="*/ 6872 h 11434"/>
                <a:gd name="connsiteX1" fmla="*/ 3751 w 9998"/>
                <a:gd name="connsiteY1" fmla="*/ 7638 h 11434"/>
                <a:gd name="connsiteX2" fmla="*/ 4134 w 9998"/>
                <a:gd name="connsiteY2" fmla="*/ 7989 h 11434"/>
                <a:gd name="connsiteX3" fmla="*/ 4762 w 9998"/>
                <a:gd name="connsiteY3" fmla="*/ 8431 h 11434"/>
                <a:gd name="connsiteX4" fmla="*/ 5221 w 9998"/>
                <a:gd name="connsiteY4" fmla="*/ 8885 h 11434"/>
                <a:gd name="connsiteX5" fmla="*/ 5558 w 9998"/>
                <a:gd name="connsiteY5" fmla="*/ 9742 h 11434"/>
                <a:gd name="connsiteX6" fmla="*/ 5589 w 9998"/>
                <a:gd name="connsiteY6" fmla="*/ 9937 h 11434"/>
                <a:gd name="connsiteX7" fmla="*/ 6079 w 9998"/>
                <a:gd name="connsiteY7" fmla="*/ 9963 h 11434"/>
                <a:gd name="connsiteX8" fmla="*/ 7784 w 9998"/>
                <a:gd name="connsiteY8" fmla="*/ 11434 h 11434"/>
                <a:gd name="connsiteX9" fmla="*/ 9892 w 9998"/>
                <a:gd name="connsiteY9" fmla="*/ 9963 h 11434"/>
                <a:gd name="connsiteX10" fmla="*/ 9662 w 9998"/>
                <a:gd name="connsiteY10" fmla="*/ 9638 h 11434"/>
                <a:gd name="connsiteX11" fmla="*/ 9402 w 9998"/>
                <a:gd name="connsiteY11" fmla="*/ 9184 h 11434"/>
                <a:gd name="connsiteX12" fmla="*/ 9249 w 9998"/>
                <a:gd name="connsiteY12" fmla="*/ 8846 h 11434"/>
                <a:gd name="connsiteX13" fmla="*/ 9096 w 9998"/>
                <a:gd name="connsiteY13" fmla="*/ 8418 h 11434"/>
                <a:gd name="connsiteX14" fmla="*/ 8973 w 9998"/>
                <a:gd name="connsiteY14" fmla="*/ 8028 h 11434"/>
                <a:gd name="connsiteX15" fmla="*/ 8927 w 9998"/>
                <a:gd name="connsiteY15" fmla="*/ 7275 h 11434"/>
                <a:gd name="connsiteX16" fmla="*/ 8835 w 9998"/>
                <a:gd name="connsiteY16" fmla="*/ 5833 h 11434"/>
                <a:gd name="connsiteX17" fmla="*/ 8544 w 9998"/>
                <a:gd name="connsiteY17" fmla="*/ 4314 h 11434"/>
                <a:gd name="connsiteX18" fmla="*/ 8560 w 9998"/>
                <a:gd name="connsiteY18" fmla="*/ 3197 h 11434"/>
                <a:gd name="connsiteX19" fmla="*/ 8100 w 9998"/>
                <a:gd name="connsiteY19" fmla="*/ 2651 h 11434"/>
                <a:gd name="connsiteX20" fmla="*/ 7855 w 9998"/>
                <a:gd name="connsiteY20" fmla="*/ 2521 h 11434"/>
                <a:gd name="connsiteX21" fmla="*/ 7564 w 9998"/>
                <a:gd name="connsiteY21" fmla="*/ 2327 h 11434"/>
                <a:gd name="connsiteX22" fmla="*/ 6722 w 9998"/>
                <a:gd name="connsiteY22" fmla="*/ 1820 h 11434"/>
                <a:gd name="connsiteX23" fmla="*/ 5834 w 9998"/>
                <a:gd name="connsiteY23" fmla="*/ 1041 h 11434"/>
                <a:gd name="connsiteX24" fmla="*/ 5512 w 9998"/>
                <a:gd name="connsiteY24" fmla="*/ 703 h 11434"/>
                <a:gd name="connsiteX25" fmla="*/ 4256 w 9998"/>
                <a:gd name="connsiteY25" fmla="*/ 171 h 11434"/>
                <a:gd name="connsiteX26" fmla="*/ 3552 w 9998"/>
                <a:gd name="connsiteY26" fmla="*/ 145 h 11434"/>
                <a:gd name="connsiteX27" fmla="*/ 2204 w 9998"/>
                <a:gd name="connsiteY27" fmla="*/ 2 h 11434"/>
                <a:gd name="connsiteX28" fmla="*/ 1638 w 9998"/>
                <a:gd name="connsiteY28" fmla="*/ 132 h 11434"/>
                <a:gd name="connsiteX29" fmla="*/ 872 w 9998"/>
                <a:gd name="connsiteY29" fmla="*/ 392 h 11434"/>
                <a:gd name="connsiteX30" fmla="*/ 811 w 9998"/>
                <a:gd name="connsiteY30" fmla="*/ 1054 h 11434"/>
                <a:gd name="connsiteX31" fmla="*/ 1745 w 9998"/>
                <a:gd name="connsiteY31" fmla="*/ 1249 h 11434"/>
                <a:gd name="connsiteX32" fmla="*/ 2250 w 9998"/>
                <a:gd name="connsiteY32" fmla="*/ 1405 h 11434"/>
                <a:gd name="connsiteX33" fmla="*/ 2511 w 9998"/>
                <a:gd name="connsiteY33" fmla="*/ 1612 h 11434"/>
                <a:gd name="connsiteX34" fmla="*/ 3368 w 9998"/>
                <a:gd name="connsiteY34" fmla="*/ 2418 h 11434"/>
                <a:gd name="connsiteX35" fmla="*/ 3904 w 9998"/>
                <a:gd name="connsiteY35" fmla="*/ 2859 h 11434"/>
                <a:gd name="connsiteX36" fmla="*/ 4394 w 9998"/>
                <a:gd name="connsiteY36" fmla="*/ 3781 h 11434"/>
                <a:gd name="connsiteX37" fmla="*/ 3751 w 9998"/>
                <a:gd name="connsiteY37" fmla="*/ 5093 h 11434"/>
                <a:gd name="connsiteX38" fmla="*/ 2694 w 9998"/>
                <a:gd name="connsiteY38" fmla="*/ 4859 h 11434"/>
                <a:gd name="connsiteX39" fmla="*/ 1730 w 9998"/>
                <a:gd name="connsiteY39" fmla="*/ 4366 h 11434"/>
                <a:gd name="connsiteX40" fmla="*/ 168 w 9998"/>
                <a:gd name="connsiteY40" fmla="*/ 4158 h 11434"/>
                <a:gd name="connsiteX41" fmla="*/ 152 w 9998"/>
                <a:gd name="connsiteY41" fmla="*/ 4703 h 11434"/>
                <a:gd name="connsiteX42" fmla="*/ 688 w 9998"/>
                <a:gd name="connsiteY42" fmla="*/ 5028 h 11434"/>
                <a:gd name="connsiteX43" fmla="*/ 1806 w 9998"/>
                <a:gd name="connsiteY43" fmla="*/ 5911 h 11434"/>
                <a:gd name="connsiteX44" fmla="*/ 2480 w 9998"/>
                <a:gd name="connsiteY44" fmla="*/ 6301 h 11434"/>
                <a:gd name="connsiteX45" fmla="*/ 3123 w 9998"/>
                <a:gd name="connsiteY45" fmla="*/ 6742 h 11434"/>
                <a:gd name="connsiteX0" fmla="*/ 3247 w 10000"/>
                <a:gd name="connsiteY0" fmla="*/ 6009 h 10318"/>
                <a:gd name="connsiteX1" fmla="*/ 3752 w 10000"/>
                <a:gd name="connsiteY1" fmla="*/ 6679 h 10318"/>
                <a:gd name="connsiteX2" fmla="*/ 4135 w 10000"/>
                <a:gd name="connsiteY2" fmla="*/ 6986 h 10318"/>
                <a:gd name="connsiteX3" fmla="*/ 4763 w 10000"/>
                <a:gd name="connsiteY3" fmla="*/ 7373 h 10318"/>
                <a:gd name="connsiteX4" fmla="*/ 5222 w 10000"/>
                <a:gd name="connsiteY4" fmla="*/ 7770 h 10318"/>
                <a:gd name="connsiteX5" fmla="*/ 5559 w 10000"/>
                <a:gd name="connsiteY5" fmla="*/ 8519 h 10318"/>
                <a:gd name="connsiteX6" fmla="*/ 5590 w 10000"/>
                <a:gd name="connsiteY6" fmla="*/ 8690 h 10318"/>
                <a:gd name="connsiteX7" fmla="*/ 7004 w 10000"/>
                <a:gd name="connsiteY7" fmla="*/ 10223 h 10318"/>
                <a:gd name="connsiteX8" fmla="*/ 7786 w 10000"/>
                <a:gd name="connsiteY8" fmla="*/ 9999 h 10318"/>
                <a:gd name="connsiteX9" fmla="*/ 9894 w 10000"/>
                <a:gd name="connsiteY9" fmla="*/ 8712 h 10318"/>
                <a:gd name="connsiteX10" fmla="*/ 9664 w 10000"/>
                <a:gd name="connsiteY10" fmla="*/ 8428 h 10318"/>
                <a:gd name="connsiteX11" fmla="*/ 9404 w 10000"/>
                <a:gd name="connsiteY11" fmla="*/ 8031 h 10318"/>
                <a:gd name="connsiteX12" fmla="*/ 9251 w 10000"/>
                <a:gd name="connsiteY12" fmla="*/ 7736 h 10318"/>
                <a:gd name="connsiteX13" fmla="*/ 9098 w 10000"/>
                <a:gd name="connsiteY13" fmla="*/ 7361 h 10318"/>
                <a:gd name="connsiteX14" fmla="*/ 8975 w 10000"/>
                <a:gd name="connsiteY14" fmla="*/ 7020 h 10318"/>
                <a:gd name="connsiteX15" fmla="*/ 8929 w 10000"/>
                <a:gd name="connsiteY15" fmla="*/ 6362 h 10318"/>
                <a:gd name="connsiteX16" fmla="*/ 8837 w 10000"/>
                <a:gd name="connsiteY16" fmla="*/ 5100 h 10318"/>
                <a:gd name="connsiteX17" fmla="*/ 8546 w 10000"/>
                <a:gd name="connsiteY17" fmla="*/ 3772 h 10318"/>
                <a:gd name="connsiteX18" fmla="*/ 8562 w 10000"/>
                <a:gd name="connsiteY18" fmla="*/ 2795 h 10318"/>
                <a:gd name="connsiteX19" fmla="*/ 8102 w 10000"/>
                <a:gd name="connsiteY19" fmla="*/ 2318 h 10318"/>
                <a:gd name="connsiteX20" fmla="*/ 7857 w 10000"/>
                <a:gd name="connsiteY20" fmla="*/ 2204 h 10318"/>
                <a:gd name="connsiteX21" fmla="*/ 7566 w 10000"/>
                <a:gd name="connsiteY21" fmla="*/ 2034 h 10318"/>
                <a:gd name="connsiteX22" fmla="*/ 6723 w 10000"/>
                <a:gd name="connsiteY22" fmla="*/ 1591 h 10318"/>
                <a:gd name="connsiteX23" fmla="*/ 5835 w 10000"/>
                <a:gd name="connsiteY23" fmla="*/ 909 h 10318"/>
                <a:gd name="connsiteX24" fmla="*/ 5513 w 10000"/>
                <a:gd name="connsiteY24" fmla="*/ 614 h 10318"/>
                <a:gd name="connsiteX25" fmla="*/ 4257 w 10000"/>
                <a:gd name="connsiteY25" fmla="*/ 149 h 10318"/>
                <a:gd name="connsiteX26" fmla="*/ 3553 w 10000"/>
                <a:gd name="connsiteY26" fmla="*/ 126 h 10318"/>
                <a:gd name="connsiteX27" fmla="*/ 2204 w 10000"/>
                <a:gd name="connsiteY27" fmla="*/ 1 h 10318"/>
                <a:gd name="connsiteX28" fmla="*/ 1638 w 10000"/>
                <a:gd name="connsiteY28" fmla="*/ 114 h 10318"/>
                <a:gd name="connsiteX29" fmla="*/ 872 w 10000"/>
                <a:gd name="connsiteY29" fmla="*/ 342 h 10318"/>
                <a:gd name="connsiteX30" fmla="*/ 811 w 10000"/>
                <a:gd name="connsiteY30" fmla="*/ 921 h 10318"/>
                <a:gd name="connsiteX31" fmla="*/ 1745 w 10000"/>
                <a:gd name="connsiteY31" fmla="*/ 1091 h 10318"/>
                <a:gd name="connsiteX32" fmla="*/ 2250 w 10000"/>
                <a:gd name="connsiteY32" fmla="*/ 1228 h 10318"/>
                <a:gd name="connsiteX33" fmla="*/ 2512 w 10000"/>
                <a:gd name="connsiteY33" fmla="*/ 1409 h 10318"/>
                <a:gd name="connsiteX34" fmla="*/ 3369 w 10000"/>
                <a:gd name="connsiteY34" fmla="*/ 2114 h 10318"/>
                <a:gd name="connsiteX35" fmla="*/ 3905 w 10000"/>
                <a:gd name="connsiteY35" fmla="*/ 2499 h 10318"/>
                <a:gd name="connsiteX36" fmla="*/ 4395 w 10000"/>
                <a:gd name="connsiteY36" fmla="*/ 3306 h 10318"/>
                <a:gd name="connsiteX37" fmla="*/ 3752 w 10000"/>
                <a:gd name="connsiteY37" fmla="*/ 4453 h 10318"/>
                <a:gd name="connsiteX38" fmla="*/ 2695 w 10000"/>
                <a:gd name="connsiteY38" fmla="*/ 4249 h 10318"/>
                <a:gd name="connsiteX39" fmla="*/ 1730 w 10000"/>
                <a:gd name="connsiteY39" fmla="*/ 3817 h 10318"/>
                <a:gd name="connsiteX40" fmla="*/ 168 w 10000"/>
                <a:gd name="connsiteY40" fmla="*/ 3636 h 10318"/>
                <a:gd name="connsiteX41" fmla="*/ 152 w 10000"/>
                <a:gd name="connsiteY41" fmla="*/ 4112 h 10318"/>
                <a:gd name="connsiteX42" fmla="*/ 688 w 10000"/>
                <a:gd name="connsiteY42" fmla="*/ 4396 h 10318"/>
                <a:gd name="connsiteX43" fmla="*/ 1806 w 10000"/>
                <a:gd name="connsiteY43" fmla="*/ 5169 h 10318"/>
                <a:gd name="connsiteX44" fmla="*/ 2480 w 10000"/>
                <a:gd name="connsiteY44" fmla="*/ 5510 h 10318"/>
                <a:gd name="connsiteX45" fmla="*/ 3124 w 10000"/>
                <a:gd name="connsiteY45" fmla="*/ 5895 h 10318"/>
                <a:gd name="connsiteX0" fmla="*/ 3247 w 10000"/>
                <a:gd name="connsiteY0" fmla="*/ 6009 h 10358"/>
                <a:gd name="connsiteX1" fmla="*/ 3752 w 10000"/>
                <a:gd name="connsiteY1" fmla="*/ 6679 h 10358"/>
                <a:gd name="connsiteX2" fmla="*/ 4135 w 10000"/>
                <a:gd name="connsiteY2" fmla="*/ 6986 h 10358"/>
                <a:gd name="connsiteX3" fmla="*/ 4763 w 10000"/>
                <a:gd name="connsiteY3" fmla="*/ 7373 h 10358"/>
                <a:gd name="connsiteX4" fmla="*/ 5222 w 10000"/>
                <a:gd name="connsiteY4" fmla="*/ 7770 h 10358"/>
                <a:gd name="connsiteX5" fmla="*/ 5559 w 10000"/>
                <a:gd name="connsiteY5" fmla="*/ 8519 h 10358"/>
                <a:gd name="connsiteX6" fmla="*/ 6557 w 10000"/>
                <a:gd name="connsiteY6" fmla="*/ 10348 h 10358"/>
                <a:gd name="connsiteX7" fmla="*/ 7004 w 10000"/>
                <a:gd name="connsiteY7" fmla="*/ 10223 h 10358"/>
                <a:gd name="connsiteX8" fmla="*/ 7786 w 10000"/>
                <a:gd name="connsiteY8" fmla="*/ 9999 h 10358"/>
                <a:gd name="connsiteX9" fmla="*/ 9894 w 10000"/>
                <a:gd name="connsiteY9" fmla="*/ 8712 h 10358"/>
                <a:gd name="connsiteX10" fmla="*/ 9664 w 10000"/>
                <a:gd name="connsiteY10" fmla="*/ 8428 h 10358"/>
                <a:gd name="connsiteX11" fmla="*/ 9404 w 10000"/>
                <a:gd name="connsiteY11" fmla="*/ 8031 h 10358"/>
                <a:gd name="connsiteX12" fmla="*/ 9251 w 10000"/>
                <a:gd name="connsiteY12" fmla="*/ 7736 h 10358"/>
                <a:gd name="connsiteX13" fmla="*/ 9098 w 10000"/>
                <a:gd name="connsiteY13" fmla="*/ 7361 h 10358"/>
                <a:gd name="connsiteX14" fmla="*/ 8975 w 10000"/>
                <a:gd name="connsiteY14" fmla="*/ 7020 h 10358"/>
                <a:gd name="connsiteX15" fmla="*/ 8929 w 10000"/>
                <a:gd name="connsiteY15" fmla="*/ 6362 h 10358"/>
                <a:gd name="connsiteX16" fmla="*/ 8837 w 10000"/>
                <a:gd name="connsiteY16" fmla="*/ 5100 h 10358"/>
                <a:gd name="connsiteX17" fmla="*/ 8546 w 10000"/>
                <a:gd name="connsiteY17" fmla="*/ 3772 h 10358"/>
                <a:gd name="connsiteX18" fmla="*/ 8562 w 10000"/>
                <a:gd name="connsiteY18" fmla="*/ 2795 h 10358"/>
                <a:gd name="connsiteX19" fmla="*/ 8102 w 10000"/>
                <a:gd name="connsiteY19" fmla="*/ 2318 h 10358"/>
                <a:gd name="connsiteX20" fmla="*/ 7857 w 10000"/>
                <a:gd name="connsiteY20" fmla="*/ 2204 h 10358"/>
                <a:gd name="connsiteX21" fmla="*/ 7566 w 10000"/>
                <a:gd name="connsiteY21" fmla="*/ 2034 h 10358"/>
                <a:gd name="connsiteX22" fmla="*/ 6723 w 10000"/>
                <a:gd name="connsiteY22" fmla="*/ 1591 h 10358"/>
                <a:gd name="connsiteX23" fmla="*/ 5835 w 10000"/>
                <a:gd name="connsiteY23" fmla="*/ 909 h 10358"/>
                <a:gd name="connsiteX24" fmla="*/ 5513 w 10000"/>
                <a:gd name="connsiteY24" fmla="*/ 614 h 10358"/>
                <a:gd name="connsiteX25" fmla="*/ 4257 w 10000"/>
                <a:gd name="connsiteY25" fmla="*/ 149 h 10358"/>
                <a:gd name="connsiteX26" fmla="*/ 3553 w 10000"/>
                <a:gd name="connsiteY26" fmla="*/ 126 h 10358"/>
                <a:gd name="connsiteX27" fmla="*/ 2204 w 10000"/>
                <a:gd name="connsiteY27" fmla="*/ 1 h 10358"/>
                <a:gd name="connsiteX28" fmla="*/ 1638 w 10000"/>
                <a:gd name="connsiteY28" fmla="*/ 114 h 10358"/>
                <a:gd name="connsiteX29" fmla="*/ 872 w 10000"/>
                <a:gd name="connsiteY29" fmla="*/ 342 h 10358"/>
                <a:gd name="connsiteX30" fmla="*/ 811 w 10000"/>
                <a:gd name="connsiteY30" fmla="*/ 921 h 10358"/>
                <a:gd name="connsiteX31" fmla="*/ 1745 w 10000"/>
                <a:gd name="connsiteY31" fmla="*/ 1091 h 10358"/>
                <a:gd name="connsiteX32" fmla="*/ 2250 w 10000"/>
                <a:gd name="connsiteY32" fmla="*/ 1228 h 10358"/>
                <a:gd name="connsiteX33" fmla="*/ 2512 w 10000"/>
                <a:gd name="connsiteY33" fmla="*/ 1409 h 10358"/>
                <a:gd name="connsiteX34" fmla="*/ 3369 w 10000"/>
                <a:gd name="connsiteY34" fmla="*/ 2114 h 10358"/>
                <a:gd name="connsiteX35" fmla="*/ 3905 w 10000"/>
                <a:gd name="connsiteY35" fmla="*/ 2499 h 10358"/>
                <a:gd name="connsiteX36" fmla="*/ 4395 w 10000"/>
                <a:gd name="connsiteY36" fmla="*/ 3306 h 10358"/>
                <a:gd name="connsiteX37" fmla="*/ 3752 w 10000"/>
                <a:gd name="connsiteY37" fmla="*/ 4453 h 10358"/>
                <a:gd name="connsiteX38" fmla="*/ 2695 w 10000"/>
                <a:gd name="connsiteY38" fmla="*/ 4249 h 10358"/>
                <a:gd name="connsiteX39" fmla="*/ 1730 w 10000"/>
                <a:gd name="connsiteY39" fmla="*/ 3817 h 10358"/>
                <a:gd name="connsiteX40" fmla="*/ 168 w 10000"/>
                <a:gd name="connsiteY40" fmla="*/ 3636 h 10358"/>
                <a:gd name="connsiteX41" fmla="*/ 152 w 10000"/>
                <a:gd name="connsiteY41" fmla="*/ 4112 h 10358"/>
                <a:gd name="connsiteX42" fmla="*/ 688 w 10000"/>
                <a:gd name="connsiteY42" fmla="*/ 4396 h 10358"/>
                <a:gd name="connsiteX43" fmla="*/ 1806 w 10000"/>
                <a:gd name="connsiteY43" fmla="*/ 5169 h 10358"/>
                <a:gd name="connsiteX44" fmla="*/ 2480 w 10000"/>
                <a:gd name="connsiteY44" fmla="*/ 5510 h 10358"/>
                <a:gd name="connsiteX45" fmla="*/ 3124 w 10000"/>
                <a:gd name="connsiteY45" fmla="*/ 5895 h 10358"/>
                <a:gd name="connsiteX0" fmla="*/ 3247 w 10000"/>
                <a:gd name="connsiteY0" fmla="*/ 6009 h 11324"/>
                <a:gd name="connsiteX1" fmla="*/ 3752 w 10000"/>
                <a:gd name="connsiteY1" fmla="*/ 6679 h 11324"/>
                <a:gd name="connsiteX2" fmla="*/ 4135 w 10000"/>
                <a:gd name="connsiteY2" fmla="*/ 6986 h 11324"/>
                <a:gd name="connsiteX3" fmla="*/ 4763 w 10000"/>
                <a:gd name="connsiteY3" fmla="*/ 7373 h 11324"/>
                <a:gd name="connsiteX4" fmla="*/ 5222 w 10000"/>
                <a:gd name="connsiteY4" fmla="*/ 7770 h 11324"/>
                <a:gd name="connsiteX5" fmla="*/ 5559 w 10000"/>
                <a:gd name="connsiteY5" fmla="*/ 8519 h 11324"/>
                <a:gd name="connsiteX6" fmla="*/ 7171 w 10000"/>
                <a:gd name="connsiteY6" fmla="*/ 11323 h 11324"/>
                <a:gd name="connsiteX7" fmla="*/ 7004 w 10000"/>
                <a:gd name="connsiteY7" fmla="*/ 10223 h 11324"/>
                <a:gd name="connsiteX8" fmla="*/ 7786 w 10000"/>
                <a:gd name="connsiteY8" fmla="*/ 9999 h 11324"/>
                <a:gd name="connsiteX9" fmla="*/ 9894 w 10000"/>
                <a:gd name="connsiteY9" fmla="*/ 8712 h 11324"/>
                <a:gd name="connsiteX10" fmla="*/ 9664 w 10000"/>
                <a:gd name="connsiteY10" fmla="*/ 8428 h 11324"/>
                <a:gd name="connsiteX11" fmla="*/ 9404 w 10000"/>
                <a:gd name="connsiteY11" fmla="*/ 8031 h 11324"/>
                <a:gd name="connsiteX12" fmla="*/ 9251 w 10000"/>
                <a:gd name="connsiteY12" fmla="*/ 7736 h 11324"/>
                <a:gd name="connsiteX13" fmla="*/ 9098 w 10000"/>
                <a:gd name="connsiteY13" fmla="*/ 7361 h 11324"/>
                <a:gd name="connsiteX14" fmla="*/ 8975 w 10000"/>
                <a:gd name="connsiteY14" fmla="*/ 7020 h 11324"/>
                <a:gd name="connsiteX15" fmla="*/ 8929 w 10000"/>
                <a:gd name="connsiteY15" fmla="*/ 6362 h 11324"/>
                <a:gd name="connsiteX16" fmla="*/ 8837 w 10000"/>
                <a:gd name="connsiteY16" fmla="*/ 5100 h 11324"/>
                <a:gd name="connsiteX17" fmla="*/ 8546 w 10000"/>
                <a:gd name="connsiteY17" fmla="*/ 3772 h 11324"/>
                <a:gd name="connsiteX18" fmla="*/ 8562 w 10000"/>
                <a:gd name="connsiteY18" fmla="*/ 2795 h 11324"/>
                <a:gd name="connsiteX19" fmla="*/ 8102 w 10000"/>
                <a:gd name="connsiteY19" fmla="*/ 2318 h 11324"/>
                <a:gd name="connsiteX20" fmla="*/ 7857 w 10000"/>
                <a:gd name="connsiteY20" fmla="*/ 2204 h 11324"/>
                <a:gd name="connsiteX21" fmla="*/ 7566 w 10000"/>
                <a:gd name="connsiteY21" fmla="*/ 2034 h 11324"/>
                <a:gd name="connsiteX22" fmla="*/ 6723 w 10000"/>
                <a:gd name="connsiteY22" fmla="*/ 1591 h 11324"/>
                <a:gd name="connsiteX23" fmla="*/ 5835 w 10000"/>
                <a:gd name="connsiteY23" fmla="*/ 909 h 11324"/>
                <a:gd name="connsiteX24" fmla="*/ 5513 w 10000"/>
                <a:gd name="connsiteY24" fmla="*/ 614 h 11324"/>
                <a:gd name="connsiteX25" fmla="*/ 4257 w 10000"/>
                <a:gd name="connsiteY25" fmla="*/ 149 h 11324"/>
                <a:gd name="connsiteX26" fmla="*/ 3553 w 10000"/>
                <a:gd name="connsiteY26" fmla="*/ 126 h 11324"/>
                <a:gd name="connsiteX27" fmla="*/ 2204 w 10000"/>
                <a:gd name="connsiteY27" fmla="*/ 1 h 11324"/>
                <a:gd name="connsiteX28" fmla="*/ 1638 w 10000"/>
                <a:gd name="connsiteY28" fmla="*/ 114 h 11324"/>
                <a:gd name="connsiteX29" fmla="*/ 872 w 10000"/>
                <a:gd name="connsiteY29" fmla="*/ 342 h 11324"/>
                <a:gd name="connsiteX30" fmla="*/ 811 w 10000"/>
                <a:gd name="connsiteY30" fmla="*/ 921 h 11324"/>
                <a:gd name="connsiteX31" fmla="*/ 1745 w 10000"/>
                <a:gd name="connsiteY31" fmla="*/ 1091 h 11324"/>
                <a:gd name="connsiteX32" fmla="*/ 2250 w 10000"/>
                <a:gd name="connsiteY32" fmla="*/ 1228 h 11324"/>
                <a:gd name="connsiteX33" fmla="*/ 2512 w 10000"/>
                <a:gd name="connsiteY33" fmla="*/ 1409 h 11324"/>
                <a:gd name="connsiteX34" fmla="*/ 3369 w 10000"/>
                <a:gd name="connsiteY34" fmla="*/ 2114 h 11324"/>
                <a:gd name="connsiteX35" fmla="*/ 3905 w 10000"/>
                <a:gd name="connsiteY35" fmla="*/ 2499 h 11324"/>
                <a:gd name="connsiteX36" fmla="*/ 4395 w 10000"/>
                <a:gd name="connsiteY36" fmla="*/ 3306 h 11324"/>
                <a:gd name="connsiteX37" fmla="*/ 3752 w 10000"/>
                <a:gd name="connsiteY37" fmla="*/ 4453 h 11324"/>
                <a:gd name="connsiteX38" fmla="*/ 2695 w 10000"/>
                <a:gd name="connsiteY38" fmla="*/ 4249 h 11324"/>
                <a:gd name="connsiteX39" fmla="*/ 1730 w 10000"/>
                <a:gd name="connsiteY39" fmla="*/ 3817 h 11324"/>
                <a:gd name="connsiteX40" fmla="*/ 168 w 10000"/>
                <a:gd name="connsiteY40" fmla="*/ 3636 h 11324"/>
                <a:gd name="connsiteX41" fmla="*/ 152 w 10000"/>
                <a:gd name="connsiteY41" fmla="*/ 4112 h 11324"/>
                <a:gd name="connsiteX42" fmla="*/ 688 w 10000"/>
                <a:gd name="connsiteY42" fmla="*/ 4396 h 11324"/>
                <a:gd name="connsiteX43" fmla="*/ 1806 w 10000"/>
                <a:gd name="connsiteY43" fmla="*/ 5169 h 11324"/>
                <a:gd name="connsiteX44" fmla="*/ 2480 w 10000"/>
                <a:gd name="connsiteY44" fmla="*/ 5510 h 11324"/>
                <a:gd name="connsiteX45" fmla="*/ 3124 w 10000"/>
                <a:gd name="connsiteY45" fmla="*/ 5895 h 11324"/>
                <a:gd name="connsiteX0" fmla="*/ 3247 w 9937"/>
                <a:gd name="connsiteY0" fmla="*/ 6009 h 11324"/>
                <a:gd name="connsiteX1" fmla="*/ 3752 w 9937"/>
                <a:gd name="connsiteY1" fmla="*/ 6679 h 11324"/>
                <a:gd name="connsiteX2" fmla="*/ 4135 w 9937"/>
                <a:gd name="connsiteY2" fmla="*/ 6986 h 11324"/>
                <a:gd name="connsiteX3" fmla="*/ 4763 w 9937"/>
                <a:gd name="connsiteY3" fmla="*/ 7373 h 11324"/>
                <a:gd name="connsiteX4" fmla="*/ 5222 w 9937"/>
                <a:gd name="connsiteY4" fmla="*/ 7770 h 11324"/>
                <a:gd name="connsiteX5" fmla="*/ 5559 w 9937"/>
                <a:gd name="connsiteY5" fmla="*/ 8519 h 11324"/>
                <a:gd name="connsiteX6" fmla="*/ 7171 w 9937"/>
                <a:gd name="connsiteY6" fmla="*/ 11323 h 11324"/>
                <a:gd name="connsiteX7" fmla="*/ 7004 w 9937"/>
                <a:gd name="connsiteY7" fmla="*/ 10223 h 11324"/>
                <a:gd name="connsiteX8" fmla="*/ 8722 w 9937"/>
                <a:gd name="connsiteY8" fmla="*/ 10240 h 11324"/>
                <a:gd name="connsiteX9" fmla="*/ 9894 w 9937"/>
                <a:gd name="connsiteY9" fmla="*/ 8712 h 11324"/>
                <a:gd name="connsiteX10" fmla="*/ 9664 w 9937"/>
                <a:gd name="connsiteY10" fmla="*/ 8428 h 11324"/>
                <a:gd name="connsiteX11" fmla="*/ 9404 w 9937"/>
                <a:gd name="connsiteY11" fmla="*/ 8031 h 11324"/>
                <a:gd name="connsiteX12" fmla="*/ 9251 w 9937"/>
                <a:gd name="connsiteY12" fmla="*/ 7736 h 11324"/>
                <a:gd name="connsiteX13" fmla="*/ 9098 w 9937"/>
                <a:gd name="connsiteY13" fmla="*/ 7361 h 11324"/>
                <a:gd name="connsiteX14" fmla="*/ 8975 w 9937"/>
                <a:gd name="connsiteY14" fmla="*/ 7020 h 11324"/>
                <a:gd name="connsiteX15" fmla="*/ 8929 w 9937"/>
                <a:gd name="connsiteY15" fmla="*/ 6362 h 11324"/>
                <a:gd name="connsiteX16" fmla="*/ 8837 w 9937"/>
                <a:gd name="connsiteY16" fmla="*/ 5100 h 11324"/>
                <a:gd name="connsiteX17" fmla="*/ 8546 w 9937"/>
                <a:gd name="connsiteY17" fmla="*/ 3772 h 11324"/>
                <a:gd name="connsiteX18" fmla="*/ 8562 w 9937"/>
                <a:gd name="connsiteY18" fmla="*/ 2795 h 11324"/>
                <a:gd name="connsiteX19" fmla="*/ 8102 w 9937"/>
                <a:gd name="connsiteY19" fmla="*/ 2318 h 11324"/>
                <a:gd name="connsiteX20" fmla="*/ 7857 w 9937"/>
                <a:gd name="connsiteY20" fmla="*/ 2204 h 11324"/>
                <a:gd name="connsiteX21" fmla="*/ 7566 w 9937"/>
                <a:gd name="connsiteY21" fmla="*/ 2034 h 11324"/>
                <a:gd name="connsiteX22" fmla="*/ 6723 w 9937"/>
                <a:gd name="connsiteY22" fmla="*/ 1591 h 11324"/>
                <a:gd name="connsiteX23" fmla="*/ 5835 w 9937"/>
                <a:gd name="connsiteY23" fmla="*/ 909 h 11324"/>
                <a:gd name="connsiteX24" fmla="*/ 5513 w 9937"/>
                <a:gd name="connsiteY24" fmla="*/ 614 h 11324"/>
                <a:gd name="connsiteX25" fmla="*/ 4257 w 9937"/>
                <a:gd name="connsiteY25" fmla="*/ 149 h 11324"/>
                <a:gd name="connsiteX26" fmla="*/ 3553 w 9937"/>
                <a:gd name="connsiteY26" fmla="*/ 126 h 11324"/>
                <a:gd name="connsiteX27" fmla="*/ 2204 w 9937"/>
                <a:gd name="connsiteY27" fmla="*/ 1 h 11324"/>
                <a:gd name="connsiteX28" fmla="*/ 1638 w 9937"/>
                <a:gd name="connsiteY28" fmla="*/ 114 h 11324"/>
                <a:gd name="connsiteX29" fmla="*/ 872 w 9937"/>
                <a:gd name="connsiteY29" fmla="*/ 342 h 11324"/>
                <a:gd name="connsiteX30" fmla="*/ 811 w 9937"/>
                <a:gd name="connsiteY30" fmla="*/ 921 h 11324"/>
                <a:gd name="connsiteX31" fmla="*/ 1745 w 9937"/>
                <a:gd name="connsiteY31" fmla="*/ 1091 h 11324"/>
                <a:gd name="connsiteX32" fmla="*/ 2250 w 9937"/>
                <a:gd name="connsiteY32" fmla="*/ 1228 h 11324"/>
                <a:gd name="connsiteX33" fmla="*/ 2512 w 9937"/>
                <a:gd name="connsiteY33" fmla="*/ 1409 h 11324"/>
                <a:gd name="connsiteX34" fmla="*/ 3369 w 9937"/>
                <a:gd name="connsiteY34" fmla="*/ 2114 h 11324"/>
                <a:gd name="connsiteX35" fmla="*/ 3905 w 9937"/>
                <a:gd name="connsiteY35" fmla="*/ 2499 h 11324"/>
                <a:gd name="connsiteX36" fmla="*/ 4395 w 9937"/>
                <a:gd name="connsiteY36" fmla="*/ 3306 h 11324"/>
                <a:gd name="connsiteX37" fmla="*/ 3752 w 9937"/>
                <a:gd name="connsiteY37" fmla="*/ 4453 h 11324"/>
                <a:gd name="connsiteX38" fmla="*/ 2695 w 9937"/>
                <a:gd name="connsiteY38" fmla="*/ 4249 h 11324"/>
                <a:gd name="connsiteX39" fmla="*/ 1730 w 9937"/>
                <a:gd name="connsiteY39" fmla="*/ 3817 h 11324"/>
                <a:gd name="connsiteX40" fmla="*/ 168 w 9937"/>
                <a:gd name="connsiteY40" fmla="*/ 3636 h 11324"/>
                <a:gd name="connsiteX41" fmla="*/ 152 w 9937"/>
                <a:gd name="connsiteY41" fmla="*/ 4112 h 11324"/>
                <a:gd name="connsiteX42" fmla="*/ 688 w 9937"/>
                <a:gd name="connsiteY42" fmla="*/ 4396 h 11324"/>
                <a:gd name="connsiteX43" fmla="*/ 1806 w 9937"/>
                <a:gd name="connsiteY43" fmla="*/ 5169 h 11324"/>
                <a:gd name="connsiteX44" fmla="*/ 2480 w 9937"/>
                <a:gd name="connsiteY44" fmla="*/ 5510 h 11324"/>
                <a:gd name="connsiteX45" fmla="*/ 3124 w 9937"/>
                <a:gd name="connsiteY45" fmla="*/ 5895 h 11324"/>
                <a:gd name="connsiteX0" fmla="*/ 3268 w 10001"/>
                <a:gd name="connsiteY0" fmla="*/ 5306 h 10002"/>
                <a:gd name="connsiteX1" fmla="*/ 3776 w 10001"/>
                <a:gd name="connsiteY1" fmla="*/ 5898 h 10002"/>
                <a:gd name="connsiteX2" fmla="*/ 4161 w 10001"/>
                <a:gd name="connsiteY2" fmla="*/ 6169 h 10002"/>
                <a:gd name="connsiteX3" fmla="*/ 4793 w 10001"/>
                <a:gd name="connsiteY3" fmla="*/ 6511 h 10002"/>
                <a:gd name="connsiteX4" fmla="*/ 5255 w 10001"/>
                <a:gd name="connsiteY4" fmla="*/ 6862 h 10002"/>
                <a:gd name="connsiteX5" fmla="*/ 5594 w 10001"/>
                <a:gd name="connsiteY5" fmla="*/ 7523 h 10002"/>
                <a:gd name="connsiteX6" fmla="*/ 7216 w 10001"/>
                <a:gd name="connsiteY6" fmla="*/ 9999 h 10002"/>
                <a:gd name="connsiteX7" fmla="*/ 7970 w 10001"/>
                <a:gd name="connsiteY7" fmla="*/ 9589 h 10002"/>
                <a:gd name="connsiteX8" fmla="*/ 8777 w 10001"/>
                <a:gd name="connsiteY8" fmla="*/ 9043 h 10002"/>
                <a:gd name="connsiteX9" fmla="*/ 9957 w 10001"/>
                <a:gd name="connsiteY9" fmla="*/ 7693 h 10002"/>
                <a:gd name="connsiteX10" fmla="*/ 9725 w 10001"/>
                <a:gd name="connsiteY10" fmla="*/ 7443 h 10002"/>
                <a:gd name="connsiteX11" fmla="*/ 9464 w 10001"/>
                <a:gd name="connsiteY11" fmla="*/ 7092 h 10002"/>
                <a:gd name="connsiteX12" fmla="*/ 9310 w 10001"/>
                <a:gd name="connsiteY12" fmla="*/ 6832 h 10002"/>
                <a:gd name="connsiteX13" fmla="*/ 9156 w 10001"/>
                <a:gd name="connsiteY13" fmla="*/ 6500 h 10002"/>
                <a:gd name="connsiteX14" fmla="*/ 9032 w 10001"/>
                <a:gd name="connsiteY14" fmla="*/ 6199 h 10002"/>
                <a:gd name="connsiteX15" fmla="*/ 8986 w 10001"/>
                <a:gd name="connsiteY15" fmla="*/ 5618 h 10002"/>
                <a:gd name="connsiteX16" fmla="*/ 8893 w 10001"/>
                <a:gd name="connsiteY16" fmla="*/ 4504 h 10002"/>
                <a:gd name="connsiteX17" fmla="*/ 8600 w 10001"/>
                <a:gd name="connsiteY17" fmla="*/ 3331 h 10002"/>
                <a:gd name="connsiteX18" fmla="*/ 8616 w 10001"/>
                <a:gd name="connsiteY18" fmla="*/ 2468 h 10002"/>
                <a:gd name="connsiteX19" fmla="*/ 8153 w 10001"/>
                <a:gd name="connsiteY19" fmla="*/ 2047 h 10002"/>
                <a:gd name="connsiteX20" fmla="*/ 7907 w 10001"/>
                <a:gd name="connsiteY20" fmla="*/ 1946 h 10002"/>
                <a:gd name="connsiteX21" fmla="*/ 7614 w 10001"/>
                <a:gd name="connsiteY21" fmla="*/ 1796 h 10002"/>
                <a:gd name="connsiteX22" fmla="*/ 6766 w 10001"/>
                <a:gd name="connsiteY22" fmla="*/ 1405 h 10002"/>
                <a:gd name="connsiteX23" fmla="*/ 5872 w 10001"/>
                <a:gd name="connsiteY23" fmla="*/ 803 h 10002"/>
                <a:gd name="connsiteX24" fmla="*/ 5548 w 10001"/>
                <a:gd name="connsiteY24" fmla="*/ 542 h 10002"/>
                <a:gd name="connsiteX25" fmla="*/ 4284 w 10001"/>
                <a:gd name="connsiteY25" fmla="*/ 132 h 10002"/>
                <a:gd name="connsiteX26" fmla="*/ 3576 w 10001"/>
                <a:gd name="connsiteY26" fmla="*/ 111 h 10002"/>
                <a:gd name="connsiteX27" fmla="*/ 2218 w 10001"/>
                <a:gd name="connsiteY27" fmla="*/ 1 h 10002"/>
                <a:gd name="connsiteX28" fmla="*/ 1648 w 10001"/>
                <a:gd name="connsiteY28" fmla="*/ 101 h 10002"/>
                <a:gd name="connsiteX29" fmla="*/ 878 w 10001"/>
                <a:gd name="connsiteY29" fmla="*/ 302 h 10002"/>
                <a:gd name="connsiteX30" fmla="*/ 816 w 10001"/>
                <a:gd name="connsiteY30" fmla="*/ 813 h 10002"/>
                <a:gd name="connsiteX31" fmla="*/ 1756 w 10001"/>
                <a:gd name="connsiteY31" fmla="*/ 963 h 10002"/>
                <a:gd name="connsiteX32" fmla="*/ 2264 w 10001"/>
                <a:gd name="connsiteY32" fmla="*/ 1084 h 10002"/>
                <a:gd name="connsiteX33" fmla="*/ 2528 w 10001"/>
                <a:gd name="connsiteY33" fmla="*/ 1244 h 10002"/>
                <a:gd name="connsiteX34" fmla="*/ 3390 w 10001"/>
                <a:gd name="connsiteY34" fmla="*/ 1867 h 10002"/>
                <a:gd name="connsiteX35" fmla="*/ 3930 w 10001"/>
                <a:gd name="connsiteY35" fmla="*/ 2207 h 10002"/>
                <a:gd name="connsiteX36" fmla="*/ 4423 w 10001"/>
                <a:gd name="connsiteY36" fmla="*/ 2919 h 10002"/>
                <a:gd name="connsiteX37" fmla="*/ 3776 w 10001"/>
                <a:gd name="connsiteY37" fmla="*/ 3932 h 10002"/>
                <a:gd name="connsiteX38" fmla="*/ 2712 w 10001"/>
                <a:gd name="connsiteY38" fmla="*/ 3752 h 10002"/>
                <a:gd name="connsiteX39" fmla="*/ 1741 w 10001"/>
                <a:gd name="connsiteY39" fmla="*/ 3371 h 10002"/>
                <a:gd name="connsiteX40" fmla="*/ 169 w 10001"/>
                <a:gd name="connsiteY40" fmla="*/ 3211 h 10002"/>
                <a:gd name="connsiteX41" fmla="*/ 153 w 10001"/>
                <a:gd name="connsiteY41" fmla="*/ 3631 h 10002"/>
                <a:gd name="connsiteX42" fmla="*/ 692 w 10001"/>
                <a:gd name="connsiteY42" fmla="*/ 3882 h 10002"/>
                <a:gd name="connsiteX43" fmla="*/ 1817 w 10001"/>
                <a:gd name="connsiteY43" fmla="*/ 4565 h 10002"/>
                <a:gd name="connsiteX44" fmla="*/ 2496 w 10001"/>
                <a:gd name="connsiteY44" fmla="*/ 4866 h 10002"/>
                <a:gd name="connsiteX45" fmla="*/ 3144 w 10001"/>
                <a:gd name="connsiteY45" fmla="*/ 5206 h 10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10001" h="10002">
                  <a:moveTo>
                    <a:pt x="3268" y="5306"/>
                  </a:moveTo>
                  <a:cubicBezTo>
                    <a:pt x="3437" y="5467"/>
                    <a:pt x="3529" y="5768"/>
                    <a:pt x="3776" y="5898"/>
                  </a:cubicBezTo>
                  <a:cubicBezTo>
                    <a:pt x="3915" y="5969"/>
                    <a:pt x="4037" y="6099"/>
                    <a:pt x="4161" y="6169"/>
                  </a:cubicBezTo>
                  <a:cubicBezTo>
                    <a:pt x="4377" y="6289"/>
                    <a:pt x="4608" y="6390"/>
                    <a:pt x="4793" y="6511"/>
                  </a:cubicBezTo>
                  <a:cubicBezTo>
                    <a:pt x="4993" y="6620"/>
                    <a:pt x="5147" y="6721"/>
                    <a:pt x="5255" y="6862"/>
                  </a:cubicBezTo>
                  <a:cubicBezTo>
                    <a:pt x="5455" y="7062"/>
                    <a:pt x="5564" y="7313"/>
                    <a:pt x="5594" y="7523"/>
                  </a:cubicBezTo>
                  <a:cubicBezTo>
                    <a:pt x="5609" y="7583"/>
                    <a:pt x="7232" y="9939"/>
                    <a:pt x="7216" y="9999"/>
                  </a:cubicBezTo>
                  <a:cubicBezTo>
                    <a:pt x="7200" y="10039"/>
                    <a:pt x="7711" y="9749"/>
                    <a:pt x="7970" y="9589"/>
                  </a:cubicBezTo>
                  <a:cubicBezTo>
                    <a:pt x="8231" y="9430"/>
                    <a:pt x="8446" y="9359"/>
                    <a:pt x="8777" y="9043"/>
                  </a:cubicBezTo>
                  <a:cubicBezTo>
                    <a:pt x="9108" y="8727"/>
                    <a:pt x="9799" y="7960"/>
                    <a:pt x="9957" y="7693"/>
                  </a:cubicBezTo>
                  <a:cubicBezTo>
                    <a:pt x="10115" y="7427"/>
                    <a:pt x="9803" y="7523"/>
                    <a:pt x="9725" y="7443"/>
                  </a:cubicBezTo>
                  <a:cubicBezTo>
                    <a:pt x="9649" y="7343"/>
                    <a:pt x="9541" y="7213"/>
                    <a:pt x="9464" y="7092"/>
                  </a:cubicBezTo>
                  <a:cubicBezTo>
                    <a:pt x="9417" y="7012"/>
                    <a:pt x="9356" y="6922"/>
                    <a:pt x="9310" y="6832"/>
                  </a:cubicBezTo>
                  <a:cubicBezTo>
                    <a:pt x="9248" y="6711"/>
                    <a:pt x="9248" y="6610"/>
                    <a:pt x="9156" y="6500"/>
                  </a:cubicBezTo>
                  <a:cubicBezTo>
                    <a:pt x="9078" y="6420"/>
                    <a:pt x="9093" y="6280"/>
                    <a:pt x="9032" y="6199"/>
                  </a:cubicBezTo>
                  <a:cubicBezTo>
                    <a:pt x="8924" y="6049"/>
                    <a:pt x="8986" y="5797"/>
                    <a:pt x="8986" y="5618"/>
                  </a:cubicBezTo>
                  <a:cubicBezTo>
                    <a:pt x="8971" y="5246"/>
                    <a:pt x="8955" y="4875"/>
                    <a:pt x="8893" y="4504"/>
                  </a:cubicBezTo>
                  <a:cubicBezTo>
                    <a:pt x="8817" y="4113"/>
                    <a:pt x="8570" y="3702"/>
                    <a:pt x="8600" y="3331"/>
                  </a:cubicBezTo>
                  <a:cubicBezTo>
                    <a:pt x="8616" y="3050"/>
                    <a:pt x="8709" y="2738"/>
                    <a:pt x="8616" y="2468"/>
                  </a:cubicBezTo>
                  <a:cubicBezTo>
                    <a:pt x="8539" y="2287"/>
                    <a:pt x="8354" y="2157"/>
                    <a:pt x="8153" y="2047"/>
                  </a:cubicBezTo>
                  <a:cubicBezTo>
                    <a:pt x="8077" y="2006"/>
                    <a:pt x="7984" y="1986"/>
                    <a:pt x="7907" y="1946"/>
                  </a:cubicBezTo>
                  <a:cubicBezTo>
                    <a:pt x="7877" y="1917"/>
                    <a:pt x="7676" y="1816"/>
                    <a:pt x="7614" y="1796"/>
                  </a:cubicBezTo>
                  <a:cubicBezTo>
                    <a:pt x="7320" y="1726"/>
                    <a:pt x="6766" y="1394"/>
                    <a:pt x="6766" y="1405"/>
                  </a:cubicBezTo>
                  <a:cubicBezTo>
                    <a:pt x="6411" y="1234"/>
                    <a:pt x="6211" y="984"/>
                    <a:pt x="5872" y="803"/>
                  </a:cubicBezTo>
                  <a:cubicBezTo>
                    <a:pt x="5748" y="743"/>
                    <a:pt x="5641" y="612"/>
                    <a:pt x="5548" y="542"/>
                  </a:cubicBezTo>
                  <a:cubicBezTo>
                    <a:pt x="5225" y="291"/>
                    <a:pt x="4823" y="132"/>
                    <a:pt x="4284" y="132"/>
                  </a:cubicBezTo>
                  <a:cubicBezTo>
                    <a:pt x="4054" y="132"/>
                    <a:pt x="3791" y="132"/>
                    <a:pt x="3576" y="111"/>
                  </a:cubicBezTo>
                  <a:cubicBezTo>
                    <a:pt x="3144" y="81"/>
                    <a:pt x="2651" y="-10"/>
                    <a:pt x="2218" y="1"/>
                  </a:cubicBezTo>
                  <a:cubicBezTo>
                    <a:pt x="2003" y="1"/>
                    <a:pt x="1864" y="41"/>
                    <a:pt x="1648" y="101"/>
                  </a:cubicBezTo>
                  <a:cubicBezTo>
                    <a:pt x="1432" y="212"/>
                    <a:pt x="1124" y="242"/>
                    <a:pt x="878" y="302"/>
                  </a:cubicBezTo>
                  <a:cubicBezTo>
                    <a:pt x="553" y="381"/>
                    <a:pt x="553" y="673"/>
                    <a:pt x="816" y="813"/>
                  </a:cubicBezTo>
                  <a:cubicBezTo>
                    <a:pt x="1063" y="944"/>
                    <a:pt x="1448" y="933"/>
                    <a:pt x="1756" y="963"/>
                  </a:cubicBezTo>
                  <a:cubicBezTo>
                    <a:pt x="1941" y="984"/>
                    <a:pt x="2110" y="993"/>
                    <a:pt x="2264" y="1084"/>
                  </a:cubicBezTo>
                  <a:cubicBezTo>
                    <a:pt x="2342" y="1124"/>
                    <a:pt x="2418" y="1214"/>
                    <a:pt x="2528" y="1244"/>
                  </a:cubicBezTo>
                  <a:cubicBezTo>
                    <a:pt x="2913" y="1385"/>
                    <a:pt x="3098" y="1656"/>
                    <a:pt x="3390" y="1867"/>
                  </a:cubicBezTo>
                  <a:cubicBezTo>
                    <a:pt x="3560" y="1986"/>
                    <a:pt x="3761" y="2096"/>
                    <a:pt x="3930" y="2207"/>
                  </a:cubicBezTo>
                  <a:cubicBezTo>
                    <a:pt x="4208" y="2388"/>
                    <a:pt x="4346" y="2679"/>
                    <a:pt x="4423" y="2919"/>
                  </a:cubicBezTo>
                  <a:cubicBezTo>
                    <a:pt x="4547" y="3321"/>
                    <a:pt x="4469" y="3782"/>
                    <a:pt x="3776" y="3932"/>
                  </a:cubicBezTo>
                  <a:cubicBezTo>
                    <a:pt x="3406" y="4013"/>
                    <a:pt x="2975" y="3932"/>
                    <a:pt x="2712" y="3752"/>
                  </a:cubicBezTo>
                  <a:cubicBezTo>
                    <a:pt x="2388" y="3622"/>
                    <a:pt x="2049" y="3511"/>
                    <a:pt x="1741" y="3371"/>
                  </a:cubicBezTo>
                  <a:cubicBezTo>
                    <a:pt x="1324" y="3161"/>
                    <a:pt x="646" y="2899"/>
                    <a:pt x="169" y="3211"/>
                  </a:cubicBezTo>
                  <a:cubicBezTo>
                    <a:pt x="15" y="3321"/>
                    <a:pt x="-109" y="3551"/>
                    <a:pt x="153" y="3631"/>
                  </a:cubicBezTo>
                  <a:cubicBezTo>
                    <a:pt x="353" y="3712"/>
                    <a:pt x="508" y="3782"/>
                    <a:pt x="692" y="3882"/>
                  </a:cubicBezTo>
                  <a:cubicBezTo>
                    <a:pt x="1093" y="4083"/>
                    <a:pt x="1386" y="4384"/>
                    <a:pt x="1817" y="4565"/>
                  </a:cubicBezTo>
                  <a:cubicBezTo>
                    <a:pt x="2049" y="4655"/>
                    <a:pt x="2264" y="4775"/>
                    <a:pt x="2496" y="4866"/>
                  </a:cubicBezTo>
                  <a:cubicBezTo>
                    <a:pt x="2728" y="4966"/>
                    <a:pt x="2944" y="5086"/>
                    <a:pt x="3144" y="5206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7" name="组合 96"/>
          <p:cNvGrpSpPr/>
          <p:nvPr/>
        </p:nvGrpSpPr>
        <p:grpSpPr>
          <a:xfrm>
            <a:off x="1143624" y="1215451"/>
            <a:ext cx="2561199" cy="1346962"/>
            <a:chOff x="5310198" y="1461309"/>
            <a:chExt cx="1349378" cy="715971"/>
          </a:xfrm>
        </p:grpSpPr>
        <p:sp>
          <p:nvSpPr>
            <p:cNvPr id="98" name="Freeform 10"/>
            <p:cNvSpPr>
              <a:spLocks/>
            </p:cNvSpPr>
            <p:nvPr/>
          </p:nvSpPr>
          <p:spPr bwMode="auto">
            <a:xfrm>
              <a:off x="5678498" y="1861364"/>
              <a:ext cx="306388" cy="187327"/>
            </a:xfrm>
            <a:custGeom>
              <a:avLst/>
              <a:gdLst>
                <a:gd name="T0" fmla="*/ 0 w 193"/>
                <a:gd name="T1" fmla="*/ 39 h 118"/>
                <a:gd name="T2" fmla="*/ 193 w 193"/>
                <a:gd name="T3" fmla="*/ 118 h 118"/>
                <a:gd name="T4" fmla="*/ 193 w 193"/>
                <a:gd name="T5" fmla="*/ 80 h 118"/>
                <a:gd name="T6" fmla="*/ 0 w 193"/>
                <a:gd name="T7" fmla="*/ 0 h 118"/>
                <a:gd name="T8" fmla="*/ 0 w 193"/>
                <a:gd name="T9" fmla="*/ 39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18">
                  <a:moveTo>
                    <a:pt x="0" y="39"/>
                  </a:moveTo>
                  <a:lnTo>
                    <a:pt x="193" y="118"/>
                  </a:lnTo>
                  <a:lnTo>
                    <a:pt x="193" y="80"/>
                  </a:lnTo>
                  <a:lnTo>
                    <a:pt x="0" y="0"/>
                  </a:lnTo>
                  <a:lnTo>
                    <a:pt x="0" y="39"/>
                  </a:lnTo>
                  <a:close/>
                </a:path>
              </a:pathLst>
            </a:custGeom>
            <a:solidFill>
              <a:srgbClr val="335C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11"/>
            <p:cNvSpPr>
              <a:spLocks/>
            </p:cNvSpPr>
            <p:nvPr/>
          </p:nvSpPr>
          <p:spPr bwMode="auto">
            <a:xfrm>
              <a:off x="5984887" y="1862952"/>
              <a:ext cx="306388" cy="185740"/>
            </a:xfrm>
            <a:custGeom>
              <a:avLst/>
              <a:gdLst>
                <a:gd name="T0" fmla="*/ 0 w 193"/>
                <a:gd name="T1" fmla="*/ 79 h 117"/>
                <a:gd name="T2" fmla="*/ 0 w 193"/>
                <a:gd name="T3" fmla="*/ 117 h 117"/>
                <a:gd name="T4" fmla="*/ 193 w 193"/>
                <a:gd name="T5" fmla="*/ 38 h 117"/>
                <a:gd name="T6" fmla="*/ 193 w 193"/>
                <a:gd name="T7" fmla="*/ 0 h 117"/>
                <a:gd name="T8" fmla="*/ 0 w 193"/>
                <a:gd name="T9" fmla="*/ 79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17">
                  <a:moveTo>
                    <a:pt x="0" y="79"/>
                  </a:moveTo>
                  <a:lnTo>
                    <a:pt x="0" y="117"/>
                  </a:lnTo>
                  <a:lnTo>
                    <a:pt x="193" y="38"/>
                  </a:lnTo>
                  <a:lnTo>
                    <a:pt x="193" y="0"/>
                  </a:lnTo>
                  <a:lnTo>
                    <a:pt x="0" y="79"/>
                  </a:lnTo>
                  <a:close/>
                </a:path>
              </a:pathLst>
            </a:custGeom>
            <a:solidFill>
              <a:srgbClr val="335C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12"/>
            <p:cNvSpPr>
              <a:spLocks/>
            </p:cNvSpPr>
            <p:nvPr/>
          </p:nvSpPr>
          <p:spPr bwMode="auto">
            <a:xfrm>
              <a:off x="5310198" y="1461309"/>
              <a:ext cx="1349377" cy="498481"/>
            </a:xfrm>
            <a:custGeom>
              <a:avLst/>
              <a:gdLst>
                <a:gd name="T0" fmla="*/ 850 w 850"/>
                <a:gd name="T1" fmla="*/ 142 h 314"/>
                <a:gd name="T2" fmla="*/ 425 w 850"/>
                <a:gd name="T3" fmla="*/ 314 h 314"/>
                <a:gd name="T4" fmla="*/ 0 w 850"/>
                <a:gd name="T5" fmla="*/ 142 h 314"/>
                <a:gd name="T6" fmla="*/ 425 w 850"/>
                <a:gd name="T7" fmla="*/ 0 h 314"/>
                <a:gd name="T8" fmla="*/ 850 w 850"/>
                <a:gd name="T9" fmla="*/ 142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0" h="314">
                  <a:moveTo>
                    <a:pt x="850" y="142"/>
                  </a:moveTo>
                  <a:lnTo>
                    <a:pt x="425" y="314"/>
                  </a:lnTo>
                  <a:lnTo>
                    <a:pt x="0" y="142"/>
                  </a:lnTo>
                  <a:lnTo>
                    <a:pt x="425" y="0"/>
                  </a:lnTo>
                  <a:lnTo>
                    <a:pt x="850" y="142"/>
                  </a:lnTo>
                  <a:close/>
                </a:path>
              </a:pathLst>
            </a:custGeom>
            <a:solidFill>
              <a:srgbClr val="335C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13"/>
            <p:cNvSpPr>
              <a:spLocks/>
            </p:cNvSpPr>
            <p:nvPr/>
          </p:nvSpPr>
          <p:spPr bwMode="auto">
            <a:xfrm>
              <a:off x="5310198" y="1686737"/>
              <a:ext cx="674689" cy="304804"/>
            </a:xfrm>
            <a:custGeom>
              <a:avLst/>
              <a:gdLst>
                <a:gd name="T0" fmla="*/ 425 w 425"/>
                <a:gd name="T1" fmla="*/ 192 h 192"/>
                <a:gd name="T2" fmla="*/ 0 w 425"/>
                <a:gd name="T3" fmla="*/ 17 h 192"/>
                <a:gd name="T4" fmla="*/ 0 w 425"/>
                <a:gd name="T5" fmla="*/ 0 h 192"/>
                <a:gd name="T6" fmla="*/ 425 w 425"/>
                <a:gd name="T7" fmla="*/ 172 h 192"/>
                <a:gd name="T8" fmla="*/ 425 w 425"/>
                <a:gd name="T9" fmla="*/ 19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5" h="192">
                  <a:moveTo>
                    <a:pt x="425" y="192"/>
                  </a:moveTo>
                  <a:lnTo>
                    <a:pt x="0" y="17"/>
                  </a:lnTo>
                  <a:lnTo>
                    <a:pt x="0" y="0"/>
                  </a:lnTo>
                  <a:lnTo>
                    <a:pt x="425" y="172"/>
                  </a:lnTo>
                  <a:lnTo>
                    <a:pt x="425" y="192"/>
                  </a:lnTo>
                  <a:close/>
                </a:path>
              </a:pathLst>
            </a:custGeom>
            <a:solidFill>
              <a:srgbClr val="0A35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14"/>
            <p:cNvSpPr>
              <a:spLocks/>
            </p:cNvSpPr>
            <p:nvPr/>
          </p:nvSpPr>
          <p:spPr bwMode="auto">
            <a:xfrm>
              <a:off x="5984887" y="1686737"/>
              <a:ext cx="674689" cy="304804"/>
            </a:xfrm>
            <a:custGeom>
              <a:avLst/>
              <a:gdLst>
                <a:gd name="T0" fmla="*/ 0 w 425"/>
                <a:gd name="T1" fmla="*/ 192 h 192"/>
                <a:gd name="T2" fmla="*/ 425 w 425"/>
                <a:gd name="T3" fmla="*/ 17 h 192"/>
                <a:gd name="T4" fmla="*/ 425 w 425"/>
                <a:gd name="T5" fmla="*/ 0 h 192"/>
                <a:gd name="T6" fmla="*/ 0 w 425"/>
                <a:gd name="T7" fmla="*/ 172 h 192"/>
                <a:gd name="T8" fmla="*/ 0 w 425"/>
                <a:gd name="T9" fmla="*/ 19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5" h="192">
                  <a:moveTo>
                    <a:pt x="0" y="192"/>
                  </a:moveTo>
                  <a:lnTo>
                    <a:pt x="425" y="17"/>
                  </a:lnTo>
                  <a:lnTo>
                    <a:pt x="425" y="0"/>
                  </a:lnTo>
                  <a:lnTo>
                    <a:pt x="0" y="172"/>
                  </a:lnTo>
                  <a:lnTo>
                    <a:pt x="0" y="192"/>
                  </a:lnTo>
                  <a:close/>
                </a:path>
              </a:pathLst>
            </a:custGeom>
            <a:solidFill>
              <a:srgbClr val="0A35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15"/>
            <p:cNvSpPr>
              <a:spLocks/>
            </p:cNvSpPr>
            <p:nvPr/>
          </p:nvSpPr>
          <p:spPr bwMode="auto">
            <a:xfrm>
              <a:off x="6003937" y="1689912"/>
              <a:ext cx="336551" cy="487368"/>
            </a:xfrm>
            <a:custGeom>
              <a:avLst/>
              <a:gdLst>
                <a:gd name="T0" fmla="*/ 192 w 212"/>
                <a:gd name="T1" fmla="*/ 307 h 307"/>
                <a:gd name="T2" fmla="*/ 193 w 212"/>
                <a:gd name="T3" fmla="*/ 87 h 307"/>
                <a:gd name="T4" fmla="*/ 0 w 212"/>
                <a:gd name="T5" fmla="*/ 8 h 307"/>
                <a:gd name="T6" fmla="*/ 11 w 212"/>
                <a:gd name="T7" fmla="*/ 0 h 307"/>
                <a:gd name="T8" fmla="*/ 212 w 212"/>
                <a:gd name="T9" fmla="*/ 79 h 307"/>
                <a:gd name="T10" fmla="*/ 212 w 212"/>
                <a:gd name="T11" fmla="*/ 280 h 307"/>
                <a:gd name="T12" fmla="*/ 192 w 212"/>
                <a:gd name="T13" fmla="*/ 307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2" h="307">
                  <a:moveTo>
                    <a:pt x="192" y="307"/>
                  </a:moveTo>
                  <a:lnTo>
                    <a:pt x="193" y="87"/>
                  </a:lnTo>
                  <a:lnTo>
                    <a:pt x="0" y="8"/>
                  </a:lnTo>
                  <a:lnTo>
                    <a:pt x="11" y="0"/>
                  </a:lnTo>
                  <a:lnTo>
                    <a:pt x="212" y="79"/>
                  </a:lnTo>
                  <a:lnTo>
                    <a:pt x="212" y="280"/>
                  </a:lnTo>
                  <a:lnTo>
                    <a:pt x="192" y="307"/>
                  </a:lnTo>
                  <a:close/>
                </a:path>
              </a:pathLst>
            </a:custGeom>
            <a:solidFill>
              <a:srgbClr val="F9A0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Oval 17"/>
            <p:cNvSpPr>
              <a:spLocks noChangeArrowheads="1"/>
            </p:cNvSpPr>
            <p:nvPr/>
          </p:nvSpPr>
          <p:spPr bwMode="auto">
            <a:xfrm>
              <a:off x="5948374" y="1658162"/>
              <a:ext cx="74613" cy="47626"/>
            </a:xfrm>
            <a:prstGeom prst="ellipse">
              <a:avLst/>
            </a:prstGeom>
            <a:solidFill>
              <a:srgbClr val="0A35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05" name="Freeform 46"/>
          <p:cNvSpPr>
            <a:spLocks/>
          </p:cNvSpPr>
          <p:nvPr/>
        </p:nvSpPr>
        <p:spPr bwMode="auto">
          <a:xfrm rot="1847362" flipH="1">
            <a:off x="-215827" y="767180"/>
            <a:ext cx="1745002" cy="2264547"/>
          </a:xfrm>
          <a:custGeom>
            <a:avLst/>
            <a:gdLst>
              <a:gd name="T0" fmla="*/ 219 w 653"/>
              <a:gd name="T1" fmla="*/ 530 h 770"/>
              <a:gd name="T2" fmla="*/ 252 w 653"/>
              <a:gd name="T3" fmla="*/ 589 h 770"/>
              <a:gd name="T4" fmla="*/ 277 w 653"/>
              <a:gd name="T5" fmla="*/ 616 h 770"/>
              <a:gd name="T6" fmla="*/ 318 w 653"/>
              <a:gd name="T7" fmla="*/ 650 h 770"/>
              <a:gd name="T8" fmla="*/ 348 w 653"/>
              <a:gd name="T9" fmla="*/ 685 h 770"/>
              <a:gd name="T10" fmla="*/ 370 w 653"/>
              <a:gd name="T11" fmla="*/ 751 h 770"/>
              <a:gd name="T12" fmla="*/ 372 w 653"/>
              <a:gd name="T13" fmla="*/ 766 h 770"/>
              <a:gd name="T14" fmla="*/ 404 w 653"/>
              <a:gd name="T15" fmla="*/ 768 h 770"/>
              <a:gd name="T16" fmla="*/ 452 w 653"/>
              <a:gd name="T17" fmla="*/ 768 h 770"/>
              <a:gd name="T18" fmla="*/ 653 w 653"/>
              <a:gd name="T19" fmla="*/ 768 h 770"/>
              <a:gd name="T20" fmla="*/ 638 w 653"/>
              <a:gd name="T21" fmla="*/ 743 h 770"/>
              <a:gd name="T22" fmla="*/ 621 w 653"/>
              <a:gd name="T23" fmla="*/ 708 h 770"/>
              <a:gd name="T24" fmla="*/ 611 w 653"/>
              <a:gd name="T25" fmla="*/ 682 h 770"/>
              <a:gd name="T26" fmla="*/ 601 w 653"/>
              <a:gd name="T27" fmla="*/ 649 h 770"/>
              <a:gd name="T28" fmla="*/ 593 w 653"/>
              <a:gd name="T29" fmla="*/ 619 h 770"/>
              <a:gd name="T30" fmla="*/ 590 w 653"/>
              <a:gd name="T31" fmla="*/ 561 h 770"/>
              <a:gd name="T32" fmla="*/ 584 w 653"/>
              <a:gd name="T33" fmla="*/ 450 h 770"/>
              <a:gd name="T34" fmla="*/ 565 w 653"/>
              <a:gd name="T35" fmla="*/ 333 h 770"/>
              <a:gd name="T36" fmla="*/ 566 w 653"/>
              <a:gd name="T37" fmla="*/ 247 h 770"/>
              <a:gd name="T38" fmla="*/ 536 w 653"/>
              <a:gd name="T39" fmla="*/ 205 h 770"/>
              <a:gd name="T40" fmla="*/ 520 w 653"/>
              <a:gd name="T41" fmla="*/ 195 h 770"/>
              <a:gd name="T42" fmla="*/ 501 w 653"/>
              <a:gd name="T43" fmla="*/ 180 h 770"/>
              <a:gd name="T44" fmla="*/ 446 w 653"/>
              <a:gd name="T45" fmla="*/ 141 h 770"/>
              <a:gd name="T46" fmla="*/ 388 w 653"/>
              <a:gd name="T47" fmla="*/ 81 h 770"/>
              <a:gd name="T48" fmla="*/ 367 w 653"/>
              <a:gd name="T49" fmla="*/ 55 h 770"/>
              <a:gd name="T50" fmla="*/ 285 w 653"/>
              <a:gd name="T51" fmla="*/ 14 h 770"/>
              <a:gd name="T52" fmla="*/ 239 w 653"/>
              <a:gd name="T53" fmla="*/ 12 h 770"/>
              <a:gd name="T54" fmla="*/ 151 w 653"/>
              <a:gd name="T55" fmla="*/ 1 h 770"/>
              <a:gd name="T56" fmla="*/ 114 w 653"/>
              <a:gd name="T57" fmla="*/ 11 h 770"/>
              <a:gd name="T58" fmla="*/ 64 w 653"/>
              <a:gd name="T59" fmla="*/ 31 h 770"/>
              <a:gd name="T60" fmla="*/ 60 w 653"/>
              <a:gd name="T61" fmla="*/ 82 h 770"/>
              <a:gd name="T62" fmla="*/ 121 w 653"/>
              <a:gd name="T63" fmla="*/ 97 h 770"/>
              <a:gd name="T64" fmla="*/ 154 w 653"/>
              <a:gd name="T65" fmla="*/ 109 h 770"/>
              <a:gd name="T66" fmla="*/ 171 w 653"/>
              <a:gd name="T67" fmla="*/ 125 h 770"/>
              <a:gd name="T68" fmla="*/ 227 w 653"/>
              <a:gd name="T69" fmla="*/ 187 h 770"/>
              <a:gd name="T70" fmla="*/ 262 w 653"/>
              <a:gd name="T71" fmla="*/ 221 h 770"/>
              <a:gd name="T72" fmla="*/ 294 w 653"/>
              <a:gd name="T73" fmla="*/ 292 h 770"/>
              <a:gd name="T74" fmla="*/ 252 w 653"/>
              <a:gd name="T75" fmla="*/ 393 h 770"/>
              <a:gd name="T76" fmla="*/ 183 w 653"/>
              <a:gd name="T77" fmla="*/ 375 h 770"/>
              <a:gd name="T78" fmla="*/ 120 w 653"/>
              <a:gd name="T79" fmla="*/ 337 h 770"/>
              <a:gd name="T80" fmla="*/ 18 w 653"/>
              <a:gd name="T81" fmla="*/ 321 h 770"/>
              <a:gd name="T82" fmla="*/ 17 w 653"/>
              <a:gd name="T83" fmla="*/ 363 h 770"/>
              <a:gd name="T84" fmla="*/ 52 w 653"/>
              <a:gd name="T85" fmla="*/ 388 h 770"/>
              <a:gd name="T86" fmla="*/ 125 w 653"/>
              <a:gd name="T87" fmla="*/ 456 h 770"/>
              <a:gd name="T88" fmla="*/ 169 w 653"/>
              <a:gd name="T89" fmla="*/ 486 h 770"/>
              <a:gd name="T90" fmla="*/ 211 w 653"/>
              <a:gd name="T91" fmla="*/ 520 h 770"/>
              <a:gd name="connsiteX0" fmla="*/ 3246 w 9998"/>
              <a:gd name="connsiteY0" fmla="*/ 6872 h 11434"/>
              <a:gd name="connsiteX1" fmla="*/ 3751 w 9998"/>
              <a:gd name="connsiteY1" fmla="*/ 7638 h 11434"/>
              <a:gd name="connsiteX2" fmla="*/ 4134 w 9998"/>
              <a:gd name="connsiteY2" fmla="*/ 7989 h 11434"/>
              <a:gd name="connsiteX3" fmla="*/ 4762 w 9998"/>
              <a:gd name="connsiteY3" fmla="*/ 8431 h 11434"/>
              <a:gd name="connsiteX4" fmla="*/ 5221 w 9998"/>
              <a:gd name="connsiteY4" fmla="*/ 8885 h 11434"/>
              <a:gd name="connsiteX5" fmla="*/ 5558 w 9998"/>
              <a:gd name="connsiteY5" fmla="*/ 9742 h 11434"/>
              <a:gd name="connsiteX6" fmla="*/ 5589 w 9998"/>
              <a:gd name="connsiteY6" fmla="*/ 9937 h 11434"/>
              <a:gd name="connsiteX7" fmla="*/ 6079 w 9998"/>
              <a:gd name="connsiteY7" fmla="*/ 9963 h 11434"/>
              <a:gd name="connsiteX8" fmla="*/ 7784 w 9998"/>
              <a:gd name="connsiteY8" fmla="*/ 11434 h 11434"/>
              <a:gd name="connsiteX9" fmla="*/ 9892 w 9998"/>
              <a:gd name="connsiteY9" fmla="*/ 9963 h 11434"/>
              <a:gd name="connsiteX10" fmla="*/ 9662 w 9998"/>
              <a:gd name="connsiteY10" fmla="*/ 9638 h 11434"/>
              <a:gd name="connsiteX11" fmla="*/ 9402 w 9998"/>
              <a:gd name="connsiteY11" fmla="*/ 9184 h 11434"/>
              <a:gd name="connsiteX12" fmla="*/ 9249 w 9998"/>
              <a:gd name="connsiteY12" fmla="*/ 8846 h 11434"/>
              <a:gd name="connsiteX13" fmla="*/ 9096 w 9998"/>
              <a:gd name="connsiteY13" fmla="*/ 8418 h 11434"/>
              <a:gd name="connsiteX14" fmla="*/ 8973 w 9998"/>
              <a:gd name="connsiteY14" fmla="*/ 8028 h 11434"/>
              <a:gd name="connsiteX15" fmla="*/ 8927 w 9998"/>
              <a:gd name="connsiteY15" fmla="*/ 7275 h 11434"/>
              <a:gd name="connsiteX16" fmla="*/ 8835 w 9998"/>
              <a:gd name="connsiteY16" fmla="*/ 5833 h 11434"/>
              <a:gd name="connsiteX17" fmla="*/ 8544 w 9998"/>
              <a:gd name="connsiteY17" fmla="*/ 4314 h 11434"/>
              <a:gd name="connsiteX18" fmla="*/ 8560 w 9998"/>
              <a:gd name="connsiteY18" fmla="*/ 3197 h 11434"/>
              <a:gd name="connsiteX19" fmla="*/ 8100 w 9998"/>
              <a:gd name="connsiteY19" fmla="*/ 2651 h 11434"/>
              <a:gd name="connsiteX20" fmla="*/ 7855 w 9998"/>
              <a:gd name="connsiteY20" fmla="*/ 2521 h 11434"/>
              <a:gd name="connsiteX21" fmla="*/ 7564 w 9998"/>
              <a:gd name="connsiteY21" fmla="*/ 2327 h 11434"/>
              <a:gd name="connsiteX22" fmla="*/ 6722 w 9998"/>
              <a:gd name="connsiteY22" fmla="*/ 1820 h 11434"/>
              <a:gd name="connsiteX23" fmla="*/ 5834 w 9998"/>
              <a:gd name="connsiteY23" fmla="*/ 1041 h 11434"/>
              <a:gd name="connsiteX24" fmla="*/ 5512 w 9998"/>
              <a:gd name="connsiteY24" fmla="*/ 703 h 11434"/>
              <a:gd name="connsiteX25" fmla="*/ 4256 w 9998"/>
              <a:gd name="connsiteY25" fmla="*/ 171 h 11434"/>
              <a:gd name="connsiteX26" fmla="*/ 3552 w 9998"/>
              <a:gd name="connsiteY26" fmla="*/ 145 h 11434"/>
              <a:gd name="connsiteX27" fmla="*/ 2204 w 9998"/>
              <a:gd name="connsiteY27" fmla="*/ 2 h 11434"/>
              <a:gd name="connsiteX28" fmla="*/ 1638 w 9998"/>
              <a:gd name="connsiteY28" fmla="*/ 132 h 11434"/>
              <a:gd name="connsiteX29" fmla="*/ 872 w 9998"/>
              <a:gd name="connsiteY29" fmla="*/ 392 h 11434"/>
              <a:gd name="connsiteX30" fmla="*/ 811 w 9998"/>
              <a:gd name="connsiteY30" fmla="*/ 1054 h 11434"/>
              <a:gd name="connsiteX31" fmla="*/ 1745 w 9998"/>
              <a:gd name="connsiteY31" fmla="*/ 1249 h 11434"/>
              <a:gd name="connsiteX32" fmla="*/ 2250 w 9998"/>
              <a:gd name="connsiteY32" fmla="*/ 1405 h 11434"/>
              <a:gd name="connsiteX33" fmla="*/ 2511 w 9998"/>
              <a:gd name="connsiteY33" fmla="*/ 1612 h 11434"/>
              <a:gd name="connsiteX34" fmla="*/ 3368 w 9998"/>
              <a:gd name="connsiteY34" fmla="*/ 2418 h 11434"/>
              <a:gd name="connsiteX35" fmla="*/ 3904 w 9998"/>
              <a:gd name="connsiteY35" fmla="*/ 2859 h 11434"/>
              <a:gd name="connsiteX36" fmla="*/ 4394 w 9998"/>
              <a:gd name="connsiteY36" fmla="*/ 3781 h 11434"/>
              <a:gd name="connsiteX37" fmla="*/ 3751 w 9998"/>
              <a:gd name="connsiteY37" fmla="*/ 5093 h 11434"/>
              <a:gd name="connsiteX38" fmla="*/ 2694 w 9998"/>
              <a:gd name="connsiteY38" fmla="*/ 4859 h 11434"/>
              <a:gd name="connsiteX39" fmla="*/ 1730 w 9998"/>
              <a:gd name="connsiteY39" fmla="*/ 4366 h 11434"/>
              <a:gd name="connsiteX40" fmla="*/ 168 w 9998"/>
              <a:gd name="connsiteY40" fmla="*/ 4158 h 11434"/>
              <a:gd name="connsiteX41" fmla="*/ 152 w 9998"/>
              <a:gd name="connsiteY41" fmla="*/ 4703 h 11434"/>
              <a:gd name="connsiteX42" fmla="*/ 688 w 9998"/>
              <a:gd name="connsiteY42" fmla="*/ 5028 h 11434"/>
              <a:gd name="connsiteX43" fmla="*/ 1806 w 9998"/>
              <a:gd name="connsiteY43" fmla="*/ 5911 h 11434"/>
              <a:gd name="connsiteX44" fmla="*/ 2480 w 9998"/>
              <a:gd name="connsiteY44" fmla="*/ 6301 h 11434"/>
              <a:gd name="connsiteX45" fmla="*/ 3123 w 9998"/>
              <a:gd name="connsiteY45" fmla="*/ 6742 h 11434"/>
              <a:gd name="connsiteX0" fmla="*/ 3247 w 10000"/>
              <a:gd name="connsiteY0" fmla="*/ 6009 h 10318"/>
              <a:gd name="connsiteX1" fmla="*/ 3752 w 10000"/>
              <a:gd name="connsiteY1" fmla="*/ 6679 h 10318"/>
              <a:gd name="connsiteX2" fmla="*/ 4135 w 10000"/>
              <a:gd name="connsiteY2" fmla="*/ 6986 h 10318"/>
              <a:gd name="connsiteX3" fmla="*/ 4763 w 10000"/>
              <a:gd name="connsiteY3" fmla="*/ 7373 h 10318"/>
              <a:gd name="connsiteX4" fmla="*/ 5222 w 10000"/>
              <a:gd name="connsiteY4" fmla="*/ 7770 h 10318"/>
              <a:gd name="connsiteX5" fmla="*/ 5559 w 10000"/>
              <a:gd name="connsiteY5" fmla="*/ 8519 h 10318"/>
              <a:gd name="connsiteX6" fmla="*/ 5590 w 10000"/>
              <a:gd name="connsiteY6" fmla="*/ 8690 h 10318"/>
              <a:gd name="connsiteX7" fmla="*/ 7004 w 10000"/>
              <a:gd name="connsiteY7" fmla="*/ 10223 h 10318"/>
              <a:gd name="connsiteX8" fmla="*/ 7786 w 10000"/>
              <a:gd name="connsiteY8" fmla="*/ 9999 h 10318"/>
              <a:gd name="connsiteX9" fmla="*/ 9894 w 10000"/>
              <a:gd name="connsiteY9" fmla="*/ 8712 h 10318"/>
              <a:gd name="connsiteX10" fmla="*/ 9664 w 10000"/>
              <a:gd name="connsiteY10" fmla="*/ 8428 h 10318"/>
              <a:gd name="connsiteX11" fmla="*/ 9404 w 10000"/>
              <a:gd name="connsiteY11" fmla="*/ 8031 h 10318"/>
              <a:gd name="connsiteX12" fmla="*/ 9251 w 10000"/>
              <a:gd name="connsiteY12" fmla="*/ 7736 h 10318"/>
              <a:gd name="connsiteX13" fmla="*/ 9098 w 10000"/>
              <a:gd name="connsiteY13" fmla="*/ 7361 h 10318"/>
              <a:gd name="connsiteX14" fmla="*/ 8975 w 10000"/>
              <a:gd name="connsiteY14" fmla="*/ 7020 h 10318"/>
              <a:gd name="connsiteX15" fmla="*/ 8929 w 10000"/>
              <a:gd name="connsiteY15" fmla="*/ 6362 h 10318"/>
              <a:gd name="connsiteX16" fmla="*/ 8837 w 10000"/>
              <a:gd name="connsiteY16" fmla="*/ 5100 h 10318"/>
              <a:gd name="connsiteX17" fmla="*/ 8546 w 10000"/>
              <a:gd name="connsiteY17" fmla="*/ 3772 h 10318"/>
              <a:gd name="connsiteX18" fmla="*/ 8562 w 10000"/>
              <a:gd name="connsiteY18" fmla="*/ 2795 h 10318"/>
              <a:gd name="connsiteX19" fmla="*/ 8102 w 10000"/>
              <a:gd name="connsiteY19" fmla="*/ 2318 h 10318"/>
              <a:gd name="connsiteX20" fmla="*/ 7857 w 10000"/>
              <a:gd name="connsiteY20" fmla="*/ 2204 h 10318"/>
              <a:gd name="connsiteX21" fmla="*/ 7566 w 10000"/>
              <a:gd name="connsiteY21" fmla="*/ 2034 h 10318"/>
              <a:gd name="connsiteX22" fmla="*/ 6723 w 10000"/>
              <a:gd name="connsiteY22" fmla="*/ 1591 h 10318"/>
              <a:gd name="connsiteX23" fmla="*/ 5835 w 10000"/>
              <a:gd name="connsiteY23" fmla="*/ 909 h 10318"/>
              <a:gd name="connsiteX24" fmla="*/ 5513 w 10000"/>
              <a:gd name="connsiteY24" fmla="*/ 614 h 10318"/>
              <a:gd name="connsiteX25" fmla="*/ 4257 w 10000"/>
              <a:gd name="connsiteY25" fmla="*/ 149 h 10318"/>
              <a:gd name="connsiteX26" fmla="*/ 3553 w 10000"/>
              <a:gd name="connsiteY26" fmla="*/ 126 h 10318"/>
              <a:gd name="connsiteX27" fmla="*/ 2204 w 10000"/>
              <a:gd name="connsiteY27" fmla="*/ 1 h 10318"/>
              <a:gd name="connsiteX28" fmla="*/ 1638 w 10000"/>
              <a:gd name="connsiteY28" fmla="*/ 114 h 10318"/>
              <a:gd name="connsiteX29" fmla="*/ 872 w 10000"/>
              <a:gd name="connsiteY29" fmla="*/ 342 h 10318"/>
              <a:gd name="connsiteX30" fmla="*/ 811 w 10000"/>
              <a:gd name="connsiteY30" fmla="*/ 921 h 10318"/>
              <a:gd name="connsiteX31" fmla="*/ 1745 w 10000"/>
              <a:gd name="connsiteY31" fmla="*/ 1091 h 10318"/>
              <a:gd name="connsiteX32" fmla="*/ 2250 w 10000"/>
              <a:gd name="connsiteY32" fmla="*/ 1228 h 10318"/>
              <a:gd name="connsiteX33" fmla="*/ 2512 w 10000"/>
              <a:gd name="connsiteY33" fmla="*/ 1409 h 10318"/>
              <a:gd name="connsiteX34" fmla="*/ 3369 w 10000"/>
              <a:gd name="connsiteY34" fmla="*/ 2114 h 10318"/>
              <a:gd name="connsiteX35" fmla="*/ 3905 w 10000"/>
              <a:gd name="connsiteY35" fmla="*/ 2499 h 10318"/>
              <a:gd name="connsiteX36" fmla="*/ 4395 w 10000"/>
              <a:gd name="connsiteY36" fmla="*/ 3306 h 10318"/>
              <a:gd name="connsiteX37" fmla="*/ 3752 w 10000"/>
              <a:gd name="connsiteY37" fmla="*/ 4453 h 10318"/>
              <a:gd name="connsiteX38" fmla="*/ 2695 w 10000"/>
              <a:gd name="connsiteY38" fmla="*/ 4249 h 10318"/>
              <a:gd name="connsiteX39" fmla="*/ 1730 w 10000"/>
              <a:gd name="connsiteY39" fmla="*/ 3817 h 10318"/>
              <a:gd name="connsiteX40" fmla="*/ 168 w 10000"/>
              <a:gd name="connsiteY40" fmla="*/ 3636 h 10318"/>
              <a:gd name="connsiteX41" fmla="*/ 152 w 10000"/>
              <a:gd name="connsiteY41" fmla="*/ 4112 h 10318"/>
              <a:gd name="connsiteX42" fmla="*/ 688 w 10000"/>
              <a:gd name="connsiteY42" fmla="*/ 4396 h 10318"/>
              <a:gd name="connsiteX43" fmla="*/ 1806 w 10000"/>
              <a:gd name="connsiteY43" fmla="*/ 5169 h 10318"/>
              <a:gd name="connsiteX44" fmla="*/ 2480 w 10000"/>
              <a:gd name="connsiteY44" fmla="*/ 5510 h 10318"/>
              <a:gd name="connsiteX45" fmla="*/ 3124 w 10000"/>
              <a:gd name="connsiteY45" fmla="*/ 5895 h 10318"/>
              <a:gd name="connsiteX0" fmla="*/ 3247 w 10000"/>
              <a:gd name="connsiteY0" fmla="*/ 6009 h 10358"/>
              <a:gd name="connsiteX1" fmla="*/ 3752 w 10000"/>
              <a:gd name="connsiteY1" fmla="*/ 6679 h 10358"/>
              <a:gd name="connsiteX2" fmla="*/ 4135 w 10000"/>
              <a:gd name="connsiteY2" fmla="*/ 6986 h 10358"/>
              <a:gd name="connsiteX3" fmla="*/ 4763 w 10000"/>
              <a:gd name="connsiteY3" fmla="*/ 7373 h 10358"/>
              <a:gd name="connsiteX4" fmla="*/ 5222 w 10000"/>
              <a:gd name="connsiteY4" fmla="*/ 7770 h 10358"/>
              <a:gd name="connsiteX5" fmla="*/ 5559 w 10000"/>
              <a:gd name="connsiteY5" fmla="*/ 8519 h 10358"/>
              <a:gd name="connsiteX6" fmla="*/ 6557 w 10000"/>
              <a:gd name="connsiteY6" fmla="*/ 10348 h 10358"/>
              <a:gd name="connsiteX7" fmla="*/ 7004 w 10000"/>
              <a:gd name="connsiteY7" fmla="*/ 10223 h 10358"/>
              <a:gd name="connsiteX8" fmla="*/ 7786 w 10000"/>
              <a:gd name="connsiteY8" fmla="*/ 9999 h 10358"/>
              <a:gd name="connsiteX9" fmla="*/ 9894 w 10000"/>
              <a:gd name="connsiteY9" fmla="*/ 8712 h 10358"/>
              <a:gd name="connsiteX10" fmla="*/ 9664 w 10000"/>
              <a:gd name="connsiteY10" fmla="*/ 8428 h 10358"/>
              <a:gd name="connsiteX11" fmla="*/ 9404 w 10000"/>
              <a:gd name="connsiteY11" fmla="*/ 8031 h 10358"/>
              <a:gd name="connsiteX12" fmla="*/ 9251 w 10000"/>
              <a:gd name="connsiteY12" fmla="*/ 7736 h 10358"/>
              <a:gd name="connsiteX13" fmla="*/ 9098 w 10000"/>
              <a:gd name="connsiteY13" fmla="*/ 7361 h 10358"/>
              <a:gd name="connsiteX14" fmla="*/ 8975 w 10000"/>
              <a:gd name="connsiteY14" fmla="*/ 7020 h 10358"/>
              <a:gd name="connsiteX15" fmla="*/ 8929 w 10000"/>
              <a:gd name="connsiteY15" fmla="*/ 6362 h 10358"/>
              <a:gd name="connsiteX16" fmla="*/ 8837 w 10000"/>
              <a:gd name="connsiteY16" fmla="*/ 5100 h 10358"/>
              <a:gd name="connsiteX17" fmla="*/ 8546 w 10000"/>
              <a:gd name="connsiteY17" fmla="*/ 3772 h 10358"/>
              <a:gd name="connsiteX18" fmla="*/ 8562 w 10000"/>
              <a:gd name="connsiteY18" fmla="*/ 2795 h 10358"/>
              <a:gd name="connsiteX19" fmla="*/ 8102 w 10000"/>
              <a:gd name="connsiteY19" fmla="*/ 2318 h 10358"/>
              <a:gd name="connsiteX20" fmla="*/ 7857 w 10000"/>
              <a:gd name="connsiteY20" fmla="*/ 2204 h 10358"/>
              <a:gd name="connsiteX21" fmla="*/ 7566 w 10000"/>
              <a:gd name="connsiteY21" fmla="*/ 2034 h 10358"/>
              <a:gd name="connsiteX22" fmla="*/ 6723 w 10000"/>
              <a:gd name="connsiteY22" fmla="*/ 1591 h 10358"/>
              <a:gd name="connsiteX23" fmla="*/ 5835 w 10000"/>
              <a:gd name="connsiteY23" fmla="*/ 909 h 10358"/>
              <a:gd name="connsiteX24" fmla="*/ 5513 w 10000"/>
              <a:gd name="connsiteY24" fmla="*/ 614 h 10358"/>
              <a:gd name="connsiteX25" fmla="*/ 4257 w 10000"/>
              <a:gd name="connsiteY25" fmla="*/ 149 h 10358"/>
              <a:gd name="connsiteX26" fmla="*/ 3553 w 10000"/>
              <a:gd name="connsiteY26" fmla="*/ 126 h 10358"/>
              <a:gd name="connsiteX27" fmla="*/ 2204 w 10000"/>
              <a:gd name="connsiteY27" fmla="*/ 1 h 10358"/>
              <a:gd name="connsiteX28" fmla="*/ 1638 w 10000"/>
              <a:gd name="connsiteY28" fmla="*/ 114 h 10358"/>
              <a:gd name="connsiteX29" fmla="*/ 872 w 10000"/>
              <a:gd name="connsiteY29" fmla="*/ 342 h 10358"/>
              <a:gd name="connsiteX30" fmla="*/ 811 w 10000"/>
              <a:gd name="connsiteY30" fmla="*/ 921 h 10358"/>
              <a:gd name="connsiteX31" fmla="*/ 1745 w 10000"/>
              <a:gd name="connsiteY31" fmla="*/ 1091 h 10358"/>
              <a:gd name="connsiteX32" fmla="*/ 2250 w 10000"/>
              <a:gd name="connsiteY32" fmla="*/ 1228 h 10358"/>
              <a:gd name="connsiteX33" fmla="*/ 2512 w 10000"/>
              <a:gd name="connsiteY33" fmla="*/ 1409 h 10358"/>
              <a:gd name="connsiteX34" fmla="*/ 3369 w 10000"/>
              <a:gd name="connsiteY34" fmla="*/ 2114 h 10358"/>
              <a:gd name="connsiteX35" fmla="*/ 3905 w 10000"/>
              <a:gd name="connsiteY35" fmla="*/ 2499 h 10358"/>
              <a:gd name="connsiteX36" fmla="*/ 4395 w 10000"/>
              <a:gd name="connsiteY36" fmla="*/ 3306 h 10358"/>
              <a:gd name="connsiteX37" fmla="*/ 3752 w 10000"/>
              <a:gd name="connsiteY37" fmla="*/ 4453 h 10358"/>
              <a:gd name="connsiteX38" fmla="*/ 2695 w 10000"/>
              <a:gd name="connsiteY38" fmla="*/ 4249 h 10358"/>
              <a:gd name="connsiteX39" fmla="*/ 1730 w 10000"/>
              <a:gd name="connsiteY39" fmla="*/ 3817 h 10358"/>
              <a:gd name="connsiteX40" fmla="*/ 168 w 10000"/>
              <a:gd name="connsiteY40" fmla="*/ 3636 h 10358"/>
              <a:gd name="connsiteX41" fmla="*/ 152 w 10000"/>
              <a:gd name="connsiteY41" fmla="*/ 4112 h 10358"/>
              <a:gd name="connsiteX42" fmla="*/ 688 w 10000"/>
              <a:gd name="connsiteY42" fmla="*/ 4396 h 10358"/>
              <a:gd name="connsiteX43" fmla="*/ 1806 w 10000"/>
              <a:gd name="connsiteY43" fmla="*/ 5169 h 10358"/>
              <a:gd name="connsiteX44" fmla="*/ 2480 w 10000"/>
              <a:gd name="connsiteY44" fmla="*/ 5510 h 10358"/>
              <a:gd name="connsiteX45" fmla="*/ 3124 w 10000"/>
              <a:gd name="connsiteY45" fmla="*/ 5895 h 10358"/>
              <a:gd name="connsiteX0" fmla="*/ 3247 w 10000"/>
              <a:gd name="connsiteY0" fmla="*/ 6009 h 11324"/>
              <a:gd name="connsiteX1" fmla="*/ 3752 w 10000"/>
              <a:gd name="connsiteY1" fmla="*/ 6679 h 11324"/>
              <a:gd name="connsiteX2" fmla="*/ 4135 w 10000"/>
              <a:gd name="connsiteY2" fmla="*/ 6986 h 11324"/>
              <a:gd name="connsiteX3" fmla="*/ 4763 w 10000"/>
              <a:gd name="connsiteY3" fmla="*/ 7373 h 11324"/>
              <a:gd name="connsiteX4" fmla="*/ 5222 w 10000"/>
              <a:gd name="connsiteY4" fmla="*/ 7770 h 11324"/>
              <a:gd name="connsiteX5" fmla="*/ 5559 w 10000"/>
              <a:gd name="connsiteY5" fmla="*/ 8519 h 11324"/>
              <a:gd name="connsiteX6" fmla="*/ 7171 w 10000"/>
              <a:gd name="connsiteY6" fmla="*/ 11323 h 11324"/>
              <a:gd name="connsiteX7" fmla="*/ 7004 w 10000"/>
              <a:gd name="connsiteY7" fmla="*/ 10223 h 11324"/>
              <a:gd name="connsiteX8" fmla="*/ 7786 w 10000"/>
              <a:gd name="connsiteY8" fmla="*/ 9999 h 11324"/>
              <a:gd name="connsiteX9" fmla="*/ 9894 w 10000"/>
              <a:gd name="connsiteY9" fmla="*/ 8712 h 11324"/>
              <a:gd name="connsiteX10" fmla="*/ 9664 w 10000"/>
              <a:gd name="connsiteY10" fmla="*/ 8428 h 11324"/>
              <a:gd name="connsiteX11" fmla="*/ 9404 w 10000"/>
              <a:gd name="connsiteY11" fmla="*/ 8031 h 11324"/>
              <a:gd name="connsiteX12" fmla="*/ 9251 w 10000"/>
              <a:gd name="connsiteY12" fmla="*/ 7736 h 11324"/>
              <a:gd name="connsiteX13" fmla="*/ 9098 w 10000"/>
              <a:gd name="connsiteY13" fmla="*/ 7361 h 11324"/>
              <a:gd name="connsiteX14" fmla="*/ 8975 w 10000"/>
              <a:gd name="connsiteY14" fmla="*/ 7020 h 11324"/>
              <a:gd name="connsiteX15" fmla="*/ 8929 w 10000"/>
              <a:gd name="connsiteY15" fmla="*/ 6362 h 11324"/>
              <a:gd name="connsiteX16" fmla="*/ 8837 w 10000"/>
              <a:gd name="connsiteY16" fmla="*/ 5100 h 11324"/>
              <a:gd name="connsiteX17" fmla="*/ 8546 w 10000"/>
              <a:gd name="connsiteY17" fmla="*/ 3772 h 11324"/>
              <a:gd name="connsiteX18" fmla="*/ 8562 w 10000"/>
              <a:gd name="connsiteY18" fmla="*/ 2795 h 11324"/>
              <a:gd name="connsiteX19" fmla="*/ 8102 w 10000"/>
              <a:gd name="connsiteY19" fmla="*/ 2318 h 11324"/>
              <a:gd name="connsiteX20" fmla="*/ 7857 w 10000"/>
              <a:gd name="connsiteY20" fmla="*/ 2204 h 11324"/>
              <a:gd name="connsiteX21" fmla="*/ 7566 w 10000"/>
              <a:gd name="connsiteY21" fmla="*/ 2034 h 11324"/>
              <a:gd name="connsiteX22" fmla="*/ 6723 w 10000"/>
              <a:gd name="connsiteY22" fmla="*/ 1591 h 11324"/>
              <a:gd name="connsiteX23" fmla="*/ 5835 w 10000"/>
              <a:gd name="connsiteY23" fmla="*/ 909 h 11324"/>
              <a:gd name="connsiteX24" fmla="*/ 5513 w 10000"/>
              <a:gd name="connsiteY24" fmla="*/ 614 h 11324"/>
              <a:gd name="connsiteX25" fmla="*/ 4257 w 10000"/>
              <a:gd name="connsiteY25" fmla="*/ 149 h 11324"/>
              <a:gd name="connsiteX26" fmla="*/ 3553 w 10000"/>
              <a:gd name="connsiteY26" fmla="*/ 126 h 11324"/>
              <a:gd name="connsiteX27" fmla="*/ 2204 w 10000"/>
              <a:gd name="connsiteY27" fmla="*/ 1 h 11324"/>
              <a:gd name="connsiteX28" fmla="*/ 1638 w 10000"/>
              <a:gd name="connsiteY28" fmla="*/ 114 h 11324"/>
              <a:gd name="connsiteX29" fmla="*/ 872 w 10000"/>
              <a:gd name="connsiteY29" fmla="*/ 342 h 11324"/>
              <a:gd name="connsiteX30" fmla="*/ 811 w 10000"/>
              <a:gd name="connsiteY30" fmla="*/ 921 h 11324"/>
              <a:gd name="connsiteX31" fmla="*/ 1745 w 10000"/>
              <a:gd name="connsiteY31" fmla="*/ 1091 h 11324"/>
              <a:gd name="connsiteX32" fmla="*/ 2250 w 10000"/>
              <a:gd name="connsiteY32" fmla="*/ 1228 h 11324"/>
              <a:gd name="connsiteX33" fmla="*/ 2512 w 10000"/>
              <a:gd name="connsiteY33" fmla="*/ 1409 h 11324"/>
              <a:gd name="connsiteX34" fmla="*/ 3369 w 10000"/>
              <a:gd name="connsiteY34" fmla="*/ 2114 h 11324"/>
              <a:gd name="connsiteX35" fmla="*/ 3905 w 10000"/>
              <a:gd name="connsiteY35" fmla="*/ 2499 h 11324"/>
              <a:gd name="connsiteX36" fmla="*/ 4395 w 10000"/>
              <a:gd name="connsiteY36" fmla="*/ 3306 h 11324"/>
              <a:gd name="connsiteX37" fmla="*/ 3752 w 10000"/>
              <a:gd name="connsiteY37" fmla="*/ 4453 h 11324"/>
              <a:gd name="connsiteX38" fmla="*/ 2695 w 10000"/>
              <a:gd name="connsiteY38" fmla="*/ 4249 h 11324"/>
              <a:gd name="connsiteX39" fmla="*/ 1730 w 10000"/>
              <a:gd name="connsiteY39" fmla="*/ 3817 h 11324"/>
              <a:gd name="connsiteX40" fmla="*/ 168 w 10000"/>
              <a:gd name="connsiteY40" fmla="*/ 3636 h 11324"/>
              <a:gd name="connsiteX41" fmla="*/ 152 w 10000"/>
              <a:gd name="connsiteY41" fmla="*/ 4112 h 11324"/>
              <a:gd name="connsiteX42" fmla="*/ 688 w 10000"/>
              <a:gd name="connsiteY42" fmla="*/ 4396 h 11324"/>
              <a:gd name="connsiteX43" fmla="*/ 1806 w 10000"/>
              <a:gd name="connsiteY43" fmla="*/ 5169 h 11324"/>
              <a:gd name="connsiteX44" fmla="*/ 2480 w 10000"/>
              <a:gd name="connsiteY44" fmla="*/ 5510 h 11324"/>
              <a:gd name="connsiteX45" fmla="*/ 3124 w 10000"/>
              <a:gd name="connsiteY45" fmla="*/ 5895 h 11324"/>
              <a:gd name="connsiteX0" fmla="*/ 3247 w 9937"/>
              <a:gd name="connsiteY0" fmla="*/ 6009 h 11324"/>
              <a:gd name="connsiteX1" fmla="*/ 3752 w 9937"/>
              <a:gd name="connsiteY1" fmla="*/ 6679 h 11324"/>
              <a:gd name="connsiteX2" fmla="*/ 4135 w 9937"/>
              <a:gd name="connsiteY2" fmla="*/ 6986 h 11324"/>
              <a:gd name="connsiteX3" fmla="*/ 4763 w 9937"/>
              <a:gd name="connsiteY3" fmla="*/ 7373 h 11324"/>
              <a:gd name="connsiteX4" fmla="*/ 5222 w 9937"/>
              <a:gd name="connsiteY4" fmla="*/ 7770 h 11324"/>
              <a:gd name="connsiteX5" fmla="*/ 5559 w 9937"/>
              <a:gd name="connsiteY5" fmla="*/ 8519 h 11324"/>
              <a:gd name="connsiteX6" fmla="*/ 7171 w 9937"/>
              <a:gd name="connsiteY6" fmla="*/ 11323 h 11324"/>
              <a:gd name="connsiteX7" fmla="*/ 7004 w 9937"/>
              <a:gd name="connsiteY7" fmla="*/ 10223 h 11324"/>
              <a:gd name="connsiteX8" fmla="*/ 8722 w 9937"/>
              <a:gd name="connsiteY8" fmla="*/ 10240 h 11324"/>
              <a:gd name="connsiteX9" fmla="*/ 9894 w 9937"/>
              <a:gd name="connsiteY9" fmla="*/ 8712 h 11324"/>
              <a:gd name="connsiteX10" fmla="*/ 9664 w 9937"/>
              <a:gd name="connsiteY10" fmla="*/ 8428 h 11324"/>
              <a:gd name="connsiteX11" fmla="*/ 9404 w 9937"/>
              <a:gd name="connsiteY11" fmla="*/ 8031 h 11324"/>
              <a:gd name="connsiteX12" fmla="*/ 9251 w 9937"/>
              <a:gd name="connsiteY12" fmla="*/ 7736 h 11324"/>
              <a:gd name="connsiteX13" fmla="*/ 9098 w 9937"/>
              <a:gd name="connsiteY13" fmla="*/ 7361 h 11324"/>
              <a:gd name="connsiteX14" fmla="*/ 8975 w 9937"/>
              <a:gd name="connsiteY14" fmla="*/ 7020 h 11324"/>
              <a:gd name="connsiteX15" fmla="*/ 8929 w 9937"/>
              <a:gd name="connsiteY15" fmla="*/ 6362 h 11324"/>
              <a:gd name="connsiteX16" fmla="*/ 8837 w 9937"/>
              <a:gd name="connsiteY16" fmla="*/ 5100 h 11324"/>
              <a:gd name="connsiteX17" fmla="*/ 8546 w 9937"/>
              <a:gd name="connsiteY17" fmla="*/ 3772 h 11324"/>
              <a:gd name="connsiteX18" fmla="*/ 8562 w 9937"/>
              <a:gd name="connsiteY18" fmla="*/ 2795 h 11324"/>
              <a:gd name="connsiteX19" fmla="*/ 8102 w 9937"/>
              <a:gd name="connsiteY19" fmla="*/ 2318 h 11324"/>
              <a:gd name="connsiteX20" fmla="*/ 7857 w 9937"/>
              <a:gd name="connsiteY20" fmla="*/ 2204 h 11324"/>
              <a:gd name="connsiteX21" fmla="*/ 7566 w 9937"/>
              <a:gd name="connsiteY21" fmla="*/ 2034 h 11324"/>
              <a:gd name="connsiteX22" fmla="*/ 6723 w 9937"/>
              <a:gd name="connsiteY22" fmla="*/ 1591 h 11324"/>
              <a:gd name="connsiteX23" fmla="*/ 5835 w 9937"/>
              <a:gd name="connsiteY23" fmla="*/ 909 h 11324"/>
              <a:gd name="connsiteX24" fmla="*/ 5513 w 9937"/>
              <a:gd name="connsiteY24" fmla="*/ 614 h 11324"/>
              <a:gd name="connsiteX25" fmla="*/ 4257 w 9937"/>
              <a:gd name="connsiteY25" fmla="*/ 149 h 11324"/>
              <a:gd name="connsiteX26" fmla="*/ 3553 w 9937"/>
              <a:gd name="connsiteY26" fmla="*/ 126 h 11324"/>
              <a:gd name="connsiteX27" fmla="*/ 2204 w 9937"/>
              <a:gd name="connsiteY27" fmla="*/ 1 h 11324"/>
              <a:gd name="connsiteX28" fmla="*/ 1638 w 9937"/>
              <a:gd name="connsiteY28" fmla="*/ 114 h 11324"/>
              <a:gd name="connsiteX29" fmla="*/ 872 w 9937"/>
              <a:gd name="connsiteY29" fmla="*/ 342 h 11324"/>
              <a:gd name="connsiteX30" fmla="*/ 811 w 9937"/>
              <a:gd name="connsiteY30" fmla="*/ 921 h 11324"/>
              <a:gd name="connsiteX31" fmla="*/ 1745 w 9937"/>
              <a:gd name="connsiteY31" fmla="*/ 1091 h 11324"/>
              <a:gd name="connsiteX32" fmla="*/ 2250 w 9937"/>
              <a:gd name="connsiteY32" fmla="*/ 1228 h 11324"/>
              <a:gd name="connsiteX33" fmla="*/ 2512 w 9937"/>
              <a:gd name="connsiteY33" fmla="*/ 1409 h 11324"/>
              <a:gd name="connsiteX34" fmla="*/ 3369 w 9937"/>
              <a:gd name="connsiteY34" fmla="*/ 2114 h 11324"/>
              <a:gd name="connsiteX35" fmla="*/ 3905 w 9937"/>
              <a:gd name="connsiteY35" fmla="*/ 2499 h 11324"/>
              <a:gd name="connsiteX36" fmla="*/ 4395 w 9937"/>
              <a:gd name="connsiteY36" fmla="*/ 3306 h 11324"/>
              <a:gd name="connsiteX37" fmla="*/ 3752 w 9937"/>
              <a:gd name="connsiteY37" fmla="*/ 4453 h 11324"/>
              <a:gd name="connsiteX38" fmla="*/ 2695 w 9937"/>
              <a:gd name="connsiteY38" fmla="*/ 4249 h 11324"/>
              <a:gd name="connsiteX39" fmla="*/ 1730 w 9937"/>
              <a:gd name="connsiteY39" fmla="*/ 3817 h 11324"/>
              <a:gd name="connsiteX40" fmla="*/ 168 w 9937"/>
              <a:gd name="connsiteY40" fmla="*/ 3636 h 11324"/>
              <a:gd name="connsiteX41" fmla="*/ 152 w 9937"/>
              <a:gd name="connsiteY41" fmla="*/ 4112 h 11324"/>
              <a:gd name="connsiteX42" fmla="*/ 688 w 9937"/>
              <a:gd name="connsiteY42" fmla="*/ 4396 h 11324"/>
              <a:gd name="connsiteX43" fmla="*/ 1806 w 9937"/>
              <a:gd name="connsiteY43" fmla="*/ 5169 h 11324"/>
              <a:gd name="connsiteX44" fmla="*/ 2480 w 9937"/>
              <a:gd name="connsiteY44" fmla="*/ 5510 h 11324"/>
              <a:gd name="connsiteX45" fmla="*/ 3124 w 9937"/>
              <a:gd name="connsiteY45" fmla="*/ 5895 h 11324"/>
              <a:gd name="connsiteX0" fmla="*/ 3268 w 10001"/>
              <a:gd name="connsiteY0" fmla="*/ 5306 h 10002"/>
              <a:gd name="connsiteX1" fmla="*/ 3776 w 10001"/>
              <a:gd name="connsiteY1" fmla="*/ 5898 h 10002"/>
              <a:gd name="connsiteX2" fmla="*/ 4161 w 10001"/>
              <a:gd name="connsiteY2" fmla="*/ 6169 h 10002"/>
              <a:gd name="connsiteX3" fmla="*/ 4793 w 10001"/>
              <a:gd name="connsiteY3" fmla="*/ 6511 h 10002"/>
              <a:gd name="connsiteX4" fmla="*/ 5255 w 10001"/>
              <a:gd name="connsiteY4" fmla="*/ 6862 h 10002"/>
              <a:gd name="connsiteX5" fmla="*/ 5594 w 10001"/>
              <a:gd name="connsiteY5" fmla="*/ 7523 h 10002"/>
              <a:gd name="connsiteX6" fmla="*/ 7216 w 10001"/>
              <a:gd name="connsiteY6" fmla="*/ 9999 h 10002"/>
              <a:gd name="connsiteX7" fmla="*/ 7970 w 10001"/>
              <a:gd name="connsiteY7" fmla="*/ 9589 h 10002"/>
              <a:gd name="connsiteX8" fmla="*/ 8777 w 10001"/>
              <a:gd name="connsiteY8" fmla="*/ 9043 h 10002"/>
              <a:gd name="connsiteX9" fmla="*/ 9957 w 10001"/>
              <a:gd name="connsiteY9" fmla="*/ 7693 h 10002"/>
              <a:gd name="connsiteX10" fmla="*/ 9725 w 10001"/>
              <a:gd name="connsiteY10" fmla="*/ 7443 h 10002"/>
              <a:gd name="connsiteX11" fmla="*/ 9464 w 10001"/>
              <a:gd name="connsiteY11" fmla="*/ 7092 h 10002"/>
              <a:gd name="connsiteX12" fmla="*/ 9310 w 10001"/>
              <a:gd name="connsiteY12" fmla="*/ 6832 h 10002"/>
              <a:gd name="connsiteX13" fmla="*/ 9156 w 10001"/>
              <a:gd name="connsiteY13" fmla="*/ 6500 h 10002"/>
              <a:gd name="connsiteX14" fmla="*/ 9032 w 10001"/>
              <a:gd name="connsiteY14" fmla="*/ 6199 h 10002"/>
              <a:gd name="connsiteX15" fmla="*/ 8986 w 10001"/>
              <a:gd name="connsiteY15" fmla="*/ 5618 h 10002"/>
              <a:gd name="connsiteX16" fmla="*/ 8893 w 10001"/>
              <a:gd name="connsiteY16" fmla="*/ 4504 h 10002"/>
              <a:gd name="connsiteX17" fmla="*/ 8600 w 10001"/>
              <a:gd name="connsiteY17" fmla="*/ 3331 h 10002"/>
              <a:gd name="connsiteX18" fmla="*/ 8616 w 10001"/>
              <a:gd name="connsiteY18" fmla="*/ 2468 h 10002"/>
              <a:gd name="connsiteX19" fmla="*/ 8153 w 10001"/>
              <a:gd name="connsiteY19" fmla="*/ 2047 h 10002"/>
              <a:gd name="connsiteX20" fmla="*/ 7907 w 10001"/>
              <a:gd name="connsiteY20" fmla="*/ 1946 h 10002"/>
              <a:gd name="connsiteX21" fmla="*/ 7614 w 10001"/>
              <a:gd name="connsiteY21" fmla="*/ 1796 h 10002"/>
              <a:gd name="connsiteX22" fmla="*/ 6766 w 10001"/>
              <a:gd name="connsiteY22" fmla="*/ 1405 h 10002"/>
              <a:gd name="connsiteX23" fmla="*/ 5872 w 10001"/>
              <a:gd name="connsiteY23" fmla="*/ 803 h 10002"/>
              <a:gd name="connsiteX24" fmla="*/ 5548 w 10001"/>
              <a:gd name="connsiteY24" fmla="*/ 542 h 10002"/>
              <a:gd name="connsiteX25" fmla="*/ 4284 w 10001"/>
              <a:gd name="connsiteY25" fmla="*/ 132 h 10002"/>
              <a:gd name="connsiteX26" fmla="*/ 3576 w 10001"/>
              <a:gd name="connsiteY26" fmla="*/ 111 h 10002"/>
              <a:gd name="connsiteX27" fmla="*/ 2218 w 10001"/>
              <a:gd name="connsiteY27" fmla="*/ 1 h 10002"/>
              <a:gd name="connsiteX28" fmla="*/ 1648 w 10001"/>
              <a:gd name="connsiteY28" fmla="*/ 101 h 10002"/>
              <a:gd name="connsiteX29" fmla="*/ 878 w 10001"/>
              <a:gd name="connsiteY29" fmla="*/ 302 h 10002"/>
              <a:gd name="connsiteX30" fmla="*/ 816 w 10001"/>
              <a:gd name="connsiteY30" fmla="*/ 813 h 10002"/>
              <a:gd name="connsiteX31" fmla="*/ 1756 w 10001"/>
              <a:gd name="connsiteY31" fmla="*/ 963 h 10002"/>
              <a:gd name="connsiteX32" fmla="*/ 2264 w 10001"/>
              <a:gd name="connsiteY32" fmla="*/ 1084 h 10002"/>
              <a:gd name="connsiteX33" fmla="*/ 2528 w 10001"/>
              <a:gd name="connsiteY33" fmla="*/ 1244 h 10002"/>
              <a:gd name="connsiteX34" fmla="*/ 3390 w 10001"/>
              <a:gd name="connsiteY34" fmla="*/ 1867 h 10002"/>
              <a:gd name="connsiteX35" fmla="*/ 3930 w 10001"/>
              <a:gd name="connsiteY35" fmla="*/ 2207 h 10002"/>
              <a:gd name="connsiteX36" fmla="*/ 4423 w 10001"/>
              <a:gd name="connsiteY36" fmla="*/ 2919 h 10002"/>
              <a:gd name="connsiteX37" fmla="*/ 3776 w 10001"/>
              <a:gd name="connsiteY37" fmla="*/ 3932 h 10002"/>
              <a:gd name="connsiteX38" fmla="*/ 2712 w 10001"/>
              <a:gd name="connsiteY38" fmla="*/ 3752 h 10002"/>
              <a:gd name="connsiteX39" fmla="*/ 1741 w 10001"/>
              <a:gd name="connsiteY39" fmla="*/ 3371 h 10002"/>
              <a:gd name="connsiteX40" fmla="*/ 169 w 10001"/>
              <a:gd name="connsiteY40" fmla="*/ 3211 h 10002"/>
              <a:gd name="connsiteX41" fmla="*/ 153 w 10001"/>
              <a:gd name="connsiteY41" fmla="*/ 3631 h 10002"/>
              <a:gd name="connsiteX42" fmla="*/ 692 w 10001"/>
              <a:gd name="connsiteY42" fmla="*/ 3882 h 10002"/>
              <a:gd name="connsiteX43" fmla="*/ 1817 w 10001"/>
              <a:gd name="connsiteY43" fmla="*/ 4565 h 10002"/>
              <a:gd name="connsiteX44" fmla="*/ 2496 w 10001"/>
              <a:gd name="connsiteY44" fmla="*/ 4866 h 10002"/>
              <a:gd name="connsiteX45" fmla="*/ 3144 w 10001"/>
              <a:gd name="connsiteY45" fmla="*/ 5206 h 10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10001" h="10002">
                <a:moveTo>
                  <a:pt x="3268" y="5306"/>
                </a:moveTo>
                <a:cubicBezTo>
                  <a:pt x="3437" y="5467"/>
                  <a:pt x="3529" y="5768"/>
                  <a:pt x="3776" y="5898"/>
                </a:cubicBezTo>
                <a:cubicBezTo>
                  <a:pt x="3915" y="5969"/>
                  <a:pt x="4037" y="6099"/>
                  <a:pt x="4161" y="6169"/>
                </a:cubicBezTo>
                <a:cubicBezTo>
                  <a:pt x="4377" y="6289"/>
                  <a:pt x="4608" y="6390"/>
                  <a:pt x="4793" y="6511"/>
                </a:cubicBezTo>
                <a:cubicBezTo>
                  <a:pt x="4993" y="6620"/>
                  <a:pt x="5147" y="6721"/>
                  <a:pt x="5255" y="6862"/>
                </a:cubicBezTo>
                <a:cubicBezTo>
                  <a:pt x="5455" y="7062"/>
                  <a:pt x="5564" y="7313"/>
                  <a:pt x="5594" y="7523"/>
                </a:cubicBezTo>
                <a:cubicBezTo>
                  <a:pt x="5609" y="7583"/>
                  <a:pt x="7232" y="9939"/>
                  <a:pt x="7216" y="9999"/>
                </a:cubicBezTo>
                <a:cubicBezTo>
                  <a:pt x="7200" y="10039"/>
                  <a:pt x="7711" y="9749"/>
                  <a:pt x="7970" y="9589"/>
                </a:cubicBezTo>
                <a:cubicBezTo>
                  <a:pt x="8231" y="9430"/>
                  <a:pt x="8446" y="9359"/>
                  <a:pt x="8777" y="9043"/>
                </a:cubicBezTo>
                <a:cubicBezTo>
                  <a:pt x="9108" y="8727"/>
                  <a:pt x="9799" y="7960"/>
                  <a:pt x="9957" y="7693"/>
                </a:cubicBezTo>
                <a:cubicBezTo>
                  <a:pt x="10115" y="7427"/>
                  <a:pt x="9803" y="7523"/>
                  <a:pt x="9725" y="7443"/>
                </a:cubicBezTo>
                <a:cubicBezTo>
                  <a:pt x="9649" y="7343"/>
                  <a:pt x="9541" y="7213"/>
                  <a:pt x="9464" y="7092"/>
                </a:cubicBezTo>
                <a:cubicBezTo>
                  <a:pt x="9417" y="7012"/>
                  <a:pt x="9356" y="6922"/>
                  <a:pt x="9310" y="6832"/>
                </a:cubicBezTo>
                <a:cubicBezTo>
                  <a:pt x="9248" y="6711"/>
                  <a:pt x="9248" y="6610"/>
                  <a:pt x="9156" y="6500"/>
                </a:cubicBezTo>
                <a:cubicBezTo>
                  <a:pt x="9078" y="6420"/>
                  <a:pt x="9093" y="6280"/>
                  <a:pt x="9032" y="6199"/>
                </a:cubicBezTo>
                <a:cubicBezTo>
                  <a:pt x="8924" y="6049"/>
                  <a:pt x="8986" y="5797"/>
                  <a:pt x="8986" y="5618"/>
                </a:cubicBezTo>
                <a:cubicBezTo>
                  <a:pt x="8971" y="5246"/>
                  <a:pt x="8955" y="4875"/>
                  <a:pt x="8893" y="4504"/>
                </a:cubicBezTo>
                <a:cubicBezTo>
                  <a:pt x="8817" y="4113"/>
                  <a:pt x="8570" y="3702"/>
                  <a:pt x="8600" y="3331"/>
                </a:cubicBezTo>
                <a:cubicBezTo>
                  <a:pt x="8616" y="3050"/>
                  <a:pt x="8709" y="2738"/>
                  <a:pt x="8616" y="2468"/>
                </a:cubicBezTo>
                <a:cubicBezTo>
                  <a:pt x="8539" y="2287"/>
                  <a:pt x="8354" y="2157"/>
                  <a:pt x="8153" y="2047"/>
                </a:cubicBezTo>
                <a:cubicBezTo>
                  <a:pt x="8077" y="2006"/>
                  <a:pt x="7984" y="1986"/>
                  <a:pt x="7907" y="1946"/>
                </a:cubicBezTo>
                <a:cubicBezTo>
                  <a:pt x="7877" y="1917"/>
                  <a:pt x="7676" y="1816"/>
                  <a:pt x="7614" y="1796"/>
                </a:cubicBezTo>
                <a:cubicBezTo>
                  <a:pt x="7320" y="1726"/>
                  <a:pt x="6766" y="1394"/>
                  <a:pt x="6766" y="1405"/>
                </a:cubicBezTo>
                <a:cubicBezTo>
                  <a:pt x="6411" y="1234"/>
                  <a:pt x="6211" y="984"/>
                  <a:pt x="5872" y="803"/>
                </a:cubicBezTo>
                <a:cubicBezTo>
                  <a:pt x="5748" y="743"/>
                  <a:pt x="5641" y="612"/>
                  <a:pt x="5548" y="542"/>
                </a:cubicBezTo>
                <a:cubicBezTo>
                  <a:pt x="5225" y="291"/>
                  <a:pt x="4823" y="132"/>
                  <a:pt x="4284" y="132"/>
                </a:cubicBezTo>
                <a:cubicBezTo>
                  <a:pt x="4054" y="132"/>
                  <a:pt x="3791" y="132"/>
                  <a:pt x="3576" y="111"/>
                </a:cubicBezTo>
                <a:cubicBezTo>
                  <a:pt x="3144" y="81"/>
                  <a:pt x="2651" y="-10"/>
                  <a:pt x="2218" y="1"/>
                </a:cubicBezTo>
                <a:cubicBezTo>
                  <a:pt x="2003" y="1"/>
                  <a:pt x="1864" y="41"/>
                  <a:pt x="1648" y="101"/>
                </a:cubicBezTo>
                <a:cubicBezTo>
                  <a:pt x="1432" y="212"/>
                  <a:pt x="1124" y="242"/>
                  <a:pt x="878" y="302"/>
                </a:cubicBezTo>
                <a:cubicBezTo>
                  <a:pt x="553" y="381"/>
                  <a:pt x="553" y="673"/>
                  <a:pt x="816" y="813"/>
                </a:cubicBezTo>
                <a:cubicBezTo>
                  <a:pt x="1063" y="944"/>
                  <a:pt x="1448" y="933"/>
                  <a:pt x="1756" y="963"/>
                </a:cubicBezTo>
                <a:cubicBezTo>
                  <a:pt x="1941" y="984"/>
                  <a:pt x="2110" y="993"/>
                  <a:pt x="2264" y="1084"/>
                </a:cubicBezTo>
                <a:cubicBezTo>
                  <a:pt x="2342" y="1124"/>
                  <a:pt x="2418" y="1214"/>
                  <a:pt x="2528" y="1244"/>
                </a:cubicBezTo>
                <a:cubicBezTo>
                  <a:pt x="2913" y="1385"/>
                  <a:pt x="3098" y="1656"/>
                  <a:pt x="3390" y="1867"/>
                </a:cubicBezTo>
                <a:cubicBezTo>
                  <a:pt x="3560" y="1986"/>
                  <a:pt x="3761" y="2096"/>
                  <a:pt x="3930" y="2207"/>
                </a:cubicBezTo>
                <a:cubicBezTo>
                  <a:pt x="4208" y="2388"/>
                  <a:pt x="4346" y="2679"/>
                  <a:pt x="4423" y="2919"/>
                </a:cubicBezTo>
                <a:cubicBezTo>
                  <a:pt x="4547" y="3321"/>
                  <a:pt x="4469" y="3782"/>
                  <a:pt x="3776" y="3932"/>
                </a:cubicBezTo>
                <a:cubicBezTo>
                  <a:pt x="3406" y="4013"/>
                  <a:pt x="2975" y="3932"/>
                  <a:pt x="2712" y="3752"/>
                </a:cubicBezTo>
                <a:cubicBezTo>
                  <a:pt x="2388" y="3622"/>
                  <a:pt x="2049" y="3511"/>
                  <a:pt x="1741" y="3371"/>
                </a:cubicBezTo>
                <a:cubicBezTo>
                  <a:pt x="1324" y="3161"/>
                  <a:pt x="646" y="2899"/>
                  <a:pt x="169" y="3211"/>
                </a:cubicBezTo>
                <a:cubicBezTo>
                  <a:pt x="15" y="3321"/>
                  <a:pt x="-109" y="3551"/>
                  <a:pt x="153" y="3631"/>
                </a:cubicBezTo>
                <a:cubicBezTo>
                  <a:pt x="353" y="3712"/>
                  <a:pt x="508" y="3782"/>
                  <a:pt x="692" y="3882"/>
                </a:cubicBezTo>
                <a:cubicBezTo>
                  <a:pt x="1093" y="4083"/>
                  <a:pt x="1386" y="4384"/>
                  <a:pt x="1817" y="4565"/>
                </a:cubicBezTo>
                <a:cubicBezTo>
                  <a:pt x="2049" y="4655"/>
                  <a:pt x="2264" y="4775"/>
                  <a:pt x="2496" y="4866"/>
                </a:cubicBezTo>
                <a:cubicBezTo>
                  <a:pt x="2728" y="4966"/>
                  <a:pt x="2944" y="5086"/>
                  <a:pt x="3144" y="5206"/>
                </a:cubicBezTo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6" name="Freeform 121"/>
          <p:cNvSpPr>
            <a:spLocks/>
          </p:cNvSpPr>
          <p:nvPr/>
        </p:nvSpPr>
        <p:spPr bwMode="auto">
          <a:xfrm>
            <a:off x="4651667" y="3128626"/>
            <a:ext cx="1730592" cy="3483909"/>
          </a:xfrm>
          <a:custGeom>
            <a:avLst/>
            <a:gdLst>
              <a:gd name="T0" fmla="*/ 421 w 597"/>
              <a:gd name="T1" fmla="*/ 88 h 872"/>
              <a:gd name="T2" fmla="*/ 383 w 597"/>
              <a:gd name="T3" fmla="*/ 339 h 872"/>
              <a:gd name="T4" fmla="*/ 381 w 597"/>
              <a:gd name="T5" fmla="*/ 349 h 872"/>
              <a:gd name="T6" fmla="*/ 370 w 597"/>
              <a:gd name="T7" fmla="*/ 364 h 872"/>
              <a:gd name="T8" fmla="*/ 364 w 597"/>
              <a:gd name="T9" fmla="*/ 349 h 872"/>
              <a:gd name="T10" fmla="*/ 360 w 597"/>
              <a:gd name="T11" fmla="*/ 65 h 872"/>
              <a:gd name="T12" fmla="*/ 281 w 597"/>
              <a:gd name="T13" fmla="*/ 55 h 872"/>
              <a:gd name="T14" fmla="*/ 279 w 597"/>
              <a:gd name="T15" fmla="*/ 345 h 872"/>
              <a:gd name="T16" fmla="*/ 265 w 597"/>
              <a:gd name="T17" fmla="*/ 342 h 872"/>
              <a:gd name="T18" fmla="*/ 227 w 597"/>
              <a:gd name="T19" fmla="*/ 125 h 872"/>
              <a:gd name="T20" fmla="*/ 159 w 597"/>
              <a:gd name="T21" fmla="*/ 131 h 872"/>
              <a:gd name="T22" fmla="*/ 181 w 597"/>
              <a:gd name="T23" fmla="*/ 357 h 872"/>
              <a:gd name="T24" fmla="*/ 161 w 597"/>
              <a:gd name="T25" fmla="*/ 455 h 872"/>
              <a:gd name="T26" fmla="*/ 158 w 597"/>
              <a:gd name="T27" fmla="*/ 456 h 872"/>
              <a:gd name="T28" fmla="*/ 140 w 597"/>
              <a:gd name="T29" fmla="*/ 440 h 872"/>
              <a:gd name="T30" fmla="*/ 139 w 597"/>
              <a:gd name="T31" fmla="*/ 440 h 872"/>
              <a:gd name="T32" fmla="*/ 139 w 597"/>
              <a:gd name="T33" fmla="*/ 438 h 872"/>
              <a:gd name="T34" fmla="*/ 138 w 597"/>
              <a:gd name="T35" fmla="*/ 438 h 872"/>
              <a:gd name="T36" fmla="*/ 115 w 597"/>
              <a:gd name="T37" fmla="*/ 382 h 872"/>
              <a:gd name="T38" fmla="*/ 77 w 597"/>
              <a:gd name="T39" fmla="*/ 307 h 872"/>
              <a:gd name="T40" fmla="*/ 18 w 597"/>
              <a:gd name="T41" fmla="*/ 294 h 872"/>
              <a:gd name="T42" fmla="*/ 8 w 597"/>
              <a:gd name="T43" fmla="*/ 302 h 872"/>
              <a:gd name="T44" fmla="*/ 2 w 597"/>
              <a:gd name="T45" fmla="*/ 318 h 872"/>
              <a:gd name="T46" fmla="*/ 17 w 597"/>
              <a:gd name="T47" fmla="*/ 353 h 872"/>
              <a:gd name="T48" fmla="*/ 33 w 597"/>
              <a:gd name="T49" fmla="*/ 436 h 872"/>
              <a:gd name="T50" fmla="*/ 39 w 597"/>
              <a:gd name="T51" fmla="*/ 459 h 872"/>
              <a:gd name="T52" fmla="*/ 57 w 597"/>
              <a:gd name="T53" fmla="*/ 501 h 872"/>
              <a:gd name="T54" fmla="*/ 69 w 597"/>
              <a:gd name="T55" fmla="*/ 535 h 872"/>
              <a:gd name="T56" fmla="*/ 69 w 597"/>
              <a:gd name="T57" fmla="*/ 535 h 872"/>
              <a:gd name="T58" fmla="*/ 70 w 597"/>
              <a:gd name="T59" fmla="*/ 539 h 872"/>
              <a:gd name="T60" fmla="*/ 71 w 597"/>
              <a:gd name="T61" fmla="*/ 540 h 872"/>
              <a:gd name="T62" fmla="*/ 77 w 597"/>
              <a:gd name="T63" fmla="*/ 559 h 872"/>
              <a:gd name="T64" fmla="*/ 78 w 597"/>
              <a:gd name="T65" fmla="*/ 560 h 872"/>
              <a:gd name="T66" fmla="*/ 77 w 597"/>
              <a:gd name="T67" fmla="*/ 561 h 872"/>
              <a:gd name="T68" fmla="*/ 78 w 597"/>
              <a:gd name="T69" fmla="*/ 561 h 872"/>
              <a:gd name="T70" fmla="*/ 82 w 597"/>
              <a:gd name="T71" fmla="*/ 581 h 872"/>
              <a:gd name="T72" fmla="*/ 131 w 597"/>
              <a:gd name="T73" fmla="*/ 695 h 872"/>
              <a:gd name="T74" fmla="*/ 214 w 597"/>
              <a:gd name="T75" fmla="*/ 808 h 872"/>
              <a:gd name="T76" fmla="*/ 214 w 597"/>
              <a:gd name="T77" fmla="*/ 872 h 872"/>
              <a:gd name="T78" fmla="*/ 455 w 597"/>
              <a:gd name="T79" fmla="*/ 872 h 872"/>
              <a:gd name="T80" fmla="*/ 455 w 597"/>
              <a:gd name="T81" fmla="*/ 811 h 872"/>
              <a:gd name="T82" fmla="*/ 483 w 597"/>
              <a:gd name="T83" fmla="*/ 761 h 872"/>
              <a:gd name="T84" fmla="*/ 542 w 597"/>
              <a:gd name="T85" fmla="*/ 515 h 872"/>
              <a:gd name="T86" fmla="*/ 588 w 597"/>
              <a:gd name="T87" fmla="*/ 194 h 872"/>
              <a:gd name="T88" fmla="*/ 523 w 597"/>
              <a:gd name="T89" fmla="*/ 183 h 872"/>
              <a:gd name="T90" fmla="*/ 478 w 597"/>
              <a:gd name="T91" fmla="*/ 387 h 872"/>
              <a:gd name="T92" fmla="*/ 474 w 597"/>
              <a:gd name="T93" fmla="*/ 393 h 872"/>
              <a:gd name="T94" fmla="*/ 473 w 597"/>
              <a:gd name="T95" fmla="*/ 393 h 872"/>
              <a:gd name="T96" fmla="*/ 466 w 597"/>
              <a:gd name="T97" fmla="*/ 393 h 872"/>
              <a:gd name="T98" fmla="*/ 460 w 597"/>
              <a:gd name="T99" fmla="*/ 372 h 872"/>
              <a:gd name="T100" fmla="*/ 486 w 597"/>
              <a:gd name="T101" fmla="*/ 101 h 872"/>
              <a:gd name="T102" fmla="*/ 421 w 597"/>
              <a:gd name="T103" fmla="*/ 88 h 872"/>
              <a:gd name="connsiteX0" fmla="*/ 7021 w 9833"/>
              <a:gd name="connsiteY0" fmla="*/ 810 h 13778"/>
              <a:gd name="connsiteX1" fmla="*/ 6384 w 9833"/>
              <a:gd name="connsiteY1" fmla="*/ 3689 h 13778"/>
              <a:gd name="connsiteX2" fmla="*/ 6351 w 9833"/>
              <a:gd name="connsiteY2" fmla="*/ 3803 h 13778"/>
              <a:gd name="connsiteX3" fmla="*/ 6167 w 9833"/>
              <a:gd name="connsiteY3" fmla="*/ 3975 h 13778"/>
              <a:gd name="connsiteX4" fmla="*/ 6066 w 9833"/>
              <a:gd name="connsiteY4" fmla="*/ 3803 h 13778"/>
              <a:gd name="connsiteX5" fmla="*/ 5999 w 9833"/>
              <a:gd name="connsiteY5" fmla="*/ 546 h 13778"/>
              <a:gd name="connsiteX6" fmla="*/ 4676 w 9833"/>
              <a:gd name="connsiteY6" fmla="*/ 432 h 13778"/>
              <a:gd name="connsiteX7" fmla="*/ 4642 w 9833"/>
              <a:gd name="connsiteY7" fmla="*/ 3757 h 13778"/>
              <a:gd name="connsiteX8" fmla="*/ 4408 w 9833"/>
              <a:gd name="connsiteY8" fmla="*/ 3723 h 13778"/>
              <a:gd name="connsiteX9" fmla="*/ 3771 w 9833"/>
              <a:gd name="connsiteY9" fmla="*/ 1234 h 13778"/>
              <a:gd name="connsiteX10" fmla="*/ 2632 w 9833"/>
              <a:gd name="connsiteY10" fmla="*/ 1303 h 13778"/>
              <a:gd name="connsiteX11" fmla="*/ 3001 w 9833"/>
              <a:gd name="connsiteY11" fmla="*/ 3895 h 13778"/>
              <a:gd name="connsiteX12" fmla="*/ 2666 w 9833"/>
              <a:gd name="connsiteY12" fmla="*/ 5019 h 13778"/>
              <a:gd name="connsiteX13" fmla="*/ 2616 w 9833"/>
              <a:gd name="connsiteY13" fmla="*/ 5030 h 13778"/>
              <a:gd name="connsiteX14" fmla="*/ 2314 w 9833"/>
              <a:gd name="connsiteY14" fmla="*/ 4847 h 13778"/>
              <a:gd name="connsiteX15" fmla="*/ 2297 w 9833"/>
              <a:gd name="connsiteY15" fmla="*/ 4847 h 13778"/>
              <a:gd name="connsiteX16" fmla="*/ 2297 w 9833"/>
              <a:gd name="connsiteY16" fmla="*/ 4824 h 13778"/>
              <a:gd name="connsiteX17" fmla="*/ 2281 w 9833"/>
              <a:gd name="connsiteY17" fmla="*/ 4824 h 13778"/>
              <a:gd name="connsiteX18" fmla="*/ 1895 w 9833"/>
              <a:gd name="connsiteY18" fmla="*/ 4182 h 13778"/>
              <a:gd name="connsiteX19" fmla="*/ 1259 w 9833"/>
              <a:gd name="connsiteY19" fmla="*/ 3322 h 13778"/>
              <a:gd name="connsiteX20" fmla="*/ 271 w 9833"/>
              <a:gd name="connsiteY20" fmla="*/ 3173 h 13778"/>
              <a:gd name="connsiteX21" fmla="*/ 103 w 9833"/>
              <a:gd name="connsiteY21" fmla="*/ 3264 h 13778"/>
              <a:gd name="connsiteX22" fmla="*/ 3 w 9833"/>
              <a:gd name="connsiteY22" fmla="*/ 3448 h 13778"/>
              <a:gd name="connsiteX23" fmla="*/ 254 w 9833"/>
              <a:gd name="connsiteY23" fmla="*/ 3849 h 13778"/>
              <a:gd name="connsiteX24" fmla="*/ 522 w 9833"/>
              <a:gd name="connsiteY24" fmla="*/ 4801 h 13778"/>
              <a:gd name="connsiteX25" fmla="*/ 622 w 9833"/>
              <a:gd name="connsiteY25" fmla="*/ 5065 h 13778"/>
              <a:gd name="connsiteX26" fmla="*/ 924 w 9833"/>
              <a:gd name="connsiteY26" fmla="*/ 5546 h 13778"/>
              <a:gd name="connsiteX27" fmla="*/ 1125 w 9833"/>
              <a:gd name="connsiteY27" fmla="*/ 5936 h 13778"/>
              <a:gd name="connsiteX28" fmla="*/ 1125 w 9833"/>
              <a:gd name="connsiteY28" fmla="*/ 5936 h 13778"/>
              <a:gd name="connsiteX29" fmla="*/ 1142 w 9833"/>
              <a:gd name="connsiteY29" fmla="*/ 5982 h 13778"/>
              <a:gd name="connsiteX30" fmla="*/ 1158 w 9833"/>
              <a:gd name="connsiteY30" fmla="*/ 5994 h 13778"/>
              <a:gd name="connsiteX31" fmla="*/ 1259 w 9833"/>
              <a:gd name="connsiteY31" fmla="*/ 6212 h 13778"/>
              <a:gd name="connsiteX32" fmla="*/ 1276 w 9833"/>
              <a:gd name="connsiteY32" fmla="*/ 6223 h 13778"/>
              <a:gd name="connsiteX33" fmla="*/ 1259 w 9833"/>
              <a:gd name="connsiteY33" fmla="*/ 6234 h 13778"/>
              <a:gd name="connsiteX34" fmla="*/ 1276 w 9833"/>
              <a:gd name="connsiteY34" fmla="*/ 6234 h 13778"/>
              <a:gd name="connsiteX35" fmla="*/ 1343 w 9833"/>
              <a:gd name="connsiteY35" fmla="*/ 6464 h 13778"/>
              <a:gd name="connsiteX36" fmla="*/ 2163 w 9833"/>
              <a:gd name="connsiteY36" fmla="*/ 7771 h 13778"/>
              <a:gd name="connsiteX37" fmla="*/ 3554 w 9833"/>
              <a:gd name="connsiteY37" fmla="*/ 9067 h 13778"/>
              <a:gd name="connsiteX38" fmla="*/ 3432 w 9833"/>
              <a:gd name="connsiteY38" fmla="*/ 13778 h 13778"/>
              <a:gd name="connsiteX39" fmla="*/ 7590 w 9833"/>
              <a:gd name="connsiteY39" fmla="*/ 9801 h 13778"/>
              <a:gd name="connsiteX40" fmla="*/ 7590 w 9833"/>
              <a:gd name="connsiteY40" fmla="*/ 9101 h 13778"/>
              <a:gd name="connsiteX41" fmla="*/ 8059 w 9833"/>
              <a:gd name="connsiteY41" fmla="*/ 8528 h 13778"/>
              <a:gd name="connsiteX42" fmla="*/ 9048 w 9833"/>
              <a:gd name="connsiteY42" fmla="*/ 5707 h 13778"/>
              <a:gd name="connsiteX43" fmla="*/ 9818 w 9833"/>
              <a:gd name="connsiteY43" fmla="*/ 2026 h 13778"/>
              <a:gd name="connsiteX44" fmla="*/ 8729 w 9833"/>
              <a:gd name="connsiteY44" fmla="*/ 1900 h 13778"/>
              <a:gd name="connsiteX45" fmla="*/ 7976 w 9833"/>
              <a:gd name="connsiteY45" fmla="*/ 4239 h 13778"/>
              <a:gd name="connsiteX46" fmla="*/ 7909 w 9833"/>
              <a:gd name="connsiteY46" fmla="*/ 4308 h 13778"/>
              <a:gd name="connsiteX47" fmla="*/ 7892 w 9833"/>
              <a:gd name="connsiteY47" fmla="*/ 4308 h 13778"/>
              <a:gd name="connsiteX48" fmla="*/ 7775 w 9833"/>
              <a:gd name="connsiteY48" fmla="*/ 4308 h 13778"/>
              <a:gd name="connsiteX49" fmla="*/ 7674 w 9833"/>
              <a:gd name="connsiteY49" fmla="*/ 4067 h 13778"/>
              <a:gd name="connsiteX50" fmla="*/ 8110 w 9833"/>
              <a:gd name="connsiteY50" fmla="*/ 959 h 13778"/>
              <a:gd name="connsiteX51" fmla="*/ 7021 w 9833"/>
              <a:gd name="connsiteY51" fmla="*/ 810 h 13778"/>
              <a:gd name="connsiteX0" fmla="*/ 7140 w 10000"/>
              <a:gd name="connsiteY0" fmla="*/ 588 h 10319"/>
              <a:gd name="connsiteX1" fmla="*/ 6492 w 10000"/>
              <a:gd name="connsiteY1" fmla="*/ 2677 h 10319"/>
              <a:gd name="connsiteX2" fmla="*/ 6459 w 10000"/>
              <a:gd name="connsiteY2" fmla="*/ 2760 h 10319"/>
              <a:gd name="connsiteX3" fmla="*/ 6272 w 10000"/>
              <a:gd name="connsiteY3" fmla="*/ 2885 h 10319"/>
              <a:gd name="connsiteX4" fmla="*/ 6169 w 10000"/>
              <a:gd name="connsiteY4" fmla="*/ 2760 h 10319"/>
              <a:gd name="connsiteX5" fmla="*/ 6101 w 10000"/>
              <a:gd name="connsiteY5" fmla="*/ 396 h 10319"/>
              <a:gd name="connsiteX6" fmla="*/ 4755 w 10000"/>
              <a:gd name="connsiteY6" fmla="*/ 314 h 10319"/>
              <a:gd name="connsiteX7" fmla="*/ 4721 w 10000"/>
              <a:gd name="connsiteY7" fmla="*/ 2727 h 10319"/>
              <a:gd name="connsiteX8" fmla="*/ 4483 w 10000"/>
              <a:gd name="connsiteY8" fmla="*/ 2702 h 10319"/>
              <a:gd name="connsiteX9" fmla="*/ 3835 w 10000"/>
              <a:gd name="connsiteY9" fmla="*/ 896 h 10319"/>
              <a:gd name="connsiteX10" fmla="*/ 2677 w 10000"/>
              <a:gd name="connsiteY10" fmla="*/ 946 h 10319"/>
              <a:gd name="connsiteX11" fmla="*/ 3052 w 10000"/>
              <a:gd name="connsiteY11" fmla="*/ 2827 h 10319"/>
              <a:gd name="connsiteX12" fmla="*/ 2711 w 10000"/>
              <a:gd name="connsiteY12" fmla="*/ 3643 h 10319"/>
              <a:gd name="connsiteX13" fmla="*/ 2660 w 10000"/>
              <a:gd name="connsiteY13" fmla="*/ 3651 h 10319"/>
              <a:gd name="connsiteX14" fmla="*/ 2353 w 10000"/>
              <a:gd name="connsiteY14" fmla="*/ 3518 h 10319"/>
              <a:gd name="connsiteX15" fmla="*/ 2336 w 10000"/>
              <a:gd name="connsiteY15" fmla="*/ 3518 h 10319"/>
              <a:gd name="connsiteX16" fmla="*/ 2336 w 10000"/>
              <a:gd name="connsiteY16" fmla="*/ 3501 h 10319"/>
              <a:gd name="connsiteX17" fmla="*/ 2320 w 10000"/>
              <a:gd name="connsiteY17" fmla="*/ 3501 h 10319"/>
              <a:gd name="connsiteX18" fmla="*/ 1927 w 10000"/>
              <a:gd name="connsiteY18" fmla="*/ 3035 h 10319"/>
              <a:gd name="connsiteX19" fmla="*/ 1280 w 10000"/>
              <a:gd name="connsiteY19" fmla="*/ 2411 h 10319"/>
              <a:gd name="connsiteX20" fmla="*/ 276 w 10000"/>
              <a:gd name="connsiteY20" fmla="*/ 2303 h 10319"/>
              <a:gd name="connsiteX21" fmla="*/ 105 w 10000"/>
              <a:gd name="connsiteY21" fmla="*/ 2369 h 10319"/>
              <a:gd name="connsiteX22" fmla="*/ 3 w 10000"/>
              <a:gd name="connsiteY22" fmla="*/ 2503 h 10319"/>
              <a:gd name="connsiteX23" fmla="*/ 258 w 10000"/>
              <a:gd name="connsiteY23" fmla="*/ 2794 h 10319"/>
              <a:gd name="connsiteX24" fmla="*/ 531 w 10000"/>
              <a:gd name="connsiteY24" fmla="*/ 3485 h 10319"/>
              <a:gd name="connsiteX25" fmla="*/ 633 w 10000"/>
              <a:gd name="connsiteY25" fmla="*/ 3676 h 10319"/>
              <a:gd name="connsiteX26" fmla="*/ 940 w 10000"/>
              <a:gd name="connsiteY26" fmla="*/ 4025 h 10319"/>
              <a:gd name="connsiteX27" fmla="*/ 1144 w 10000"/>
              <a:gd name="connsiteY27" fmla="*/ 4308 h 10319"/>
              <a:gd name="connsiteX28" fmla="*/ 1144 w 10000"/>
              <a:gd name="connsiteY28" fmla="*/ 4308 h 10319"/>
              <a:gd name="connsiteX29" fmla="*/ 1161 w 10000"/>
              <a:gd name="connsiteY29" fmla="*/ 4342 h 10319"/>
              <a:gd name="connsiteX30" fmla="*/ 1178 w 10000"/>
              <a:gd name="connsiteY30" fmla="*/ 4350 h 10319"/>
              <a:gd name="connsiteX31" fmla="*/ 1280 w 10000"/>
              <a:gd name="connsiteY31" fmla="*/ 4509 h 10319"/>
              <a:gd name="connsiteX32" fmla="*/ 1298 w 10000"/>
              <a:gd name="connsiteY32" fmla="*/ 4517 h 10319"/>
              <a:gd name="connsiteX33" fmla="*/ 1280 w 10000"/>
              <a:gd name="connsiteY33" fmla="*/ 4525 h 10319"/>
              <a:gd name="connsiteX34" fmla="*/ 1298 w 10000"/>
              <a:gd name="connsiteY34" fmla="*/ 4525 h 10319"/>
              <a:gd name="connsiteX35" fmla="*/ 1366 w 10000"/>
              <a:gd name="connsiteY35" fmla="*/ 4692 h 10319"/>
              <a:gd name="connsiteX36" fmla="*/ 2200 w 10000"/>
              <a:gd name="connsiteY36" fmla="*/ 5640 h 10319"/>
              <a:gd name="connsiteX37" fmla="*/ 3614 w 10000"/>
              <a:gd name="connsiteY37" fmla="*/ 6581 h 10319"/>
              <a:gd name="connsiteX38" fmla="*/ 3490 w 10000"/>
              <a:gd name="connsiteY38" fmla="*/ 10000 h 10319"/>
              <a:gd name="connsiteX39" fmla="*/ 7781 w 10000"/>
              <a:gd name="connsiteY39" fmla="*/ 9788 h 10319"/>
              <a:gd name="connsiteX40" fmla="*/ 7719 w 10000"/>
              <a:gd name="connsiteY40" fmla="*/ 6605 h 10319"/>
              <a:gd name="connsiteX41" fmla="*/ 8196 w 10000"/>
              <a:gd name="connsiteY41" fmla="*/ 6190 h 10319"/>
              <a:gd name="connsiteX42" fmla="*/ 9202 w 10000"/>
              <a:gd name="connsiteY42" fmla="*/ 4142 h 10319"/>
              <a:gd name="connsiteX43" fmla="*/ 9985 w 10000"/>
              <a:gd name="connsiteY43" fmla="*/ 1470 h 10319"/>
              <a:gd name="connsiteX44" fmla="*/ 8877 w 10000"/>
              <a:gd name="connsiteY44" fmla="*/ 1379 h 10319"/>
              <a:gd name="connsiteX45" fmla="*/ 8111 w 10000"/>
              <a:gd name="connsiteY45" fmla="*/ 3077 h 10319"/>
              <a:gd name="connsiteX46" fmla="*/ 8043 w 10000"/>
              <a:gd name="connsiteY46" fmla="*/ 3127 h 10319"/>
              <a:gd name="connsiteX47" fmla="*/ 8026 w 10000"/>
              <a:gd name="connsiteY47" fmla="*/ 3127 h 10319"/>
              <a:gd name="connsiteX48" fmla="*/ 7907 w 10000"/>
              <a:gd name="connsiteY48" fmla="*/ 3127 h 10319"/>
              <a:gd name="connsiteX49" fmla="*/ 7804 w 10000"/>
              <a:gd name="connsiteY49" fmla="*/ 2952 h 10319"/>
              <a:gd name="connsiteX50" fmla="*/ 8248 w 10000"/>
              <a:gd name="connsiteY50" fmla="*/ 696 h 10319"/>
              <a:gd name="connsiteX51" fmla="*/ 7140 w 10000"/>
              <a:gd name="connsiteY51" fmla="*/ 588 h 10319"/>
              <a:gd name="connsiteX0" fmla="*/ 7140 w 10000"/>
              <a:gd name="connsiteY0" fmla="*/ 588 h 10319"/>
              <a:gd name="connsiteX1" fmla="*/ 6492 w 10000"/>
              <a:gd name="connsiteY1" fmla="*/ 2677 h 10319"/>
              <a:gd name="connsiteX2" fmla="*/ 6459 w 10000"/>
              <a:gd name="connsiteY2" fmla="*/ 2760 h 10319"/>
              <a:gd name="connsiteX3" fmla="*/ 6272 w 10000"/>
              <a:gd name="connsiteY3" fmla="*/ 2885 h 10319"/>
              <a:gd name="connsiteX4" fmla="*/ 6169 w 10000"/>
              <a:gd name="connsiteY4" fmla="*/ 2760 h 10319"/>
              <a:gd name="connsiteX5" fmla="*/ 6101 w 10000"/>
              <a:gd name="connsiteY5" fmla="*/ 396 h 10319"/>
              <a:gd name="connsiteX6" fmla="*/ 4755 w 10000"/>
              <a:gd name="connsiteY6" fmla="*/ 314 h 10319"/>
              <a:gd name="connsiteX7" fmla="*/ 4721 w 10000"/>
              <a:gd name="connsiteY7" fmla="*/ 2727 h 10319"/>
              <a:gd name="connsiteX8" fmla="*/ 4483 w 10000"/>
              <a:gd name="connsiteY8" fmla="*/ 2702 h 10319"/>
              <a:gd name="connsiteX9" fmla="*/ 3835 w 10000"/>
              <a:gd name="connsiteY9" fmla="*/ 896 h 10319"/>
              <a:gd name="connsiteX10" fmla="*/ 2677 w 10000"/>
              <a:gd name="connsiteY10" fmla="*/ 946 h 10319"/>
              <a:gd name="connsiteX11" fmla="*/ 3052 w 10000"/>
              <a:gd name="connsiteY11" fmla="*/ 2827 h 10319"/>
              <a:gd name="connsiteX12" fmla="*/ 2711 w 10000"/>
              <a:gd name="connsiteY12" fmla="*/ 3643 h 10319"/>
              <a:gd name="connsiteX13" fmla="*/ 2660 w 10000"/>
              <a:gd name="connsiteY13" fmla="*/ 3651 h 10319"/>
              <a:gd name="connsiteX14" fmla="*/ 2353 w 10000"/>
              <a:gd name="connsiteY14" fmla="*/ 3518 h 10319"/>
              <a:gd name="connsiteX15" fmla="*/ 2336 w 10000"/>
              <a:gd name="connsiteY15" fmla="*/ 3518 h 10319"/>
              <a:gd name="connsiteX16" fmla="*/ 2336 w 10000"/>
              <a:gd name="connsiteY16" fmla="*/ 3501 h 10319"/>
              <a:gd name="connsiteX17" fmla="*/ 2320 w 10000"/>
              <a:gd name="connsiteY17" fmla="*/ 3501 h 10319"/>
              <a:gd name="connsiteX18" fmla="*/ 1927 w 10000"/>
              <a:gd name="connsiteY18" fmla="*/ 3035 h 10319"/>
              <a:gd name="connsiteX19" fmla="*/ 1280 w 10000"/>
              <a:gd name="connsiteY19" fmla="*/ 2411 h 10319"/>
              <a:gd name="connsiteX20" fmla="*/ 276 w 10000"/>
              <a:gd name="connsiteY20" fmla="*/ 2303 h 10319"/>
              <a:gd name="connsiteX21" fmla="*/ 105 w 10000"/>
              <a:gd name="connsiteY21" fmla="*/ 2369 h 10319"/>
              <a:gd name="connsiteX22" fmla="*/ 3 w 10000"/>
              <a:gd name="connsiteY22" fmla="*/ 2503 h 10319"/>
              <a:gd name="connsiteX23" fmla="*/ 258 w 10000"/>
              <a:gd name="connsiteY23" fmla="*/ 2794 h 10319"/>
              <a:gd name="connsiteX24" fmla="*/ 531 w 10000"/>
              <a:gd name="connsiteY24" fmla="*/ 3485 h 10319"/>
              <a:gd name="connsiteX25" fmla="*/ 633 w 10000"/>
              <a:gd name="connsiteY25" fmla="*/ 3676 h 10319"/>
              <a:gd name="connsiteX26" fmla="*/ 940 w 10000"/>
              <a:gd name="connsiteY26" fmla="*/ 4025 h 10319"/>
              <a:gd name="connsiteX27" fmla="*/ 1144 w 10000"/>
              <a:gd name="connsiteY27" fmla="*/ 4308 h 10319"/>
              <a:gd name="connsiteX28" fmla="*/ 1144 w 10000"/>
              <a:gd name="connsiteY28" fmla="*/ 4308 h 10319"/>
              <a:gd name="connsiteX29" fmla="*/ 1161 w 10000"/>
              <a:gd name="connsiteY29" fmla="*/ 4342 h 10319"/>
              <a:gd name="connsiteX30" fmla="*/ 1178 w 10000"/>
              <a:gd name="connsiteY30" fmla="*/ 4350 h 10319"/>
              <a:gd name="connsiteX31" fmla="*/ 1280 w 10000"/>
              <a:gd name="connsiteY31" fmla="*/ 4509 h 10319"/>
              <a:gd name="connsiteX32" fmla="*/ 1298 w 10000"/>
              <a:gd name="connsiteY32" fmla="*/ 4517 h 10319"/>
              <a:gd name="connsiteX33" fmla="*/ 1280 w 10000"/>
              <a:gd name="connsiteY33" fmla="*/ 4525 h 10319"/>
              <a:gd name="connsiteX34" fmla="*/ 1298 w 10000"/>
              <a:gd name="connsiteY34" fmla="*/ 4525 h 10319"/>
              <a:gd name="connsiteX35" fmla="*/ 1366 w 10000"/>
              <a:gd name="connsiteY35" fmla="*/ 4692 h 10319"/>
              <a:gd name="connsiteX36" fmla="*/ 2200 w 10000"/>
              <a:gd name="connsiteY36" fmla="*/ 5640 h 10319"/>
              <a:gd name="connsiteX37" fmla="*/ 3614 w 10000"/>
              <a:gd name="connsiteY37" fmla="*/ 6581 h 10319"/>
              <a:gd name="connsiteX38" fmla="*/ 3490 w 10000"/>
              <a:gd name="connsiteY38" fmla="*/ 10000 h 10319"/>
              <a:gd name="connsiteX39" fmla="*/ 7781 w 10000"/>
              <a:gd name="connsiteY39" fmla="*/ 9788 h 10319"/>
              <a:gd name="connsiteX40" fmla="*/ 7719 w 10000"/>
              <a:gd name="connsiteY40" fmla="*/ 6605 h 10319"/>
              <a:gd name="connsiteX41" fmla="*/ 8196 w 10000"/>
              <a:gd name="connsiteY41" fmla="*/ 6190 h 10319"/>
              <a:gd name="connsiteX42" fmla="*/ 9202 w 10000"/>
              <a:gd name="connsiteY42" fmla="*/ 4142 h 10319"/>
              <a:gd name="connsiteX43" fmla="*/ 9985 w 10000"/>
              <a:gd name="connsiteY43" fmla="*/ 1470 h 10319"/>
              <a:gd name="connsiteX44" fmla="*/ 8877 w 10000"/>
              <a:gd name="connsiteY44" fmla="*/ 1379 h 10319"/>
              <a:gd name="connsiteX45" fmla="*/ 8111 w 10000"/>
              <a:gd name="connsiteY45" fmla="*/ 3077 h 10319"/>
              <a:gd name="connsiteX46" fmla="*/ 8043 w 10000"/>
              <a:gd name="connsiteY46" fmla="*/ 3127 h 10319"/>
              <a:gd name="connsiteX47" fmla="*/ 8026 w 10000"/>
              <a:gd name="connsiteY47" fmla="*/ 3127 h 10319"/>
              <a:gd name="connsiteX48" fmla="*/ 7907 w 10000"/>
              <a:gd name="connsiteY48" fmla="*/ 3127 h 10319"/>
              <a:gd name="connsiteX49" fmla="*/ 7804 w 10000"/>
              <a:gd name="connsiteY49" fmla="*/ 2952 h 10319"/>
              <a:gd name="connsiteX50" fmla="*/ 8248 w 10000"/>
              <a:gd name="connsiteY50" fmla="*/ 696 h 10319"/>
              <a:gd name="connsiteX51" fmla="*/ 7140 w 10000"/>
              <a:gd name="connsiteY51" fmla="*/ 588 h 10319"/>
              <a:gd name="connsiteX0" fmla="*/ 7140 w 10000"/>
              <a:gd name="connsiteY0" fmla="*/ 588 h 10205"/>
              <a:gd name="connsiteX1" fmla="*/ 6492 w 10000"/>
              <a:gd name="connsiteY1" fmla="*/ 2677 h 10205"/>
              <a:gd name="connsiteX2" fmla="*/ 6459 w 10000"/>
              <a:gd name="connsiteY2" fmla="*/ 2760 h 10205"/>
              <a:gd name="connsiteX3" fmla="*/ 6272 w 10000"/>
              <a:gd name="connsiteY3" fmla="*/ 2885 h 10205"/>
              <a:gd name="connsiteX4" fmla="*/ 6169 w 10000"/>
              <a:gd name="connsiteY4" fmla="*/ 2760 h 10205"/>
              <a:gd name="connsiteX5" fmla="*/ 6101 w 10000"/>
              <a:gd name="connsiteY5" fmla="*/ 396 h 10205"/>
              <a:gd name="connsiteX6" fmla="*/ 4755 w 10000"/>
              <a:gd name="connsiteY6" fmla="*/ 314 h 10205"/>
              <a:gd name="connsiteX7" fmla="*/ 4721 w 10000"/>
              <a:gd name="connsiteY7" fmla="*/ 2727 h 10205"/>
              <a:gd name="connsiteX8" fmla="*/ 4483 w 10000"/>
              <a:gd name="connsiteY8" fmla="*/ 2702 h 10205"/>
              <a:gd name="connsiteX9" fmla="*/ 3835 w 10000"/>
              <a:gd name="connsiteY9" fmla="*/ 896 h 10205"/>
              <a:gd name="connsiteX10" fmla="*/ 2677 w 10000"/>
              <a:gd name="connsiteY10" fmla="*/ 946 h 10205"/>
              <a:gd name="connsiteX11" fmla="*/ 3052 w 10000"/>
              <a:gd name="connsiteY11" fmla="*/ 2827 h 10205"/>
              <a:gd name="connsiteX12" fmla="*/ 2711 w 10000"/>
              <a:gd name="connsiteY12" fmla="*/ 3643 h 10205"/>
              <a:gd name="connsiteX13" fmla="*/ 2660 w 10000"/>
              <a:gd name="connsiteY13" fmla="*/ 3651 h 10205"/>
              <a:gd name="connsiteX14" fmla="*/ 2353 w 10000"/>
              <a:gd name="connsiteY14" fmla="*/ 3518 h 10205"/>
              <a:gd name="connsiteX15" fmla="*/ 2336 w 10000"/>
              <a:gd name="connsiteY15" fmla="*/ 3518 h 10205"/>
              <a:gd name="connsiteX16" fmla="*/ 2336 w 10000"/>
              <a:gd name="connsiteY16" fmla="*/ 3501 h 10205"/>
              <a:gd name="connsiteX17" fmla="*/ 2320 w 10000"/>
              <a:gd name="connsiteY17" fmla="*/ 3501 h 10205"/>
              <a:gd name="connsiteX18" fmla="*/ 1927 w 10000"/>
              <a:gd name="connsiteY18" fmla="*/ 3035 h 10205"/>
              <a:gd name="connsiteX19" fmla="*/ 1280 w 10000"/>
              <a:gd name="connsiteY19" fmla="*/ 2411 h 10205"/>
              <a:gd name="connsiteX20" fmla="*/ 276 w 10000"/>
              <a:gd name="connsiteY20" fmla="*/ 2303 h 10205"/>
              <a:gd name="connsiteX21" fmla="*/ 105 w 10000"/>
              <a:gd name="connsiteY21" fmla="*/ 2369 h 10205"/>
              <a:gd name="connsiteX22" fmla="*/ 3 w 10000"/>
              <a:gd name="connsiteY22" fmla="*/ 2503 h 10205"/>
              <a:gd name="connsiteX23" fmla="*/ 258 w 10000"/>
              <a:gd name="connsiteY23" fmla="*/ 2794 h 10205"/>
              <a:gd name="connsiteX24" fmla="*/ 531 w 10000"/>
              <a:gd name="connsiteY24" fmla="*/ 3485 h 10205"/>
              <a:gd name="connsiteX25" fmla="*/ 633 w 10000"/>
              <a:gd name="connsiteY25" fmla="*/ 3676 h 10205"/>
              <a:gd name="connsiteX26" fmla="*/ 940 w 10000"/>
              <a:gd name="connsiteY26" fmla="*/ 4025 h 10205"/>
              <a:gd name="connsiteX27" fmla="*/ 1144 w 10000"/>
              <a:gd name="connsiteY27" fmla="*/ 4308 h 10205"/>
              <a:gd name="connsiteX28" fmla="*/ 1144 w 10000"/>
              <a:gd name="connsiteY28" fmla="*/ 4308 h 10205"/>
              <a:gd name="connsiteX29" fmla="*/ 1161 w 10000"/>
              <a:gd name="connsiteY29" fmla="*/ 4342 h 10205"/>
              <a:gd name="connsiteX30" fmla="*/ 1178 w 10000"/>
              <a:gd name="connsiteY30" fmla="*/ 4350 h 10205"/>
              <a:gd name="connsiteX31" fmla="*/ 1280 w 10000"/>
              <a:gd name="connsiteY31" fmla="*/ 4509 h 10205"/>
              <a:gd name="connsiteX32" fmla="*/ 1298 w 10000"/>
              <a:gd name="connsiteY32" fmla="*/ 4517 h 10205"/>
              <a:gd name="connsiteX33" fmla="*/ 1280 w 10000"/>
              <a:gd name="connsiteY33" fmla="*/ 4525 h 10205"/>
              <a:gd name="connsiteX34" fmla="*/ 1298 w 10000"/>
              <a:gd name="connsiteY34" fmla="*/ 4525 h 10205"/>
              <a:gd name="connsiteX35" fmla="*/ 1366 w 10000"/>
              <a:gd name="connsiteY35" fmla="*/ 4692 h 10205"/>
              <a:gd name="connsiteX36" fmla="*/ 2200 w 10000"/>
              <a:gd name="connsiteY36" fmla="*/ 5640 h 10205"/>
              <a:gd name="connsiteX37" fmla="*/ 3614 w 10000"/>
              <a:gd name="connsiteY37" fmla="*/ 6581 h 10205"/>
              <a:gd name="connsiteX38" fmla="*/ 3490 w 10000"/>
              <a:gd name="connsiteY38" fmla="*/ 10000 h 10205"/>
              <a:gd name="connsiteX39" fmla="*/ 7781 w 10000"/>
              <a:gd name="connsiteY39" fmla="*/ 9788 h 10205"/>
              <a:gd name="connsiteX40" fmla="*/ 7719 w 10000"/>
              <a:gd name="connsiteY40" fmla="*/ 6605 h 10205"/>
              <a:gd name="connsiteX41" fmla="*/ 8196 w 10000"/>
              <a:gd name="connsiteY41" fmla="*/ 6190 h 10205"/>
              <a:gd name="connsiteX42" fmla="*/ 9202 w 10000"/>
              <a:gd name="connsiteY42" fmla="*/ 4142 h 10205"/>
              <a:gd name="connsiteX43" fmla="*/ 9985 w 10000"/>
              <a:gd name="connsiteY43" fmla="*/ 1470 h 10205"/>
              <a:gd name="connsiteX44" fmla="*/ 8877 w 10000"/>
              <a:gd name="connsiteY44" fmla="*/ 1379 h 10205"/>
              <a:gd name="connsiteX45" fmla="*/ 8111 w 10000"/>
              <a:gd name="connsiteY45" fmla="*/ 3077 h 10205"/>
              <a:gd name="connsiteX46" fmla="*/ 8043 w 10000"/>
              <a:gd name="connsiteY46" fmla="*/ 3127 h 10205"/>
              <a:gd name="connsiteX47" fmla="*/ 8026 w 10000"/>
              <a:gd name="connsiteY47" fmla="*/ 3127 h 10205"/>
              <a:gd name="connsiteX48" fmla="*/ 7907 w 10000"/>
              <a:gd name="connsiteY48" fmla="*/ 3127 h 10205"/>
              <a:gd name="connsiteX49" fmla="*/ 7804 w 10000"/>
              <a:gd name="connsiteY49" fmla="*/ 2952 h 10205"/>
              <a:gd name="connsiteX50" fmla="*/ 8248 w 10000"/>
              <a:gd name="connsiteY50" fmla="*/ 696 h 10205"/>
              <a:gd name="connsiteX51" fmla="*/ 7140 w 10000"/>
              <a:gd name="connsiteY51" fmla="*/ 588 h 10205"/>
              <a:gd name="connsiteX0" fmla="*/ 7140 w 10000"/>
              <a:gd name="connsiteY0" fmla="*/ 588 h 10205"/>
              <a:gd name="connsiteX1" fmla="*/ 6492 w 10000"/>
              <a:gd name="connsiteY1" fmla="*/ 2677 h 10205"/>
              <a:gd name="connsiteX2" fmla="*/ 6459 w 10000"/>
              <a:gd name="connsiteY2" fmla="*/ 2760 h 10205"/>
              <a:gd name="connsiteX3" fmla="*/ 6272 w 10000"/>
              <a:gd name="connsiteY3" fmla="*/ 2885 h 10205"/>
              <a:gd name="connsiteX4" fmla="*/ 6169 w 10000"/>
              <a:gd name="connsiteY4" fmla="*/ 2760 h 10205"/>
              <a:gd name="connsiteX5" fmla="*/ 6101 w 10000"/>
              <a:gd name="connsiteY5" fmla="*/ 396 h 10205"/>
              <a:gd name="connsiteX6" fmla="*/ 4755 w 10000"/>
              <a:gd name="connsiteY6" fmla="*/ 314 h 10205"/>
              <a:gd name="connsiteX7" fmla="*/ 4721 w 10000"/>
              <a:gd name="connsiteY7" fmla="*/ 2727 h 10205"/>
              <a:gd name="connsiteX8" fmla="*/ 4483 w 10000"/>
              <a:gd name="connsiteY8" fmla="*/ 2702 h 10205"/>
              <a:gd name="connsiteX9" fmla="*/ 3835 w 10000"/>
              <a:gd name="connsiteY9" fmla="*/ 896 h 10205"/>
              <a:gd name="connsiteX10" fmla="*/ 2677 w 10000"/>
              <a:gd name="connsiteY10" fmla="*/ 946 h 10205"/>
              <a:gd name="connsiteX11" fmla="*/ 3052 w 10000"/>
              <a:gd name="connsiteY11" fmla="*/ 2827 h 10205"/>
              <a:gd name="connsiteX12" fmla="*/ 2711 w 10000"/>
              <a:gd name="connsiteY12" fmla="*/ 3643 h 10205"/>
              <a:gd name="connsiteX13" fmla="*/ 2660 w 10000"/>
              <a:gd name="connsiteY13" fmla="*/ 3651 h 10205"/>
              <a:gd name="connsiteX14" fmla="*/ 2353 w 10000"/>
              <a:gd name="connsiteY14" fmla="*/ 3518 h 10205"/>
              <a:gd name="connsiteX15" fmla="*/ 2336 w 10000"/>
              <a:gd name="connsiteY15" fmla="*/ 3518 h 10205"/>
              <a:gd name="connsiteX16" fmla="*/ 2336 w 10000"/>
              <a:gd name="connsiteY16" fmla="*/ 3501 h 10205"/>
              <a:gd name="connsiteX17" fmla="*/ 2320 w 10000"/>
              <a:gd name="connsiteY17" fmla="*/ 3501 h 10205"/>
              <a:gd name="connsiteX18" fmla="*/ 1927 w 10000"/>
              <a:gd name="connsiteY18" fmla="*/ 3035 h 10205"/>
              <a:gd name="connsiteX19" fmla="*/ 1280 w 10000"/>
              <a:gd name="connsiteY19" fmla="*/ 2411 h 10205"/>
              <a:gd name="connsiteX20" fmla="*/ 276 w 10000"/>
              <a:gd name="connsiteY20" fmla="*/ 2303 h 10205"/>
              <a:gd name="connsiteX21" fmla="*/ 105 w 10000"/>
              <a:gd name="connsiteY21" fmla="*/ 2369 h 10205"/>
              <a:gd name="connsiteX22" fmla="*/ 3 w 10000"/>
              <a:gd name="connsiteY22" fmla="*/ 2503 h 10205"/>
              <a:gd name="connsiteX23" fmla="*/ 258 w 10000"/>
              <a:gd name="connsiteY23" fmla="*/ 2794 h 10205"/>
              <a:gd name="connsiteX24" fmla="*/ 531 w 10000"/>
              <a:gd name="connsiteY24" fmla="*/ 3485 h 10205"/>
              <a:gd name="connsiteX25" fmla="*/ 633 w 10000"/>
              <a:gd name="connsiteY25" fmla="*/ 3676 h 10205"/>
              <a:gd name="connsiteX26" fmla="*/ 940 w 10000"/>
              <a:gd name="connsiteY26" fmla="*/ 4025 h 10205"/>
              <a:gd name="connsiteX27" fmla="*/ 1144 w 10000"/>
              <a:gd name="connsiteY27" fmla="*/ 4308 h 10205"/>
              <a:gd name="connsiteX28" fmla="*/ 1144 w 10000"/>
              <a:gd name="connsiteY28" fmla="*/ 4308 h 10205"/>
              <a:gd name="connsiteX29" fmla="*/ 1161 w 10000"/>
              <a:gd name="connsiteY29" fmla="*/ 4342 h 10205"/>
              <a:gd name="connsiteX30" fmla="*/ 1178 w 10000"/>
              <a:gd name="connsiteY30" fmla="*/ 4350 h 10205"/>
              <a:gd name="connsiteX31" fmla="*/ 1280 w 10000"/>
              <a:gd name="connsiteY31" fmla="*/ 4509 h 10205"/>
              <a:gd name="connsiteX32" fmla="*/ 1298 w 10000"/>
              <a:gd name="connsiteY32" fmla="*/ 4517 h 10205"/>
              <a:gd name="connsiteX33" fmla="*/ 1280 w 10000"/>
              <a:gd name="connsiteY33" fmla="*/ 4525 h 10205"/>
              <a:gd name="connsiteX34" fmla="*/ 1298 w 10000"/>
              <a:gd name="connsiteY34" fmla="*/ 4525 h 10205"/>
              <a:gd name="connsiteX35" fmla="*/ 1366 w 10000"/>
              <a:gd name="connsiteY35" fmla="*/ 4692 h 10205"/>
              <a:gd name="connsiteX36" fmla="*/ 2200 w 10000"/>
              <a:gd name="connsiteY36" fmla="*/ 5640 h 10205"/>
              <a:gd name="connsiteX37" fmla="*/ 3614 w 10000"/>
              <a:gd name="connsiteY37" fmla="*/ 6581 h 10205"/>
              <a:gd name="connsiteX38" fmla="*/ 3490 w 10000"/>
              <a:gd name="connsiteY38" fmla="*/ 10000 h 10205"/>
              <a:gd name="connsiteX39" fmla="*/ 7781 w 10000"/>
              <a:gd name="connsiteY39" fmla="*/ 9788 h 10205"/>
              <a:gd name="connsiteX40" fmla="*/ 7719 w 10000"/>
              <a:gd name="connsiteY40" fmla="*/ 6605 h 10205"/>
              <a:gd name="connsiteX41" fmla="*/ 8196 w 10000"/>
              <a:gd name="connsiteY41" fmla="*/ 6190 h 10205"/>
              <a:gd name="connsiteX42" fmla="*/ 9202 w 10000"/>
              <a:gd name="connsiteY42" fmla="*/ 4142 h 10205"/>
              <a:gd name="connsiteX43" fmla="*/ 9985 w 10000"/>
              <a:gd name="connsiteY43" fmla="*/ 1470 h 10205"/>
              <a:gd name="connsiteX44" fmla="*/ 8877 w 10000"/>
              <a:gd name="connsiteY44" fmla="*/ 1379 h 10205"/>
              <a:gd name="connsiteX45" fmla="*/ 8111 w 10000"/>
              <a:gd name="connsiteY45" fmla="*/ 3077 h 10205"/>
              <a:gd name="connsiteX46" fmla="*/ 8043 w 10000"/>
              <a:gd name="connsiteY46" fmla="*/ 3127 h 10205"/>
              <a:gd name="connsiteX47" fmla="*/ 8026 w 10000"/>
              <a:gd name="connsiteY47" fmla="*/ 3127 h 10205"/>
              <a:gd name="connsiteX48" fmla="*/ 7907 w 10000"/>
              <a:gd name="connsiteY48" fmla="*/ 3127 h 10205"/>
              <a:gd name="connsiteX49" fmla="*/ 7804 w 10000"/>
              <a:gd name="connsiteY49" fmla="*/ 2952 h 10205"/>
              <a:gd name="connsiteX50" fmla="*/ 8248 w 10000"/>
              <a:gd name="connsiteY50" fmla="*/ 696 h 10205"/>
              <a:gd name="connsiteX51" fmla="*/ 7140 w 10000"/>
              <a:gd name="connsiteY51" fmla="*/ 588 h 10205"/>
              <a:gd name="connsiteX0" fmla="*/ 7140 w 10000"/>
              <a:gd name="connsiteY0" fmla="*/ 588 h 10205"/>
              <a:gd name="connsiteX1" fmla="*/ 6492 w 10000"/>
              <a:gd name="connsiteY1" fmla="*/ 2677 h 10205"/>
              <a:gd name="connsiteX2" fmla="*/ 6459 w 10000"/>
              <a:gd name="connsiteY2" fmla="*/ 2760 h 10205"/>
              <a:gd name="connsiteX3" fmla="*/ 6272 w 10000"/>
              <a:gd name="connsiteY3" fmla="*/ 2885 h 10205"/>
              <a:gd name="connsiteX4" fmla="*/ 6169 w 10000"/>
              <a:gd name="connsiteY4" fmla="*/ 2760 h 10205"/>
              <a:gd name="connsiteX5" fmla="*/ 6101 w 10000"/>
              <a:gd name="connsiteY5" fmla="*/ 396 h 10205"/>
              <a:gd name="connsiteX6" fmla="*/ 4755 w 10000"/>
              <a:gd name="connsiteY6" fmla="*/ 314 h 10205"/>
              <a:gd name="connsiteX7" fmla="*/ 4721 w 10000"/>
              <a:gd name="connsiteY7" fmla="*/ 2727 h 10205"/>
              <a:gd name="connsiteX8" fmla="*/ 4483 w 10000"/>
              <a:gd name="connsiteY8" fmla="*/ 2702 h 10205"/>
              <a:gd name="connsiteX9" fmla="*/ 3835 w 10000"/>
              <a:gd name="connsiteY9" fmla="*/ 896 h 10205"/>
              <a:gd name="connsiteX10" fmla="*/ 2677 w 10000"/>
              <a:gd name="connsiteY10" fmla="*/ 946 h 10205"/>
              <a:gd name="connsiteX11" fmla="*/ 3052 w 10000"/>
              <a:gd name="connsiteY11" fmla="*/ 2827 h 10205"/>
              <a:gd name="connsiteX12" fmla="*/ 2711 w 10000"/>
              <a:gd name="connsiteY12" fmla="*/ 3643 h 10205"/>
              <a:gd name="connsiteX13" fmla="*/ 2660 w 10000"/>
              <a:gd name="connsiteY13" fmla="*/ 3651 h 10205"/>
              <a:gd name="connsiteX14" fmla="*/ 2353 w 10000"/>
              <a:gd name="connsiteY14" fmla="*/ 3518 h 10205"/>
              <a:gd name="connsiteX15" fmla="*/ 2336 w 10000"/>
              <a:gd name="connsiteY15" fmla="*/ 3518 h 10205"/>
              <a:gd name="connsiteX16" fmla="*/ 2336 w 10000"/>
              <a:gd name="connsiteY16" fmla="*/ 3501 h 10205"/>
              <a:gd name="connsiteX17" fmla="*/ 2320 w 10000"/>
              <a:gd name="connsiteY17" fmla="*/ 3501 h 10205"/>
              <a:gd name="connsiteX18" fmla="*/ 1927 w 10000"/>
              <a:gd name="connsiteY18" fmla="*/ 3035 h 10205"/>
              <a:gd name="connsiteX19" fmla="*/ 1280 w 10000"/>
              <a:gd name="connsiteY19" fmla="*/ 2411 h 10205"/>
              <a:gd name="connsiteX20" fmla="*/ 276 w 10000"/>
              <a:gd name="connsiteY20" fmla="*/ 2303 h 10205"/>
              <a:gd name="connsiteX21" fmla="*/ 105 w 10000"/>
              <a:gd name="connsiteY21" fmla="*/ 2369 h 10205"/>
              <a:gd name="connsiteX22" fmla="*/ 3 w 10000"/>
              <a:gd name="connsiteY22" fmla="*/ 2503 h 10205"/>
              <a:gd name="connsiteX23" fmla="*/ 258 w 10000"/>
              <a:gd name="connsiteY23" fmla="*/ 2794 h 10205"/>
              <a:gd name="connsiteX24" fmla="*/ 531 w 10000"/>
              <a:gd name="connsiteY24" fmla="*/ 3485 h 10205"/>
              <a:gd name="connsiteX25" fmla="*/ 633 w 10000"/>
              <a:gd name="connsiteY25" fmla="*/ 3676 h 10205"/>
              <a:gd name="connsiteX26" fmla="*/ 940 w 10000"/>
              <a:gd name="connsiteY26" fmla="*/ 4025 h 10205"/>
              <a:gd name="connsiteX27" fmla="*/ 1144 w 10000"/>
              <a:gd name="connsiteY27" fmla="*/ 4308 h 10205"/>
              <a:gd name="connsiteX28" fmla="*/ 1144 w 10000"/>
              <a:gd name="connsiteY28" fmla="*/ 4308 h 10205"/>
              <a:gd name="connsiteX29" fmla="*/ 1161 w 10000"/>
              <a:gd name="connsiteY29" fmla="*/ 4342 h 10205"/>
              <a:gd name="connsiteX30" fmla="*/ 1178 w 10000"/>
              <a:gd name="connsiteY30" fmla="*/ 4350 h 10205"/>
              <a:gd name="connsiteX31" fmla="*/ 1280 w 10000"/>
              <a:gd name="connsiteY31" fmla="*/ 4509 h 10205"/>
              <a:gd name="connsiteX32" fmla="*/ 1298 w 10000"/>
              <a:gd name="connsiteY32" fmla="*/ 4517 h 10205"/>
              <a:gd name="connsiteX33" fmla="*/ 1280 w 10000"/>
              <a:gd name="connsiteY33" fmla="*/ 4525 h 10205"/>
              <a:gd name="connsiteX34" fmla="*/ 1298 w 10000"/>
              <a:gd name="connsiteY34" fmla="*/ 4525 h 10205"/>
              <a:gd name="connsiteX35" fmla="*/ 1366 w 10000"/>
              <a:gd name="connsiteY35" fmla="*/ 4692 h 10205"/>
              <a:gd name="connsiteX36" fmla="*/ 2200 w 10000"/>
              <a:gd name="connsiteY36" fmla="*/ 5640 h 10205"/>
              <a:gd name="connsiteX37" fmla="*/ 3614 w 10000"/>
              <a:gd name="connsiteY37" fmla="*/ 6581 h 10205"/>
              <a:gd name="connsiteX38" fmla="*/ 3490 w 10000"/>
              <a:gd name="connsiteY38" fmla="*/ 10000 h 10205"/>
              <a:gd name="connsiteX39" fmla="*/ 7781 w 10000"/>
              <a:gd name="connsiteY39" fmla="*/ 9788 h 10205"/>
              <a:gd name="connsiteX40" fmla="*/ 7719 w 10000"/>
              <a:gd name="connsiteY40" fmla="*/ 6605 h 10205"/>
              <a:gd name="connsiteX41" fmla="*/ 8196 w 10000"/>
              <a:gd name="connsiteY41" fmla="*/ 6190 h 10205"/>
              <a:gd name="connsiteX42" fmla="*/ 9202 w 10000"/>
              <a:gd name="connsiteY42" fmla="*/ 4142 h 10205"/>
              <a:gd name="connsiteX43" fmla="*/ 9985 w 10000"/>
              <a:gd name="connsiteY43" fmla="*/ 1470 h 10205"/>
              <a:gd name="connsiteX44" fmla="*/ 8877 w 10000"/>
              <a:gd name="connsiteY44" fmla="*/ 1379 h 10205"/>
              <a:gd name="connsiteX45" fmla="*/ 8111 w 10000"/>
              <a:gd name="connsiteY45" fmla="*/ 3077 h 10205"/>
              <a:gd name="connsiteX46" fmla="*/ 8043 w 10000"/>
              <a:gd name="connsiteY46" fmla="*/ 3127 h 10205"/>
              <a:gd name="connsiteX47" fmla="*/ 8026 w 10000"/>
              <a:gd name="connsiteY47" fmla="*/ 3127 h 10205"/>
              <a:gd name="connsiteX48" fmla="*/ 7907 w 10000"/>
              <a:gd name="connsiteY48" fmla="*/ 3127 h 10205"/>
              <a:gd name="connsiteX49" fmla="*/ 7804 w 10000"/>
              <a:gd name="connsiteY49" fmla="*/ 2952 h 10205"/>
              <a:gd name="connsiteX50" fmla="*/ 8248 w 10000"/>
              <a:gd name="connsiteY50" fmla="*/ 696 h 10205"/>
              <a:gd name="connsiteX51" fmla="*/ 7140 w 10000"/>
              <a:gd name="connsiteY51" fmla="*/ 588 h 10205"/>
              <a:gd name="connsiteX0" fmla="*/ 7140 w 10000"/>
              <a:gd name="connsiteY0" fmla="*/ 588 h 10000"/>
              <a:gd name="connsiteX1" fmla="*/ 6492 w 10000"/>
              <a:gd name="connsiteY1" fmla="*/ 2677 h 10000"/>
              <a:gd name="connsiteX2" fmla="*/ 6459 w 10000"/>
              <a:gd name="connsiteY2" fmla="*/ 2760 h 10000"/>
              <a:gd name="connsiteX3" fmla="*/ 6272 w 10000"/>
              <a:gd name="connsiteY3" fmla="*/ 2885 h 10000"/>
              <a:gd name="connsiteX4" fmla="*/ 6169 w 10000"/>
              <a:gd name="connsiteY4" fmla="*/ 2760 h 10000"/>
              <a:gd name="connsiteX5" fmla="*/ 6101 w 10000"/>
              <a:gd name="connsiteY5" fmla="*/ 396 h 10000"/>
              <a:gd name="connsiteX6" fmla="*/ 4755 w 10000"/>
              <a:gd name="connsiteY6" fmla="*/ 314 h 10000"/>
              <a:gd name="connsiteX7" fmla="*/ 4721 w 10000"/>
              <a:gd name="connsiteY7" fmla="*/ 2727 h 10000"/>
              <a:gd name="connsiteX8" fmla="*/ 4483 w 10000"/>
              <a:gd name="connsiteY8" fmla="*/ 2702 h 10000"/>
              <a:gd name="connsiteX9" fmla="*/ 3835 w 10000"/>
              <a:gd name="connsiteY9" fmla="*/ 896 h 10000"/>
              <a:gd name="connsiteX10" fmla="*/ 2677 w 10000"/>
              <a:gd name="connsiteY10" fmla="*/ 946 h 10000"/>
              <a:gd name="connsiteX11" fmla="*/ 3052 w 10000"/>
              <a:gd name="connsiteY11" fmla="*/ 2827 h 10000"/>
              <a:gd name="connsiteX12" fmla="*/ 2711 w 10000"/>
              <a:gd name="connsiteY12" fmla="*/ 3643 h 10000"/>
              <a:gd name="connsiteX13" fmla="*/ 2660 w 10000"/>
              <a:gd name="connsiteY13" fmla="*/ 3651 h 10000"/>
              <a:gd name="connsiteX14" fmla="*/ 2353 w 10000"/>
              <a:gd name="connsiteY14" fmla="*/ 3518 h 10000"/>
              <a:gd name="connsiteX15" fmla="*/ 2336 w 10000"/>
              <a:gd name="connsiteY15" fmla="*/ 3518 h 10000"/>
              <a:gd name="connsiteX16" fmla="*/ 2336 w 10000"/>
              <a:gd name="connsiteY16" fmla="*/ 3501 h 10000"/>
              <a:gd name="connsiteX17" fmla="*/ 2320 w 10000"/>
              <a:gd name="connsiteY17" fmla="*/ 3501 h 10000"/>
              <a:gd name="connsiteX18" fmla="*/ 1927 w 10000"/>
              <a:gd name="connsiteY18" fmla="*/ 3035 h 10000"/>
              <a:gd name="connsiteX19" fmla="*/ 1280 w 10000"/>
              <a:gd name="connsiteY19" fmla="*/ 2411 h 10000"/>
              <a:gd name="connsiteX20" fmla="*/ 276 w 10000"/>
              <a:gd name="connsiteY20" fmla="*/ 2303 h 10000"/>
              <a:gd name="connsiteX21" fmla="*/ 105 w 10000"/>
              <a:gd name="connsiteY21" fmla="*/ 2369 h 10000"/>
              <a:gd name="connsiteX22" fmla="*/ 3 w 10000"/>
              <a:gd name="connsiteY22" fmla="*/ 2503 h 10000"/>
              <a:gd name="connsiteX23" fmla="*/ 258 w 10000"/>
              <a:gd name="connsiteY23" fmla="*/ 2794 h 10000"/>
              <a:gd name="connsiteX24" fmla="*/ 531 w 10000"/>
              <a:gd name="connsiteY24" fmla="*/ 3485 h 10000"/>
              <a:gd name="connsiteX25" fmla="*/ 633 w 10000"/>
              <a:gd name="connsiteY25" fmla="*/ 3676 h 10000"/>
              <a:gd name="connsiteX26" fmla="*/ 940 w 10000"/>
              <a:gd name="connsiteY26" fmla="*/ 4025 h 10000"/>
              <a:gd name="connsiteX27" fmla="*/ 1144 w 10000"/>
              <a:gd name="connsiteY27" fmla="*/ 4308 h 10000"/>
              <a:gd name="connsiteX28" fmla="*/ 1144 w 10000"/>
              <a:gd name="connsiteY28" fmla="*/ 4308 h 10000"/>
              <a:gd name="connsiteX29" fmla="*/ 1161 w 10000"/>
              <a:gd name="connsiteY29" fmla="*/ 4342 h 10000"/>
              <a:gd name="connsiteX30" fmla="*/ 1178 w 10000"/>
              <a:gd name="connsiteY30" fmla="*/ 4350 h 10000"/>
              <a:gd name="connsiteX31" fmla="*/ 1280 w 10000"/>
              <a:gd name="connsiteY31" fmla="*/ 4509 h 10000"/>
              <a:gd name="connsiteX32" fmla="*/ 1298 w 10000"/>
              <a:gd name="connsiteY32" fmla="*/ 4517 h 10000"/>
              <a:gd name="connsiteX33" fmla="*/ 1280 w 10000"/>
              <a:gd name="connsiteY33" fmla="*/ 4525 h 10000"/>
              <a:gd name="connsiteX34" fmla="*/ 1298 w 10000"/>
              <a:gd name="connsiteY34" fmla="*/ 4525 h 10000"/>
              <a:gd name="connsiteX35" fmla="*/ 1366 w 10000"/>
              <a:gd name="connsiteY35" fmla="*/ 4692 h 10000"/>
              <a:gd name="connsiteX36" fmla="*/ 2200 w 10000"/>
              <a:gd name="connsiteY36" fmla="*/ 5640 h 10000"/>
              <a:gd name="connsiteX37" fmla="*/ 3614 w 10000"/>
              <a:gd name="connsiteY37" fmla="*/ 6581 h 10000"/>
              <a:gd name="connsiteX38" fmla="*/ 3490 w 10000"/>
              <a:gd name="connsiteY38" fmla="*/ 10000 h 10000"/>
              <a:gd name="connsiteX39" fmla="*/ 7781 w 10000"/>
              <a:gd name="connsiteY39" fmla="*/ 9788 h 10000"/>
              <a:gd name="connsiteX40" fmla="*/ 7719 w 10000"/>
              <a:gd name="connsiteY40" fmla="*/ 6605 h 10000"/>
              <a:gd name="connsiteX41" fmla="*/ 8196 w 10000"/>
              <a:gd name="connsiteY41" fmla="*/ 6190 h 10000"/>
              <a:gd name="connsiteX42" fmla="*/ 9202 w 10000"/>
              <a:gd name="connsiteY42" fmla="*/ 4142 h 10000"/>
              <a:gd name="connsiteX43" fmla="*/ 9985 w 10000"/>
              <a:gd name="connsiteY43" fmla="*/ 1470 h 10000"/>
              <a:gd name="connsiteX44" fmla="*/ 8877 w 10000"/>
              <a:gd name="connsiteY44" fmla="*/ 1379 h 10000"/>
              <a:gd name="connsiteX45" fmla="*/ 8111 w 10000"/>
              <a:gd name="connsiteY45" fmla="*/ 3077 h 10000"/>
              <a:gd name="connsiteX46" fmla="*/ 8043 w 10000"/>
              <a:gd name="connsiteY46" fmla="*/ 3127 h 10000"/>
              <a:gd name="connsiteX47" fmla="*/ 8026 w 10000"/>
              <a:gd name="connsiteY47" fmla="*/ 3127 h 10000"/>
              <a:gd name="connsiteX48" fmla="*/ 7907 w 10000"/>
              <a:gd name="connsiteY48" fmla="*/ 3127 h 10000"/>
              <a:gd name="connsiteX49" fmla="*/ 7804 w 10000"/>
              <a:gd name="connsiteY49" fmla="*/ 2952 h 10000"/>
              <a:gd name="connsiteX50" fmla="*/ 8248 w 10000"/>
              <a:gd name="connsiteY50" fmla="*/ 696 h 10000"/>
              <a:gd name="connsiteX51" fmla="*/ 7140 w 10000"/>
              <a:gd name="connsiteY51" fmla="*/ 588 h 10000"/>
              <a:gd name="connsiteX0" fmla="*/ 7140 w 10000"/>
              <a:gd name="connsiteY0" fmla="*/ 588 h 10000"/>
              <a:gd name="connsiteX1" fmla="*/ 6492 w 10000"/>
              <a:gd name="connsiteY1" fmla="*/ 2677 h 10000"/>
              <a:gd name="connsiteX2" fmla="*/ 6459 w 10000"/>
              <a:gd name="connsiteY2" fmla="*/ 2760 h 10000"/>
              <a:gd name="connsiteX3" fmla="*/ 6272 w 10000"/>
              <a:gd name="connsiteY3" fmla="*/ 2885 h 10000"/>
              <a:gd name="connsiteX4" fmla="*/ 6169 w 10000"/>
              <a:gd name="connsiteY4" fmla="*/ 2760 h 10000"/>
              <a:gd name="connsiteX5" fmla="*/ 6101 w 10000"/>
              <a:gd name="connsiteY5" fmla="*/ 396 h 10000"/>
              <a:gd name="connsiteX6" fmla="*/ 4755 w 10000"/>
              <a:gd name="connsiteY6" fmla="*/ 314 h 10000"/>
              <a:gd name="connsiteX7" fmla="*/ 4721 w 10000"/>
              <a:gd name="connsiteY7" fmla="*/ 2727 h 10000"/>
              <a:gd name="connsiteX8" fmla="*/ 4483 w 10000"/>
              <a:gd name="connsiteY8" fmla="*/ 2702 h 10000"/>
              <a:gd name="connsiteX9" fmla="*/ 3835 w 10000"/>
              <a:gd name="connsiteY9" fmla="*/ 896 h 10000"/>
              <a:gd name="connsiteX10" fmla="*/ 2677 w 10000"/>
              <a:gd name="connsiteY10" fmla="*/ 946 h 10000"/>
              <a:gd name="connsiteX11" fmla="*/ 3052 w 10000"/>
              <a:gd name="connsiteY11" fmla="*/ 2827 h 10000"/>
              <a:gd name="connsiteX12" fmla="*/ 2711 w 10000"/>
              <a:gd name="connsiteY12" fmla="*/ 3643 h 10000"/>
              <a:gd name="connsiteX13" fmla="*/ 2660 w 10000"/>
              <a:gd name="connsiteY13" fmla="*/ 3651 h 10000"/>
              <a:gd name="connsiteX14" fmla="*/ 2353 w 10000"/>
              <a:gd name="connsiteY14" fmla="*/ 3518 h 10000"/>
              <a:gd name="connsiteX15" fmla="*/ 2336 w 10000"/>
              <a:gd name="connsiteY15" fmla="*/ 3518 h 10000"/>
              <a:gd name="connsiteX16" fmla="*/ 2336 w 10000"/>
              <a:gd name="connsiteY16" fmla="*/ 3501 h 10000"/>
              <a:gd name="connsiteX17" fmla="*/ 2320 w 10000"/>
              <a:gd name="connsiteY17" fmla="*/ 3501 h 10000"/>
              <a:gd name="connsiteX18" fmla="*/ 1927 w 10000"/>
              <a:gd name="connsiteY18" fmla="*/ 3035 h 10000"/>
              <a:gd name="connsiteX19" fmla="*/ 1280 w 10000"/>
              <a:gd name="connsiteY19" fmla="*/ 2411 h 10000"/>
              <a:gd name="connsiteX20" fmla="*/ 276 w 10000"/>
              <a:gd name="connsiteY20" fmla="*/ 2303 h 10000"/>
              <a:gd name="connsiteX21" fmla="*/ 105 w 10000"/>
              <a:gd name="connsiteY21" fmla="*/ 2369 h 10000"/>
              <a:gd name="connsiteX22" fmla="*/ 3 w 10000"/>
              <a:gd name="connsiteY22" fmla="*/ 2503 h 10000"/>
              <a:gd name="connsiteX23" fmla="*/ 258 w 10000"/>
              <a:gd name="connsiteY23" fmla="*/ 2794 h 10000"/>
              <a:gd name="connsiteX24" fmla="*/ 531 w 10000"/>
              <a:gd name="connsiteY24" fmla="*/ 3485 h 10000"/>
              <a:gd name="connsiteX25" fmla="*/ 633 w 10000"/>
              <a:gd name="connsiteY25" fmla="*/ 3676 h 10000"/>
              <a:gd name="connsiteX26" fmla="*/ 940 w 10000"/>
              <a:gd name="connsiteY26" fmla="*/ 4025 h 10000"/>
              <a:gd name="connsiteX27" fmla="*/ 1144 w 10000"/>
              <a:gd name="connsiteY27" fmla="*/ 4308 h 10000"/>
              <a:gd name="connsiteX28" fmla="*/ 1144 w 10000"/>
              <a:gd name="connsiteY28" fmla="*/ 4308 h 10000"/>
              <a:gd name="connsiteX29" fmla="*/ 1161 w 10000"/>
              <a:gd name="connsiteY29" fmla="*/ 4342 h 10000"/>
              <a:gd name="connsiteX30" fmla="*/ 1178 w 10000"/>
              <a:gd name="connsiteY30" fmla="*/ 4350 h 10000"/>
              <a:gd name="connsiteX31" fmla="*/ 1280 w 10000"/>
              <a:gd name="connsiteY31" fmla="*/ 4509 h 10000"/>
              <a:gd name="connsiteX32" fmla="*/ 1298 w 10000"/>
              <a:gd name="connsiteY32" fmla="*/ 4517 h 10000"/>
              <a:gd name="connsiteX33" fmla="*/ 1280 w 10000"/>
              <a:gd name="connsiteY33" fmla="*/ 4525 h 10000"/>
              <a:gd name="connsiteX34" fmla="*/ 1298 w 10000"/>
              <a:gd name="connsiteY34" fmla="*/ 4525 h 10000"/>
              <a:gd name="connsiteX35" fmla="*/ 1366 w 10000"/>
              <a:gd name="connsiteY35" fmla="*/ 4692 h 10000"/>
              <a:gd name="connsiteX36" fmla="*/ 2200 w 10000"/>
              <a:gd name="connsiteY36" fmla="*/ 5640 h 10000"/>
              <a:gd name="connsiteX37" fmla="*/ 3614 w 10000"/>
              <a:gd name="connsiteY37" fmla="*/ 6581 h 10000"/>
              <a:gd name="connsiteX38" fmla="*/ 3490 w 10000"/>
              <a:gd name="connsiteY38" fmla="*/ 10000 h 10000"/>
              <a:gd name="connsiteX39" fmla="*/ 7781 w 10000"/>
              <a:gd name="connsiteY39" fmla="*/ 9788 h 10000"/>
              <a:gd name="connsiteX40" fmla="*/ 7719 w 10000"/>
              <a:gd name="connsiteY40" fmla="*/ 6605 h 10000"/>
              <a:gd name="connsiteX41" fmla="*/ 8196 w 10000"/>
              <a:gd name="connsiteY41" fmla="*/ 6190 h 10000"/>
              <a:gd name="connsiteX42" fmla="*/ 9202 w 10000"/>
              <a:gd name="connsiteY42" fmla="*/ 4142 h 10000"/>
              <a:gd name="connsiteX43" fmla="*/ 9985 w 10000"/>
              <a:gd name="connsiteY43" fmla="*/ 1470 h 10000"/>
              <a:gd name="connsiteX44" fmla="*/ 8877 w 10000"/>
              <a:gd name="connsiteY44" fmla="*/ 1379 h 10000"/>
              <a:gd name="connsiteX45" fmla="*/ 8111 w 10000"/>
              <a:gd name="connsiteY45" fmla="*/ 3077 h 10000"/>
              <a:gd name="connsiteX46" fmla="*/ 8043 w 10000"/>
              <a:gd name="connsiteY46" fmla="*/ 3127 h 10000"/>
              <a:gd name="connsiteX47" fmla="*/ 8026 w 10000"/>
              <a:gd name="connsiteY47" fmla="*/ 3127 h 10000"/>
              <a:gd name="connsiteX48" fmla="*/ 7907 w 10000"/>
              <a:gd name="connsiteY48" fmla="*/ 3127 h 10000"/>
              <a:gd name="connsiteX49" fmla="*/ 7804 w 10000"/>
              <a:gd name="connsiteY49" fmla="*/ 2952 h 10000"/>
              <a:gd name="connsiteX50" fmla="*/ 8248 w 10000"/>
              <a:gd name="connsiteY50" fmla="*/ 696 h 10000"/>
              <a:gd name="connsiteX51" fmla="*/ 7140 w 10000"/>
              <a:gd name="connsiteY51" fmla="*/ 588 h 10000"/>
              <a:gd name="connsiteX0" fmla="*/ 7140 w 10000"/>
              <a:gd name="connsiteY0" fmla="*/ 588 h 9820"/>
              <a:gd name="connsiteX1" fmla="*/ 6492 w 10000"/>
              <a:gd name="connsiteY1" fmla="*/ 2677 h 9820"/>
              <a:gd name="connsiteX2" fmla="*/ 6459 w 10000"/>
              <a:gd name="connsiteY2" fmla="*/ 2760 h 9820"/>
              <a:gd name="connsiteX3" fmla="*/ 6272 w 10000"/>
              <a:gd name="connsiteY3" fmla="*/ 2885 h 9820"/>
              <a:gd name="connsiteX4" fmla="*/ 6169 w 10000"/>
              <a:gd name="connsiteY4" fmla="*/ 2760 h 9820"/>
              <a:gd name="connsiteX5" fmla="*/ 6101 w 10000"/>
              <a:gd name="connsiteY5" fmla="*/ 396 h 9820"/>
              <a:gd name="connsiteX6" fmla="*/ 4755 w 10000"/>
              <a:gd name="connsiteY6" fmla="*/ 314 h 9820"/>
              <a:gd name="connsiteX7" fmla="*/ 4721 w 10000"/>
              <a:gd name="connsiteY7" fmla="*/ 2727 h 9820"/>
              <a:gd name="connsiteX8" fmla="*/ 4483 w 10000"/>
              <a:gd name="connsiteY8" fmla="*/ 2702 h 9820"/>
              <a:gd name="connsiteX9" fmla="*/ 3835 w 10000"/>
              <a:gd name="connsiteY9" fmla="*/ 896 h 9820"/>
              <a:gd name="connsiteX10" fmla="*/ 2677 w 10000"/>
              <a:gd name="connsiteY10" fmla="*/ 946 h 9820"/>
              <a:gd name="connsiteX11" fmla="*/ 3052 w 10000"/>
              <a:gd name="connsiteY11" fmla="*/ 2827 h 9820"/>
              <a:gd name="connsiteX12" fmla="*/ 2711 w 10000"/>
              <a:gd name="connsiteY12" fmla="*/ 3643 h 9820"/>
              <a:gd name="connsiteX13" fmla="*/ 2660 w 10000"/>
              <a:gd name="connsiteY13" fmla="*/ 3651 h 9820"/>
              <a:gd name="connsiteX14" fmla="*/ 2353 w 10000"/>
              <a:gd name="connsiteY14" fmla="*/ 3518 h 9820"/>
              <a:gd name="connsiteX15" fmla="*/ 2336 w 10000"/>
              <a:gd name="connsiteY15" fmla="*/ 3518 h 9820"/>
              <a:gd name="connsiteX16" fmla="*/ 2336 w 10000"/>
              <a:gd name="connsiteY16" fmla="*/ 3501 h 9820"/>
              <a:gd name="connsiteX17" fmla="*/ 2320 w 10000"/>
              <a:gd name="connsiteY17" fmla="*/ 3501 h 9820"/>
              <a:gd name="connsiteX18" fmla="*/ 1927 w 10000"/>
              <a:gd name="connsiteY18" fmla="*/ 3035 h 9820"/>
              <a:gd name="connsiteX19" fmla="*/ 1280 w 10000"/>
              <a:gd name="connsiteY19" fmla="*/ 2411 h 9820"/>
              <a:gd name="connsiteX20" fmla="*/ 276 w 10000"/>
              <a:gd name="connsiteY20" fmla="*/ 2303 h 9820"/>
              <a:gd name="connsiteX21" fmla="*/ 105 w 10000"/>
              <a:gd name="connsiteY21" fmla="*/ 2369 h 9820"/>
              <a:gd name="connsiteX22" fmla="*/ 3 w 10000"/>
              <a:gd name="connsiteY22" fmla="*/ 2503 h 9820"/>
              <a:gd name="connsiteX23" fmla="*/ 258 w 10000"/>
              <a:gd name="connsiteY23" fmla="*/ 2794 h 9820"/>
              <a:gd name="connsiteX24" fmla="*/ 531 w 10000"/>
              <a:gd name="connsiteY24" fmla="*/ 3485 h 9820"/>
              <a:gd name="connsiteX25" fmla="*/ 633 w 10000"/>
              <a:gd name="connsiteY25" fmla="*/ 3676 h 9820"/>
              <a:gd name="connsiteX26" fmla="*/ 940 w 10000"/>
              <a:gd name="connsiteY26" fmla="*/ 4025 h 9820"/>
              <a:gd name="connsiteX27" fmla="*/ 1144 w 10000"/>
              <a:gd name="connsiteY27" fmla="*/ 4308 h 9820"/>
              <a:gd name="connsiteX28" fmla="*/ 1144 w 10000"/>
              <a:gd name="connsiteY28" fmla="*/ 4308 h 9820"/>
              <a:gd name="connsiteX29" fmla="*/ 1161 w 10000"/>
              <a:gd name="connsiteY29" fmla="*/ 4342 h 9820"/>
              <a:gd name="connsiteX30" fmla="*/ 1178 w 10000"/>
              <a:gd name="connsiteY30" fmla="*/ 4350 h 9820"/>
              <a:gd name="connsiteX31" fmla="*/ 1280 w 10000"/>
              <a:gd name="connsiteY31" fmla="*/ 4509 h 9820"/>
              <a:gd name="connsiteX32" fmla="*/ 1298 w 10000"/>
              <a:gd name="connsiteY32" fmla="*/ 4517 h 9820"/>
              <a:gd name="connsiteX33" fmla="*/ 1280 w 10000"/>
              <a:gd name="connsiteY33" fmla="*/ 4525 h 9820"/>
              <a:gd name="connsiteX34" fmla="*/ 1298 w 10000"/>
              <a:gd name="connsiteY34" fmla="*/ 4525 h 9820"/>
              <a:gd name="connsiteX35" fmla="*/ 1366 w 10000"/>
              <a:gd name="connsiteY35" fmla="*/ 4692 h 9820"/>
              <a:gd name="connsiteX36" fmla="*/ 2200 w 10000"/>
              <a:gd name="connsiteY36" fmla="*/ 5640 h 9820"/>
              <a:gd name="connsiteX37" fmla="*/ 3614 w 10000"/>
              <a:gd name="connsiteY37" fmla="*/ 6581 h 9820"/>
              <a:gd name="connsiteX38" fmla="*/ 3490 w 10000"/>
              <a:gd name="connsiteY38" fmla="*/ 9787 h 9820"/>
              <a:gd name="connsiteX39" fmla="*/ 7781 w 10000"/>
              <a:gd name="connsiteY39" fmla="*/ 9788 h 9820"/>
              <a:gd name="connsiteX40" fmla="*/ 7719 w 10000"/>
              <a:gd name="connsiteY40" fmla="*/ 6605 h 9820"/>
              <a:gd name="connsiteX41" fmla="*/ 8196 w 10000"/>
              <a:gd name="connsiteY41" fmla="*/ 6190 h 9820"/>
              <a:gd name="connsiteX42" fmla="*/ 9202 w 10000"/>
              <a:gd name="connsiteY42" fmla="*/ 4142 h 9820"/>
              <a:gd name="connsiteX43" fmla="*/ 9985 w 10000"/>
              <a:gd name="connsiteY43" fmla="*/ 1470 h 9820"/>
              <a:gd name="connsiteX44" fmla="*/ 8877 w 10000"/>
              <a:gd name="connsiteY44" fmla="*/ 1379 h 9820"/>
              <a:gd name="connsiteX45" fmla="*/ 8111 w 10000"/>
              <a:gd name="connsiteY45" fmla="*/ 3077 h 9820"/>
              <a:gd name="connsiteX46" fmla="*/ 8043 w 10000"/>
              <a:gd name="connsiteY46" fmla="*/ 3127 h 9820"/>
              <a:gd name="connsiteX47" fmla="*/ 8026 w 10000"/>
              <a:gd name="connsiteY47" fmla="*/ 3127 h 9820"/>
              <a:gd name="connsiteX48" fmla="*/ 7907 w 10000"/>
              <a:gd name="connsiteY48" fmla="*/ 3127 h 9820"/>
              <a:gd name="connsiteX49" fmla="*/ 7804 w 10000"/>
              <a:gd name="connsiteY49" fmla="*/ 2952 h 9820"/>
              <a:gd name="connsiteX50" fmla="*/ 8248 w 10000"/>
              <a:gd name="connsiteY50" fmla="*/ 696 h 9820"/>
              <a:gd name="connsiteX51" fmla="*/ 7140 w 10000"/>
              <a:gd name="connsiteY51" fmla="*/ 588 h 9820"/>
              <a:gd name="connsiteX0" fmla="*/ 7140 w 10000"/>
              <a:gd name="connsiteY0" fmla="*/ 599 h 10028"/>
              <a:gd name="connsiteX1" fmla="*/ 6492 w 10000"/>
              <a:gd name="connsiteY1" fmla="*/ 2726 h 10028"/>
              <a:gd name="connsiteX2" fmla="*/ 6459 w 10000"/>
              <a:gd name="connsiteY2" fmla="*/ 2811 h 10028"/>
              <a:gd name="connsiteX3" fmla="*/ 6272 w 10000"/>
              <a:gd name="connsiteY3" fmla="*/ 2938 h 10028"/>
              <a:gd name="connsiteX4" fmla="*/ 6169 w 10000"/>
              <a:gd name="connsiteY4" fmla="*/ 2811 h 10028"/>
              <a:gd name="connsiteX5" fmla="*/ 6101 w 10000"/>
              <a:gd name="connsiteY5" fmla="*/ 403 h 10028"/>
              <a:gd name="connsiteX6" fmla="*/ 4755 w 10000"/>
              <a:gd name="connsiteY6" fmla="*/ 320 h 10028"/>
              <a:gd name="connsiteX7" fmla="*/ 4721 w 10000"/>
              <a:gd name="connsiteY7" fmla="*/ 2777 h 10028"/>
              <a:gd name="connsiteX8" fmla="*/ 4483 w 10000"/>
              <a:gd name="connsiteY8" fmla="*/ 2752 h 10028"/>
              <a:gd name="connsiteX9" fmla="*/ 3835 w 10000"/>
              <a:gd name="connsiteY9" fmla="*/ 912 h 10028"/>
              <a:gd name="connsiteX10" fmla="*/ 2677 w 10000"/>
              <a:gd name="connsiteY10" fmla="*/ 963 h 10028"/>
              <a:gd name="connsiteX11" fmla="*/ 3052 w 10000"/>
              <a:gd name="connsiteY11" fmla="*/ 2879 h 10028"/>
              <a:gd name="connsiteX12" fmla="*/ 2711 w 10000"/>
              <a:gd name="connsiteY12" fmla="*/ 3710 h 10028"/>
              <a:gd name="connsiteX13" fmla="*/ 2660 w 10000"/>
              <a:gd name="connsiteY13" fmla="*/ 3718 h 10028"/>
              <a:gd name="connsiteX14" fmla="*/ 2353 w 10000"/>
              <a:gd name="connsiteY14" fmla="*/ 3582 h 10028"/>
              <a:gd name="connsiteX15" fmla="*/ 2336 w 10000"/>
              <a:gd name="connsiteY15" fmla="*/ 3582 h 10028"/>
              <a:gd name="connsiteX16" fmla="*/ 2336 w 10000"/>
              <a:gd name="connsiteY16" fmla="*/ 3565 h 10028"/>
              <a:gd name="connsiteX17" fmla="*/ 2320 w 10000"/>
              <a:gd name="connsiteY17" fmla="*/ 3565 h 10028"/>
              <a:gd name="connsiteX18" fmla="*/ 1927 w 10000"/>
              <a:gd name="connsiteY18" fmla="*/ 3091 h 10028"/>
              <a:gd name="connsiteX19" fmla="*/ 1280 w 10000"/>
              <a:gd name="connsiteY19" fmla="*/ 2455 h 10028"/>
              <a:gd name="connsiteX20" fmla="*/ 276 w 10000"/>
              <a:gd name="connsiteY20" fmla="*/ 2345 h 10028"/>
              <a:gd name="connsiteX21" fmla="*/ 105 w 10000"/>
              <a:gd name="connsiteY21" fmla="*/ 2412 h 10028"/>
              <a:gd name="connsiteX22" fmla="*/ 3 w 10000"/>
              <a:gd name="connsiteY22" fmla="*/ 2549 h 10028"/>
              <a:gd name="connsiteX23" fmla="*/ 258 w 10000"/>
              <a:gd name="connsiteY23" fmla="*/ 2845 h 10028"/>
              <a:gd name="connsiteX24" fmla="*/ 531 w 10000"/>
              <a:gd name="connsiteY24" fmla="*/ 3549 h 10028"/>
              <a:gd name="connsiteX25" fmla="*/ 633 w 10000"/>
              <a:gd name="connsiteY25" fmla="*/ 3743 h 10028"/>
              <a:gd name="connsiteX26" fmla="*/ 940 w 10000"/>
              <a:gd name="connsiteY26" fmla="*/ 4099 h 10028"/>
              <a:gd name="connsiteX27" fmla="*/ 1144 w 10000"/>
              <a:gd name="connsiteY27" fmla="*/ 4387 h 10028"/>
              <a:gd name="connsiteX28" fmla="*/ 1144 w 10000"/>
              <a:gd name="connsiteY28" fmla="*/ 4387 h 10028"/>
              <a:gd name="connsiteX29" fmla="*/ 1161 w 10000"/>
              <a:gd name="connsiteY29" fmla="*/ 4422 h 10028"/>
              <a:gd name="connsiteX30" fmla="*/ 1178 w 10000"/>
              <a:gd name="connsiteY30" fmla="*/ 4430 h 10028"/>
              <a:gd name="connsiteX31" fmla="*/ 1280 w 10000"/>
              <a:gd name="connsiteY31" fmla="*/ 4592 h 10028"/>
              <a:gd name="connsiteX32" fmla="*/ 1298 w 10000"/>
              <a:gd name="connsiteY32" fmla="*/ 4600 h 10028"/>
              <a:gd name="connsiteX33" fmla="*/ 1280 w 10000"/>
              <a:gd name="connsiteY33" fmla="*/ 4608 h 10028"/>
              <a:gd name="connsiteX34" fmla="*/ 1298 w 10000"/>
              <a:gd name="connsiteY34" fmla="*/ 4608 h 10028"/>
              <a:gd name="connsiteX35" fmla="*/ 1366 w 10000"/>
              <a:gd name="connsiteY35" fmla="*/ 4778 h 10028"/>
              <a:gd name="connsiteX36" fmla="*/ 2200 w 10000"/>
              <a:gd name="connsiteY36" fmla="*/ 5743 h 10028"/>
              <a:gd name="connsiteX37" fmla="*/ 3614 w 10000"/>
              <a:gd name="connsiteY37" fmla="*/ 6702 h 10028"/>
              <a:gd name="connsiteX38" fmla="*/ 3490 w 10000"/>
              <a:gd name="connsiteY38" fmla="*/ 10028 h 10028"/>
              <a:gd name="connsiteX39" fmla="*/ 7781 w 10000"/>
              <a:gd name="connsiteY39" fmla="*/ 9967 h 10028"/>
              <a:gd name="connsiteX40" fmla="*/ 7719 w 10000"/>
              <a:gd name="connsiteY40" fmla="*/ 6726 h 10028"/>
              <a:gd name="connsiteX41" fmla="*/ 8196 w 10000"/>
              <a:gd name="connsiteY41" fmla="*/ 6303 h 10028"/>
              <a:gd name="connsiteX42" fmla="*/ 9202 w 10000"/>
              <a:gd name="connsiteY42" fmla="*/ 4218 h 10028"/>
              <a:gd name="connsiteX43" fmla="*/ 9985 w 10000"/>
              <a:gd name="connsiteY43" fmla="*/ 1497 h 10028"/>
              <a:gd name="connsiteX44" fmla="*/ 8877 w 10000"/>
              <a:gd name="connsiteY44" fmla="*/ 1404 h 10028"/>
              <a:gd name="connsiteX45" fmla="*/ 8111 w 10000"/>
              <a:gd name="connsiteY45" fmla="*/ 3133 h 10028"/>
              <a:gd name="connsiteX46" fmla="*/ 8043 w 10000"/>
              <a:gd name="connsiteY46" fmla="*/ 3184 h 10028"/>
              <a:gd name="connsiteX47" fmla="*/ 8026 w 10000"/>
              <a:gd name="connsiteY47" fmla="*/ 3184 h 10028"/>
              <a:gd name="connsiteX48" fmla="*/ 7907 w 10000"/>
              <a:gd name="connsiteY48" fmla="*/ 3184 h 10028"/>
              <a:gd name="connsiteX49" fmla="*/ 7804 w 10000"/>
              <a:gd name="connsiteY49" fmla="*/ 3006 h 10028"/>
              <a:gd name="connsiteX50" fmla="*/ 8248 w 10000"/>
              <a:gd name="connsiteY50" fmla="*/ 709 h 10028"/>
              <a:gd name="connsiteX51" fmla="*/ 7140 w 10000"/>
              <a:gd name="connsiteY51" fmla="*/ 599 h 10028"/>
              <a:gd name="connsiteX0" fmla="*/ 7140 w 10000"/>
              <a:gd name="connsiteY0" fmla="*/ 599 h 10028"/>
              <a:gd name="connsiteX1" fmla="*/ 6492 w 10000"/>
              <a:gd name="connsiteY1" fmla="*/ 2726 h 10028"/>
              <a:gd name="connsiteX2" fmla="*/ 6459 w 10000"/>
              <a:gd name="connsiteY2" fmla="*/ 2811 h 10028"/>
              <a:gd name="connsiteX3" fmla="*/ 6272 w 10000"/>
              <a:gd name="connsiteY3" fmla="*/ 2938 h 10028"/>
              <a:gd name="connsiteX4" fmla="*/ 6169 w 10000"/>
              <a:gd name="connsiteY4" fmla="*/ 2811 h 10028"/>
              <a:gd name="connsiteX5" fmla="*/ 6101 w 10000"/>
              <a:gd name="connsiteY5" fmla="*/ 403 h 10028"/>
              <a:gd name="connsiteX6" fmla="*/ 4755 w 10000"/>
              <a:gd name="connsiteY6" fmla="*/ 320 h 10028"/>
              <a:gd name="connsiteX7" fmla="*/ 4721 w 10000"/>
              <a:gd name="connsiteY7" fmla="*/ 2777 h 10028"/>
              <a:gd name="connsiteX8" fmla="*/ 4483 w 10000"/>
              <a:gd name="connsiteY8" fmla="*/ 2752 h 10028"/>
              <a:gd name="connsiteX9" fmla="*/ 3835 w 10000"/>
              <a:gd name="connsiteY9" fmla="*/ 912 h 10028"/>
              <a:gd name="connsiteX10" fmla="*/ 2677 w 10000"/>
              <a:gd name="connsiteY10" fmla="*/ 963 h 10028"/>
              <a:gd name="connsiteX11" fmla="*/ 3052 w 10000"/>
              <a:gd name="connsiteY11" fmla="*/ 2879 h 10028"/>
              <a:gd name="connsiteX12" fmla="*/ 2711 w 10000"/>
              <a:gd name="connsiteY12" fmla="*/ 3710 h 10028"/>
              <a:gd name="connsiteX13" fmla="*/ 2660 w 10000"/>
              <a:gd name="connsiteY13" fmla="*/ 3718 h 10028"/>
              <a:gd name="connsiteX14" fmla="*/ 2353 w 10000"/>
              <a:gd name="connsiteY14" fmla="*/ 3582 h 10028"/>
              <a:gd name="connsiteX15" fmla="*/ 2336 w 10000"/>
              <a:gd name="connsiteY15" fmla="*/ 3582 h 10028"/>
              <a:gd name="connsiteX16" fmla="*/ 2336 w 10000"/>
              <a:gd name="connsiteY16" fmla="*/ 3565 h 10028"/>
              <a:gd name="connsiteX17" fmla="*/ 2320 w 10000"/>
              <a:gd name="connsiteY17" fmla="*/ 3565 h 10028"/>
              <a:gd name="connsiteX18" fmla="*/ 1927 w 10000"/>
              <a:gd name="connsiteY18" fmla="*/ 3091 h 10028"/>
              <a:gd name="connsiteX19" fmla="*/ 1280 w 10000"/>
              <a:gd name="connsiteY19" fmla="*/ 2455 h 10028"/>
              <a:gd name="connsiteX20" fmla="*/ 276 w 10000"/>
              <a:gd name="connsiteY20" fmla="*/ 2345 h 10028"/>
              <a:gd name="connsiteX21" fmla="*/ 105 w 10000"/>
              <a:gd name="connsiteY21" fmla="*/ 2412 h 10028"/>
              <a:gd name="connsiteX22" fmla="*/ 3 w 10000"/>
              <a:gd name="connsiteY22" fmla="*/ 2549 h 10028"/>
              <a:gd name="connsiteX23" fmla="*/ 258 w 10000"/>
              <a:gd name="connsiteY23" fmla="*/ 2845 h 10028"/>
              <a:gd name="connsiteX24" fmla="*/ 531 w 10000"/>
              <a:gd name="connsiteY24" fmla="*/ 3549 h 10028"/>
              <a:gd name="connsiteX25" fmla="*/ 633 w 10000"/>
              <a:gd name="connsiteY25" fmla="*/ 3743 h 10028"/>
              <a:gd name="connsiteX26" fmla="*/ 940 w 10000"/>
              <a:gd name="connsiteY26" fmla="*/ 4099 h 10028"/>
              <a:gd name="connsiteX27" fmla="*/ 1144 w 10000"/>
              <a:gd name="connsiteY27" fmla="*/ 4387 h 10028"/>
              <a:gd name="connsiteX28" fmla="*/ 1144 w 10000"/>
              <a:gd name="connsiteY28" fmla="*/ 4387 h 10028"/>
              <a:gd name="connsiteX29" fmla="*/ 1161 w 10000"/>
              <a:gd name="connsiteY29" fmla="*/ 4422 h 10028"/>
              <a:gd name="connsiteX30" fmla="*/ 1178 w 10000"/>
              <a:gd name="connsiteY30" fmla="*/ 4430 h 10028"/>
              <a:gd name="connsiteX31" fmla="*/ 1280 w 10000"/>
              <a:gd name="connsiteY31" fmla="*/ 4592 h 10028"/>
              <a:gd name="connsiteX32" fmla="*/ 1298 w 10000"/>
              <a:gd name="connsiteY32" fmla="*/ 4600 h 10028"/>
              <a:gd name="connsiteX33" fmla="*/ 1280 w 10000"/>
              <a:gd name="connsiteY33" fmla="*/ 4608 h 10028"/>
              <a:gd name="connsiteX34" fmla="*/ 1298 w 10000"/>
              <a:gd name="connsiteY34" fmla="*/ 4608 h 10028"/>
              <a:gd name="connsiteX35" fmla="*/ 1366 w 10000"/>
              <a:gd name="connsiteY35" fmla="*/ 4778 h 10028"/>
              <a:gd name="connsiteX36" fmla="*/ 2200 w 10000"/>
              <a:gd name="connsiteY36" fmla="*/ 5743 h 10028"/>
              <a:gd name="connsiteX37" fmla="*/ 3614 w 10000"/>
              <a:gd name="connsiteY37" fmla="*/ 6702 h 10028"/>
              <a:gd name="connsiteX38" fmla="*/ 3490 w 10000"/>
              <a:gd name="connsiteY38" fmla="*/ 10028 h 10028"/>
              <a:gd name="connsiteX39" fmla="*/ 7781 w 10000"/>
              <a:gd name="connsiteY39" fmla="*/ 9967 h 10028"/>
              <a:gd name="connsiteX40" fmla="*/ 7719 w 10000"/>
              <a:gd name="connsiteY40" fmla="*/ 6726 h 10028"/>
              <a:gd name="connsiteX41" fmla="*/ 8196 w 10000"/>
              <a:gd name="connsiteY41" fmla="*/ 6303 h 10028"/>
              <a:gd name="connsiteX42" fmla="*/ 9202 w 10000"/>
              <a:gd name="connsiteY42" fmla="*/ 4218 h 10028"/>
              <a:gd name="connsiteX43" fmla="*/ 9985 w 10000"/>
              <a:gd name="connsiteY43" fmla="*/ 1497 h 10028"/>
              <a:gd name="connsiteX44" fmla="*/ 8877 w 10000"/>
              <a:gd name="connsiteY44" fmla="*/ 1404 h 10028"/>
              <a:gd name="connsiteX45" fmla="*/ 8111 w 10000"/>
              <a:gd name="connsiteY45" fmla="*/ 3133 h 10028"/>
              <a:gd name="connsiteX46" fmla="*/ 8043 w 10000"/>
              <a:gd name="connsiteY46" fmla="*/ 3184 h 10028"/>
              <a:gd name="connsiteX47" fmla="*/ 8026 w 10000"/>
              <a:gd name="connsiteY47" fmla="*/ 3184 h 10028"/>
              <a:gd name="connsiteX48" fmla="*/ 7907 w 10000"/>
              <a:gd name="connsiteY48" fmla="*/ 3184 h 10028"/>
              <a:gd name="connsiteX49" fmla="*/ 7804 w 10000"/>
              <a:gd name="connsiteY49" fmla="*/ 3006 h 10028"/>
              <a:gd name="connsiteX50" fmla="*/ 8248 w 10000"/>
              <a:gd name="connsiteY50" fmla="*/ 709 h 10028"/>
              <a:gd name="connsiteX51" fmla="*/ 7140 w 10000"/>
              <a:gd name="connsiteY51" fmla="*/ 599 h 10028"/>
              <a:gd name="connsiteX0" fmla="*/ 7140 w 10000"/>
              <a:gd name="connsiteY0" fmla="*/ 599 h 10028"/>
              <a:gd name="connsiteX1" fmla="*/ 6492 w 10000"/>
              <a:gd name="connsiteY1" fmla="*/ 2726 h 10028"/>
              <a:gd name="connsiteX2" fmla="*/ 6459 w 10000"/>
              <a:gd name="connsiteY2" fmla="*/ 2811 h 10028"/>
              <a:gd name="connsiteX3" fmla="*/ 6272 w 10000"/>
              <a:gd name="connsiteY3" fmla="*/ 2938 h 10028"/>
              <a:gd name="connsiteX4" fmla="*/ 6169 w 10000"/>
              <a:gd name="connsiteY4" fmla="*/ 2811 h 10028"/>
              <a:gd name="connsiteX5" fmla="*/ 6101 w 10000"/>
              <a:gd name="connsiteY5" fmla="*/ 403 h 10028"/>
              <a:gd name="connsiteX6" fmla="*/ 4755 w 10000"/>
              <a:gd name="connsiteY6" fmla="*/ 320 h 10028"/>
              <a:gd name="connsiteX7" fmla="*/ 4721 w 10000"/>
              <a:gd name="connsiteY7" fmla="*/ 2777 h 10028"/>
              <a:gd name="connsiteX8" fmla="*/ 4483 w 10000"/>
              <a:gd name="connsiteY8" fmla="*/ 2752 h 10028"/>
              <a:gd name="connsiteX9" fmla="*/ 3835 w 10000"/>
              <a:gd name="connsiteY9" fmla="*/ 912 h 10028"/>
              <a:gd name="connsiteX10" fmla="*/ 2677 w 10000"/>
              <a:gd name="connsiteY10" fmla="*/ 963 h 10028"/>
              <a:gd name="connsiteX11" fmla="*/ 3052 w 10000"/>
              <a:gd name="connsiteY11" fmla="*/ 2879 h 10028"/>
              <a:gd name="connsiteX12" fmla="*/ 2711 w 10000"/>
              <a:gd name="connsiteY12" fmla="*/ 3710 h 10028"/>
              <a:gd name="connsiteX13" fmla="*/ 2660 w 10000"/>
              <a:gd name="connsiteY13" fmla="*/ 3718 h 10028"/>
              <a:gd name="connsiteX14" fmla="*/ 2353 w 10000"/>
              <a:gd name="connsiteY14" fmla="*/ 3582 h 10028"/>
              <a:gd name="connsiteX15" fmla="*/ 2336 w 10000"/>
              <a:gd name="connsiteY15" fmla="*/ 3582 h 10028"/>
              <a:gd name="connsiteX16" fmla="*/ 2336 w 10000"/>
              <a:gd name="connsiteY16" fmla="*/ 3565 h 10028"/>
              <a:gd name="connsiteX17" fmla="*/ 2320 w 10000"/>
              <a:gd name="connsiteY17" fmla="*/ 3565 h 10028"/>
              <a:gd name="connsiteX18" fmla="*/ 1927 w 10000"/>
              <a:gd name="connsiteY18" fmla="*/ 3091 h 10028"/>
              <a:gd name="connsiteX19" fmla="*/ 1280 w 10000"/>
              <a:gd name="connsiteY19" fmla="*/ 2455 h 10028"/>
              <a:gd name="connsiteX20" fmla="*/ 276 w 10000"/>
              <a:gd name="connsiteY20" fmla="*/ 2345 h 10028"/>
              <a:gd name="connsiteX21" fmla="*/ 105 w 10000"/>
              <a:gd name="connsiteY21" fmla="*/ 2412 h 10028"/>
              <a:gd name="connsiteX22" fmla="*/ 3 w 10000"/>
              <a:gd name="connsiteY22" fmla="*/ 2549 h 10028"/>
              <a:gd name="connsiteX23" fmla="*/ 258 w 10000"/>
              <a:gd name="connsiteY23" fmla="*/ 2845 h 10028"/>
              <a:gd name="connsiteX24" fmla="*/ 531 w 10000"/>
              <a:gd name="connsiteY24" fmla="*/ 3549 h 10028"/>
              <a:gd name="connsiteX25" fmla="*/ 633 w 10000"/>
              <a:gd name="connsiteY25" fmla="*/ 3743 h 10028"/>
              <a:gd name="connsiteX26" fmla="*/ 940 w 10000"/>
              <a:gd name="connsiteY26" fmla="*/ 4099 h 10028"/>
              <a:gd name="connsiteX27" fmla="*/ 1144 w 10000"/>
              <a:gd name="connsiteY27" fmla="*/ 4387 h 10028"/>
              <a:gd name="connsiteX28" fmla="*/ 1144 w 10000"/>
              <a:gd name="connsiteY28" fmla="*/ 4387 h 10028"/>
              <a:gd name="connsiteX29" fmla="*/ 1161 w 10000"/>
              <a:gd name="connsiteY29" fmla="*/ 4422 h 10028"/>
              <a:gd name="connsiteX30" fmla="*/ 1178 w 10000"/>
              <a:gd name="connsiteY30" fmla="*/ 4430 h 10028"/>
              <a:gd name="connsiteX31" fmla="*/ 1280 w 10000"/>
              <a:gd name="connsiteY31" fmla="*/ 4592 h 10028"/>
              <a:gd name="connsiteX32" fmla="*/ 1298 w 10000"/>
              <a:gd name="connsiteY32" fmla="*/ 4600 h 10028"/>
              <a:gd name="connsiteX33" fmla="*/ 1280 w 10000"/>
              <a:gd name="connsiteY33" fmla="*/ 4608 h 10028"/>
              <a:gd name="connsiteX34" fmla="*/ 1298 w 10000"/>
              <a:gd name="connsiteY34" fmla="*/ 4608 h 10028"/>
              <a:gd name="connsiteX35" fmla="*/ 1366 w 10000"/>
              <a:gd name="connsiteY35" fmla="*/ 4778 h 10028"/>
              <a:gd name="connsiteX36" fmla="*/ 2200 w 10000"/>
              <a:gd name="connsiteY36" fmla="*/ 5743 h 10028"/>
              <a:gd name="connsiteX37" fmla="*/ 3614 w 10000"/>
              <a:gd name="connsiteY37" fmla="*/ 6702 h 10028"/>
              <a:gd name="connsiteX38" fmla="*/ 3490 w 10000"/>
              <a:gd name="connsiteY38" fmla="*/ 10028 h 10028"/>
              <a:gd name="connsiteX39" fmla="*/ 7781 w 10000"/>
              <a:gd name="connsiteY39" fmla="*/ 9967 h 10028"/>
              <a:gd name="connsiteX40" fmla="*/ 7719 w 10000"/>
              <a:gd name="connsiteY40" fmla="*/ 6726 h 10028"/>
              <a:gd name="connsiteX41" fmla="*/ 8196 w 10000"/>
              <a:gd name="connsiteY41" fmla="*/ 6303 h 10028"/>
              <a:gd name="connsiteX42" fmla="*/ 9202 w 10000"/>
              <a:gd name="connsiteY42" fmla="*/ 4218 h 10028"/>
              <a:gd name="connsiteX43" fmla="*/ 9985 w 10000"/>
              <a:gd name="connsiteY43" fmla="*/ 1497 h 10028"/>
              <a:gd name="connsiteX44" fmla="*/ 8877 w 10000"/>
              <a:gd name="connsiteY44" fmla="*/ 1404 h 10028"/>
              <a:gd name="connsiteX45" fmla="*/ 8111 w 10000"/>
              <a:gd name="connsiteY45" fmla="*/ 3133 h 10028"/>
              <a:gd name="connsiteX46" fmla="*/ 8043 w 10000"/>
              <a:gd name="connsiteY46" fmla="*/ 3184 h 10028"/>
              <a:gd name="connsiteX47" fmla="*/ 8026 w 10000"/>
              <a:gd name="connsiteY47" fmla="*/ 3184 h 10028"/>
              <a:gd name="connsiteX48" fmla="*/ 7907 w 10000"/>
              <a:gd name="connsiteY48" fmla="*/ 3184 h 10028"/>
              <a:gd name="connsiteX49" fmla="*/ 7804 w 10000"/>
              <a:gd name="connsiteY49" fmla="*/ 3006 h 10028"/>
              <a:gd name="connsiteX50" fmla="*/ 8248 w 10000"/>
              <a:gd name="connsiteY50" fmla="*/ 709 h 10028"/>
              <a:gd name="connsiteX51" fmla="*/ 7140 w 10000"/>
              <a:gd name="connsiteY51" fmla="*/ 599 h 10028"/>
              <a:gd name="connsiteX0" fmla="*/ 7140 w 10000"/>
              <a:gd name="connsiteY0" fmla="*/ 599 h 10029"/>
              <a:gd name="connsiteX1" fmla="*/ 6492 w 10000"/>
              <a:gd name="connsiteY1" fmla="*/ 2726 h 10029"/>
              <a:gd name="connsiteX2" fmla="*/ 6459 w 10000"/>
              <a:gd name="connsiteY2" fmla="*/ 2811 h 10029"/>
              <a:gd name="connsiteX3" fmla="*/ 6272 w 10000"/>
              <a:gd name="connsiteY3" fmla="*/ 2938 h 10029"/>
              <a:gd name="connsiteX4" fmla="*/ 6169 w 10000"/>
              <a:gd name="connsiteY4" fmla="*/ 2811 h 10029"/>
              <a:gd name="connsiteX5" fmla="*/ 6101 w 10000"/>
              <a:gd name="connsiteY5" fmla="*/ 403 h 10029"/>
              <a:gd name="connsiteX6" fmla="*/ 4755 w 10000"/>
              <a:gd name="connsiteY6" fmla="*/ 320 h 10029"/>
              <a:gd name="connsiteX7" fmla="*/ 4721 w 10000"/>
              <a:gd name="connsiteY7" fmla="*/ 2777 h 10029"/>
              <a:gd name="connsiteX8" fmla="*/ 4483 w 10000"/>
              <a:gd name="connsiteY8" fmla="*/ 2752 h 10029"/>
              <a:gd name="connsiteX9" fmla="*/ 3835 w 10000"/>
              <a:gd name="connsiteY9" fmla="*/ 912 h 10029"/>
              <a:gd name="connsiteX10" fmla="*/ 2677 w 10000"/>
              <a:gd name="connsiteY10" fmla="*/ 963 h 10029"/>
              <a:gd name="connsiteX11" fmla="*/ 3052 w 10000"/>
              <a:gd name="connsiteY11" fmla="*/ 2879 h 10029"/>
              <a:gd name="connsiteX12" fmla="*/ 2711 w 10000"/>
              <a:gd name="connsiteY12" fmla="*/ 3710 h 10029"/>
              <a:gd name="connsiteX13" fmla="*/ 2660 w 10000"/>
              <a:gd name="connsiteY13" fmla="*/ 3718 h 10029"/>
              <a:gd name="connsiteX14" fmla="*/ 2353 w 10000"/>
              <a:gd name="connsiteY14" fmla="*/ 3582 h 10029"/>
              <a:gd name="connsiteX15" fmla="*/ 2336 w 10000"/>
              <a:gd name="connsiteY15" fmla="*/ 3582 h 10029"/>
              <a:gd name="connsiteX16" fmla="*/ 2336 w 10000"/>
              <a:gd name="connsiteY16" fmla="*/ 3565 h 10029"/>
              <a:gd name="connsiteX17" fmla="*/ 2320 w 10000"/>
              <a:gd name="connsiteY17" fmla="*/ 3565 h 10029"/>
              <a:gd name="connsiteX18" fmla="*/ 1927 w 10000"/>
              <a:gd name="connsiteY18" fmla="*/ 3091 h 10029"/>
              <a:gd name="connsiteX19" fmla="*/ 1280 w 10000"/>
              <a:gd name="connsiteY19" fmla="*/ 2455 h 10029"/>
              <a:gd name="connsiteX20" fmla="*/ 276 w 10000"/>
              <a:gd name="connsiteY20" fmla="*/ 2345 h 10029"/>
              <a:gd name="connsiteX21" fmla="*/ 105 w 10000"/>
              <a:gd name="connsiteY21" fmla="*/ 2412 h 10029"/>
              <a:gd name="connsiteX22" fmla="*/ 3 w 10000"/>
              <a:gd name="connsiteY22" fmla="*/ 2549 h 10029"/>
              <a:gd name="connsiteX23" fmla="*/ 258 w 10000"/>
              <a:gd name="connsiteY23" fmla="*/ 2845 h 10029"/>
              <a:gd name="connsiteX24" fmla="*/ 531 w 10000"/>
              <a:gd name="connsiteY24" fmla="*/ 3549 h 10029"/>
              <a:gd name="connsiteX25" fmla="*/ 633 w 10000"/>
              <a:gd name="connsiteY25" fmla="*/ 3743 h 10029"/>
              <a:gd name="connsiteX26" fmla="*/ 940 w 10000"/>
              <a:gd name="connsiteY26" fmla="*/ 4099 h 10029"/>
              <a:gd name="connsiteX27" fmla="*/ 1144 w 10000"/>
              <a:gd name="connsiteY27" fmla="*/ 4387 h 10029"/>
              <a:gd name="connsiteX28" fmla="*/ 1144 w 10000"/>
              <a:gd name="connsiteY28" fmla="*/ 4387 h 10029"/>
              <a:gd name="connsiteX29" fmla="*/ 1161 w 10000"/>
              <a:gd name="connsiteY29" fmla="*/ 4422 h 10029"/>
              <a:gd name="connsiteX30" fmla="*/ 1178 w 10000"/>
              <a:gd name="connsiteY30" fmla="*/ 4430 h 10029"/>
              <a:gd name="connsiteX31" fmla="*/ 1280 w 10000"/>
              <a:gd name="connsiteY31" fmla="*/ 4592 h 10029"/>
              <a:gd name="connsiteX32" fmla="*/ 1298 w 10000"/>
              <a:gd name="connsiteY32" fmla="*/ 4600 h 10029"/>
              <a:gd name="connsiteX33" fmla="*/ 1280 w 10000"/>
              <a:gd name="connsiteY33" fmla="*/ 4608 h 10029"/>
              <a:gd name="connsiteX34" fmla="*/ 1298 w 10000"/>
              <a:gd name="connsiteY34" fmla="*/ 4608 h 10029"/>
              <a:gd name="connsiteX35" fmla="*/ 1366 w 10000"/>
              <a:gd name="connsiteY35" fmla="*/ 4778 h 10029"/>
              <a:gd name="connsiteX36" fmla="*/ 2200 w 10000"/>
              <a:gd name="connsiteY36" fmla="*/ 5743 h 10029"/>
              <a:gd name="connsiteX37" fmla="*/ 3614 w 10000"/>
              <a:gd name="connsiteY37" fmla="*/ 6702 h 10029"/>
              <a:gd name="connsiteX38" fmla="*/ 3490 w 10000"/>
              <a:gd name="connsiteY38" fmla="*/ 10028 h 10029"/>
              <a:gd name="connsiteX39" fmla="*/ 7843 w 10000"/>
              <a:gd name="connsiteY39" fmla="*/ 10029 h 10029"/>
              <a:gd name="connsiteX40" fmla="*/ 7719 w 10000"/>
              <a:gd name="connsiteY40" fmla="*/ 6726 h 10029"/>
              <a:gd name="connsiteX41" fmla="*/ 8196 w 10000"/>
              <a:gd name="connsiteY41" fmla="*/ 6303 h 10029"/>
              <a:gd name="connsiteX42" fmla="*/ 9202 w 10000"/>
              <a:gd name="connsiteY42" fmla="*/ 4218 h 10029"/>
              <a:gd name="connsiteX43" fmla="*/ 9985 w 10000"/>
              <a:gd name="connsiteY43" fmla="*/ 1497 h 10029"/>
              <a:gd name="connsiteX44" fmla="*/ 8877 w 10000"/>
              <a:gd name="connsiteY44" fmla="*/ 1404 h 10029"/>
              <a:gd name="connsiteX45" fmla="*/ 8111 w 10000"/>
              <a:gd name="connsiteY45" fmla="*/ 3133 h 10029"/>
              <a:gd name="connsiteX46" fmla="*/ 8043 w 10000"/>
              <a:gd name="connsiteY46" fmla="*/ 3184 h 10029"/>
              <a:gd name="connsiteX47" fmla="*/ 8026 w 10000"/>
              <a:gd name="connsiteY47" fmla="*/ 3184 h 10029"/>
              <a:gd name="connsiteX48" fmla="*/ 7907 w 10000"/>
              <a:gd name="connsiteY48" fmla="*/ 3184 h 10029"/>
              <a:gd name="connsiteX49" fmla="*/ 7804 w 10000"/>
              <a:gd name="connsiteY49" fmla="*/ 3006 h 10029"/>
              <a:gd name="connsiteX50" fmla="*/ 8248 w 10000"/>
              <a:gd name="connsiteY50" fmla="*/ 709 h 10029"/>
              <a:gd name="connsiteX51" fmla="*/ 7140 w 10000"/>
              <a:gd name="connsiteY51" fmla="*/ 599 h 10029"/>
              <a:gd name="connsiteX0" fmla="*/ 7140 w 10000"/>
              <a:gd name="connsiteY0" fmla="*/ 599 h 10029"/>
              <a:gd name="connsiteX1" fmla="*/ 6492 w 10000"/>
              <a:gd name="connsiteY1" fmla="*/ 2726 h 10029"/>
              <a:gd name="connsiteX2" fmla="*/ 6459 w 10000"/>
              <a:gd name="connsiteY2" fmla="*/ 2811 h 10029"/>
              <a:gd name="connsiteX3" fmla="*/ 6272 w 10000"/>
              <a:gd name="connsiteY3" fmla="*/ 2938 h 10029"/>
              <a:gd name="connsiteX4" fmla="*/ 6169 w 10000"/>
              <a:gd name="connsiteY4" fmla="*/ 2811 h 10029"/>
              <a:gd name="connsiteX5" fmla="*/ 6101 w 10000"/>
              <a:gd name="connsiteY5" fmla="*/ 403 h 10029"/>
              <a:gd name="connsiteX6" fmla="*/ 4755 w 10000"/>
              <a:gd name="connsiteY6" fmla="*/ 320 h 10029"/>
              <a:gd name="connsiteX7" fmla="*/ 4721 w 10000"/>
              <a:gd name="connsiteY7" fmla="*/ 2777 h 10029"/>
              <a:gd name="connsiteX8" fmla="*/ 4483 w 10000"/>
              <a:gd name="connsiteY8" fmla="*/ 2752 h 10029"/>
              <a:gd name="connsiteX9" fmla="*/ 3835 w 10000"/>
              <a:gd name="connsiteY9" fmla="*/ 912 h 10029"/>
              <a:gd name="connsiteX10" fmla="*/ 2677 w 10000"/>
              <a:gd name="connsiteY10" fmla="*/ 963 h 10029"/>
              <a:gd name="connsiteX11" fmla="*/ 3052 w 10000"/>
              <a:gd name="connsiteY11" fmla="*/ 2879 h 10029"/>
              <a:gd name="connsiteX12" fmla="*/ 2711 w 10000"/>
              <a:gd name="connsiteY12" fmla="*/ 3710 h 10029"/>
              <a:gd name="connsiteX13" fmla="*/ 2660 w 10000"/>
              <a:gd name="connsiteY13" fmla="*/ 3718 h 10029"/>
              <a:gd name="connsiteX14" fmla="*/ 2353 w 10000"/>
              <a:gd name="connsiteY14" fmla="*/ 3582 h 10029"/>
              <a:gd name="connsiteX15" fmla="*/ 2336 w 10000"/>
              <a:gd name="connsiteY15" fmla="*/ 3582 h 10029"/>
              <a:gd name="connsiteX16" fmla="*/ 2336 w 10000"/>
              <a:gd name="connsiteY16" fmla="*/ 3565 h 10029"/>
              <a:gd name="connsiteX17" fmla="*/ 2320 w 10000"/>
              <a:gd name="connsiteY17" fmla="*/ 3565 h 10029"/>
              <a:gd name="connsiteX18" fmla="*/ 1927 w 10000"/>
              <a:gd name="connsiteY18" fmla="*/ 3091 h 10029"/>
              <a:gd name="connsiteX19" fmla="*/ 1280 w 10000"/>
              <a:gd name="connsiteY19" fmla="*/ 2455 h 10029"/>
              <a:gd name="connsiteX20" fmla="*/ 276 w 10000"/>
              <a:gd name="connsiteY20" fmla="*/ 2345 h 10029"/>
              <a:gd name="connsiteX21" fmla="*/ 105 w 10000"/>
              <a:gd name="connsiteY21" fmla="*/ 2412 h 10029"/>
              <a:gd name="connsiteX22" fmla="*/ 3 w 10000"/>
              <a:gd name="connsiteY22" fmla="*/ 2549 h 10029"/>
              <a:gd name="connsiteX23" fmla="*/ 258 w 10000"/>
              <a:gd name="connsiteY23" fmla="*/ 2845 h 10029"/>
              <a:gd name="connsiteX24" fmla="*/ 531 w 10000"/>
              <a:gd name="connsiteY24" fmla="*/ 3549 h 10029"/>
              <a:gd name="connsiteX25" fmla="*/ 633 w 10000"/>
              <a:gd name="connsiteY25" fmla="*/ 3743 h 10029"/>
              <a:gd name="connsiteX26" fmla="*/ 940 w 10000"/>
              <a:gd name="connsiteY26" fmla="*/ 4099 h 10029"/>
              <a:gd name="connsiteX27" fmla="*/ 1144 w 10000"/>
              <a:gd name="connsiteY27" fmla="*/ 4387 h 10029"/>
              <a:gd name="connsiteX28" fmla="*/ 1144 w 10000"/>
              <a:gd name="connsiteY28" fmla="*/ 4387 h 10029"/>
              <a:gd name="connsiteX29" fmla="*/ 1161 w 10000"/>
              <a:gd name="connsiteY29" fmla="*/ 4422 h 10029"/>
              <a:gd name="connsiteX30" fmla="*/ 1178 w 10000"/>
              <a:gd name="connsiteY30" fmla="*/ 4430 h 10029"/>
              <a:gd name="connsiteX31" fmla="*/ 1280 w 10000"/>
              <a:gd name="connsiteY31" fmla="*/ 4592 h 10029"/>
              <a:gd name="connsiteX32" fmla="*/ 1298 w 10000"/>
              <a:gd name="connsiteY32" fmla="*/ 4600 h 10029"/>
              <a:gd name="connsiteX33" fmla="*/ 1280 w 10000"/>
              <a:gd name="connsiteY33" fmla="*/ 4608 h 10029"/>
              <a:gd name="connsiteX34" fmla="*/ 1298 w 10000"/>
              <a:gd name="connsiteY34" fmla="*/ 4608 h 10029"/>
              <a:gd name="connsiteX35" fmla="*/ 1366 w 10000"/>
              <a:gd name="connsiteY35" fmla="*/ 4778 h 10029"/>
              <a:gd name="connsiteX36" fmla="*/ 2200 w 10000"/>
              <a:gd name="connsiteY36" fmla="*/ 5743 h 10029"/>
              <a:gd name="connsiteX37" fmla="*/ 3614 w 10000"/>
              <a:gd name="connsiteY37" fmla="*/ 6702 h 10029"/>
              <a:gd name="connsiteX38" fmla="*/ 3490 w 10000"/>
              <a:gd name="connsiteY38" fmla="*/ 10028 h 10029"/>
              <a:gd name="connsiteX39" fmla="*/ 7843 w 10000"/>
              <a:gd name="connsiteY39" fmla="*/ 10029 h 10029"/>
              <a:gd name="connsiteX40" fmla="*/ 7719 w 10000"/>
              <a:gd name="connsiteY40" fmla="*/ 6726 h 10029"/>
              <a:gd name="connsiteX41" fmla="*/ 8196 w 10000"/>
              <a:gd name="connsiteY41" fmla="*/ 6303 h 10029"/>
              <a:gd name="connsiteX42" fmla="*/ 9202 w 10000"/>
              <a:gd name="connsiteY42" fmla="*/ 4218 h 10029"/>
              <a:gd name="connsiteX43" fmla="*/ 9985 w 10000"/>
              <a:gd name="connsiteY43" fmla="*/ 1497 h 10029"/>
              <a:gd name="connsiteX44" fmla="*/ 8877 w 10000"/>
              <a:gd name="connsiteY44" fmla="*/ 1404 h 10029"/>
              <a:gd name="connsiteX45" fmla="*/ 8111 w 10000"/>
              <a:gd name="connsiteY45" fmla="*/ 3133 h 10029"/>
              <a:gd name="connsiteX46" fmla="*/ 8043 w 10000"/>
              <a:gd name="connsiteY46" fmla="*/ 3184 h 10029"/>
              <a:gd name="connsiteX47" fmla="*/ 8026 w 10000"/>
              <a:gd name="connsiteY47" fmla="*/ 3184 h 10029"/>
              <a:gd name="connsiteX48" fmla="*/ 7907 w 10000"/>
              <a:gd name="connsiteY48" fmla="*/ 3184 h 10029"/>
              <a:gd name="connsiteX49" fmla="*/ 7804 w 10000"/>
              <a:gd name="connsiteY49" fmla="*/ 3006 h 10029"/>
              <a:gd name="connsiteX50" fmla="*/ 8248 w 10000"/>
              <a:gd name="connsiteY50" fmla="*/ 709 h 10029"/>
              <a:gd name="connsiteX51" fmla="*/ 7140 w 10000"/>
              <a:gd name="connsiteY51" fmla="*/ 599 h 10029"/>
              <a:gd name="connsiteX0" fmla="*/ 7140 w 10000"/>
              <a:gd name="connsiteY0" fmla="*/ 599 h 10029"/>
              <a:gd name="connsiteX1" fmla="*/ 6492 w 10000"/>
              <a:gd name="connsiteY1" fmla="*/ 2726 h 10029"/>
              <a:gd name="connsiteX2" fmla="*/ 6459 w 10000"/>
              <a:gd name="connsiteY2" fmla="*/ 2811 h 10029"/>
              <a:gd name="connsiteX3" fmla="*/ 6272 w 10000"/>
              <a:gd name="connsiteY3" fmla="*/ 2938 h 10029"/>
              <a:gd name="connsiteX4" fmla="*/ 6169 w 10000"/>
              <a:gd name="connsiteY4" fmla="*/ 2811 h 10029"/>
              <a:gd name="connsiteX5" fmla="*/ 6101 w 10000"/>
              <a:gd name="connsiteY5" fmla="*/ 403 h 10029"/>
              <a:gd name="connsiteX6" fmla="*/ 4755 w 10000"/>
              <a:gd name="connsiteY6" fmla="*/ 320 h 10029"/>
              <a:gd name="connsiteX7" fmla="*/ 4721 w 10000"/>
              <a:gd name="connsiteY7" fmla="*/ 2777 h 10029"/>
              <a:gd name="connsiteX8" fmla="*/ 4483 w 10000"/>
              <a:gd name="connsiteY8" fmla="*/ 2752 h 10029"/>
              <a:gd name="connsiteX9" fmla="*/ 3835 w 10000"/>
              <a:gd name="connsiteY9" fmla="*/ 912 h 10029"/>
              <a:gd name="connsiteX10" fmla="*/ 2677 w 10000"/>
              <a:gd name="connsiteY10" fmla="*/ 963 h 10029"/>
              <a:gd name="connsiteX11" fmla="*/ 3052 w 10000"/>
              <a:gd name="connsiteY11" fmla="*/ 2879 h 10029"/>
              <a:gd name="connsiteX12" fmla="*/ 2711 w 10000"/>
              <a:gd name="connsiteY12" fmla="*/ 3710 h 10029"/>
              <a:gd name="connsiteX13" fmla="*/ 2660 w 10000"/>
              <a:gd name="connsiteY13" fmla="*/ 3718 h 10029"/>
              <a:gd name="connsiteX14" fmla="*/ 2353 w 10000"/>
              <a:gd name="connsiteY14" fmla="*/ 3582 h 10029"/>
              <a:gd name="connsiteX15" fmla="*/ 2336 w 10000"/>
              <a:gd name="connsiteY15" fmla="*/ 3582 h 10029"/>
              <a:gd name="connsiteX16" fmla="*/ 2336 w 10000"/>
              <a:gd name="connsiteY16" fmla="*/ 3565 h 10029"/>
              <a:gd name="connsiteX17" fmla="*/ 2320 w 10000"/>
              <a:gd name="connsiteY17" fmla="*/ 3565 h 10029"/>
              <a:gd name="connsiteX18" fmla="*/ 1927 w 10000"/>
              <a:gd name="connsiteY18" fmla="*/ 3091 h 10029"/>
              <a:gd name="connsiteX19" fmla="*/ 1280 w 10000"/>
              <a:gd name="connsiteY19" fmla="*/ 2455 h 10029"/>
              <a:gd name="connsiteX20" fmla="*/ 276 w 10000"/>
              <a:gd name="connsiteY20" fmla="*/ 2345 h 10029"/>
              <a:gd name="connsiteX21" fmla="*/ 105 w 10000"/>
              <a:gd name="connsiteY21" fmla="*/ 2412 h 10029"/>
              <a:gd name="connsiteX22" fmla="*/ 3 w 10000"/>
              <a:gd name="connsiteY22" fmla="*/ 2549 h 10029"/>
              <a:gd name="connsiteX23" fmla="*/ 258 w 10000"/>
              <a:gd name="connsiteY23" fmla="*/ 2845 h 10029"/>
              <a:gd name="connsiteX24" fmla="*/ 531 w 10000"/>
              <a:gd name="connsiteY24" fmla="*/ 3549 h 10029"/>
              <a:gd name="connsiteX25" fmla="*/ 633 w 10000"/>
              <a:gd name="connsiteY25" fmla="*/ 3743 h 10029"/>
              <a:gd name="connsiteX26" fmla="*/ 940 w 10000"/>
              <a:gd name="connsiteY26" fmla="*/ 4099 h 10029"/>
              <a:gd name="connsiteX27" fmla="*/ 1144 w 10000"/>
              <a:gd name="connsiteY27" fmla="*/ 4387 h 10029"/>
              <a:gd name="connsiteX28" fmla="*/ 1144 w 10000"/>
              <a:gd name="connsiteY28" fmla="*/ 4387 h 10029"/>
              <a:gd name="connsiteX29" fmla="*/ 1161 w 10000"/>
              <a:gd name="connsiteY29" fmla="*/ 4422 h 10029"/>
              <a:gd name="connsiteX30" fmla="*/ 1178 w 10000"/>
              <a:gd name="connsiteY30" fmla="*/ 4430 h 10029"/>
              <a:gd name="connsiteX31" fmla="*/ 1280 w 10000"/>
              <a:gd name="connsiteY31" fmla="*/ 4592 h 10029"/>
              <a:gd name="connsiteX32" fmla="*/ 1298 w 10000"/>
              <a:gd name="connsiteY32" fmla="*/ 4600 h 10029"/>
              <a:gd name="connsiteX33" fmla="*/ 1280 w 10000"/>
              <a:gd name="connsiteY33" fmla="*/ 4608 h 10029"/>
              <a:gd name="connsiteX34" fmla="*/ 1298 w 10000"/>
              <a:gd name="connsiteY34" fmla="*/ 4608 h 10029"/>
              <a:gd name="connsiteX35" fmla="*/ 1366 w 10000"/>
              <a:gd name="connsiteY35" fmla="*/ 4778 h 10029"/>
              <a:gd name="connsiteX36" fmla="*/ 2200 w 10000"/>
              <a:gd name="connsiteY36" fmla="*/ 5743 h 10029"/>
              <a:gd name="connsiteX37" fmla="*/ 3614 w 10000"/>
              <a:gd name="connsiteY37" fmla="*/ 6702 h 10029"/>
              <a:gd name="connsiteX38" fmla="*/ 3490 w 10000"/>
              <a:gd name="connsiteY38" fmla="*/ 10028 h 10029"/>
              <a:gd name="connsiteX39" fmla="*/ 7843 w 10000"/>
              <a:gd name="connsiteY39" fmla="*/ 10029 h 10029"/>
              <a:gd name="connsiteX40" fmla="*/ 7719 w 10000"/>
              <a:gd name="connsiteY40" fmla="*/ 6726 h 10029"/>
              <a:gd name="connsiteX41" fmla="*/ 8196 w 10000"/>
              <a:gd name="connsiteY41" fmla="*/ 6303 h 10029"/>
              <a:gd name="connsiteX42" fmla="*/ 9202 w 10000"/>
              <a:gd name="connsiteY42" fmla="*/ 4218 h 10029"/>
              <a:gd name="connsiteX43" fmla="*/ 9985 w 10000"/>
              <a:gd name="connsiteY43" fmla="*/ 1497 h 10029"/>
              <a:gd name="connsiteX44" fmla="*/ 8877 w 10000"/>
              <a:gd name="connsiteY44" fmla="*/ 1404 h 10029"/>
              <a:gd name="connsiteX45" fmla="*/ 8111 w 10000"/>
              <a:gd name="connsiteY45" fmla="*/ 3133 h 10029"/>
              <a:gd name="connsiteX46" fmla="*/ 8043 w 10000"/>
              <a:gd name="connsiteY46" fmla="*/ 3184 h 10029"/>
              <a:gd name="connsiteX47" fmla="*/ 8026 w 10000"/>
              <a:gd name="connsiteY47" fmla="*/ 3184 h 10029"/>
              <a:gd name="connsiteX48" fmla="*/ 7907 w 10000"/>
              <a:gd name="connsiteY48" fmla="*/ 3184 h 10029"/>
              <a:gd name="connsiteX49" fmla="*/ 7804 w 10000"/>
              <a:gd name="connsiteY49" fmla="*/ 3006 h 10029"/>
              <a:gd name="connsiteX50" fmla="*/ 8248 w 10000"/>
              <a:gd name="connsiteY50" fmla="*/ 709 h 10029"/>
              <a:gd name="connsiteX51" fmla="*/ 7140 w 10000"/>
              <a:gd name="connsiteY51" fmla="*/ 599 h 100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10000" h="10029">
                <a:moveTo>
                  <a:pt x="7140" y="599"/>
                </a:moveTo>
                <a:cubicBezTo>
                  <a:pt x="7055" y="828"/>
                  <a:pt x="6492" y="2726"/>
                  <a:pt x="6492" y="2726"/>
                </a:cubicBezTo>
                <a:cubicBezTo>
                  <a:pt x="6476" y="2760"/>
                  <a:pt x="6476" y="2786"/>
                  <a:pt x="6459" y="2811"/>
                </a:cubicBezTo>
                <a:cubicBezTo>
                  <a:pt x="6442" y="2871"/>
                  <a:pt x="6373" y="2912"/>
                  <a:pt x="6272" y="2938"/>
                </a:cubicBezTo>
                <a:cubicBezTo>
                  <a:pt x="6186" y="2904"/>
                  <a:pt x="6169" y="2862"/>
                  <a:pt x="6169" y="2811"/>
                </a:cubicBezTo>
                <a:cubicBezTo>
                  <a:pt x="6169" y="2463"/>
                  <a:pt x="6084" y="454"/>
                  <a:pt x="6101" y="403"/>
                </a:cubicBezTo>
                <a:cubicBezTo>
                  <a:pt x="6118" y="-88"/>
                  <a:pt x="4874" y="-147"/>
                  <a:pt x="4755" y="320"/>
                </a:cubicBezTo>
                <a:cubicBezTo>
                  <a:pt x="4755" y="320"/>
                  <a:pt x="4705" y="2481"/>
                  <a:pt x="4721" y="2777"/>
                </a:cubicBezTo>
                <a:cubicBezTo>
                  <a:pt x="4721" y="2921"/>
                  <a:pt x="4448" y="2862"/>
                  <a:pt x="4483" y="2752"/>
                </a:cubicBezTo>
                <a:lnTo>
                  <a:pt x="3835" y="912"/>
                </a:lnTo>
                <a:cubicBezTo>
                  <a:pt x="3784" y="513"/>
                  <a:pt x="2626" y="471"/>
                  <a:pt x="2677" y="963"/>
                </a:cubicBezTo>
                <a:lnTo>
                  <a:pt x="3052" y="2879"/>
                </a:lnTo>
                <a:cubicBezTo>
                  <a:pt x="3222" y="3481"/>
                  <a:pt x="2729" y="3701"/>
                  <a:pt x="2711" y="3710"/>
                </a:cubicBezTo>
                <a:cubicBezTo>
                  <a:pt x="2694" y="3710"/>
                  <a:pt x="2677" y="3718"/>
                  <a:pt x="2660" y="3718"/>
                </a:cubicBezTo>
                <a:cubicBezTo>
                  <a:pt x="2507" y="3710"/>
                  <a:pt x="2404" y="3667"/>
                  <a:pt x="2353" y="3582"/>
                </a:cubicBezTo>
                <a:lnTo>
                  <a:pt x="2336" y="3582"/>
                </a:lnTo>
                <a:lnTo>
                  <a:pt x="2336" y="3565"/>
                </a:lnTo>
                <a:lnTo>
                  <a:pt x="2320" y="3565"/>
                </a:lnTo>
                <a:cubicBezTo>
                  <a:pt x="2183" y="3404"/>
                  <a:pt x="2047" y="3252"/>
                  <a:pt x="1927" y="3091"/>
                </a:cubicBezTo>
                <a:cubicBezTo>
                  <a:pt x="1757" y="2879"/>
                  <a:pt x="1621" y="2616"/>
                  <a:pt x="1280" y="2455"/>
                </a:cubicBezTo>
                <a:cubicBezTo>
                  <a:pt x="1008" y="2353"/>
                  <a:pt x="599" y="2277"/>
                  <a:pt x="276" y="2345"/>
                </a:cubicBezTo>
                <a:cubicBezTo>
                  <a:pt x="224" y="2362"/>
                  <a:pt x="156" y="2387"/>
                  <a:pt x="105" y="2412"/>
                </a:cubicBezTo>
                <a:cubicBezTo>
                  <a:pt x="54" y="2438"/>
                  <a:pt x="37" y="2540"/>
                  <a:pt x="3" y="2549"/>
                </a:cubicBezTo>
                <a:cubicBezTo>
                  <a:pt x="-32" y="2549"/>
                  <a:pt x="241" y="2820"/>
                  <a:pt x="258" y="2845"/>
                </a:cubicBezTo>
                <a:cubicBezTo>
                  <a:pt x="445" y="3074"/>
                  <a:pt x="445" y="3312"/>
                  <a:pt x="531" y="3549"/>
                </a:cubicBezTo>
                <a:cubicBezTo>
                  <a:pt x="564" y="3616"/>
                  <a:pt x="582" y="3675"/>
                  <a:pt x="633" y="3743"/>
                </a:cubicBezTo>
                <a:cubicBezTo>
                  <a:pt x="735" y="3845"/>
                  <a:pt x="821" y="3989"/>
                  <a:pt x="940" y="4099"/>
                </a:cubicBezTo>
                <a:lnTo>
                  <a:pt x="1144" y="4387"/>
                </a:lnTo>
                <a:lnTo>
                  <a:pt x="1144" y="4387"/>
                </a:lnTo>
                <a:cubicBezTo>
                  <a:pt x="1150" y="4398"/>
                  <a:pt x="1155" y="4410"/>
                  <a:pt x="1161" y="4422"/>
                </a:cubicBezTo>
                <a:cubicBezTo>
                  <a:pt x="1167" y="4425"/>
                  <a:pt x="1172" y="4427"/>
                  <a:pt x="1178" y="4430"/>
                </a:cubicBezTo>
                <a:cubicBezTo>
                  <a:pt x="1195" y="4481"/>
                  <a:pt x="1230" y="4541"/>
                  <a:pt x="1280" y="4592"/>
                </a:cubicBezTo>
                <a:cubicBezTo>
                  <a:pt x="1286" y="4595"/>
                  <a:pt x="1292" y="4597"/>
                  <a:pt x="1298" y="4600"/>
                </a:cubicBezTo>
                <a:cubicBezTo>
                  <a:pt x="1292" y="4603"/>
                  <a:pt x="1286" y="4605"/>
                  <a:pt x="1280" y="4608"/>
                </a:cubicBezTo>
                <a:lnTo>
                  <a:pt x="1298" y="4608"/>
                </a:lnTo>
                <a:cubicBezTo>
                  <a:pt x="1314" y="4667"/>
                  <a:pt x="1331" y="4718"/>
                  <a:pt x="1366" y="4778"/>
                </a:cubicBezTo>
                <a:cubicBezTo>
                  <a:pt x="1518" y="5125"/>
                  <a:pt x="1791" y="5447"/>
                  <a:pt x="2200" y="5743"/>
                </a:cubicBezTo>
                <a:cubicBezTo>
                  <a:pt x="2558" y="6082"/>
                  <a:pt x="3631" y="6261"/>
                  <a:pt x="3614" y="6702"/>
                </a:cubicBezTo>
                <a:cubicBezTo>
                  <a:pt x="3614" y="7244"/>
                  <a:pt x="3541" y="9113"/>
                  <a:pt x="3490" y="10028"/>
                </a:cubicBezTo>
                <a:lnTo>
                  <a:pt x="7843" y="10029"/>
                </a:lnTo>
                <a:cubicBezTo>
                  <a:pt x="7741" y="8834"/>
                  <a:pt x="7660" y="7347"/>
                  <a:pt x="7719" y="6726"/>
                </a:cubicBezTo>
                <a:cubicBezTo>
                  <a:pt x="7778" y="6105"/>
                  <a:pt x="7327" y="6836"/>
                  <a:pt x="8196" y="6303"/>
                </a:cubicBezTo>
                <a:cubicBezTo>
                  <a:pt x="9065" y="5770"/>
                  <a:pt x="9134" y="4853"/>
                  <a:pt x="9202" y="4218"/>
                </a:cubicBezTo>
                <a:cubicBezTo>
                  <a:pt x="9270" y="3710"/>
                  <a:pt x="9866" y="1820"/>
                  <a:pt x="9985" y="1497"/>
                </a:cubicBezTo>
                <a:cubicBezTo>
                  <a:pt x="10138" y="1082"/>
                  <a:pt x="9099" y="946"/>
                  <a:pt x="8877" y="1404"/>
                </a:cubicBezTo>
                <a:lnTo>
                  <a:pt x="8111" y="3133"/>
                </a:lnTo>
                <a:cubicBezTo>
                  <a:pt x="8088" y="3150"/>
                  <a:pt x="8066" y="3167"/>
                  <a:pt x="8043" y="3184"/>
                </a:cubicBezTo>
                <a:lnTo>
                  <a:pt x="8026" y="3184"/>
                </a:lnTo>
                <a:cubicBezTo>
                  <a:pt x="7991" y="3209"/>
                  <a:pt x="7941" y="3209"/>
                  <a:pt x="7907" y="3184"/>
                </a:cubicBezTo>
                <a:cubicBezTo>
                  <a:pt x="7822" y="3133"/>
                  <a:pt x="7804" y="3057"/>
                  <a:pt x="7804" y="3006"/>
                </a:cubicBezTo>
                <a:cubicBezTo>
                  <a:pt x="7804" y="3006"/>
                  <a:pt x="8180" y="1040"/>
                  <a:pt x="8248" y="709"/>
                </a:cubicBezTo>
                <a:cubicBezTo>
                  <a:pt x="8332" y="260"/>
                  <a:pt x="7277" y="217"/>
                  <a:pt x="7140" y="599"/>
                </a:cubicBezTo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7" name="Freeform 121"/>
          <p:cNvSpPr>
            <a:spLocks/>
          </p:cNvSpPr>
          <p:nvPr/>
        </p:nvSpPr>
        <p:spPr bwMode="auto">
          <a:xfrm>
            <a:off x="7598622" y="3093534"/>
            <a:ext cx="1730592" cy="3483909"/>
          </a:xfrm>
          <a:custGeom>
            <a:avLst/>
            <a:gdLst>
              <a:gd name="T0" fmla="*/ 421 w 597"/>
              <a:gd name="T1" fmla="*/ 88 h 872"/>
              <a:gd name="T2" fmla="*/ 383 w 597"/>
              <a:gd name="T3" fmla="*/ 339 h 872"/>
              <a:gd name="T4" fmla="*/ 381 w 597"/>
              <a:gd name="T5" fmla="*/ 349 h 872"/>
              <a:gd name="T6" fmla="*/ 370 w 597"/>
              <a:gd name="T7" fmla="*/ 364 h 872"/>
              <a:gd name="T8" fmla="*/ 364 w 597"/>
              <a:gd name="T9" fmla="*/ 349 h 872"/>
              <a:gd name="T10" fmla="*/ 360 w 597"/>
              <a:gd name="T11" fmla="*/ 65 h 872"/>
              <a:gd name="T12" fmla="*/ 281 w 597"/>
              <a:gd name="T13" fmla="*/ 55 h 872"/>
              <a:gd name="T14" fmla="*/ 279 w 597"/>
              <a:gd name="T15" fmla="*/ 345 h 872"/>
              <a:gd name="T16" fmla="*/ 265 w 597"/>
              <a:gd name="T17" fmla="*/ 342 h 872"/>
              <a:gd name="T18" fmla="*/ 227 w 597"/>
              <a:gd name="T19" fmla="*/ 125 h 872"/>
              <a:gd name="T20" fmla="*/ 159 w 597"/>
              <a:gd name="T21" fmla="*/ 131 h 872"/>
              <a:gd name="T22" fmla="*/ 181 w 597"/>
              <a:gd name="T23" fmla="*/ 357 h 872"/>
              <a:gd name="T24" fmla="*/ 161 w 597"/>
              <a:gd name="T25" fmla="*/ 455 h 872"/>
              <a:gd name="T26" fmla="*/ 158 w 597"/>
              <a:gd name="T27" fmla="*/ 456 h 872"/>
              <a:gd name="T28" fmla="*/ 140 w 597"/>
              <a:gd name="T29" fmla="*/ 440 h 872"/>
              <a:gd name="T30" fmla="*/ 139 w 597"/>
              <a:gd name="T31" fmla="*/ 440 h 872"/>
              <a:gd name="T32" fmla="*/ 139 w 597"/>
              <a:gd name="T33" fmla="*/ 438 h 872"/>
              <a:gd name="T34" fmla="*/ 138 w 597"/>
              <a:gd name="T35" fmla="*/ 438 h 872"/>
              <a:gd name="T36" fmla="*/ 115 w 597"/>
              <a:gd name="T37" fmla="*/ 382 h 872"/>
              <a:gd name="T38" fmla="*/ 77 w 597"/>
              <a:gd name="T39" fmla="*/ 307 h 872"/>
              <a:gd name="T40" fmla="*/ 18 w 597"/>
              <a:gd name="T41" fmla="*/ 294 h 872"/>
              <a:gd name="T42" fmla="*/ 8 w 597"/>
              <a:gd name="T43" fmla="*/ 302 h 872"/>
              <a:gd name="T44" fmla="*/ 2 w 597"/>
              <a:gd name="T45" fmla="*/ 318 h 872"/>
              <a:gd name="T46" fmla="*/ 17 w 597"/>
              <a:gd name="T47" fmla="*/ 353 h 872"/>
              <a:gd name="T48" fmla="*/ 33 w 597"/>
              <a:gd name="T49" fmla="*/ 436 h 872"/>
              <a:gd name="T50" fmla="*/ 39 w 597"/>
              <a:gd name="T51" fmla="*/ 459 h 872"/>
              <a:gd name="T52" fmla="*/ 57 w 597"/>
              <a:gd name="T53" fmla="*/ 501 h 872"/>
              <a:gd name="T54" fmla="*/ 69 w 597"/>
              <a:gd name="T55" fmla="*/ 535 h 872"/>
              <a:gd name="T56" fmla="*/ 69 w 597"/>
              <a:gd name="T57" fmla="*/ 535 h 872"/>
              <a:gd name="T58" fmla="*/ 70 w 597"/>
              <a:gd name="T59" fmla="*/ 539 h 872"/>
              <a:gd name="T60" fmla="*/ 71 w 597"/>
              <a:gd name="T61" fmla="*/ 540 h 872"/>
              <a:gd name="T62" fmla="*/ 77 w 597"/>
              <a:gd name="T63" fmla="*/ 559 h 872"/>
              <a:gd name="T64" fmla="*/ 78 w 597"/>
              <a:gd name="T65" fmla="*/ 560 h 872"/>
              <a:gd name="T66" fmla="*/ 77 w 597"/>
              <a:gd name="T67" fmla="*/ 561 h 872"/>
              <a:gd name="T68" fmla="*/ 78 w 597"/>
              <a:gd name="T69" fmla="*/ 561 h 872"/>
              <a:gd name="T70" fmla="*/ 82 w 597"/>
              <a:gd name="T71" fmla="*/ 581 h 872"/>
              <a:gd name="T72" fmla="*/ 131 w 597"/>
              <a:gd name="T73" fmla="*/ 695 h 872"/>
              <a:gd name="T74" fmla="*/ 214 w 597"/>
              <a:gd name="T75" fmla="*/ 808 h 872"/>
              <a:gd name="T76" fmla="*/ 214 w 597"/>
              <a:gd name="T77" fmla="*/ 872 h 872"/>
              <a:gd name="T78" fmla="*/ 455 w 597"/>
              <a:gd name="T79" fmla="*/ 872 h 872"/>
              <a:gd name="T80" fmla="*/ 455 w 597"/>
              <a:gd name="T81" fmla="*/ 811 h 872"/>
              <a:gd name="T82" fmla="*/ 483 w 597"/>
              <a:gd name="T83" fmla="*/ 761 h 872"/>
              <a:gd name="T84" fmla="*/ 542 w 597"/>
              <a:gd name="T85" fmla="*/ 515 h 872"/>
              <a:gd name="T86" fmla="*/ 588 w 597"/>
              <a:gd name="T87" fmla="*/ 194 h 872"/>
              <a:gd name="T88" fmla="*/ 523 w 597"/>
              <a:gd name="T89" fmla="*/ 183 h 872"/>
              <a:gd name="T90" fmla="*/ 478 w 597"/>
              <a:gd name="T91" fmla="*/ 387 h 872"/>
              <a:gd name="T92" fmla="*/ 474 w 597"/>
              <a:gd name="T93" fmla="*/ 393 h 872"/>
              <a:gd name="T94" fmla="*/ 473 w 597"/>
              <a:gd name="T95" fmla="*/ 393 h 872"/>
              <a:gd name="T96" fmla="*/ 466 w 597"/>
              <a:gd name="T97" fmla="*/ 393 h 872"/>
              <a:gd name="T98" fmla="*/ 460 w 597"/>
              <a:gd name="T99" fmla="*/ 372 h 872"/>
              <a:gd name="T100" fmla="*/ 486 w 597"/>
              <a:gd name="T101" fmla="*/ 101 h 872"/>
              <a:gd name="T102" fmla="*/ 421 w 597"/>
              <a:gd name="T103" fmla="*/ 88 h 872"/>
              <a:gd name="connsiteX0" fmla="*/ 7021 w 9833"/>
              <a:gd name="connsiteY0" fmla="*/ 810 h 13778"/>
              <a:gd name="connsiteX1" fmla="*/ 6384 w 9833"/>
              <a:gd name="connsiteY1" fmla="*/ 3689 h 13778"/>
              <a:gd name="connsiteX2" fmla="*/ 6351 w 9833"/>
              <a:gd name="connsiteY2" fmla="*/ 3803 h 13778"/>
              <a:gd name="connsiteX3" fmla="*/ 6167 w 9833"/>
              <a:gd name="connsiteY3" fmla="*/ 3975 h 13778"/>
              <a:gd name="connsiteX4" fmla="*/ 6066 w 9833"/>
              <a:gd name="connsiteY4" fmla="*/ 3803 h 13778"/>
              <a:gd name="connsiteX5" fmla="*/ 5999 w 9833"/>
              <a:gd name="connsiteY5" fmla="*/ 546 h 13778"/>
              <a:gd name="connsiteX6" fmla="*/ 4676 w 9833"/>
              <a:gd name="connsiteY6" fmla="*/ 432 h 13778"/>
              <a:gd name="connsiteX7" fmla="*/ 4642 w 9833"/>
              <a:gd name="connsiteY7" fmla="*/ 3757 h 13778"/>
              <a:gd name="connsiteX8" fmla="*/ 4408 w 9833"/>
              <a:gd name="connsiteY8" fmla="*/ 3723 h 13778"/>
              <a:gd name="connsiteX9" fmla="*/ 3771 w 9833"/>
              <a:gd name="connsiteY9" fmla="*/ 1234 h 13778"/>
              <a:gd name="connsiteX10" fmla="*/ 2632 w 9833"/>
              <a:gd name="connsiteY10" fmla="*/ 1303 h 13778"/>
              <a:gd name="connsiteX11" fmla="*/ 3001 w 9833"/>
              <a:gd name="connsiteY11" fmla="*/ 3895 h 13778"/>
              <a:gd name="connsiteX12" fmla="*/ 2666 w 9833"/>
              <a:gd name="connsiteY12" fmla="*/ 5019 h 13778"/>
              <a:gd name="connsiteX13" fmla="*/ 2616 w 9833"/>
              <a:gd name="connsiteY13" fmla="*/ 5030 h 13778"/>
              <a:gd name="connsiteX14" fmla="*/ 2314 w 9833"/>
              <a:gd name="connsiteY14" fmla="*/ 4847 h 13778"/>
              <a:gd name="connsiteX15" fmla="*/ 2297 w 9833"/>
              <a:gd name="connsiteY15" fmla="*/ 4847 h 13778"/>
              <a:gd name="connsiteX16" fmla="*/ 2297 w 9833"/>
              <a:gd name="connsiteY16" fmla="*/ 4824 h 13778"/>
              <a:gd name="connsiteX17" fmla="*/ 2281 w 9833"/>
              <a:gd name="connsiteY17" fmla="*/ 4824 h 13778"/>
              <a:gd name="connsiteX18" fmla="*/ 1895 w 9833"/>
              <a:gd name="connsiteY18" fmla="*/ 4182 h 13778"/>
              <a:gd name="connsiteX19" fmla="*/ 1259 w 9833"/>
              <a:gd name="connsiteY19" fmla="*/ 3322 h 13778"/>
              <a:gd name="connsiteX20" fmla="*/ 271 w 9833"/>
              <a:gd name="connsiteY20" fmla="*/ 3173 h 13778"/>
              <a:gd name="connsiteX21" fmla="*/ 103 w 9833"/>
              <a:gd name="connsiteY21" fmla="*/ 3264 h 13778"/>
              <a:gd name="connsiteX22" fmla="*/ 3 w 9833"/>
              <a:gd name="connsiteY22" fmla="*/ 3448 h 13778"/>
              <a:gd name="connsiteX23" fmla="*/ 254 w 9833"/>
              <a:gd name="connsiteY23" fmla="*/ 3849 h 13778"/>
              <a:gd name="connsiteX24" fmla="*/ 522 w 9833"/>
              <a:gd name="connsiteY24" fmla="*/ 4801 h 13778"/>
              <a:gd name="connsiteX25" fmla="*/ 622 w 9833"/>
              <a:gd name="connsiteY25" fmla="*/ 5065 h 13778"/>
              <a:gd name="connsiteX26" fmla="*/ 924 w 9833"/>
              <a:gd name="connsiteY26" fmla="*/ 5546 h 13778"/>
              <a:gd name="connsiteX27" fmla="*/ 1125 w 9833"/>
              <a:gd name="connsiteY27" fmla="*/ 5936 h 13778"/>
              <a:gd name="connsiteX28" fmla="*/ 1125 w 9833"/>
              <a:gd name="connsiteY28" fmla="*/ 5936 h 13778"/>
              <a:gd name="connsiteX29" fmla="*/ 1142 w 9833"/>
              <a:gd name="connsiteY29" fmla="*/ 5982 h 13778"/>
              <a:gd name="connsiteX30" fmla="*/ 1158 w 9833"/>
              <a:gd name="connsiteY30" fmla="*/ 5994 h 13778"/>
              <a:gd name="connsiteX31" fmla="*/ 1259 w 9833"/>
              <a:gd name="connsiteY31" fmla="*/ 6212 h 13778"/>
              <a:gd name="connsiteX32" fmla="*/ 1276 w 9833"/>
              <a:gd name="connsiteY32" fmla="*/ 6223 h 13778"/>
              <a:gd name="connsiteX33" fmla="*/ 1259 w 9833"/>
              <a:gd name="connsiteY33" fmla="*/ 6234 h 13778"/>
              <a:gd name="connsiteX34" fmla="*/ 1276 w 9833"/>
              <a:gd name="connsiteY34" fmla="*/ 6234 h 13778"/>
              <a:gd name="connsiteX35" fmla="*/ 1343 w 9833"/>
              <a:gd name="connsiteY35" fmla="*/ 6464 h 13778"/>
              <a:gd name="connsiteX36" fmla="*/ 2163 w 9833"/>
              <a:gd name="connsiteY36" fmla="*/ 7771 h 13778"/>
              <a:gd name="connsiteX37" fmla="*/ 3554 w 9833"/>
              <a:gd name="connsiteY37" fmla="*/ 9067 h 13778"/>
              <a:gd name="connsiteX38" fmla="*/ 3432 w 9833"/>
              <a:gd name="connsiteY38" fmla="*/ 13778 h 13778"/>
              <a:gd name="connsiteX39" fmla="*/ 7590 w 9833"/>
              <a:gd name="connsiteY39" fmla="*/ 9801 h 13778"/>
              <a:gd name="connsiteX40" fmla="*/ 7590 w 9833"/>
              <a:gd name="connsiteY40" fmla="*/ 9101 h 13778"/>
              <a:gd name="connsiteX41" fmla="*/ 8059 w 9833"/>
              <a:gd name="connsiteY41" fmla="*/ 8528 h 13778"/>
              <a:gd name="connsiteX42" fmla="*/ 9048 w 9833"/>
              <a:gd name="connsiteY42" fmla="*/ 5707 h 13778"/>
              <a:gd name="connsiteX43" fmla="*/ 9818 w 9833"/>
              <a:gd name="connsiteY43" fmla="*/ 2026 h 13778"/>
              <a:gd name="connsiteX44" fmla="*/ 8729 w 9833"/>
              <a:gd name="connsiteY44" fmla="*/ 1900 h 13778"/>
              <a:gd name="connsiteX45" fmla="*/ 7976 w 9833"/>
              <a:gd name="connsiteY45" fmla="*/ 4239 h 13778"/>
              <a:gd name="connsiteX46" fmla="*/ 7909 w 9833"/>
              <a:gd name="connsiteY46" fmla="*/ 4308 h 13778"/>
              <a:gd name="connsiteX47" fmla="*/ 7892 w 9833"/>
              <a:gd name="connsiteY47" fmla="*/ 4308 h 13778"/>
              <a:gd name="connsiteX48" fmla="*/ 7775 w 9833"/>
              <a:gd name="connsiteY48" fmla="*/ 4308 h 13778"/>
              <a:gd name="connsiteX49" fmla="*/ 7674 w 9833"/>
              <a:gd name="connsiteY49" fmla="*/ 4067 h 13778"/>
              <a:gd name="connsiteX50" fmla="*/ 8110 w 9833"/>
              <a:gd name="connsiteY50" fmla="*/ 959 h 13778"/>
              <a:gd name="connsiteX51" fmla="*/ 7021 w 9833"/>
              <a:gd name="connsiteY51" fmla="*/ 810 h 13778"/>
              <a:gd name="connsiteX0" fmla="*/ 7140 w 10000"/>
              <a:gd name="connsiteY0" fmla="*/ 588 h 10319"/>
              <a:gd name="connsiteX1" fmla="*/ 6492 w 10000"/>
              <a:gd name="connsiteY1" fmla="*/ 2677 h 10319"/>
              <a:gd name="connsiteX2" fmla="*/ 6459 w 10000"/>
              <a:gd name="connsiteY2" fmla="*/ 2760 h 10319"/>
              <a:gd name="connsiteX3" fmla="*/ 6272 w 10000"/>
              <a:gd name="connsiteY3" fmla="*/ 2885 h 10319"/>
              <a:gd name="connsiteX4" fmla="*/ 6169 w 10000"/>
              <a:gd name="connsiteY4" fmla="*/ 2760 h 10319"/>
              <a:gd name="connsiteX5" fmla="*/ 6101 w 10000"/>
              <a:gd name="connsiteY5" fmla="*/ 396 h 10319"/>
              <a:gd name="connsiteX6" fmla="*/ 4755 w 10000"/>
              <a:gd name="connsiteY6" fmla="*/ 314 h 10319"/>
              <a:gd name="connsiteX7" fmla="*/ 4721 w 10000"/>
              <a:gd name="connsiteY7" fmla="*/ 2727 h 10319"/>
              <a:gd name="connsiteX8" fmla="*/ 4483 w 10000"/>
              <a:gd name="connsiteY8" fmla="*/ 2702 h 10319"/>
              <a:gd name="connsiteX9" fmla="*/ 3835 w 10000"/>
              <a:gd name="connsiteY9" fmla="*/ 896 h 10319"/>
              <a:gd name="connsiteX10" fmla="*/ 2677 w 10000"/>
              <a:gd name="connsiteY10" fmla="*/ 946 h 10319"/>
              <a:gd name="connsiteX11" fmla="*/ 3052 w 10000"/>
              <a:gd name="connsiteY11" fmla="*/ 2827 h 10319"/>
              <a:gd name="connsiteX12" fmla="*/ 2711 w 10000"/>
              <a:gd name="connsiteY12" fmla="*/ 3643 h 10319"/>
              <a:gd name="connsiteX13" fmla="*/ 2660 w 10000"/>
              <a:gd name="connsiteY13" fmla="*/ 3651 h 10319"/>
              <a:gd name="connsiteX14" fmla="*/ 2353 w 10000"/>
              <a:gd name="connsiteY14" fmla="*/ 3518 h 10319"/>
              <a:gd name="connsiteX15" fmla="*/ 2336 w 10000"/>
              <a:gd name="connsiteY15" fmla="*/ 3518 h 10319"/>
              <a:gd name="connsiteX16" fmla="*/ 2336 w 10000"/>
              <a:gd name="connsiteY16" fmla="*/ 3501 h 10319"/>
              <a:gd name="connsiteX17" fmla="*/ 2320 w 10000"/>
              <a:gd name="connsiteY17" fmla="*/ 3501 h 10319"/>
              <a:gd name="connsiteX18" fmla="*/ 1927 w 10000"/>
              <a:gd name="connsiteY18" fmla="*/ 3035 h 10319"/>
              <a:gd name="connsiteX19" fmla="*/ 1280 w 10000"/>
              <a:gd name="connsiteY19" fmla="*/ 2411 h 10319"/>
              <a:gd name="connsiteX20" fmla="*/ 276 w 10000"/>
              <a:gd name="connsiteY20" fmla="*/ 2303 h 10319"/>
              <a:gd name="connsiteX21" fmla="*/ 105 w 10000"/>
              <a:gd name="connsiteY21" fmla="*/ 2369 h 10319"/>
              <a:gd name="connsiteX22" fmla="*/ 3 w 10000"/>
              <a:gd name="connsiteY22" fmla="*/ 2503 h 10319"/>
              <a:gd name="connsiteX23" fmla="*/ 258 w 10000"/>
              <a:gd name="connsiteY23" fmla="*/ 2794 h 10319"/>
              <a:gd name="connsiteX24" fmla="*/ 531 w 10000"/>
              <a:gd name="connsiteY24" fmla="*/ 3485 h 10319"/>
              <a:gd name="connsiteX25" fmla="*/ 633 w 10000"/>
              <a:gd name="connsiteY25" fmla="*/ 3676 h 10319"/>
              <a:gd name="connsiteX26" fmla="*/ 940 w 10000"/>
              <a:gd name="connsiteY26" fmla="*/ 4025 h 10319"/>
              <a:gd name="connsiteX27" fmla="*/ 1144 w 10000"/>
              <a:gd name="connsiteY27" fmla="*/ 4308 h 10319"/>
              <a:gd name="connsiteX28" fmla="*/ 1144 w 10000"/>
              <a:gd name="connsiteY28" fmla="*/ 4308 h 10319"/>
              <a:gd name="connsiteX29" fmla="*/ 1161 w 10000"/>
              <a:gd name="connsiteY29" fmla="*/ 4342 h 10319"/>
              <a:gd name="connsiteX30" fmla="*/ 1178 w 10000"/>
              <a:gd name="connsiteY30" fmla="*/ 4350 h 10319"/>
              <a:gd name="connsiteX31" fmla="*/ 1280 w 10000"/>
              <a:gd name="connsiteY31" fmla="*/ 4509 h 10319"/>
              <a:gd name="connsiteX32" fmla="*/ 1298 w 10000"/>
              <a:gd name="connsiteY32" fmla="*/ 4517 h 10319"/>
              <a:gd name="connsiteX33" fmla="*/ 1280 w 10000"/>
              <a:gd name="connsiteY33" fmla="*/ 4525 h 10319"/>
              <a:gd name="connsiteX34" fmla="*/ 1298 w 10000"/>
              <a:gd name="connsiteY34" fmla="*/ 4525 h 10319"/>
              <a:gd name="connsiteX35" fmla="*/ 1366 w 10000"/>
              <a:gd name="connsiteY35" fmla="*/ 4692 h 10319"/>
              <a:gd name="connsiteX36" fmla="*/ 2200 w 10000"/>
              <a:gd name="connsiteY36" fmla="*/ 5640 h 10319"/>
              <a:gd name="connsiteX37" fmla="*/ 3614 w 10000"/>
              <a:gd name="connsiteY37" fmla="*/ 6581 h 10319"/>
              <a:gd name="connsiteX38" fmla="*/ 3490 w 10000"/>
              <a:gd name="connsiteY38" fmla="*/ 10000 h 10319"/>
              <a:gd name="connsiteX39" fmla="*/ 7781 w 10000"/>
              <a:gd name="connsiteY39" fmla="*/ 9788 h 10319"/>
              <a:gd name="connsiteX40" fmla="*/ 7719 w 10000"/>
              <a:gd name="connsiteY40" fmla="*/ 6605 h 10319"/>
              <a:gd name="connsiteX41" fmla="*/ 8196 w 10000"/>
              <a:gd name="connsiteY41" fmla="*/ 6190 h 10319"/>
              <a:gd name="connsiteX42" fmla="*/ 9202 w 10000"/>
              <a:gd name="connsiteY42" fmla="*/ 4142 h 10319"/>
              <a:gd name="connsiteX43" fmla="*/ 9985 w 10000"/>
              <a:gd name="connsiteY43" fmla="*/ 1470 h 10319"/>
              <a:gd name="connsiteX44" fmla="*/ 8877 w 10000"/>
              <a:gd name="connsiteY44" fmla="*/ 1379 h 10319"/>
              <a:gd name="connsiteX45" fmla="*/ 8111 w 10000"/>
              <a:gd name="connsiteY45" fmla="*/ 3077 h 10319"/>
              <a:gd name="connsiteX46" fmla="*/ 8043 w 10000"/>
              <a:gd name="connsiteY46" fmla="*/ 3127 h 10319"/>
              <a:gd name="connsiteX47" fmla="*/ 8026 w 10000"/>
              <a:gd name="connsiteY47" fmla="*/ 3127 h 10319"/>
              <a:gd name="connsiteX48" fmla="*/ 7907 w 10000"/>
              <a:gd name="connsiteY48" fmla="*/ 3127 h 10319"/>
              <a:gd name="connsiteX49" fmla="*/ 7804 w 10000"/>
              <a:gd name="connsiteY49" fmla="*/ 2952 h 10319"/>
              <a:gd name="connsiteX50" fmla="*/ 8248 w 10000"/>
              <a:gd name="connsiteY50" fmla="*/ 696 h 10319"/>
              <a:gd name="connsiteX51" fmla="*/ 7140 w 10000"/>
              <a:gd name="connsiteY51" fmla="*/ 588 h 10319"/>
              <a:gd name="connsiteX0" fmla="*/ 7140 w 10000"/>
              <a:gd name="connsiteY0" fmla="*/ 588 h 10319"/>
              <a:gd name="connsiteX1" fmla="*/ 6492 w 10000"/>
              <a:gd name="connsiteY1" fmla="*/ 2677 h 10319"/>
              <a:gd name="connsiteX2" fmla="*/ 6459 w 10000"/>
              <a:gd name="connsiteY2" fmla="*/ 2760 h 10319"/>
              <a:gd name="connsiteX3" fmla="*/ 6272 w 10000"/>
              <a:gd name="connsiteY3" fmla="*/ 2885 h 10319"/>
              <a:gd name="connsiteX4" fmla="*/ 6169 w 10000"/>
              <a:gd name="connsiteY4" fmla="*/ 2760 h 10319"/>
              <a:gd name="connsiteX5" fmla="*/ 6101 w 10000"/>
              <a:gd name="connsiteY5" fmla="*/ 396 h 10319"/>
              <a:gd name="connsiteX6" fmla="*/ 4755 w 10000"/>
              <a:gd name="connsiteY6" fmla="*/ 314 h 10319"/>
              <a:gd name="connsiteX7" fmla="*/ 4721 w 10000"/>
              <a:gd name="connsiteY7" fmla="*/ 2727 h 10319"/>
              <a:gd name="connsiteX8" fmla="*/ 4483 w 10000"/>
              <a:gd name="connsiteY8" fmla="*/ 2702 h 10319"/>
              <a:gd name="connsiteX9" fmla="*/ 3835 w 10000"/>
              <a:gd name="connsiteY9" fmla="*/ 896 h 10319"/>
              <a:gd name="connsiteX10" fmla="*/ 2677 w 10000"/>
              <a:gd name="connsiteY10" fmla="*/ 946 h 10319"/>
              <a:gd name="connsiteX11" fmla="*/ 3052 w 10000"/>
              <a:gd name="connsiteY11" fmla="*/ 2827 h 10319"/>
              <a:gd name="connsiteX12" fmla="*/ 2711 w 10000"/>
              <a:gd name="connsiteY12" fmla="*/ 3643 h 10319"/>
              <a:gd name="connsiteX13" fmla="*/ 2660 w 10000"/>
              <a:gd name="connsiteY13" fmla="*/ 3651 h 10319"/>
              <a:gd name="connsiteX14" fmla="*/ 2353 w 10000"/>
              <a:gd name="connsiteY14" fmla="*/ 3518 h 10319"/>
              <a:gd name="connsiteX15" fmla="*/ 2336 w 10000"/>
              <a:gd name="connsiteY15" fmla="*/ 3518 h 10319"/>
              <a:gd name="connsiteX16" fmla="*/ 2336 w 10000"/>
              <a:gd name="connsiteY16" fmla="*/ 3501 h 10319"/>
              <a:gd name="connsiteX17" fmla="*/ 2320 w 10000"/>
              <a:gd name="connsiteY17" fmla="*/ 3501 h 10319"/>
              <a:gd name="connsiteX18" fmla="*/ 1927 w 10000"/>
              <a:gd name="connsiteY18" fmla="*/ 3035 h 10319"/>
              <a:gd name="connsiteX19" fmla="*/ 1280 w 10000"/>
              <a:gd name="connsiteY19" fmla="*/ 2411 h 10319"/>
              <a:gd name="connsiteX20" fmla="*/ 276 w 10000"/>
              <a:gd name="connsiteY20" fmla="*/ 2303 h 10319"/>
              <a:gd name="connsiteX21" fmla="*/ 105 w 10000"/>
              <a:gd name="connsiteY21" fmla="*/ 2369 h 10319"/>
              <a:gd name="connsiteX22" fmla="*/ 3 w 10000"/>
              <a:gd name="connsiteY22" fmla="*/ 2503 h 10319"/>
              <a:gd name="connsiteX23" fmla="*/ 258 w 10000"/>
              <a:gd name="connsiteY23" fmla="*/ 2794 h 10319"/>
              <a:gd name="connsiteX24" fmla="*/ 531 w 10000"/>
              <a:gd name="connsiteY24" fmla="*/ 3485 h 10319"/>
              <a:gd name="connsiteX25" fmla="*/ 633 w 10000"/>
              <a:gd name="connsiteY25" fmla="*/ 3676 h 10319"/>
              <a:gd name="connsiteX26" fmla="*/ 940 w 10000"/>
              <a:gd name="connsiteY26" fmla="*/ 4025 h 10319"/>
              <a:gd name="connsiteX27" fmla="*/ 1144 w 10000"/>
              <a:gd name="connsiteY27" fmla="*/ 4308 h 10319"/>
              <a:gd name="connsiteX28" fmla="*/ 1144 w 10000"/>
              <a:gd name="connsiteY28" fmla="*/ 4308 h 10319"/>
              <a:gd name="connsiteX29" fmla="*/ 1161 w 10000"/>
              <a:gd name="connsiteY29" fmla="*/ 4342 h 10319"/>
              <a:gd name="connsiteX30" fmla="*/ 1178 w 10000"/>
              <a:gd name="connsiteY30" fmla="*/ 4350 h 10319"/>
              <a:gd name="connsiteX31" fmla="*/ 1280 w 10000"/>
              <a:gd name="connsiteY31" fmla="*/ 4509 h 10319"/>
              <a:gd name="connsiteX32" fmla="*/ 1298 w 10000"/>
              <a:gd name="connsiteY32" fmla="*/ 4517 h 10319"/>
              <a:gd name="connsiteX33" fmla="*/ 1280 w 10000"/>
              <a:gd name="connsiteY33" fmla="*/ 4525 h 10319"/>
              <a:gd name="connsiteX34" fmla="*/ 1298 w 10000"/>
              <a:gd name="connsiteY34" fmla="*/ 4525 h 10319"/>
              <a:gd name="connsiteX35" fmla="*/ 1366 w 10000"/>
              <a:gd name="connsiteY35" fmla="*/ 4692 h 10319"/>
              <a:gd name="connsiteX36" fmla="*/ 2200 w 10000"/>
              <a:gd name="connsiteY36" fmla="*/ 5640 h 10319"/>
              <a:gd name="connsiteX37" fmla="*/ 3614 w 10000"/>
              <a:gd name="connsiteY37" fmla="*/ 6581 h 10319"/>
              <a:gd name="connsiteX38" fmla="*/ 3490 w 10000"/>
              <a:gd name="connsiteY38" fmla="*/ 10000 h 10319"/>
              <a:gd name="connsiteX39" fmla="*/ 7781 w 10000"/>
              <a:gd name="connsiteY39" fmla="*/ 9788 h 10319"/>
              <a:gd name="connsiteX40" fmla="*/ 7719 w 10000"/>
              <a:gd name="connsiteY40" fmla="*/ 6605 h 10319"/>
              <a:gd name="connsiteX41" fmla="*/ 8196 w 10000"/>
              <a:gd name="connsiteY41" fmla="*/ 6190 h 10319"/>
              <a:gd name="connsiteX42" fmla="*/ 9202 w 10000"/>
              <a:gd name="connsiteY42" fmla="*/ 4142 h 10319"/>
              <a:gd name="connsiteX43" fmla="*/ 9985 w 10000"/>
              <a:gd name="connsiteY43" fmla="*/ 1470 h 10319"/>
              <a:gd name="connsiteX44" fmla="*/ 8877 w 10000"/>
              <a:gd name="connsiteY44" fmla="*/ 1379 h 10319"/>
              <a:gd name="connsiteX45" fmla="*/ 8111 w 10000"/>
              <a:gd name="connsiteY45" fmla="*/ 3077 h 10319"/>
              <a:gd name="connsiteX46" fmla="*/ 8043 w 10000"/>
              <a:gd name="connsiteY46" fmla="*/ 3127 h 10319"/>
              <a:gd name="connsiteX47" fmla="*/ 8026 w 10000"/>
              <a:gd name="connsiteY47" fmla="*/ 3127 h 10319"/>
              <a:gd name="connsiteX48" fmla="*/ 7907 w 10000"/>
              <a:gd name="connsiteY48" fmla="*/ 3127 h 10319"/>
              <a:gd name="connsiteX49" fmla="*/ 7804 w 10000"/>
              <a:gd name="connsiteY49" fmla="*/ 2952 h 10319"/>
              <a:gd name="connsiteX50" fmla="*/ 8248 w 10000"/>
              <a:gd name="connsiteY50" fmla="*/ 696 h 10319"/>
              <a:gd name="connsiteX51" fmla="*/ 7140 w 10000"/>
              <a:gd name="connsiteY51" fmla="*/ 588 h 10319"/>
              <a:gd name="connsiteX0" fmla="*/ 7140 w 10000"/>
              <a:gd name="connsiteY0" fmla="*/ 588 h 10205"/>
              <a:gd name="connsiteX1" fmla="*/ 6492 w 10000"/>
              <a:gd name="connsiteY1" fmla="*/ 2677 h 10205"/>
              <a:gd name="connsiteX2" fmla="*/ 6459 w 10000"/>
              <a:gd name="connsiteY2" fmla="*/ 2760 h 10205"/>
              <a:gd name="connsiteX3" fmla="*/ 6272 w 10000"/>
              <a:gd name="connsiteY3" fmla="*/ 2885 h 10205"/>
              <a:gd name="connsiteX4" fmla="*/ 6169 w 10000"/>
              <a:gd name="connsiteY4" fmla="*/ 2760 h 10205"/>
              <a:gd name="connsiteX5" fmla="*/ 6101 w 10000"/>
              <a:gd name="connsiteY5" fmla="*/ 396 h 10205"/>
              <a:gd name="connsiteX6" fmla="*/ 4755 w 10000"/>
              <a:gd name="connsiteY6" fmla="*/ 314 h 10205"/>
              <a:gd name="connsiteX7" fmla="*/ 4721 w 10000"/>
              <a:gd name="connsiteY7" fmla="*/ 2727 h 10205"/>
              <a:gd name="connsiteX8" fmla="*/ 4483 w 10000"/>
              <a:gd name="connsiteY8" fmla="*/ 2702 h 10205"/>
              <a:gd name="connsiteX9" fmla="*/ 3835 w 10000"/>
              <a:gd name="connsiteY9" fmla="*/ 896 h 10205"/>
              <a:gd name="connsiteX10" fmla="*/ 2677 w 10000"/>
              <a:gd name="connsiteY10" fmla="*/ 946 h 10205"/>
              <a:gd name="connsiteX11" fmla="*/ 3052 w 10000"/>
              <a:gd name="connsiteY11" fmla="*/ 2827 h 10205"/>
              <a:gd name="connsiteX12" fmla="*/ 2711 w 10000"/>
              <a:gd name="connsiteY12" fmla="*/ 3643 h 10205"/>
              <a:gd name="connsiteX13" fmla="*/ 2660 w 10000"/>
              <a:gd name="connsiteY13" fmla="*/ 3651 h 10205"/>
              <a:gd name="connsiteX14" fmla="*/ 2353 w 10000"/>
              <a:gd name="connsiteY14" fmla="*/ 3518 h 10205"/>
              <a:gd name="connsiteX15" fmla="*/ 2336 w 10000"/>
              <a:gd name="connsiteY15" fmla="*/ 3518 h 10205"/>
              <a:gd name="connsiteX16" fmla="*/ 2336 w 10000"/>
              <a:gd name="connsiteY16" fmla="*/ 3501 h 10205"/>
              <a:gd name="connsiteX17" fmla="*/ 2320 w 10000"/>
              <a:gd name="connsiteY17" fmla="*/ 3501 h 10205"/>
              <a:gd name="connsiteX18" fmla="*/ 1927 w 10000"/>
              <a:gd name="connsiteY18" fmla="*/ 3035 h 10205"/>
              <a:gd name="connsiteX19" fmla="*/ 1280 w 10000"/>
              <a:gd name="connsiteY19" fmla="*/ 2411 h 10205"/>
              <a:gd name="connsiteX20" fmla="*/ 276 w 10000"/>
              <a:gd name="connsiteY20" fmla="*/ 2303 h 10205"/>
              <a:gd name="connsiteX21" fmla="*/ 105 w 10000"/>
              <a:gd name="connsiteY21" fmla="*/ 2369 h 10205"/>
              <a:gd name="connsiteX22" fmla="*/ 3 w 10000"/>
              <a:gd name="connsiteY22" fmla="*/ 2503 h 10205"/>
              <a:gd name="connsiteX23" fmla="*/ 258 w 10000"/>
              <a:gd name="connsiteY23" fmla="*/ 2794 h 10205"/>
              <a:gd name="connsiteX24" fmla="*/ 531 w 10000"/>
              <a:gd name="connsiteY24" fmla="*/ 3485 h 10205"/>
              <a:gd name="connsiteX25" fmla="*/ 633 w 10000"/>
              <a:gd name="connsiteY25" fmla="*/ 3676 h 10205"/>
              <a:gd name="connsiteX26" fmla="*/ 940 w 10000"/>
              <a:gd name="connsiteY26" fmla="*/ 4025 h 10205"/>
              <a:gd name="connsiteX27" fmla="*/ 1144 w 10000"/>
              <a:gd name="connsiteY27" fmla="*/ 4308 h 10205"/>
              <a:gd name="connsiteX28" fmla="*/ 1144 w 10000"/>
              <a:gd name="connsiteY28" fmla="*/ 4308 h 10205"/>
              <a:gd name="connsiteX29" fmla="*/ 1161 w 10000"/>
              <a:gd name="connsiteY29" fmla="*/ 4342 h 10205"/>
              <a:gd name="connsiteX30" fmla="*/ 1178 w 10000"/>
              <a:gd name="connsiteY30" fmla="*/ 4350 h 10205"/>
              <a:gd name="connsiteX31" fmla="*/ 1280 w 10000"/>
              <a:gd name="connsiteY31" fmla="*/ 4509 h 10205"/>
              <a:gd name="connsiteX32" fmla="*/ 1298 w 10000"/>
              <a:gd name="connsiteY32" fmla="*/ 4517 h 10205"/>
              <a:gd name="connsiteX33" fmla="*/ 1280 w 10000"/>
              <a:gd name="connsiteY33" fmla="*/ 4525 h 10205"/>
              <a:gd name="connsiteX34" fmla="*/ 1298 w 10000"/>
              <a:gd name="connsiteY34" fmla="*/ 4525 h 10205"/>
              <a:gd name="connsiteX35" fmla="*/ 1366 w 10000"/>
              <a:gd name="connsiteY35" fmla="*/ 4692 h 10205"/>
              <a:gd name="connsiteX36" fmla="*/ 2200 w 10000"/>
              <a:gd name="connsiteY36" fmla="*/ 5640 h 10205"/>
              <a:gd name="connsiteX37" fmla="*/ 3614 w 10000"/>
              <a:gd name="connsiteY37" fmla="*/ 6581 h 10205"/>
              <a:gd name="connsiteX38" fmla="*/ 3490 w 10000"/>
              <a:gd name="connsiteY38" fmla="*/ 10000 h 10205"/>
              <a:gd name="connsiteX39" fmla="*/ 7781 w 10000"/>
              <a:gd name="connsiteY39" fmla="*/ 9788 h 10205"/>
              <a:gd name="connsiteX40" fmla="*/ 7719 w 10000"/>
              <a:gd name="connsiteY40" fmla="*/ 6605 h 10205"/>
              <a:gd name="connsiteX41" fmla="*/ 8196 w 10000"/>
              <a:gd name="connsiteY41" fmla="*/ 6190 h 10205"/>
              <a:gd name="connsiteX42" fmla="*/ 9202 w 10000"/>
              <a:gd name="connsiteY42" fmla="*/ 4142 h 10205"/>
              <a:gd name="connsiteX43" fmla="*/ 9985 w 10000"/>
              <a:gd name="connsiteY43" fmla="*/ 1470 h 10205"/>
              <a:gd name="connsiteX44" fmla="*/ 8877 w 10000"/>
              <a:gd name="connsiteY44" fmla="*/ 1379 h 10205"/>
              <a:gd name="connsiteX45" fmla="*/ 8111 w 10000"/>
              <a:gd name="connsiteY45" fmla="*/ 3077 h 10205"/>
              <a:gd name="connsiteX46" fmla="*/ 8043 w 10000"/>
              <a:gd name="connsiteY46" fmla="*/ 3127 h 10205"/>
              <a:gd name="connsiteX47" fmla="*/ 8026 w 10000"/>
              <a:gd name="connsiteY47" fmla="*/ 3127 h 10205"/>
              <a:gd name="connsiteX48" fmla="*/ 7907 w 10000"/>
              <a:gd name="connsiteY48" fmla="*/ 3127 h 10205"/>
              <a:gd name="connsiteX49" fmla="*/ 7804 w 10000"/>
              <a:gd name="connsiteY49" fmla="*/ 2952 h 10205"/>
              <a:gd name="connsiteX50" fmla="*/ 8248 w 10000"/>
              <a:gd name="connsiteY50" fmla="*/ 696 h 10205"/>
              <a:gd name="connsiteX51" fmla="*/ 7140 w 10000"/>
              <a:gd name="connsiteY51" fmla="*/ 588 h 10205"/>
              <a:gd name="connsiteX0" fmla="*/ 7140 w 10000"/>
              <a:gd name="connsiteY0" fmla="*/ 588 h 10205"/>
              <a:gd name="connsiteX1" fmla="*/ 6492 w 10000"/>
              <a:gd name="connsiteY1" fmla="*/ 2677 h 10205"/>
              <a:gd name="connsiteX2" fmla="*/ 6459 w 10000"/>
              <a:gd name="connsiteY2" fmla="*/ 2760 h 10205"/>
              <a:gd name="connsiteX3" fmla="*/ 6272 w 10000"/>
              <a:gd name="connsiteY3" fmla="*/ 2885 h 10205"/>
              <a:gd name="connsiteX4" fmla="*/ 6169 w 10000"/>
              <a:gd name="connsiteY4" fmla="*/ 2760 h 10205"/>
              <a:gd name="connsiteX5" fmla="*/ 6101 w 10000"/>
              <a:gd name="connsiteY5" fmla="*/ 396 h 10205"/>
              <a:gd name="connsiteX6" fmla="*/ 4755 w 10000"/>
              <a:gd name="connsiteY6" fmla="*/ 314 h 10205"/>
              <a:gd name="connsiteX7" fmla="*/ 4721 w 10000"/>
              <a:gd name="connsiteY7" fmla="*/ 2727 h 10205"/>
              <a:gd name="connsiteX8" fmla="*/ 4483 w 10000"/>
              <a:gd name="connsiteY8" fmla="*/ 2702 h 10205"/>
              <a:gd name="connsiteX9" fmla="*/ 3835 w 10000"/>
              <a:gd name="connsiteY9" fmla="*/ 896 h 10205"/>
              <a:gd name="connsiteX10" fmla="*/ 2677 w 10000"/>
              <a:gd name="connsiteY10" fmla="*/ 946 h 10205"/>
              <a:gd name="connsiteX11" fmla="*/ 3052 w 10000"/>
              <a:gd name="connsiteY11" fmla="*/ 2827 h 10205"/>
              <a:gd name="connsiteX12" fmla="*/ 2711 w 10000"/>
              <a:gd name="connsiteY12" fmla="*/ 3643 h 10205"/>
              <a:gd name="connsiteX13" fmla="*/ 2660 w 10000"/>
              <a:gd name="connsiteY13" fmla="*/ 3651 h 10205"/>
              <a:gd name="connsiteX14" fmla="*/ 2353 w 10000"/>
              <a:gd name="connsiteY14" fmla="*/ 3518 h 10205"/>
              <a:gd name="connsiteX15" fmla="*/ 2336 w 10000"/>
              <a:gd name="connsiteY15" fmla="*/ 3518 h 10205"/>
              <a:gd name="connsiteX16" fmla="*/ 2336 w 10000"/>
              <a:gd name="connsiteY16" fmla="*/ 3501 h 10205"/>
              <a:gd name="connsiteX17" fmla="*/ 2320 w 10000"/>
              <a:gd name="connsiteY17" fmla="*/ 3501 h 10205"/>
              <a:gd name="connsiteX18" fmla="*/ 1927 w 10000"/>
              <a:gd name="connsiteY18" fmla="*/ 3035 h 10205"/>
              <a:gd name="connsiteX19" fmla="*/ 1280 w 10000"/>
              <a:gd name="connsiteY19" fmla="*/ 2411 h 10205"/>
              <a:gd name="connsiteX20" fmla="*/ 276 w 10000"/>
              <a:gd name="connsiteY20" fmla="*/ 2303 h 10205"/>
              <a:gd name="connsiteX21" fmla="*/ 105 w 10000"/>
              <a:gd name="connsiteY21" fmla="*/ 2369 h 10205"/>
              <a:gd name="connsiteX22" fmla="*/ 3 w 10000"/>
              <a:gd name="connsiteY22" fmla="*/ 2503 h 10205"/>
              <a:gd name="connsiteX23" fmla="*/ 258 w 10000"/>
              <a:gd name="connsiteY23" fmla="*/ 2794 h 10205"/>
              <a:gd name="connsiteX24" fmla="*/ 531 w 10000"/>
              <a:gd name="connsiteY24" fmla="*/ 3485 h 10205"/>
              <a:gd name="connsiteX25" fmla="*/ 633 w 10000"/>
              <a:gd name="connsiteY25" fmla="*/ 3676 h 10205"/>
              <a:gd name="connsiteX26" fmla="*/ 940 w 10000"/>
              <a:gd name="connsiteY26" fmla="*/ 4025 h 10205"/>
              <a:gd name="connsiteX27" fmla="*/ 1144 w 10000"/>
              <a:gd name="connsiteY27" fmla="*/ 4308 h 10205"/>
              <a:gd name="connsiteX28" fmla="*/ 1144 w 10000"/>
              <a:gd name="connsiteY28" fmla="*/ 4308 h 10205"/>
              <a:gd name="connsiteX29" fmla="*/ 1161 w 10000"/>
              <a:gd name="connsiteY29" fmla="*/ 4342 h 10205"/>
              <a:gd name="connsiteX30" fmla="*/ 1178 w 10000"/>
              <a:gd name="connsiteY30" fmla="*/ 4350 h 10205"/>
              <a:gd name="connsiteX31" fmla="*/ 1280 w 10000"/>
              <a:gd name="connsiteY31" fmla="*/ 4509 h 10205"/>
              <a:gd name="connsiteX32" fmla="*/ 1298 w 10000"/>
              <a:gd name="connsiteY32" fmla="*/ 4517 h 10205"/>
              <a:gd name="connsiteX33" fmla="*/ 1280 w 10000"/>
              <a:gd name="connsiteY33" fmla="*/ 4525 h 10205"/>
              <a:gd name="connsiteX34" fmla="*/ 1298 w 10000"/>
              <a:gd name="connsiteY34" fmla="*/ 4525 h 10205"/>
              <a:gd name="connsiteX35" fmla="*/ 1366 w 10000"/>
              <a:gd name="connsiteY35" fmla="*/ 4692 h 10205"/>
              <a:gd name="connsiteX36" fmla="*/ 2200 w 10000"/>
              <a:gd name="connsiteY36" fmla="*/ 5640 h 10205"/>
              <a:gd name="connsiteX37" fmla="*/ 3614 w 10000"/>
              <a:gd name="connsiteY37" fmla="*/ 6581 h 10205"/>
              <a:gd name="connsiteX38" fmla="*/ 3490 w 10000"/>
              <a:gd name="connsiteY38" fmla="*/ 10000 h 10205"/>
              <a:gd name="connsiteX39" fmla="*/ 7781 w 10000"/>
              <a:gd name="connsiteY39" fmla="*/ 9788 h 10205"/>
              <a:gd name="connsiteX40" fmla="*/ 7719 w 10000"/>
              <a:gd name="connsiteY40" fmla="*/ 6605 h 10205"/>
              <a:gd name="connsiteX41" fmla="*/ 8196 w 10000"/>
              <a:gd name="connsiteY41" fmla="*/ 6190 h 10205"/>
              <a:gd name="connsiteX42" fmla="*/ 9202 w 10000"/>
              <a:gd name="connsiteY42" fmla="*/ 4142 h 10205"/>
              <a:gd name="connsiteX43" fmla="*/ 9985 w 10000"/>
              <a:gd name="connsiteY43" fmla="*/ 1470 h 10205"/>
              <a:gd name="connsiteX44" fmla="*/ 8877 w 10000"/>
              <a:gd name="connsiteY44" fmla="*/ 1379 h 10205"/>
              <a:gd name="connsiteX45" fmla="*/ 8111 w 10000"/>
              <a:gd name="connsiteY45" fmla="*/ 3077 h 10205"/>
              <a:gd name="connsiteX46" fmla="*/ 8043 w 10000"/>
              <a:gd name="connsiteY46" fmla="*/ 3127 h 10205"/>
              <a:gd name="connsiteX47" fmla="*/ 8026 w 10000"/>
              <a:gd name="connsiteY47" fmla="*/ 3127 h 10205"/>
              <a:gd name="connsiteX48" fmla="*/ 7907 w 10000"/>
              <a:gd name="connsiteY48" fmla="*/ 3127 h 10205"/>
              <a:gd name="connsiteX49" fmla="*/ 7804 w 10000"/>
              <a:gd name="connsiteY49" fmla="*/ 2952 h 10205"/>
              <a:gd name="connsiteX50" fmla="*/ 8248 w 10000"/>
              <a:gd name="connsiteY50" fmla="*/ 696 h 10205"/>
              <a:gd name="connsiteX51" fmla="*/ 7140 w 10000"/>
              <a:gd name="connsiteY51" fmla="*/ 588 h 10205"/>
              <a:gd name="connsiteX0" fmla="*/ 7140 w 10000"/>
              <a:gd name="connsiteY0" fmla="*/ 588 h 10205"/>
              <a:gd name="connsiteX1" fmla="*/ 6492 w 10000"/>
              <a:gd name="connsiteY1" fmla="*/ 2677 h 10205"/>
              <a:gd name="connsiteX2" fmla="*/ 6459 w 10000"/>
              <a:gd name="connsiteY2" fmla="*/ 2760 h 10205"/>
              <a:gd name="connsiteX3" fmla="*/ 6272 w 10000"/>
              <a:gd name="connsiteY3" fmla="*/ 2885 h 10205"/>
              <a:gd name="connsiteX4" fmla="*/ 6169 w 10000"/>
              <a:gd name="connsiteY4" fmla="*/ 2760 h 10205"/>
              <a:gd name="connsiteX5" fmla="*/ 6101 w 10000"/>
              <a:gd name="connsiteY5" fmla="*/ 396 h 10205"/>
              <a:gd name="connsiteX6" fmla="*/ 4755 w 10000"/>
              <a:gd name="connsiteY6" fmla="*/ 314 h 10205"/>
              <a:gd name="connsiteX7" fmla="*/ 4721 w 10000"/>
              <a:gd name="connsiteY7" fmla="*/ 2727 h 10205"/>
              <a:gd name="connsiteX8" fmla="*/ 4483 w 10000"/>
              <a:gd name="connsiteY8" fmla="*/ 2702 h 10205"/>
              <a:gd name="connsiteX9" fmla="*/ 3835 w 10000"/>
              <a:gd name="connsiteY9" fmla="*/ 896 h 10205"/>
              <a:gd name="connsiteX10" fmla="*/ 2677 w 10000"/>
              <a:gd name="connsiteY10" fmla="*/ 946 h 10205"/>
              <a:gd name="connsiteX11" fmla="*/ 3052 w 10000"/>
              <a:gd name="connsiteY11" fmla="*/ 2827 h 10205"/>
              <a:gd name="connsiteX12" fmla="*/ 2711 w 10000"/>
              <a:gd name="connsiteY12" fmla="*/ 3643 h 10205"/>
              <a:gd name="connsiteX13" fmla="*/ 2660 w 10000"/>
              <a:gd name="connsiteY13" fmla="*/ 3651 h 10205"/>
              <a:gd name="connsiteX14" fmla="*/ 2353 w 10000"/>
              <a:gd name="connsiteY14" fmla="*/ 3518 h 10205"/>
              <a:gd name="connsiteX15" fmla="*/ 2336 w 10000"/>
              <a:gd name="connsiteY15" fmla="*/ 3518 h 10205"/>
              <a:gd name="connsiteX16" fmla="*/ 2336 w 10000"/>
              <a:gd name="connsiteY16" fmla="*/ 3501 h 10205"/>
              <a:gd name="connsiteX17" fmla="*/ 2320 w 10000"/>
              <a:gd name="connsiteY17" fmla="*/ 3501 h 10205"/>
              <a:gd name="connsiteX18" fmla="*/ 1927 w 10000"/>
              <a:gd name="connsiteY18" fmla="*/ 3035 h 10205"/>
              <a:gd name="connsiteX19" fmla="*/ 1280 w 10000"/>
              <a:gd name="connsiteY19" fmla="*/ 2411 h 10205"/>
              <a:gd name="connsiteX20" fmla="*/ 276 w 10000"/>
              <a:gd name="connsiteY20" fmla="*/ 2303 h 10205"/>
              <a:gd name="connsiteX21" fmla="*/ 105 w 10000"/>
              <a:gd name="connsiteY21" fmla="*/ 2369 h 10205"/>
              <a:gd name="connsiteX22" fmla="*/ 3 w 10000"/>
              <a:gd name="connsiteY22" fmla="*/ 2503 h 10205"/>
              <a:gd name="connsiteX23" fmla="*/ 258 w 10000"/>
              <a:gd name="connsiteY23" fmla="*/ 2794 h 10205"/>
              <a:gd name="connsiteX24" fmla="*/ 531 w 10000"/>
              <a:gd name="connsiteY24" fmla="*/ 3485 h 10205"/>
              <a:gd name="connsiteX25" fmla="*/ 633 w 10000"/>
              <a:gd name="connsiteY25" fmla="*/ 3676 h 10205"/>
              <a:gd name="connsiteX26" fmla="*/ 940 w 10000"/>
              <a:gd name="connsiteY26" fmla="*/ 4025 h 10205"/>
              <a:gd name="connsiteX27" fmla="*/ 1144 w 10000"/>
              <a:gd name="connsiteY27" fmla="*/ 4308 h 10205"/>
              <a:gd name="connsiteX28" fmla="*/ 1144 w 10000"/>
              <a:gd name="connsiteY28" fmla="*/ 4308 h 10205"/>
              <a:gd name="connsiteX29" fmla="*/ 1161 w 10000"/>
              <a:gd name="connsiteY29" fmla="*/ 4342 h 10205"/>
              <a:gd name="connsiteX30" fmla="*/ 1178 w 10000"/>
              <a:gd name="connsiteY30" fmla="*/ 4350 h 10205"/>
              <a:gd name="connsiteX31" fmla="*/ 1280 w 10000"/>
              <a:gd name="connsiteY31" fmla="*/ 4509 h 10205"/>
              <a:gd name="connsiteX32" fmla="*/ 1298 w 10000"/>
              <a:gd name="connsiteY32" fmla="*/ 4517 h 10205"/>
              <a:gd name="connsiteX33" fmla="*/ 1280 w 10000"/>
              <a:gd name="connsiteY33" fmla="*/ 4525 h 10205"/>
              <a:gd name="connsiteX34" fmla="*/ 1298 w 10000"/>
              <a:gd name="connsiteY34" fmla="*/ 4525 h 10205"/>
              <a:gd name="connsiteX35" fmla="*/ 1366 w 10000"/>
              <a:gd name="connsiteY35" fmla="*/ 4692 h 10205"/>
              <a:gd name="connsiteX36" fmla="*/ 2200 w 10000"/>
              <a:gd name="connsiteY36" fmla="*/ 5640 h 10205"/>
              <a:gd name="connsiteX37" fmla="*/ 3614 w 10000"/>
              <a:gd name="connsiteY37" fmla="*/ 6581 h 10205"/>
              <a:gd name="connsiteX38" fmla="*/ 3490 w 10000"/>
              <a:gd name="connsiteY38" fmla="*/ 10000 h 10205"/>
              <a:gd name="connsiteX39" fmla="*/ 7781 w 10000"/>
              <a:gd name="connsiteY39" fmla="*/ 9788 h 10205"/>
              <a:gd name="connsiteX40" fmla="*/ 7719 w 10000"/>
              <a:gd name="connsiteY40" fmla="*/ 6605 h 10205"/>
              <a:gd name="connsiteX41" fmla="*/ 8196 w 10000"/>
              <a:gd name="connsiteY41" fmla="*/ 6190 h 10205"/>
              <a:gd name="connsiteX42" fmla="*/ 9202 w 10000"/>
              <a:gd name="connsiteY42" fmla="*/ 4142 h 10205"/>
              <a:gd name="connsiteX43" fmla="*/ 9985 w 10000"/>
              <a:gd name="connsiteY43" fmla="*/ 1470 h 10205"/>
              <a:gd name="connsiteX44" fmla="*/ 8877 w 10000"/>
              <a:gd name="connsiteY44" fmla="*/ 1379 h 10205"/>
              <a:gd name="connsiteX45" fmla="*/ 8111 w 10000"/>
              <a:gd name="connsiteY45" fmla="*/ 3077 h 10205"/>
              <a:gd name="connsiteX46" fmla="*/ 8043 w 10000"/>
              <a:gd name="connsiteY46" fmla="*/ 3127 h 10205"/>
              <a:gd name="connsiteX47" fmla="*/ 8026 w 10000"/>
              <a:gd name="connsiteY47" fmla="*/ 3127 h 10205"/>
              <a:gd name="connsiteX48" fmla="*/ 7907 w 10000"/>
              <a:gd name="connsiteY48" fmla="*/ 3127 h 10205"/>
              <a:gd name="connsiteX49" fmla="*/ 7804 w 10000"/>
              <a:gd name="connsiteY49" fmla="*/ 2952 h 10205"/>
              <a:gd name="connsiteX50" fmla="*/ 8248 w 10000"/>
              <a:gd name="connsiteY50" fmla="*/ 696 h 10205"/>
              <a:gd name="connsiteX51" fmla="*/ 7140 w 10000"/>
              <a:gd name="connsiteY51" fmla="*/ 588 h 10205"/>
              <a:gd name="connsiteX0" fmla="*/ 7140 w 10000"/>
              <a:gd name="connsiteY0" fmla="*/ 588 h 10000"/>
              <a:gd name="connsiteX1" fmla="*/ 6492 w 10000"/>
              <a:gd name="connsiteY1" fmla="*/ 2677 h 10000"/>
              <a:gd name="connsiteX2" fmla="*/ 6459 w 10000"/>
              <a:gd name="connsiteY2" fmla="*/ 2760 h 10000"/>
              <a:gd name="connsiteX3" fmla="*/ 6272 w 10000"/>
              <a:gd name="connsiteY3" fmla="*/ 2885 h 10000"/>
              <a:gd name="connsiteX4" fmla="*/ 6169 w 10000"/>
              <a:gd name="connsiteY4" fmla="*/ 2760 h 10000"/>
              <a:gd name="connsiteX5" fmla="*/ 6101 w 10000"/>
              <a:gd name="connsiteY5" fmla="*/ 396 h 10000"/>
              <a:gd name="connsiteX6" fmla="*/ 4755 w 10000"/>
              <a:gd name="connsiteY6" fmla="*/ 314 h 10000"/>
              <a:gd name="connsiteX7" fmla="*/ 4721 w 10000"/>
              <a:gd name="connsiteY7" fmla="*/ 2727 h 10000"/>
              <a:gd name="connsiteX8" fmla="*/ 4483 w 10000"/>
              <a:gd name="connsiteY8" fmla="*/ 2702 h 10000"/>
              <a:gd name="connsiteX9" fmla="*/ 3835 w 10000"/>
              <a:gd name="connsiteY9" fmla="*/ 896 h 10000"/>
              <a:gd name="connsiteX10" fmla="*/ 2677 w 10000"/>
              <a:gd name="connsiteY10" fmla="*/ 946 h 10000"/>
              <a:gd name="connsiteX11" fmla="*/ 3052 w 10000"/>
              <a:gd name="connsiteY11" fmla="*/ 2827 h 10000"/>
              <a:gd name="connsiteX12" fmla="*/ 2711 w 10000"/>
              <a:gd name="connsiteY12" fmla="*/ 3643 h 10000"/>
              <a:gd name="connsiteX13" fmla="*/ 2660 w 10000"/>
              <a:gd name="connsiteY13" fmla="*/ 3651 h 10000"/>
              <a:gd name="connsiteX14" fmla="*/ 2353 w 10000"/>
              <a:gd name="connsiteY14" fmla="*/ 3518 h 10000"/>
              <a:gd name="connsiteX15" fmla="*/ 2336 w 10000"/>
              <a:gd name="connsiteY15" fmla="*/ 3518 h 10000"/>
              <a:gd name="connsiteX16" fmla="*/ 2336 w 10000"/>
              <a:gd name="connsiteY16" fmla="*/ 3501 h 10000"/>
              <a:gd name="connsiteX17" fmla="*/ 2320 w 10000"/>
              <a:gd name="connsiteY17" fmla="*/ 3501 h 10000"/>
              <a:gd name="connsiteX18" fmla="*/ 1927 w 10000"/>
              <a:gd name="connsiteY18" fmla="*/ 3035 h 10000"/>
              <a:gd name="connsiteX19" fmla="*/ 1280 w 10000"/>
              <a:gd name="connsiteY19" fmla="*/ 2411 h 10000"/>
              <a:gd name="connsiteX20" fmla="*/ 276 w 10000"/>
              <a:gd name="connsiteY20" fmla="*/ 2303 h 10000"/>
              <a:gd name="connsiteX21" fmla="*/ 105 w 10000"/>
              <a:gd name="connsiteY21" fmla="*/ 2369 h 10000"/>
              <a:gd name="connsiteX22" fmla="*/ 3 w 10000"/>
              <a:gd name="connsiteY22" fmla="*/ 2503 h 10000"/>
              <a:gd name="connsiteX23" fmla="*/ 258 w 10000"/>
              <a:gd name="connsiteY23" fmla="*/ 2794 h 10000"/>
              <a:gd name="connsiteX24" fmla="*/ 531 w 10000"/>
              <a:gd name="connsiteY24" fmla="*/ 3485 h 10000"/>
              <a:gd name="connsiteX25" fmla="*/ 633 w 10000"/>
              <a:gd name="connsiteY25" fmla="*/ 3676 h 10000"/>
              <a:gd name="connsiteX26" fmla="*/ 940 w 10000"/>
              <a:gd name="connsiteY26" fmla="*/ 4025 h 10000"/>
              <a:gd name="connsiteX27" fmla="*/ 1144 w 10000"/>
              <a:gd name="connsiteY27" fmla="*/ 4308 h 10000"/>
              <a:gd name="connsiteX28" fmla="*/ 1144 w 10000"/>
              <a:gd name="connsiteY28" fmla="*/ 4308 h 10000"/>
              <a:gd name="connsiteX29" fmla="*/ 1161 w 10000"/>
              <a:gd name="connsiteY29" fmla="*/ 4342 h 10000"/>
              <a:gd name="connsiteX30" fmla="*/ 1178 w 10000"/>
              <a:gd name="connsiteY30" fmla="*/ 4350 h 10000"/>
              <a:gd name="connsiteX31" fmla="*/ 1280 w 10000"/>
              <a:gd name="connsiteY31" fmla="*/ 4509 h 10000"/>
              <a:gd name="connsiteX32" fmla="*/ 1298 w 10000"/>
              <a:gd name="connsiteY32" fmla="*/ 4517 h 10000"/>
              <a:gd name="connsiteX33" fmla="*/ 1280 w 10000"/>
              <a:gd name="connsiteY33" fmla="*/ 4525 h 10000"/>
              <a:gd name="connsiteX34" fmla="*/ 1298 w 10000"/>
              <a:gd name="connsiteY34" fmla="*/ 4525 h 10000"/>
              <a:gd name="connsiteX35" fmla="*/ 1366 w 10000"/>
              <a:gd name="connsiteY35" fmla="*/ 4692 h 10000"/>
              <a:gd name="connsiteX36" fmla="*/ 2200 w 10000"/>
              <a:gd name="connsiteY36" fmla="*/ 5640 h 10000"/>
              <a:gd name="connsiteX37" fmla="*/ 3614 w 10000"/>
              <a:gd name="connsiteY37" fmla="*/ 6581 h 10000"/>
              <a:gd name="connsiteX38" fmla="*/ 3490 w 10000"/>
              <a:gd name="connsiteY38" fmla="*/ 10000 h 10000"/>
              <a:gd name="connsiteX39" fmla="*/ 7781 w 10000"/>
              <a:gd name="connsiteY39" fmla="*/ 9788 h 10000"/>
              <a:gd name="connsiteX40" fmla="*/ 7719 w 10000"/>
              <a:gd name="connsiteY40" fmla="*/ 6605 h 10000"/>
              <a:gd name="connsiteX41" fmla="*/ 8196 w 10000"/>
              <a:gd name="connsiteY41" fmla="*/ 6190 h 10000"/>
              <a:gd name="connsiteX42" fmla="*/ 9202 w 10000"/>
              <a:gd name="connsiteY42" fmla="*/ 4142 h 10000"/>
              <a:gd name="connsiteX43" fmla="*/ 9985 w 10000"/>
              <a:gd name="connsiteY43" fmla="*/ 1470 h 10000"/>
              <a:gd name="connsiteX44" fmla="*/ 8877 w 10000"/>
              <a:gd name="connsiteY44" fmla="*/ 1379 h 10000"/>
              <a:gd name="connsiteX45" fmla="*/ 8111 w 10000"/>
              <a:gd name="connsiteY45" fmla="*/ 3077 h 10000"/>
              <a:gd name="connsiteX46" fmla="*/ 8043 w 10000"/>
              <a:gd name="connsiteY46" fmla="*/ 3127 h 10000"/>
              <a:gd name="connsiteX47" fmla="*/ 8026 w 10000"/>
              <a:gd name="connsiteY47" fmla="*/ 3127 h 10000"/>
              <a:gd name="connsiteX48" fmla="*/ 7907 w 10000"/>
              <a:gd name="connsiteY48" fmla="*/ 3127 h 10000"/>
              <a:gd name="connsiteX49" fmla="*/ 7804 w 10000"/>
              <a:gd name="connsiteY49" fmla="*/ 2952 h 10000"/>
              <a:gd name="connsiteX50" fmla="*/ 8248 w 10000"/>
              <a:gd name="connsiteY50" fmla="*/ 696 h 10000"/>
              <a:gd name="connsiteX51" fmla="*/ 7140 w 10000"/>
              <a:gd name="connsiteY51" fmla="*/ 588 h 10000"/>
              <a:gd name="connsiteX0" fmla="*/ 7140 w 10000"/>
              <a:gd name="connsiteY0" fmla="*/ 588 h 10000"/>
              <a:gd name="connsiteX1" fmla="*/ 6492 w 10000"/>
              <a:gd name="connsiteY1" fmla="*/ 2677 h 10000"/>
              <a:gd name="connsiteX2" fmla="*/ 6459 w 10000"/>
              <a:gd name="connsiteY2" fmla="*/ 2760 h 10000"/>
              <a:gd name="connsiteX3" fmla="*/ 6272 w 10000"/>
              <a:gd name="connsiteY3" fmla="*/ 2885 h 10000"/>
              <a:gd name="connsiteX4" fmla="*/ 6169 w 10000"/>
              <a:gd name="connsiteY4" fmla="*/ 2760 h 10000"/>
              <a:gd name="connsiteX5" fmla="*/ 6101 w 10000"/>
              <a:gd name="connsiteY5" fmla="*/ 396 h 10000"/>
              <a:gd name="connsiteX6" fmla="*/ 4755 w 10000"/>
              <a:gd name="connsiteY6" fmla="*/ 314 h 10000"/>
              <a:gd name="connsiteX7" fmla="*/ 4721 w 10000"/>
              <a:gd name="connsiteY7" fmla="*/ 2727 h 10000"/>
              <a:gd name="connsiteX8" fmla="*/ 4483 w 10000"/>
              <a:gd name="connsiteY8" fmla="*/ 2702 h 10000"/>
              <a:gd name="connsiteX9" fmla="*/ 3835 w 10000"/>
              <a:gd name="connsiteY9" fmla="*/ 896 h 10000"/>
              <a:gd name="connsiteX10" fmla="*/ 2677 w 10000"/>
              <a:gd name="connsiteY10" fmla="*/ 946 h 10000"/>
              <a:gd name="connsiteX11" fmla="*/ 3052 w 10000"/>
              <a:gd name="connsiteY11" fmla="*/ 2827 h 10000"/>
              <a:gd name="connsiteX12" fmla="*/ 2711 w 10000"/>
              <a:gd name="connsiteY12" fmla="*/ 3643 h 10000"/>
              <a:gd name="connsiteX13" fmla="*/ 2660 w 10000"/>
              <a:gd name="connsiteY13" fmla="*/ 3651 h 10000"/>
              <a:gd name="connsiteX14" fmla="*/ 2353 w 10000"/>
              <a:gd name="connsiteY14" fmla="*/ 3518 h 10000"/>
              <a:gd name="connsiteX15" fmla="*/ 2336 w 10000"/>
              <a:gd name="connsiteY15" fmla="*/ 3518 h 10000"/>
              <a:gd name="connsiteX16" fmla="*/ 2336 w 10000"/>
              <a:gd name="connsiteY16" fmla="*/ 3501 h 10000"/>
              <a:gd name="connsiteX17" fmla="*/ 2320 w 10000"/>
              <a:gd name="connsiteY17" fmla="*/ 3501 h 10000"/>
              <a:gd name="connsiteX18" fmla="*/ 1927 w 10000"/>
              <a:gd name="connsiteY18" fmla="*/ 3035 h 10000"/>
              <a:gd name="connsiteX19" fmla="*/ 1280 w 10000"/>
              <a:gd name="connsiteY19" fmla="*/ 2411 h 10000"/>
              <a:gd name="connsiteX20" fmla="*/ 276 w 10000"/>
              <a:gd name="connsiteY20" fmla="*/ 2303 h 10000"/>
              <a:gd name="connsiteX21" fmla="*/ 105 w 10000"/>
              <a:gd name="connsiteY21" fmla="*/ 2369 h 10000"/>
              <a:gd name="connsiteX22" fmla="*/ 3 w 10000"/>
              <a:gd name="connsiteY22" fmla="*/ 2503 h 10000"/>
              <a:gd name="connsiteX23" fmla="*/ 258 w 10000"/>
              <a:gd name="connsiteY23" fmla="*/ 2794 h 10000"/>
              <a:gd name="connsiteX24" fmla="*/ 531 w 10000"/>
              <a:gd name="connsiteY24" fmla="*/ 3485 h 10000"/>
              <a:gd name="connsiteX25" fmla="*/ 633 w 10000"/>
              <a:gd name="connsiteY25" fmla="*/ 3676 h 10000"/>
              <a:gd name="connsiteX26" fmla="*/ 940 w 10000"/>
              <a:gd name="connsiteY26" fmla="*/ 4025 h 10000"/>
              <a:gd name="connsiteX27" fmla="*/ 1144 w 10000"/>
              <a:gd name="connsiteY27" fmla="*/ 4308 h 10000"/>
              <a:gd name="connsiteX28" fmla="*/ 1144 w 10000"/>
              <a:gd name="connsiteY28" fmla="*/ 4308 h 10000"/>
              <a:gd name="connsiteX29" fmla="*/ 1161 w 10000"/>
              <a:gd name="connsiteY29" fmla="*/ 4342 h 10000"/>
              <a:gd name="connsiteX30" fmla="*/ 1178 w 10000"/>
              <a:gd name="connsiteY30" fmla="*/ 4350 h 10000"/>
              <a:gd name="connsiteX31" fmla="*/ 1280 w 10000"/>
              <a:gd name="connsiteY31" fmla="*/ 4509 h 10000"/>
              <a:gd name="connsiteX32" fmla="*/ 1298 w 10000"/>
              <a:gd name="connsiteY32" fmla="*/ 4517 h 10000"/>
              <a:gd name="connsiteX33" fmla="*/ 1280 w 10000"/>
              <a:gd name="connsiteY33" fmla="*/ 4525 h 10000"/>
              <a:gd name="connsiteX34" fmla="*/ 1298 w 10000"/>
              <a:gd name="connsiteY34" fmla="*/ 4525 h 10000"/>
              <a:gd name="connsiteX35" fmla="*/ 1366 w 10000"/>
              <a:gd name="connsiteY35" fmla="*/ 4692 h 10000"/>
              <a:gd name="connsiteX36" fmla="*/ 2200 w 10000"/>
              <a:gd name="connsiteY36" fmla="*/ 5640 h 10000"/>
              <a:gd name="connsiteX37" fmla="*/ 3614 w 10000"/>
              <a:gd name="connsiteY37" fmla="*/ 6581 h 10000"/>
              <a:gd name="connsiteX38" fmla="*/ 3490 w 10000"/>
              <a:gd name="connsiteY38" fmla="*/ 10000 h 10000"/>
              <a:gd name="connsiteX39" fmla="*/ 7781 w 10000"/>
              <a:gd name="connsiteY39" fmla="*/ 9788 h 10000"/>
              <a:gd name="connsiteX40" fmla="*/ 7719 w 10000"/>
              <a:gd name="connsiteY40" fmla="*/ 6605 h 10000"/>
              <a:gd name="connsiteX41" fmla="*/ 8196 w 10000"/>
              <a:gd name="connsiteY41" fmla="*/ 6190 h 10000"/>
              <a:gd name="connsiteX42" fmla="*/ 9202 w 10000"/>
              <a:gd name="connsiteY42" fmla="*/ 4142 h 10000"/>
              <a:gd name="connsiteX43" fmla="*/ 9985 w 10000"/>
              <a:gd name="connsiteY43" fmla="*/ 1470 h 10000"/>
              <a:gd name="connsiteX44" fmla="*/ 8877 w 10000"/>
              <a:gd name="connsiteY44" fmla="*/ 1379 h 10000"/>
              <a:gd name="connsiteX45" fmla="*/ 8111 w 10000"/>
              <a:gd name="connsiteY45" fmla="*/ 3077 h 10000"/>
              <a:gd name="connsiteX46" fmla="*/ 8043 w 10000"/>
              <a:gd name="connsiteY46" fmla="*/ 3127 h 10000"/>
              <a:gd name="connsiteX47" fmla="*/ 8026 w 10000"/>
              <a:gd name="connsiteY47" fmla="*/ 3127 h 10000"/>
              <a:gd name="connsiteX48" fmla="*/ 7907 w 10000"/>
              <a:gd name="connsiteY48" fmla="*/ 3127 h 10000"/>
              <a:gd name="connsiteX49" fmla="*/ 7804 w 10000"/>
              <a:gd name="connsiteY49" fmla="*/ 2952 h 10000"/>
              <a:gd name="connsiteX50" fmla="*/ 8248 w 10000"/>
              <a:gd name="connsiteY50" fmla="*/ 696 h 10000"/>
              <a:gd name="connsiteX51" fmla="*/ 7140 w 10000"/>
              <a:gd name="connsiteY51" fmla="*/ 588 h 10000"/>
              <a:gd name="connsiteX0" fmla="*/ 7140 w 10000"/>
              <a:gd name="connsiteY0" fmla="*/ 588 h 9820"/>
              <a:gd name="connsiteX1" fmla="*/ 6492 w 10000"/>
              <a:gd name="connsiteY1" fmla="*/ 2677 h 9820"/>
              <a:gd name="connsiteX2" fmla="*/ 6459 w 10000"/>
              <a:gd name="connsiteY2" fmla="*/ 2760 h 9820"/>
              <a:gd name="connsiteX3" fmla="*/ 6272 w 10000"/>
              <a:gd name="connsiteY3" fmla="*/ 2885 h 9820"/>
              <a:gd name="connsiteX4" fmla="*/ 6169 w 10000"/>
              <a:gd name="connsiteY4" fmla="*/ 2760 h 9820"/>
              <a:gd name="connsiteX5" fmla="*/ 6101 w 10000"/>
              <a:gd name="connsiteY5" fmla="*/ 396 h 9820"/>
              <a:gd name="connsiteX6" fmla="*/ 4755 w 10000"/>
              <a:gd name="connsiteY6" fmla="*/ 314 h 9820"/>
              <a:gd name="connsiteX7" fmla="*/ 4721 w 10000"/>
              <a:gd name="connsiteY7" fmla="*/ 2727 h 9820"/>
              <a:gd name="connsiteX8" fmla="*/ 4483 w 10000"/>
              <a:gd name="connsiteY8" fmla="*/ 2702 h 9820"/>
              <a:gd name="connsiteX9" fmla="*/ 3835 w 10000"/>
              <a:gd name="connsiteY9" fmla="*/ 896 h 9820"/>
              <a:gd name="connsiteX10" fmla="*/ 2677 w 10000"/>
              <a:gd name="connsiteY10" fmla="*/ 946 h 9820"/>
              <a:gd name="connsiteX11" fmla="*/ 3052 w 10000"/>
              <a:gd name="connsiteY11" fmla="*/ 2827 h 9820"/>
              <a:gd name="connsiteX12" fmla="*/ 2711 w 10000"/>
              <a:gd name="connsiteY12" fmla="*/ 3643 h 9820"/>
              <a:gd name="connsiteX13" fmla="*/ 2660 w 10000"/>
              <a:gd name="connsiteY13" fmla="*/ 3651 h 9820"/>
              <a:gd name="connsiteX14" fmla="*/ 2353 w 10000"/>
              <a:gd name="connsiteY14" fmla="*/ 3518 h 9820"/>
              <a:gd name="connsiteX15" fmla="*/ 2336 w 10000"/>
              <a:gd name="connsiteY15" fmla="*/ 3518 h 9820"/>
              <a:gd name="connsiteX16" fmla="*/ 2336 w 10000"/>
              <a:gd name="connsiteY16" fmla="*/ 3501 h 9820"/>
              <a:gd name="connsiteX17" fmla="*/ 2320 w 10000"/>
              <a:gd name="connsiteY17" fmla="*/ 3501 h 9820"/>
              <a:gd name="connsiteX18" fmla="*/ 1927 w 10000"/>
              <a:gd name="connsiteY18" fmla="*/ 3035 h 9820"/>
              <a:gd name="connsiteX19" fmla="*/ 1280 w 10000"/>
              <a:gd name="connsiteY19" fmla="*/ 2411 h 9820"/>
              <a:gd name="connsiteX20" fmla="*/ 276 w 10000"/>
              <a:gd name="connsiteY20" fmla="*/ 2303 h 9820"/>
              <a:gd name="connsiteX21" fmla="*/ 105 w 10000"/>
              <a:gd name="connsiteY21" fmla="*/ 2369 h 9820"/>
              <a:gd name="connsiteX22" fmla="*/ 3 w 10000"/>
              <a:gd name="connsiteY22" fmla="*/ 2503 h 9820"/>
              <a:gd name="connsiteX23" fmla="*/ 258 w 10000"/>
              <a:gd name="connsiteY23" fmla="*/ 2794 h 9820"/>
              <a:gd name="connsiteX24" fmla="*/ 531 w 10000"/>
              <a:gd name="connsiteY24" fmla="*/ 3485 h 9820"/>
              <a:gd name="connsiteX25" fmla="*/ 633 w 10000"/>
              <a:gd name="connsiteY25" fmla="*/ 3676 h 9820"/>
              <a:gd name="connsiteX26" fmla="*/ 940 w 10000"/>
              <a:gd name="connsiteY26" fmla="*/ 4025 h 9820"/>
              <a:gd name="connsiteX27" fmla="*/ 1144 w 10000"/>
              <a:gd name="connsiteY27" fmla="*/ 4308 h 9820"/>
              <a:gd name="connsiteX28" fmla="*/ 1144 w 10000"/>
              <a:gd name="connsiteY28" fmla="*/ 4308 h 9820"/>
              <a:gd name="connsiteX29" fmla="*/ 1161 w 10000"/>
              <a:gd name="connsiteY29" fmla="*/ 4342 h 9820"/>
              <a:gd name="connsiteX30" fmla="*/ 1178 w 10000"/>
              <a:gd name="connsiteY30" fmla="*/ 4350 h 9820"/>
              <a:gd name="connsiteX31" fmla="*/ 1280 w 10000"/>
              <a:gd name="connsiteY31" fmla="*/ 4509 h 9820"/>
              <a:gd name="connsiteX32" fmla="*/ 1298 w 10000"/>
              <a:gd name="connsiteY32" fmla="*/ 4517 h 9820"/>
              <a:gd name="connsiteX33" fmla="*/ 1280 w 10000"/>
              <a:gd name="connsiteY33" fmla="*/ 4525 h 9820"/>
              <a:gd name="connsiteX34" fmla="*/ 1298 w 10000"/>
              <a:gd name="connsiteY34" fmla="*/ 4525 h 9820"/>
              <a:gd name="connsiteX35" fmla="*/ 1366 w 10000"/>
              <a:gd name="connsiteY35" fmla="*/ 4692 h 9820"/>
              <a:gd name="connsiteX36" fmla="*/ 2200 w 10000"/>
              <a:gd name="connsiteY36" fmla="*/ 5640 h 9820"/>
              <a:gd name="connsiteX37" fmla="*/ 3614 w 10000"/>
              <a:gd name="connsiteY37" fmla="*/ 6581 h 9820"/>
              <a:gd name="connsiteX38" fmla="*/ 3490 w 10000"/>
              <a:gd name="connsiteY38" fmla="*/ 9787 h 9820"/>
              <a:gd name="connsiteX39" fmla="*/ 7781 w 10000"/>
              <a:gd name="connsiteY39" fmla="*/ 9788 h 9820"/>
              <a:gd name="connsiteX40" fmla="*/ 7719 w 10000"/>
              <a:gd name="connsiteY40" fmla="*/ 6605 h 9820"/>
              <a:gd name="connsiteX41" fmla="*/ 8196 w 10000"/>
              <a:gd name="connsiteY41" fmla="*/ 6190 h 9820"/>
              <a:gd name="connsiteX42" fmla="*/ 9202 w 10000"/>
              <a:gd name="connsiteY42" fmla="*/ 4142 h 9820"/>
              <a:gd name="connsiteX43" fmla="*/ 9985 w 10000"/>
              <a:gd name="connsiteY43" fmla="*/ 1470 h 9820"/>
              <a:gd name="connsiteX44" fmla="*/ 8877 w 10000"/>
              <a:gd name="connsiteY44" fmla="*/ 1379 h 9820"/>
              <a:gd name="connsiteX45" fmla="*/ 8111 w 10000"/>
              <a:gd name="connsiteY45" fmla="*/ 3077 h 9820"/>
              <a:gd name="connsiteX46" fmla="*/ 8043 w 10000"/>
              <a:gd name="connsiteY46" fmla="*/ 3127 h 9820"/>
              <a:gd name="connsiteX47" fmla="*/ 8026 w 10000"/>
              <a:gd name="connsiteY47" fmla="*/ 3127 h 9820"/>
              <a:gd name="connsiteX48" fmla="*/ 7907 w 10000"/>
              <a:gd name="connsiteY48" fmla="*/ 3127 h 9820"/>
              <a:gd name="connsiteX49" fmla="*/ 7804 w 10000"/>
              <a:gd name="connsiteY49" fmla="*/ 2952 h 9820"/>
              <a:gd name="connsiteX50" fmla="*/ 8248 w 10000"/>
              <a:gd name="connsiteY50" fmla="*/ 696 h 9820"/>
              <a:gd name="connsiteX51" fmla="*/ 7140 w 10000"/>
              <a:gd name="connsiteY51" fmla="*/ 588 h 9820"/>
              <a:gd name="connsiteX0" fmla="*/ 7140 w 10000"/>
              <a:gd name="connsiteY0" fmla="*/ 599 h 10028"/>
              <a:gd name="connsiteX1" fmla="*/ 6492 w 10000"/>
              <a:gd name="connsiteY1" fmla="*/ 2726 h 10028"/>
              <a:gd name="connsiteX2" fmla="*/ 6459 w 10000"/>
              <a:gd name="connsiteY2" fmla="*/ 2811 h 10028"/>
              <a:gd name="connsiteX3" fmla="*/ 6272 w 10000"/>
              <a:gd name="connsiteY3" fmla="*/ 2938 h 10028"/>
              <a:gd name="connsiteX4" fmla="*/ 6169 w 10000"/>
              <a:gd name="connsiteY4" fmla="*/ 2811 h 10028"/>
              <a:gd name="connsiteX5" fmla="*/ 6101 w 10000"/>
              <a:gd name="connsiteY5" fmla="*/ 403 h 10028"/>
              <a:gd name="connsiteX6" fmla="*/ 4755 w 10000"/>
              <a:gd name="connsiteY6" fmla="*/ 320 h 10028"/>
              <a:gd name="connsiteX7" fmla="*/ 4721 w 10000"/>
              <a:gd name="connsiteY7" fmla="*/ 2777 h 10028"/>
              <a:gd name="connsiteX8" fmla="*/ 4483 w 10000"/>
              <a:gd name="connsiteY8" fmla="*/ 2752 h 10028"/>
              <a:gd name="connsiteX9" fmla="*/ 3835 w 10000"/>
              <a:gd name="connsiteY9" fmla="*/ 912 h 10028"/>
              <a:gd name="connsiteX10" fmla="*/ 2677 w 10000"/>
              <a:gd name="connsiteY10" fmla="*/ 963 h 10028"/>
              <a:gd name="connsiteX11" fmla="*/ 3052 w 10000"/>
              <a:gd name="connsiteY11" fmla="*/ 2879 h 10028"/>
              <a:gd name="connsiteX12" fmla="*/ 2711 w 10000"/>
              <a:gd name="connsiteY12" fmla="*/ 3710 h 10028"/>
              <a:gd name="connsiteX13" fmla="*/ 2660 w 10000"/>
              <a:gd name="connsiteY13" fmla="*/ 3718 h 10028"/>
              <a:gd name="connsiteX14" fmla="*/ 2353 w 10000"/>
              <a:gd name="connsiteY14" fmla="*/ 3582 h 10028"/>
              <a:gd name="connsiteX15" fmla="*/ 2336 w 10000"/>
              <a:gd name="connsiteY15" fmla="*/ 3582 h 10028"/>
              <a:gd name="connsiteX16" fmla="*/ 2336 w 10000"/>
              <a:gd name="connsiteY16" fmla="*/ 3565 h 10028"/>
              <a:gd name="connsiteX17" fmla="*/ 2320 w 10000"/>
              <a:gd name="connsiteY17" fmla="*/ 3565 h 10028"/>
              <a:gd name="connsiteX18" fmla="*/ 1927 w 10000"/>
              <a:gd name="connsiteY18" fmla="*/ 3091 h 10028"/>
              <a:gd name="connsiteX19" fmla="*/ 1280 w 10000"/>
              <a:gd name="connsiteY19" fmla="*/ 2455 h 10028"/>
              <a:gd name="connsiteX20" fmla="*/ 276 w 10000"/>
              <a:gd name="connsiteY20" fmla="*/ 2345 h 10028"/>
              <a:gd name="connsiteX21" fmla="*/ 105 w 10000"/>
              <a:gd name="connsiteY21" fmla="*/ 2412 h 10028"/>
              <a:gd name="connsiteX22" fmla="*/ 3 w 10000"/>
              <a:gd name="connsiteY22" fmla="*/ 2549 h 10028"/>
              <a:gd name="connsiteX23" fmla="*/ 258 w 10000"/>
              <a:gd name="connsiteY23" fmla="*/ 2845 h 10028"/>
              <a:gd name="connsiteX24" fmla="*/ 531 w 10000"/>
              <a:gd name="connsiteY24" fmla="*/ 3549 h 10028"/>
              <a:gd name="connsiteX25" fmla="*/ 633 w 10000"/>
              <a:gd name="connsiteY25" fmla="*/ 3743 h 10028"/>
              <a:gd name="connsiteX26" fmla="*/ 940 w 10000"/>
              <a:gd name="connsiteY26" fmla="*/ 4099 h 10028"/>
              <a:gd name="connsiteX27" fmla="*/ 1144 w 10000"/>
              <a:gd name="connsiteY27" fmla="*/ 4387 h 10028"/>
              <a:gd name="connsiteX28" fmla="*/ 1144 w 10000"/>
              <a:gd name="connsiteY28" fmla="*/ 4387 h 10028"/>
              <a:gd name="connsiteX29" fmla="*/ 1161 w 10000"/>
              <a:gd name="connsiteY29" fmla="*/ 4422 h 10028"/>
              <a:gd name="connsiteX30" fmla="*/ 1178 w 10000"/>
              <a:gd name="connsiteY30" fmla="*/ 4430 h 10028"/>
              <a:gd name="connsiteX31" fmla="*/ 1280 w 10000"/>
              <a:gd name="connsiteY31" fmla="*/ 4592 h 10028"/>
              <a:gd name="connsiteX32" fmla="*/ 1298 w 10000"/>
              <a:gd name="connsiteY32" fmla="*/ 4600 h 10028"/>
              <a:gd name="connsiteX33" fmla="*/ 1280 w 10000"/>
              <a:gd name="connsiteY33" fmla="*/ 4608 h 10028"/>
              <a:gd name="connsiteX34" fmla="*/ 1298 w 10000"/>
              <a:gd name="connsiteY34" fmla="*/ 4608 h 10028"/>
              <a:gd name="connsiteX35" fmla="*/ 1366 w 10000"/>
              <a:gd name="connsiteY35" fmla="*/ 4778 h 10028"/>
              <a:gd name="connsiteX36" fmla="*/ 2200 w 10000"/>
              <a:gd name="connsiteY36" fmla="*/ 5743 h 10028"/>
              <a:gd name="connsiteX37" fmla="*/ 3614 w 10000"/>
              <a:gd name="connsiteY37" fmla="*/ 6702 h 10028"/>
              <a:gd name="connsiteX38" fmla="*/ 3490 w 10000"/>
              <a:gd name="connsiteY38" fmla="*/ 10028 h 10028"/>
              <a:gd name="connsiteX39" fmla="*/ 7781 w 10000"/>
              <a:gd name="connsiteY39" fmla="*/ 9967 h 10028"/>
              <a:gd name="connsiteX40" fmla="*/ 7719 w 10000"/>
              <a:gd name="connsiteY40" fmla="*/ 6726 h 10028"/>
              <a:gd name="connsiteX41" fmla="*/ 8196 w 10000"/>
              <a:gd name="connsiteY41" fmla="*/ 6303 h 10028"/>
              <a:gd name="connsiteX42" fmla="*/ 9202 w 10000"/>
              <a:gd name="connsiteY42" fmla="*/ 4218 h 10028"/>
              <a:gd name="connsiteX43" fmla="*/ 9985 w 10000"/>
              <a:gd name="connsiteY43" fmla="*/ 1497 h 10028"/>
              <a:gd name="connsiteX44" fmla="*/ 8877 w 10000"/>
              <a:gd name="connsiteY44" fmla="*/ 1404 h 10028"/>
              <a:gd name="connsiteX45" fmla="*/ 8111 w 10000"/>
              <a:gd name="connsiteY45" fmla="*/ 3133 h 10028"/>
              <a:gd name="connsiteX46" fmla="*/ 8043 w 10000"/>
              <a:gd name="connsiteY46" fmla="*/ 3184 h 10028"/>
              <a:gd name="connsiteX47" fmla="*/ 8026 w 10000"/>
              <a:gd name="connsiteY47" fmla="*/ 3184 h 10028"/>
              <a:gd name="connsiteX48" fmla="*/ 7907 w 10000"/>
              <a:gd name="connsiteY48" fmla="*/ 3184 h 10028"/>
              <a:gd name="connsiteX49" fmla="*/ 7804 w 10000"/>
              <a:gd name="connsiteY49" fmla="*/ 3006 h 10028"/>
              <a:gd name="connsiteX50" fmla="*/ 8248 w 10000"/>
              <a:gd name="connsiteY50" fmla="*/ 709 h 10028"/>
              <a:gd name="connsiteX51" fmla="*/ 7140 w 10000"/>
              <a:gd name="connsiteY51" fmla="*/ 599 h 10028"/>
              <a:gd name="connsiteX0" fmla="*/ 7140 w 10000"/>
              <a:gd name="connsiteY0" fmla="*/ 599 h 10028"/>
              <a:gd name="connsiteX1" fmla="*/ 6492 w 10000"/>
              <a:gd name="connsiteY1" fmla="*/ 2726 h 10028"/>
              <a:gd name="connsiteX2" fmla="*/ 6459 w 10000"/>
              <a:gd name="connsiteY2" fmla="*/ 2811 h 10028"/>
              <a:gd name="connsiteX3" fmla="*/ 6272 w 10000"/>
              <a:gd name="connsiteY3" fmla="*/ 2938 h 10028"/>
              <a:gd name="connsiteX4" fmla="*/ 6169 w 10000"/>
              <a:gd name="connsiteY4" fmla="*/ 2811 h 10028"/>
              <a:gd name="connsiteX5" fmla="*/ 6101 w 10000"/>
              <a:gd name="connsiteY5" fmla="*/ 403 h 10028"/>
              <a:gd name="connsiteX6" fmla="*/ 4755 w 10000"/>
              <a:gd name="connsiteY6" fmla="*/ 320 h 10028"/>
              <a:gd name="connsiteX7" fmla="*/ 4721 w 10000"/>
              <a:gd name="connsiteY7" fmla="*/ 2777 h 10028"/>
              <a:gd name="connsiteX8" fmla="*/ 4483 w 10000"/>
              <a:gd name="connsiteY8" fmla="*/ 2752 h 10028"/>
              <a:gd name="connsiteX9" fmla="*/ 3835 w 10000"/>
              <a:gd name="connsiteY9" fmla="*/ 912 h 10028"/>
              <a:gd name="connsiteX10" fmla="*/ 2677 w 10000"/>
              <a:gd name="connsiteY10" fmla="*/ 963 h 10028"/>
              <a:gd name="connsiteX11" fmla="*/ 3052 w 10000"/>
              <a:gd name="connsiteY11" fmla="*/ 2879 h 10028"/>
              <a:gd name="connsiteX12" fmla="*/ 2711 w 10000"/>
              <a:gd name="connsiteY12" fmla="*/ 3710 h 10028"/>
              <a:gd name="connsiteX13" fmla="*/ 2660 w 10000"/>
              <a:gd name="connsiteY13" fmla="*/ 3718 h 10028"/>
              <a:gd name="connsiteX14" fmla="*/ 2353 w 10000"/>
              <a:gd name="connsiteY14" fmla="*/ 3582 h 10028"/>
              <a:gd name="connsiteX15" fmla="*/ 2336 w 10000"/>
              <a:gd name="connsiteY15" fmla="*/ 3582 h 10028"/>
              <a:gd name="connsiteX16" fmla="*/ 2336 w 10000"/>
              <a:gd name="connsiteY16" fmla="*/ 3565 h 10028"/>
              <a:gd name="connsiteX17" fmla="*/ 2320 w 10000"/>
              <a:gd name="connsiteY17" fmla="*/ 3565 h 10028"/>
              <a:gd name="connsiteX18" fmla="*/ 1927 w 10000"/>
              <a:gd name="connsiteY18" fmla="*/ 3091 h 10028"/>
              <a:gd name="connsiteX19" fmla="*/ 1280 w 10000"/>
              <a:gd name="connsiteY19" fmla="*/ 2455 h 10028"/>
              <a:gd name="connsiteX20" fmla="*/ 276 w 10000"/>
              <a:gd name="connsiteY20" fmla="*/ 2345 h 10028"/>
              <a:gd name="connsiteX21" fmla="*/ 105 w 10000"/>
              <a:gd name="connsiteY21" fmla="*/ 2412 h 10028"/>
              <a:gd name="connsiteX22" fmla="*/ 3 w 10000"/>
              <a:gd name="connsiteY22" fmla="*/ 2549 h 10028"/>
              <a:gd name="connsiteX23" fmla="*/ 258 w 10000"/>
              <a:gd name="connsiteY23" fmla="*/ 2845 h 10028"/>
              <a:gd name="connsiteX24" fmla="*/ 531 w 10000"/>
              <a:gd name="connsiteY24" fmla="*/ 3549 h 10028"/>
              <a:gd name="connsiteX25" fmla="*/ 633 w 10000"/>
              <a:gd name="connsiteY25" fmla="*/ 3743 h 10028"/>
              <a:gd name="connsiteX26" fmla="*/ 940 w 10000"/>
              <a:gd name="connsiteY26" fmla="*/ 4099 h 10028"/>
              <a:gd name="connsiteX27" fmla="*/ 1144 w 10000"/>
              <a:gd name="connsiteY27" fmla="*/ 4387 h 10028"/>
              <a:gd name="connsiteX28" fmla="*/ 1144 w 10000"/>
              <a:gd name="connsiteY28" fmla="*/ 4387 h 10028"/>
              <a:gd name="connsiteX29" fmla="*/ 1161 w 10000"/>
              <a:gd name="connsiteY29" fmla="*/ 4422 h 10028"/>
              <a:gd name="connsiteX30" fmla="*/ 1178 w 10000"/>
              <a:gd name="connsiteY30" fmla="*/ 4430 h 10028"/>
              <a:gd name="connsiteX31" fmla="*/ 1280 w 10000"/>
              <a:gd name="connsiteY31" fmla="*/ 4592 h 10028"/>
              <a:gd name="connsiteX32" fmla="*/ 1298 w 10000"/>
              <a:gd name="connsiteY32" fmla="*/ 4600 h 10028"/>
              <a:gd name="connsiteX33" fmla="*/ 1280 w 10000"/>
              <a:gd name="connsiteY33" fmla="*/ 4608 h 10028"/>
              <a:gd name="connsiteX34" fmla="*/ 1298 w 10000"/>
              <a:gd name="connsiteY34" fmla="*/ 4608 h 10028"/>
              <a:gd name="connsiteX35" fmla="*/ 1366 w 10000"/>
              <a:gd name="connsiteY35" fmla="*/ 4778 h 10028"/>
              <a:gd name="connsiteX36" fmla="*/ 2200 w 10000"/>
              <a:gd name="connsiteY36" fmla="*/ 5743 h 10028"/>
              <a:gd name="connsiteX37" fmla="*/ 3614 w 10000"/>
              <a:gd name="connsiteY37" fmla="*/ 6702 h 10028"/>
              <a:gd name="connsiteX38" fmla="*/ 3490 w 10000"/>
              <a:gd name="connsiteY38" fmla="*/ 10028 h 10028"/>
              <a:gd name="connsiteX39" fmla="*/ 7781 w 10000"/>
              <a:gd name="connsiteY39" fmla="*/ 9967 h 10028"/>
              <a:gd name="connsiteX40" fmla="*/ 7719 w 10000"/>
              <a:gd name="connsiteY40" fmla="*/ 6726 h 10028"/>
              <a:gd name="connsiteX41" fmla="*/ 8196 w 10000"/>
              <a:gd name="connsiteY41" fmla="*/ 6303 h 10028"/>
              <a:gd name="connsiteX42" fmla="*/ 9202 w 10000"/>
              <a:gd name="connsiteY42" fmla="*/ 4218 h 10028"/>
              <a:gd name="connsiteX43" fmla="*/ 9985 w 10000"/>
              <a:gd name="connsiteY43" fmla="*/ 1497 h 10028"/>
              <a:gd name="connsiteX44" fmla="*/ 8877 w 10000"/>
              <a:gd name="connsiteY44" fmla="*/ 1404 h 10028"/>
              <a:gd name="connsiteX45" fmla="*/ 8111 w 10000"/>
              <a:gd name="connsiteY45" fmla="*/ 3133 h 10028"/>
              <a:gd name="connsiteX46" fmla="*/ 8043 w 10000"/>
              <a:gd name="connsiteY46" fmla="*/ 3184 h 10028"/>
              <a:gd name="connsiteX47" fmla="*/ 8026 w 10000"/>
              <a:gd name="connsiteY47" fmla="*/ 3184 h 10028"/>
              <a:gd name="connsiteX48" fmla="*/ 7907 w 10000"/>
              <a:gd name="connsiteY48" fmla="*/ 3184 h 10028"/>
              <a:gd name="connsiteX49" fmla="*/ 7804 w 10000"/>
              <a:gd name="connsiteY49" fmla="*/ 3006 h 10028"/>
              <a:gd name="connsiteX50" fmla="*/ 8248 w 10000"/>
              <a:gd name="connsiteY50" fmla="*/ 709 h 10028"/>
              <a:gd name="connsiteX51" fmla="*/ 7140 w 10000"/>
              <a:gd name="connsiteY51" fmla="*/ 599 h 10028"/>
              <a:gd name="connsiteX0" fmla="*/ 7140 w 10000"/>
              <a:gd name="connsiteY0" fmla="*/ 599 h 10028"/>
              <a:gd name="connsiteX1" fmla="*/ 6492 w 10000"/>
              <a:gd name="connsiteY1" fmla="*/ 2726 h 10028"/>
              <a:gd name="connsiteX2" fmla="*/ 6459 w 10000"/>
              <a:gd name="connsiteY2" fmla="*/ 2811 h 10028"/>
              <a:gd name="connsiteX3" fmla="*/ 6272 w 10000"/>
              <a:gd name="connsiteY3" fmla="*/ 2938 h 10028"/>
              <a:gd name="connsiteX4" fmla="*/ 6169 w 10000"/>
              <a:gd name="connsiteY4" fmla="*/ 2811 h 10028"/>
              <a:gd name="connsiteX5" fmla="*/ 6101 w 10000"/>
              <a:gd name="connsiteY5" fmla="*/ 403 h 10028"/>
              <a:gd name="connsiteX6" fmla="*/ 4755 w 10000"/>
              <a:gd name="connsiteY6" fmla="*/ 320 h 10028"/>
              <a:gd name="connsiteX7" fmla="*/ 4721 w 10000"/>
              <a:gd name="connsiteY7" fmla="*/ 2777 h 10028"/>
              <a:gd name="connsiteX8" fmla="*/ 4483 w 10000"/>
              <a:gd name="connsiteY8" fmla="*/ 2752 h 10028"/>
              <a:gd name="connsiteX9" fmla="*/ 3835 w 10000"/>
              <a:gd name="connsiteY9" fmla="*/ 912 h 10028"/>
              <a:gd name="connsiteX10" fmla="*/ 2677 w 10000"/>
              <a:gd name="connsiteY10" fmla="*/ 963 h 10028"/>
              <a:gd name="connsiteX11" fmla="*/ 3052 w 10000"/>
              <a:gd name="connsiteY11" fmla="*/ 2879 h 10028"/>
              <a:gd name="connsiteX12" fmla="*/ 2711 w 10000"/>
              <a:gd name="connsiteY12" fmla="*/ 3710 h 10028"/>
              <a:gd name="connsiteX13" fmla="*/ 2660 w 10000"/>
              <a:gd name="connsiteY13" fmla="*/ 3718 h 10028"/>
              <a:gd name="connsiteX14" fmla="*/ 2353 w 10000"/>
              <a:gd name="connsiteY14" fmla="*/ 3582 h 10028"/>
              <a:gd name="connsiteX15" fmla="*/ 2336 w 10000"/>
              <a:gd name="connsiteY15" fmla="*/ 3582 h 10028"/>
              <a:gd name="connsiteX16" fmla="*/ 2336 w 10000"/>
              <a:gd name="connsiteY16" fmla="*/ 3565 h 10028"/>
              <a:gd name="connsiteX17" fmla="*/ 2320 w 10000"/>
              <a:gd name="connsiteY17" fmla="*/ 3565 h 10028"/>
              <a:gd name="connsiteX18" fmla="*/ 1927 w 10000"/>
              <a:gd name="connsiteY18" fmla="*/ 3091 h 10028"/>
              <a:gd name="connsiteX19" fmla="*/ 1280 w 10000"/>
              <a:gd name="connsiteY19" fmla="*/ 2455 h 10028"/>
              <a:gd name="connsiteX20" fmla="*/ 276 w 10000"/>
              <a:gd name="connsiteY20" fmla="*/ 2345 h 10028"/>
              <a:gd name="connsiteX21" fmla="*/ 105 w 10000"/>
              <a:gd name="connsiteY21" fmla="*/ 2412 h 10028"/>
              <a:gd name="connsiteX22" fmla="*/ 3 w 10000"/>
              <a:gd name="connsiteY22" fmla="*/ 2549 h 10028"/>
              <a:gd name="connsiteX23" fmla="*/ 258 w 10000"/>
              <a:gd name="connsiteY23" fmla="*/ 2845 h 10028"/>
              <a:gd name="connsiteX24" fmla="*/ 531 w 10000"/>
              <a:gd name="connsiteY24" fmla="*/ 3549 h 10028"/>
              <a:gd name="connsiteX25" fmla="*/ 633 w 10000"/>
              <a:gd name="connsiteY25" fmla="*/ 3743 h 10028"/>
              <a:gd name="connsiteX26" fmla="*/ 940 w 10000"/>
              <a:gd name="connsiteY26" fmla="*/ 4099 h 10028"/>
              <a:gd name="connsiteX27" fmla="*/ 1144 w 10000"/>
              <a:gd name="connsiteY27" fmla="*/ 4387 h 10028"/>
              <a:gd name="connsiteX28" fmla="*/ 1144 w 10000"/>
              <a:gd name="connsiteY28" fmla="*/ 4387 h 10028"/>
              <a:gd name="connsiteX29" fmla="*/ 1161 w 10000"/>
              <a:gd name="connsiteY29" fmla="*/ 4422 h 10028"/>
              <a:gd name="connsiteX30" fmla="*/ 1178 w 10000"/>
              <a:gd name="connsiteY30" fmla="*/ 4430 h 10028"/>
              <a:gd name="connsiteX31" fmla="*/ 1280 w 10000"/>
              <a:gd name="connsiteY31" fmla="*/ 4592 h 10028"/>
              <a:gd name="connsiteX32" fmla="*/ 1298 w 10000"/>
              <a:gd name="connsiteY32" fmla="*/ 4600 h 10028"/>
              <a:gd name="connsiteX33" fmla="*/ 1280 w 10000"/>
              <a:gd name="connsiteY33" fmla="*/ 4608 h 10028"/>
              <a:gd name="connsiteX34" fmla="*/ 1298 w 10000"/>
              <a:gd name="connsiteY34" fmla="*/ 4608 h 10028"/>
              <a:gd name="connsiteX35" fmla="*/ 1366 w 10000"/>
              <a:gd name="connsiteY35" fmla="*/ 4778 h 10028"/>
              <a:gd name="connsiteX36" fmla="*/ 2200 w 10000"/>
              <a:gd name="connsiteY36" fmla="*/ 5743 h 10028"/>
              <a:gd name="connsiteX37" fmla="*/ 3614 w 10000"/>
              <a:gd name="connsiteY37" fmla="*/ 6702 h 10028"/>
              <a:gd name="connsiteX38" fmla="*/ 3490 w 10000"/>
              <a:gd name="connsiteY38" fmla="*/ 10028 h 10028"/>
              <a:gd name="connsiteX39" fmla="*/ 7781 w 10000"/>
              <a:gd name="connsiteY39" fmla="*/ 9967 h 10028"/>
              <a:gd name="connsiteX40" fmla="*/ 7719 w 10000"/>
              <a:gd name="connsiteY40" fmla="*/ 6726 h 10028"/>
              <a:gd name="connsiteX41" fmla="*/ 8196 w 10000"/>
              <a:gd name="connsiteY41" fmla="*/ 6303 h 10028"/>
              <a:gd name="connsiteX42" fmla="*/ 9202 w 10000"/>
              <a:gd name="connsiteY42" fmla="*/ 4218 h 10028"/>
              <a:gd name="connsiteX43" fmla="*/ 9985 w 10000"/>
              <a:gd name="connsiteY43" fmla="*/ 1497 h 10028"/>
              <a:gd name="connsiteX44" fmla="*/ 8877 w 10000"/>
              <a:gd name="connsiteY44" fmla="*/ 1404 h 10028"/>
              <a:gd name="connsiteX45" fmla="*/ 8111 w 10000"/>
              <a:gd name="connsiteY45" fmla="*/ 3133 h 10028"/>
              <a:gd name="connsiteX46" fmla="*/ 8043 w 10000"/>
              <a:gd name="connsiteY46" fmla="*/ 3184 h 10028"/>
              <a:gd name="connsiteX47" fmla="*/ 8026 w 10000"/>
              <a:gd name="connsiteY47" fmla="*/ 3184 h 10028"/>
              <a:gd name="connsiteX48" fmla="*/ 7907 w 10000"/>
              <a:gd name="connsiteY48" fmla="*/ 3184 h 10028"/>
              <a:gd name="connsiteX49" fmla="*/ 7804 w 10000"/>
              <a:gd name="connsiteY49" fmla="*/ 3006 h 10028"/>
              <a:gd name="connsiteX50" fmla="*/ 8248 w 10000"/>
              <a:gd name="connsiteY50" fmla="*/ 709 h 10028"/>
              <a:gd name="connsiteX51" fmla="*/ 7140 w 10000"/>
              <a:gd name="connsiteY51" fmla="*/ 599 h 10028"/>
              <a:gd name="connsiteX0" fmla="*/ 7140 w 10000"/>
              <a:gd name="connsiteY0" fmla="*/ 599 h 10029"/>
              <a:gd name="connsiteX1" fmla="*/ 6492 w 10000"/>
              <a:gd name="connsiteY1" fmla="*/ 2726 h 10029"/>
              <a:gd name="connsiteX2" fmla="*/ 6459 w 10000"/>
              <a:gd name="connsiteY2" fmla="*/ 2811 h 10029"/>
              <a:gd name="connsiteX3" fmla="*/ 6272 w 10000"/>
              <a:gd name="connsiteY3" fmla="*/ 2938 h 10029"/>
              <a:gd name="connsiteX4" fmla="*/ 6169 w 10000"/>
              <a:gd name="connsiteY4" fmla="*/ 2811 h 10029"/>
              <a:gd name="connsiteX5" fmla="*/ 6101 w 10000"/>
              <a:gd name="connsiteY5" fmla="*/ 403 h 10029"/>
              <a:gd name="connsiteX6" fmla="*/ 4755 w 10000"/>
              <a:gd name="connsiteY6" fmla="*/ 320 h 10029"/>
              <a:gd name="connsiteX7" fmla="*/ 4721 w 10000"/>
              <a:gd name="connsiteY7" fmla="*/ 2777 h 10029"/>
              <a:gd name="connsiteX8" fmla="*/ 4483 w 10000"/>
              <a:gd name="connsiteY8" fmla="*/ 2752 h 10029"/>
              <a:gd name="connsiteX9" fmla="*/ 3835 w 10000"/>
              <a:gd name="connsiteY9" fmla="*/ 912 h 10029"/>
              <a:gd name="connsiteX10" fmla="*/ 2677 w 10000"/>
              <a:gd name="connsiteY10" fmla="*/ 963 h 10029"/>
              <a:gd name="connsiteX11" fmla="*/ 3052 w 10000"/>
              <a:gd name="connsiteY11" fmla="*/ 2879 h 10029"/>
              <a:gd name="connsiteX12" fmla="*/ 2711 w 10000"/>
              <a:gd name="connsiteY12" fmla="*/ 3710 h 10029"/>
              <a:gd name="connsiteX13" fmla="*/ 2660 w 10000"/>
              <a:gd name="connsiteY13" fmla="*/ 3718 h 10029"/>
              <a:gd name="connsiteX14" fmla="*/ 2353 w 10000"/>
              <a:gd name="connsiteY14" fmla="*/ 3582 h 10029"/>
              <a:gd name="connsiteX15" fmla="*/ 2336 w 10000"/>
              <a:gd name="connsiteY15" fmla="*/ 3582 h 10029"/>
              <a:gd name="connsiteX16" fmla="*/ 2336 w 10000"/>
              <a:gd name="connsiteY16" fmla="*/ 3565 h 10029"/>
              <a:gd name="connsiteX17" fmla="*/ 2320 w 10000"/>
              <a:gd name="connsiteY17" fmla="*/ 3565 h 10029"/>
              <a:gd name="connsiteX18" fmla="*/ 1927 w 10000"/>
              <a:gd name="connsiteY18" fmla="*/ 3091 h 10029"/>
              <a:gd name="connsiteX19" fmla="*/ 1280 w 10000"/>
              <a:gd name="connsiteY19" fmla="*/ 2455 h 10029"/>
              <a:gd name="connsiteX20" fmla="*/ 276 w 10000"/>
              <a:gd name="connsiteY20" fmla="*/ 2345 h 10029"/>
              <a:gd name="connsiteX21" fmla="*/ 105 w 10000"/>
              <a:gd name="connsiteY21" fmla="*/ 2412 h 10029"/>
              <a:gd name="connsiteX22" fmla="*/ 3 w 10000"/>
              <a:gd name="connsiteY22" fmla="*/ 2549 h 10029"/>
              <a:gd name="connsiteX23" fmla="*/ 258 w 10000"/>
              <a:gd name="connsiteY23" fmla="*/ 2845 h 10029"/>
              <a:gd name="connsiteX24" fmla="*/ 531 w 10000"/>
              <a:gd name="connsiteY24" fmla="*/ 3549 h 10029"/>
              <a:gd name="connsiteX25" fmla="*/ 633 w 10000"/>
              <a:gd name="connsiteY25" fmla="*/ 3743 h 10029"/>
              <a:gd name="connsiteX26" fmla="*/ 940 w 10000"/>
              <a:gd name="connsiteY26" fmla="*/ 4099 h 10029"/>
              <a:gd name="connsiteX27" fmla="*/ 1144 w 10000"/>
              <a:gd name="connsiteY27" fmla="*/ 4387 h 10029"/>
              <a:gd name="connsiteX28" fmla="*/ 1144 w 10000"/>
              <a:gd name="connsiteY28" fmla="*/ 4387 h 10029"/>
              <a:gd name="connsiteX29" fmla="*/ 1161 w 10000"/>
              <a:gd name="connsiteY29" fmla="*/ 4422 h 10029"/>
              <a:gd name="connsiteX30" fmla="*/ 1178 w 10000"/>
              <a:gd name="connsiteY30" fmla="*/ 4430 h 10029"/>
              <a:gd name="connsiteX31" fmla="*/ 1280 w 10000"/>
              <a:gd name="connsiteY31" fmla="*/ 4592 h 10029"/>
              <a:gd name="connsiteX32" fmla="*/ 1298 w 10000"/>
              <a:gd name="connsiteY32" fmla="*/ 4600 h 10029"/>
              <a:gd name="connsiteX33" fmla="*/ 1280 w 10000"/>
              <a:gd name="connsiteY33" fmla="*/ 4608 h 10029"/>
              <a:gd name="connsiteX34" fmla="*/ 1298 w 10000"/>
              <a:gd name="connsiteY34" fmla="*/ 4608 h 10029"/>
              <a:gd name="connsiteX35" fmla="*/ 1366 w 10000"/>
              <a:gd name="connsiteY35" fmla="*/ 4778 h 10029"/>
              <a:gd name="connsiteX36" fmla="*/ 2200 w 10000"/>
              <a:gd name="connsiteY36" fmla="*/ 5743 h 10029"/>
              <a:gd name="connsiteX37" fmla="*/ 3614 w 10000"/>
              <a:gd name="connsiteY37" fmla="*/ 6702 h 10029"/>
              <a:gd name="connsiteX38" fmla="*/ 3490 w 10000"/>
              <a:gd name="connsiteY38" fmla="*/ 10028 h 10029"/>
              <a:gd name="connsiteX39" fmla="*/ 7843 w 10000"/>
              <a:gd name="connsiteY39" fmla="*/ 10029 h 10029"/>
              <a:gd name="connsiteX40" fmla="*/ 7719 w 10000"/>
              <a:gd name="connsiteY40" fmla="*/ 6726 h 10029"/>
              <a:gd name="connsiteX41" fmla="*/ 8196 w 10000"/>
              <a:gd name="connsiteY41" fmla="*/ 6303 h 10029"/>
              <a:gd name="connsiteX42" fmla="*/ 9202 w 10000"/>
              <a:gd name="connsiteY42" fmla="*/ 4218 h 10029"/>
              <a:gd name="connsiteX43" fmla="*/ 9985 w 10000"/>
              <a:gd name="connsiteY43" fmla="*/ 1497 h 10029"/>
              <a:gd name="connsiteX44" fmla="*/ 8877 w 10000"/>
              <a:gd name="connsiteY44" fmla="*/ 1404 h 10029"/>
              <a:gd name="connsiteX45" fmla="*/ 8111 w 10000"/>
              <a:gd name="connsiteY45" fmla="*/ 3133 h 10029"/>
              <a:gd name="connsiteX46" fmla="*/ 8043 w 10000"/>
              <a:gd name="connsiteY46" fmla="*/ 3184 h 10029"/>
              <a:gd name="connsiteX47" fmla="*/ 8026 w 10000"/>
              <a:gd name="connsiteY47" fmla="*/ 3184 h 10029"/>
              <a:gd name="connsiteX48" fmla="*/ 7907 w 10000"/>
              <a:gd name="connsiteY48" fmla="*/ 3184 h 10029"/>
              <a:gd name="connsiteX49" fmla="*/ 7804 w 10000"/>
              <a:gd name="connsiteY49" fmla="*/ 3006 h 10029"/>
              <a:gd name="connsiteX50" fmla="*/ 8248 w 10000"/>
              <a:gd name="connsiteY50" fmla="*/ 709 h 10029"/>
              <a:gd name="connsiteX51" fmla="*/ 7140 w 10000"/>
              <a:gd name="connsiteY51" fmla="*/ 599 h 10029"/>
              <a:gd name="connsiteX0" fmla="*/ 7140 w 10000"/>
              <a:gd name="connsiteY0" fmla="*/ 599 h 10029"/>
              <a:gd name="connsiteX1" fmla="*/ 6492 w 10000"/>
              <a:gd name="connsiteY1" fmla="*/ 2726 h 10029"/>
              <a:gd name="connsiteX2" fmla="*/ 6459 w 10000"/>
              <a:gd name="connsiteY2" fmla="*/ 2811 h 10029"/>
              <a:gd name="connsiteX3" fmla="*/ 6272 w 10000"/>
              <a:gd name="connsiteY3" fmla="*/ 2938 h 10029"/>
              <a:gd name="connsiteX4" fmla="*/ 6169 w 10000"/>
              <a:gd name="connsiteY4" fmla="*/ 2811 h 10029"/>
              <a:gd name="connsiteX5" fmla="*/ 6101 w 10000"/>
              <a:gd name="connsiteY5" fmla="*/ 403 h 10029"/>
              <a:gd name="connsiteX6" fmla="*/ 4755 w 10000"/>
              <a:gd name="connsiteY6" fmla="*/ 320 h 10029"/>
              <a:gd name="connsiteX7" fmla="*/ 4721 w 10000"/>
              <a:gd name="connsiteY7" fmla="*/ 2777 h 10029"/>
              <a:gd name="connsiteX8" fmla="*/ 4483 w 10000"/>
              <a:gd name="connsiteY8" fmla="*/ 2752 h 10029"/>
              <a:gd name="connsiteX9" fmla="*/ 3835 w 10000"/>
              <a:gd name="connsiteY9" fmla="*/ 912 h 10029"/>
              <a:gd name="connsiteX10" fmla="*/ 2677 w 10000"/>
              <a:gd name="connsiteY10" fmla="*/ 963 h 10029"/>
              <a:gd name="connsiteX11" fmla="*/ 3052 w 10000"/>
              <a:gd name="connsiteY11" fmla="*/ 2879 h 10029"/>
              <a:gd name="connsiteX12" fmla="*/ 2711 w 10000"/>
              <a:gd name="connsiteY12" fmla="*/ 3710 h 10029"/>
              <a:gd name="connsiteX13" fmla="*/ 2660 w 10000"/>
              <a:gd name="connsiteY13" fmla="*/ 3718 h 10029"/>
              <a:gd name="connsiteX14" fmla="*/ 2353 w 10000"/>
              <a:gd name="connsiteY14" fmla="*/ 3582 h 10029"/>
              <a:gd name="connsiteX15" fmla="*/ 2336 w 10000"/>
              <a:gd name="connsiteY15" fmla="*/ 3582 h 10029"/>
              <a:gd name="connsiteX16" fmla="*/ 2336 w 10000"/>
              <a:gd name="connsiteY16" fmla="*/ 3565 h 10029"/>
              <a:gd name="connsiteX17" fmla="*/ 2320 w 10000"/>
              <a:gd name="connsiteY17" fmla="*/ 3565 h 10029"/>
              <a:gd name="connsiteX18" fmla="*/ 1927 w 10000"/>
              <a:gd name="connsiteY18" fmla="*/ 3091 h 10029"/>
              <a:gd name="connsiteX19" fmla="*/ 1280 w 10000"/>
              <a:gd name="connsiteY19" fmla="*/ 2455 h 10029"/>
              <a:gd name="connsiteX20" fmla="*/ 276 w 10000"/>
              <a:gd name="connsiteY20" fmla="*/ 2345 h 10029"/>
              <a:gd name="connsiteX21" fmla="*/ 105 w 10000"/>
              <a:gd name="connsiteY21" fmla="*/ 2412 h 10029"/>
              <a:gd name="connsiteX22" fmla="*/ 3 w 10000"/>
              <a:gd name="connsiteY22" fmla="*/ 2549 h 10029"/>
              <a:gd name="connsiteX23" fmla="*/ 258 w 10000"/>
              <a:gd name="connsiteY23" fmla="*/ 2845 h 10029"/>
              <a:gd name="connsiteX24" fmla="*/ 531 w 10000"/>
              <a:gd name="connsiteY24" fmla="*/ 3549 h 10029"/>
              <a:gd name="connsiteX25" fmla="*/ 633 w 10000"/>
              <a:gd name="connsiteY25" fmla="*/ 3743 h 10029"/>
              <a:gd name="connsiteX26" fmla="*/ 940 w 10000"/>
              <a:gd name="connsiteY26" fmla="*/ 4099 h 10029"/>
              <a:gd name="connsiteX27" fmla="*/ 1144 w 10000"/>
              <a:gd name="connsiteY27" fmla="*/ 4387 h 10029"/>
              <a:gd name="connsiteX28" fmla="*/ 1144 w 10000"/>
              <a:gd name="connsiteY28" fmla="*/ 4387 h 10029"/>
              <a:gd name="connsiteX29" fmla="*/ 1161 w 10000"/>
              <a:gd name="connsiteY29" fmla="*/ 4422 h 10029"/>
              <a:gd name="connsiteX30" fmla="*/ 1178 w 10000"/>
              <a:gd name="connsiteY30" fmla="*/ 4430 h 10029"/>
              <a:gd name="connsiteX31" fmla="*/ 1280 w 10000"/>
              <a:gd name="connsiteY31" fmla="*/ 4592 h 10029"/>
              <a:gd name="connsiteX32" fmla="*/ 1298 w 10000"/>
              <a:gd name="connsiteY32" fmla="*/ 4600 h 10029"/>
              <a:gd name="connsiteX33" fmla="*/ 1280 w 10000"/>
              <a:gd name="connsiteY33" fmla="*/ 4608 h 10029"/>
              <a:gd name="connsiteX34" fmla="*/ 1298 w 10000"/>
              <a:gd name="connsiteY34" fmla="*/ 4608 h 10029"/>
              <a:gd name="connsiteX35" fmla="*/ 1366 w 10000"/>
              <a:gd name="connsiteY35" fmla="*/ 4778 h 10029"/>
              <a:gd name="connsiteX36" fmla="*/ 2200 w 10000"/>
              <a:gd name="connsiteY36" fmla="*/ 5743 h 10029"/>
              <a:gd name="connsiteX37" fmla="*/ 3614 w 10000"/>
              <a:gd name="connsiteY37" fmla="*/ 6702 h 10029"/>
              <a:gd name="connsiteX38" fmla="*/ 3490 w 10000"/>
              <a:gd name="connsiteY38" fmla="*/ 10028 h 10029"/>
              <a:gd name="connsiteX39" fmla="*/ 7843 w 10000"/>
              <a:gd name="connsiteY39" fmla="*/ 10029 h 10029"/>
              <a:gd name="connsiteX40" fmla="*/ 7719 w 10000"/>
              <a:gd name="connsiteY40" fmla="*/ 6726 h 10029"/>
              <a:gd name="connsiteX41" fmla="*/ 8196 w 10000"/>
              <a:gd name="connsiteY41" fmla="*/ 6303 h 10029"/>
              <a:gd name="connsiteX42" fmla="*/ 9202 w 10000"/>
              <a:gd name="connsiteY42" fmla="*/ 4218 h 10029"/>
              <a:gd name="connsiteX43" fmla="*/ 9985 w 10000"/>
              <a:gd name="connsiteY43" fmla="*/ 1497 h 10029"/>
              <a:gd name="connsiteX44" fmla="*/ 8877 w 10000"/>
              <a:gd name="connsiteY44" fmla="*/ 1404 h 10029"/>
              <a:gd name="connsiteX45" fmla="*/ 8111 w 10000"/>
              <a:gd name="connsiteY45" fmla="*/ 3133 h 10029"/>
              <a:gd name="connsiteX46" fmla="*/ 8043 w 10000"/>
              <a:gd name="connsiteY46" fmla="*/ 3184 h 10029"/>
              <a:gd name="connsiteX47" fmla="*/ 8026 w 10000"/>
              <a:gd name="connsiteY47" fmla="*/ 3184 h 10029"/>
              <a:gd name="connsiteX48" fmla="*/ 7907 w 10000"/>
              <a:gd name="connsiteY48" fmla="*/ 3184 h 10029"/>
              <a:gd name="connsiteX49" fmla="*/ 7804 w 10000"/>
              <a:gd name="connsiteY49" fmla="*/ 3006 h 10029"/>
              <a:gd name="connsiteX50" fmla="*/ 8248 w 10000"/>
              <a:gd name="connsiteY50" fmla="*/ 709 h 10029"/>
              <a:gd name="connsiteX51" fmla="*/ 7140 w 10000"/>
              <a:gd name="connsiteY51" fmla="*/ 599 h 10029"/>
              <a:gd name="connsiteX0" fmla="*/ 7140 w 10000"/>
              <a:gd name="connsiteY0" fmla="*/ 599 h 10029"/>
              <a:gd name="connsiteX1" fmla="*/ 6492 w 10000"/>
              <a:gd name="connsiteY1" fmla="*/ 2726 h 10029"/>
              <a:gd name="connsiteX2" fmla="*/ 6459 w 10000"/>
              <a:gd name="connsiteY2" fmla="*/ 2811 h 10029"/>
              <a:gd name="connsiteX3" fmla="*/ 6272 w 10000"/>
              <a:gd name="connsiteY3" fmla="*/ 2938 h 10029"/>
              <a:gd name="connsiteX4" fmla="*/ 6169 w 10000"/>
              <a:gd name="connsiteY4" fmla="*/ 2811 h 10029"/>
              <a:gd name="connsiteX5" fmla="*/ 6101 w 10000"/>
              <a:gd name="connsiteY5" fmla="*/ 403 h 10029"/>
              <a:gd name="connsiteX6" fmla="*/ 4755 w 10000"/>
              <a:gd name="connsiteY6" fmla="*/ 320 h 10029"/>
              <a:gd name="connsiteX7" fmla="*/ 4721 w 10000"/>
              <a:gd name="connsiteY7" fmla="*/ 2777 h 10029"/>
              <a:gd name="connsiteX8" fmla="*/ 4483 w 10000"/>
              <a:gd name="connsiteY8" fmla="*/ 2752 h 10029"/>
              <a:gd name="connsiteX9" fmla="*/ 3835 w 10000"/>
              <a:gd name="connsiteY9" fmla="*/ 912 h 10029"/>
              <a:gd name="connsiteX10" fmla="*/ 2677 w 10000"/>
              <a:gd name="connsiteY10" fmla="*/ 963 h 10029"/>
              <a:gd name="connsiteX11" fmla="*/ 3052 w 10000"/>
              <a:gd name="connsiteY11" fmla="*/ 2879 h 10029"/>
              <a:gd name="connsiteX12" fmla="*/ 2711 w 10000"/>
              <a:gd name="connsiteY12" fmla="*/ 3710 h 10029"/>
              <a:gd name="connsiteX13" fmla="*/ 2660 w 10000"/>
              <a:gd name="connsiteY13" fmla="*/ 3718 h 10029"/>
              <a:gd name="connsiteX14" fmla="*/ 2353 w 10000"/>
              <a:gd name="connsiteY14" fmla="*/ 3582 h 10029"/>
              <a:gd name="connsiteX15" fmla="*/ 2336 w 10000"/>
              <a:gd name="connsiteY15" fmla="*/ 3582 h 10029"/>
              <a:gd name="connsiteX16" fmla="*/ 2336 w 10000"/>
              <a:gd name="connsiteY16" fmla="*/ 3565 h 10029"/>
              <a:gd name="connsiteX17" fmla="*/ 2320 w 10000"/>
              <a:gd name="connsiteY17" fmla="*/ 3565 h 10029"/>
              <a:gd name="connsiteX18" fmla="*/ 1927 w 10000"/>
              <a:gd name="connsiteY18" fmla="*/ 3091 h 10029"/>
              <a:gd name="connsiteX19" fmla="*/ 1280 w 10000"/>
              <a:gd name="connsiteY19" fmla="*/ 2455 h 10029"/>
              <a:gd name="connsiteX20" fmla="*/ 276 w 10000"/>
              <a:gd name="connsiteY20" fmla="*/ 2345 h 10029"/>
              <a:gd name="connsiteX21" fmla="*/ 105 w 10000"/>
              <a:gd name="connsiteY21" fmla="*/ 2412 h 10029"/>
              <a:gd name="connsiteX22" fmla="*/ 3 w 10000"/>
              <a:gd name="connsiteY22" fmla="*/ 2549 h 10029"/>
              <a:gd name="connsiteX23" fmla="*/ 258 w 10000"/>
              <a:gd name="connsiteY23" fmla="*/ 2845 h 10029"/>
              <a:gd name="connsiteX24" fmla="*/ 531 w 10000"/>
              <a:gd name="connsiteY24" fmla="*/ 3549 h 10029"/>
              <a:gd name="connsiteX25" fmla="*/ 633 w 10000"/>
              <a:gd name="connsiteY25" fmla="*/ 3743 h 10029"/>
              <a:gd name="connsiteX26" fmla="*/ 940 w 10000"/>
              <a:gd name="connsiteY26" fmla="*/ 4099 h 10029"/>
              <a:gd name="connsiteX27" fmla="*/ 1144 w 10000"/>
              <a:gd name="connsiteY27" fmla="*/ 4387 h 10029"/>
              <a:gd name="connsiteX28" fmla="*/ 1144 w 10000"/>
              <a:gd name="connsiteY28" fmla="*/ 4387 h 10029"/>
              <a:gd name="connsiteX29" fmla="*/ 1161 w 10000"/>
              <a:gd name="connsiteY29" fmla="*/ 4422 h 10029"/>
              <a:gd name="connsiteX30" fmla="*/ 1178 w 10000"/>
              <a:gd name="connsiteY30" fmla="*/ 4430 h 10029"/>
              <a:gd name="connsiteX31" fmla="*/ 1280 w 10000"/>
              <a:gd name="connsiteY31" fmla="*/ 4592 h 10029"/>
              <a:gd name="connsiteX32" fmla="*/ 1298 w 10000"/>
              <a:gd name="connsiteY32" fmla="*/ 4600 h 10029"/>
              <a:gd name="connsiteX33" fmla="*/ 1280 w 10000"/>
              <a:gd name="connsiteY33" fmla="*/ 4608 h 10029"/>
              <a:gd name="connsiteX34" fmla="*/ 1298 w 10000"/>
              <a:gd name="connsiteY34" fmla="*/ 4608 h 10029"/>
              <a:gd name="connsiteX35" fmla="*/ 1366 w 10000"/>
              <a:gd name="connsiteY35" fmla="*/ 4778 h 10029"/>
              <a:gd name="connsiteX36" fmla="*/ 2200 w 10000"/>
              <a:gd name="connsiteY36" fmla="*/ 5743 h 10029"/>
              <a:gd name="connsiteX37" fmla="*/ 3614 w 10000"/>
              <a:gd name="connsiteY37" fmla="*/ 6702 h 10029"/>
              <a:gd name="connsiteX38" fmla="*/ 3490 w 10000"/>
              <a:gd name="connsiteY38" fmla="*/ 10028 h 10029"/>
              <a:gd name="connsiteX39" fmla="*/ 7843 w 10000"/>
              <a:gd name="connsiteY39" fmla="*/ 10029 h 10029"/>
              <a:gd name="connsiteX40" fmla="*/ 7719 w 10000"/>
              <a:gd name="connsiteY40" fmla="*/ 6726 h 10029"/>
              <a:gd name="connsiteX41" fmla="*/ 8196 w 10000"/>
              <a:gd name="connsiteY41" fmla="*/ 6303 h 10029"/>
              <a:gd name="connsiteX42" fmla="*/ 9202 w 10000"/>
              <a:gd name="connsiteY42" fmla="*/ 4218 h 10029"/>
              <a:gd name="connsiteX43" fmla="*/ 9985 w 10000"/>
              <a:gd name="connsiteY43" fmla="*/ 1497 h 10029"/>
              <a:gd name="connsiteX44" fmla="*/ 8877 w 10000"/>
              <a:gd name="connsiteY44" fmla="*/ 1404 h 10029"/>
              <a:gd name="connsiteX45" fmla="*/ 8111 w 10000"/>
              <a:gd name="connsiteY45" fmla="*/ 3133 h 10029"/>
              <a:gd name="connsiteX46" fmla="*/ 8043 w 10000"/>
              <a:gd name="connsiteY46" fmla="*/ 3184 h 10029"/>
              <a:gd name="connsiteX47" fmla="*/ 8026 w 10000"/>
              <a:gd name="connsiteY47" fmla="*/ 3184 h 10029"/>
              <a:gd name="connsiteX48" fmla="*/ 7907 w 10000"/>
              <a:gd name="connsiteY48" fmla="*/ 3184 h 10029"/>
              <a:gd name="connsiteX49" fmla="*/ 7804 w 10000"/>
              <a:gd name="connsiteY49" fmla="*/ 3006 h 10029"/>
              <a:gd name="connsiteX50" fmla="*/ 8248 w 10000"/>
              <a:gd name="connsiteY50" fmla="*/ 709 h 10029"/>
              <a:gd name="connsiteX51" fmla="*/ 7140 w 10000"/>
              <a:gd name="connsiteY51" fmla="*/ 599 h 100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10000" h="10029">
                <a:moveTo>
                  <a:pt x="7140" y="599"/>
                </a:moveTo>
                <a:cubicBezTo>
                  <a:pt x="7055" y="828"/>
                  <a:pt x="6492" y="2726"/>
                  <a:pt x="6492" y="2726"/>
                </a:cubicBezTo>
                <a:cubicBezTo>
                  <a:pt x="6476" y="2760"/>
                  <a:pt x="6476" y="2786"/>
                  <a:pt x="6459" y="2811"/>
                </a:cubicBezTo>
                <a:cubicBezTo>
                  <a:pt x="6442" y="2871"/>
                  <a:pt x="6373" y="2912"/>
                  <a:pt x="6272" y="2938"/>
                </a:cubicBezTo>
                <a:cubicBezTo>
                  <a:pt x="6186" y="2904"/>
                  <a:pt x="6169" y="2862"/>
                  <a:pt x="6169" y="2811"/>
                </a:cubicBezTo>
                <a:cubicBezTo>
                  <a:pt x="6169" y="2463"/>
                  <a:pt x="6084" y="454"/>
                  <a:pt x="6101" y="403"/>
                </a:cubicBezTo>
                <a:cubicBezTo>
                  <a:pt x="6118" y="-88"/>
                  <a:pt x="4874" y="-147"/>
                  <a:pt x="4755" y="320"/>
                </a:cubicBezTo>
                <a:cubicBezTo>
                  <a:pt x="4755" y="320"/>
                  <a:pt x="4705" y="2481"/>
                  <a:pt x="4721" y="2777"/>
                </a:cubicBezTo>
                <a:cubicBezTo>
                  <a:pt x="4721" y="2921"/>
                  <a:pt x="4448" y="2862"/>
                  <a:pt x="4483" y="2752"/>
                </a:cubicBezTo>
                <a:lnTo>
                  <a:pt x="3835" y="912"/>
                </a:lnTo>
                <a:cubicBezTo>
                  <a:pt x="3784" y="513"/>
                  <a:pt x="2626" y="471"/>
                  <a:pt x="2677" y="963"/>
                </a:cubicBezTo>
                <a:lnTo>
                  <a:pt x="3052" y="2879"/>
                </a:lnTo>
                <a:cubicBezTo>
                  <a:pt x="3222" y="3481"/>
                  <a:pt x="2729" y="3701"/>
                  <a:pt x="2711" y="3710"/>
                </a:cubicBezTo>
                <a:cubicBezTo>
                  <a:pt x="2694" y="3710"/>
                  <a:pt x="2677" y="3718"/>
                  <a:pt x="2660" y="3718"/>
                </a:cubicBezTo>
                <a:cubicBezTo>
                  <a:pt x="2507" y="3710"/>
                  <a:pt x="2404" y="3667"/>
                  <a:pt x="2353" y="3582"/>
                </a:cubicBezTo>
                <a:lnTo>
                  <a:pt x="2336" y="3582"/>
                </a:lnTo>
                <a:lnTo>
                  <a:pt x="2336" y="3565"/>
                </a:lnTo>
                <a:lnTo>
                  <a:pt x="2320" y="3565"/>
                </a:lnTo>
                <a:cubicBezTo>
                  <a:pt x="2183" y="3404"/>
                  <a:pt x="2047" y="3252"/>
                  <a:pt x="1927" y="3091"/>
                </a:cubicBezTo>
                <a:cubicBezTo>
                  <a:pt x="1757" y="2879"/>
                  <a:pt x="1621" y="2616"/>
                  <a:pt x="1280" y="2455"/>
                </a:cubicBezTo>
                <a:cubicBezTo>
                  <a:pt x="1008" y="2353"/>
                  <a:pt x="599" y="2277"/>
                  <a:pt x="276" y="2345"/>
                </a:cubicBezTo>
                <a:cubicBezTo>
                  <a:pt x="224" y="2362"/>
                  <a:pt x="156" y="2387"/>
                  <a:pt x="105" y="2412"/>
                </a:cubicBezTo>
                <a:cubicBezTo>
                  <a:pt x="54" y="2438"/>
                  <a:pt x="37" y="2540"/>
                  <a:pt x="3" y="2549"/>
                </a:cubicBezTo>
                <a:cubicBezTo>
                  <a:pt x="-32" y="2549"/>
                  <a:pt x="241" y="2820"/>
                  <a:pt x="258" y="2845"/>
                </a:cubicBezTo>
                <a:cubicBezTo>
                  <a:pt x="445" y="3074"/>
                  <a:pt x="445" y="3312"/>
                  <a:pt x="531" y="3549"/>
                </a:cubicBezTo>
                <a:cubicBezTo>
                  <a:pt x="564" y="3616"/>
                  <a:pt x="582" y="3675"/>
                  <a:pt x="633" y="3743"/>
                </a:cubicBezTo>
                <a:cubicBezTo>
                  <a:pt x="735" y="3845"/>
                  <a:pt x="821" y="3989"/>
                  <a:pt x="940" y="4099"/>
                </a:cubicBezTo>
                <a:lnTo>
                  <a:pt x="1144" y="4387"/>
                </a:lnTo>
                <a:lnTo>
                  <a:pt x="1144" y="4387"/>
                </a:lnTo>
                <a:cubicBezTo>
                  <a:pt x="1150" y="4398"/>
                  <a:pt x="1155" y="4410"/>
                  <a:pt x="1161" y="4422"/>
                </a:cubicBezTo>
                <a:cubicBezTo>
                  <a:pt x="1167" y="4425"/>
                  <a:pt x="1172" y="4427"/>
                  <a:pt x="1178" y="4430"/>
                </a:cubicBezTo>
                <a:cubicBezTo>
                  <a:pt x="1195" y="4481"/>
                  <a:pt x="1230" y="4541"/>
                  <a:pt x="1280" y="4592"/>
                </a:cubicBezTo>
                <a:cubicBezTo>
                  <a:pt x="1286" y="4595"/>
                  <a:pt x="1292" y="4597"/>
                  <a:pt x="1298" y="4600"/>
                </a:cubicBezTo>
                <a:cubicBezTo>
                  <a:pt x="1292" y="4603"/>
                  <a:pt x="1286" y="4605"/>
                  <a:pt x="1280" y="4608"/>
                </a:cubicBezTo>
                <a:lnTo>
                  <a:pt x="1298" y="4608"/>
                </a:lnTo>
                <a:cubicBezTo>
                  <a:pt x="1314" y="4667"/>
                  <a:pt x="1331" y="4718"/>
                  <a:pt x="1366" y="4778"/>
                </a:cubicBezTo>
                <a:cubicBezTo>
                  <a:pt x="1518" y="5125"/>
                  <a:pt x="1791" y="5447"/>
                  <a:pt x="2200" y="5743"/>
                </a:cubicBezTo>
                <a:cubicBezTo>
                  <a:pt x="2558" y="6082"/>
                  <a:pt x="3631" y="6261"/>
                  <a:pt x="3614" y="6702"/>
                </a:cubicBezTo>
                <a:cubicBezTo>
                  <a:pt x="3614" y="7244"/>
                  <a:pt x="3541" y="9113"/>
                  <a:pt x="3490" y="10028"/>
                </a:cubicBezTo>
                <a:lnTo>
                  <a:pt x="7843" y="10029"/>
                </a:lnTo>
                <a:cubicBezTo>
                  <a:pt x="7741" y="8834"/>
                  <a:pt x="7660" y="7347"/>
                  <a:pt x="7719" y="6726"/>
                </a:cubicBezTo>
                <a:cubicBezTo>
                  <a:pt x="7778" y="6105"/>
                  <a:pt x="7327" y="6836"/>
                  <a:pt x="8196" y="6303"/>
                </a:cubicBezTo>
                <a:cubicBezTo>
                  <a:pt x="9065" y="5770"/>
                  <a:pt x="9134" y="4853"/>
                  <a:pt x="9202" y="4218"/>
                </a:cubicBezTo>
                <a:cubicBezTo>
                  <a:pt x="9270" y="3710"/>
                  <a:pt x="9866" y="1820"/>
                  <a:pt x="9985" y="1497"/>
                </a:cubicBezTo>
                <a:cubicBezTo>
                  <a:pt x="10138" y="1082"/>
                  <a:pt x="9099" y="946"/>
                  <a:pt x="8877" y="1404"/>
                </a:cubicBezTo>
                <a:lnTo>
                  <a:pt x="8111" y="3133"/>
                </a:lnTo>
                <a:cubicBezTo>
                  <a:pt x="8088" y="3150"/>
                  <a:pt x="8066" y="3167"/>
                  <a:pt x="8043" y="3184"/>
                </a:cubicBezTo>
                <a:lnTo>
                  <a:pt x="8026" y="3184"/>
                </a:lnTo>
                <a:cubicBezTo>
                  <a:pt x="7991" y="3209"/>
                  <a:pt x="7941" y="3209"/>
                  <a:pt x="7907" y="3184"/>
                </a:cubicBezTo>
                <a:cubicBezTo>
                  <a:pt x="7822" y="3133"/>
                  <a:pt x="7804" y="3057"/>
                  <a:pt x="7804" y="3006"/>
                </a:cubicBezTo>
                <a:cubicBezTo>
                  <a:pt x="7804" y="3006"/>
                  <a:pt x="8180" y="1040"/>
                  <a:pt x="8248" y="709"/>
                </a:cubicBezTo>
                <a:cubicBezTo>
                  <a:pt x="8332" y="260"/>
                  <a:pt x="7277" y="217"/>
                  <a:pt x="7140" y="599"/>
                </a:cubicBezTo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08" name="组合 107"/>
          <p:cNvGrpSpPr/>
          <p:nvPr/>
        </p:nvGrpSpPr>
        <p:grpSpPr>
          <a:xfrm>
            <a:off x="7199527" y="1179505"/>
            <a:ext cx="2561199" cy="1346962"/>
            <a:chOff x="5310198" y="1461309"/>
            <a:chExt cx="1349378" cy="715971"/>
          </a:xfrm>
        </p:grpSpPr>
        <p:sp>
          <p:nvSpPr>
            <p:cNvPr id="109" name="Freeform 10"/>
            <p:cNvSpPr>
              <a:spLocks/>
            </p:cNvSpPr>
            <p:nvPr/>
          </p:nvSpPr>
          <p:spPr bwMode="auto">
            <a:xfrm>
              <a:off x="5678498" y="1861364"/>
              <a:ext cx="306388" cy="187327"/>
            </a:xfrm>
            <a:custGeom>
              <a:avLst/>
              <a:gdLst>
                <a:gd name="T0" fmla="*/ 0 w 193"/>
                <a:gd name="T1" fmla="*/ 39 h 118"/>
                <a:gd name="T2" fmla="*/ 193 w 193"/>
                <a:gd name="T3" fmla="*/ 118 h 118"/>
                <a:gd name="T4" fmla="*/ 193 w 193"/>
                <a:gd name="T5" fmla="*/ 80 h 118"/>
                <a:gd name="T6" fmla="*/ 0 w 193"/>
                <a:gd name="T7" fmla="*/ 0 h 118"/>
                <a:gd name="T8" fmla="*/ 0 w 193"/>
                <a:gd name="T9" fmla="*/ 39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18">
                  <a:moveTo>
                    <a:pt x="0" y="39"/>
                  </a:moveTo>
                  <a:lnTo>
                    <a:pt x="193" y="118"/>
                  </a:lnTo>
                  <a:lnTo>
                    <a:pt x="193" y="80"/>
                  </a:lnTo>
                  <a:lnTo>
                    <a:pt x="0" y="0"/>
                  </a:lnTo>
                  <a:lnTo>
                    <a:pt x="0" y="39"/>
                  </a:lnTo>
                  <a:close/>
                </a:path>
              </a:pathLst>
            </a:custGeom>
            <a:solidFill>
              <a:srgbClr val="335C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11"/>
            <p:cNvSpPr>
              <a:spLocks/>
            </p:cNvSpPr>
            <p:nvPr/>
          </p:nvSpPr>
          <p:spPr bwMode="auto">
            <a:xfrm>
              <a:off x="5984887" y="1862952"/>
              <a:ext cx="306388" cy="185740"/>
            </a:xfrm>
            <a:custGeom>
              <a:avLst/>
              <a:gdLst>
                <a:gd name="T0" fmla="*/ 0 w 193"/>
                <a:gd name="T1" fmla="*/ 79 h 117"/>
                <a:gd name="T2" fmla="*/ 0 w 193"/>
                <a:gd name="T3" fmla="*/ 117 h 117"/>
                <a:gd name="T4" fmla="*/ 193 w 193"/>
                <a:gd name="T5" fmla="*/ 38 h 117"/>
                <a:gd name="T6" fmla="*/ 193 w 193"/>
                <a:gd name="T7" fmla="*/ 0 h 117"/>
                <a:gd name="T8" fmla="*/ 0 w 193"/>
                <a:gd name="T9" fmla="*/ 79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17">
                  <a:moveTo>
                    <a:pt x="0" y="79"/>
                  </a:moveTo>
                  <a:lnTo>
                    <a:pt x="0" y="117"/>
                  </a:lnTo>
                  <a:lnTo>
                    <a:pt x="193" y="38"/>
                  </a:lnTo>
                  <a:lnTo>
                    <a:pt x="193" y="0"/>
                  </a:lnTo>
                  <a:lnTo>
                    <a:pt x="0" y="79"/>
                  </a:lnTo>
                  <a:close/>
                </a:path>
              </a:pathLst>
            </a:custGeom>
            <a:solidFill>
              <a:srgbClr val="335C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12"/>
            <p:cNvSpPr>
              <a:spLocks/>
            </p:cNvSpPr>
            <p:nvPr/>
          </p:nvSpPr>
          <p:spPr bwMode="auto">
            <a:xfrm>
              <a:off x="5310198" y="1461309"/>
              <a:ext cx="1349377" cy="498481"/>
            </a:xfrm>
            <a:custGeom>
              <a:avLst/>
              <a:gdLst>
                <a:gd name="T0" fmla="*/ 850 w 850"/>
                <a:gd name="T1" fmla="*/ 142 h 314"/>
                <a:gd name="T2" fmla="*/ 425 w 850"/>
                <a:gd name="T3" fmla="*/ 314 h 314"/>
                <a:gd name="T4" fmla="*/ 0 w 850"/>
                <a:gd name="T5" fmla="*/ 142 h 314"/>
                <a:gd name="T6" fmla="*/ 425 w 850"/>
                <a:gd name="T7" fmla="*/ 0 h 314"/>
                <a:gd name="T8" fmla="*/ 850 w 850"/>
                <a:gd name="T9" fmla="*/ 142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0" h="314">
                  <a:moveTo>
                    <a:pt x="850" y="142"/>
                  </a:moveTo>
                  <a:lnTo>
                    <a:pt x="425" y="314"/>
                  </a:lnTo>
                  <a:lnTo>
                    <a:pt x="0" y="142"/>
                  </a:lnTo>
                  <a:lnTo>
                    <a:pt x="425" y="0"/>
                  </a:lnTo>
                  <a:lnTo>
                    <a:pt x="850" y="142"/>
                  </a:lnTo>
                  <a:close/>
                </a:path>
              </a:pathLst>
            </a:custGeom>
            <a:solidFill>
              <a:srgbClr val="335C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13"/>
            <p:cNvSpPr>
              <a:spLocks/>
            </p:cNvSpPr>
            <p:nvPr/>
          </p:nvSpPr>
          <p:spPr bwMode="auto">
            <a:xfrm>
              <a:off x="5310198" y="1686737"/>
              <a:ext cx="674689" cy="304804"/>
            </a:xfrm>
            <a:custGeom>
              <a:avLst/>
              <a:gdLst>
                <a:gd name="T0" fmla="*/ 425 w 425"/>
                <a:gd name="T1" fmla="*/ 192 h 192"/>
                <a:gd name="T2" fmla="*/ 0 w 425"/>
                <a:gd name="T3" fmla="*/ 17 h 192"/>
                <a:gd name="T4" fmla="*/ 0 w 425"/>
                <a:gd name="T5" fmla="*/ 0 h 192"/>
                <a:gd name="T6" fmla="*/ 425 w 425"/>
                <a:gd name="T7" fmla="*/ 172 h 192"/>
                <a:gd name="T8" fmla="*/ 425 w 425"/>
                <a:gd name="T9" fmla="*/ 19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5" h="192">
                  <a:moveTo>
                    <a:pt x="425" y="192"/>
                  </a:moveTo>
                  <a:lnTo>
                    <a:pt x="0" y="17"/>
                  </a:lnTo>
                  <a:lnTo>
                    <a:pt x="0" y="0"/>
                  </a:lnTo>
                  <a:lnTo>
                    <a:pt x="425" y="172"/>
                  </a:lnTo>
                  <a:lnTo>
                    <a:pt x="425" y="192"/>
                  </a:lnTo>
                  <a:close/>
                </a:path>
              </a:pathLst>
            </a:custGeom>
            <a:solidFill>
              <a:srgbClr val="0A35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14"/>
            <p:cNvSpPr>
              <a:spLocks/>
            </p:cNvSpPr>
            <p:nvPr/>
          </p:nvSpPr>
          <p:spPr bwMode="auto">
            <a:xfrm>
              <a:off x="5984887" y="1686737"/>
              <a:ext cx="674689" cy="304804"/>
            </a:xfrm>
            <a:custGeom>
              <a:avLst/>
              <a:gdLst>
                <a:gd name="T0" fmla="*/ 0 w 425"/>
                <a:gd name="T1" fmla="*/ 192 h 192"/>
                <a:gd name="T2" fmla="*/ 425 w 425"/>
                <a:gd name="T3" fmla="*/ 17 h 192"/>
                <a:gd name="T4" fmla="*/ 425 w 425"/>
                <a:gd name="T5" fmla="*/ 0 h 192"/>
                <a:gd name="T6" fmla="*/ 0 w 425"/>
                <a:gd name="T7" fmla="*/ 172 h 192"/>
                <a:gd name="T8" fmla="*/ 0 w 425"/>
                <a:gd name="T9" fmla="*/ 19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5" h="192">
                  <a:moveTo>
                    <a:pt x="0" y="192"/>
                  </a:moveTo>
                  <a:lnTo>
                    <a:pt x="425" y="17"/>
                  </a:lnTo>
                  <a:lnTo>
                    <a:pt x="425" y="0"/>
                  </a:lnTo>
                  <a:lnTo>
                    <a:pt x="0" y="172"/>
                  </a:lnTo>
                  <a:lnTo>
                    <a:pt x="0" y="192"/>
                  </a:lnTo>
                  <a:close/>
                </a:path>
              </a:pathLst>
            </a:custGeom>
            <a:solidFill>
              <a:srgbClr val="0A35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15"/>
            <p:cNvSpPr>
              <a:spLocks/>
            </p:cNvSpPr>
            <p:nvPr/>
          </p:nvSpPr>
          <p:spPr bwMode="auto">
            <a:xfrm>
              <a:off x="6003937" y="1689912"/>
              <a:ext cx="336551" cy="487368"/>
            </a:xfrm>
            <a:custGeom>
              <a:avLst/>
              <a:gdLst>
                <a:gd name="T0" fmla="*/ 192 w 212"/>
                <a:gd name="T1" fmla="*/ 307 h 307"/>
                <a:gd name="T2" fmla="*/ 193 w 212"/>
                <a:gd name="T3" fmla="*/ 87 h 307"/>
                <a:gd name="T4" fmla="*/ 0 w 212"/>
                <a:gd name="T5" fmla="*/ 8 h 307"/>
                <a:gd name="T6" fmla="*/ 11 w 212"/>
                <a:gd name="T7" fmla="*/ 0 h 307"/>
                <a:gd name="T8" fmla="*/ 212 w 212"/>
                <a:gd name="T9" fmla="*/ 79 h 307"/>
                <a:gd name="T10" fmla="*/ 212 w 212"/>
                <a:gd name="T11" fmla="*/ 280 h 307"/>
                <a:gd name="T12" fmla="*/ 192 w 212"/>
                <a:gd name="T13" fmla="*/ 307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2" h="307">
                  <a:moveTo>
                    <a:pt x="192" y="307"/>
                  </a:moveTo>
                  <a:lnTo>
                    <a:pt x="193" y="87"/>
                  </a:lnTo>
                  <a:lnTo>
                    <a:pt x="0" y="8"/>
                  </a:lnTo>
                  <a:lnTo>
                    <a:pt x="11" y="0"/>
                  </a:lnTo>
                  <a:lnTo>
                    <a:pt x="212" y="79"/>
                  </a:lnTo>
                  <a:lnTo>
                    <a:pt x="212" y="280"/>
                  </a:lnTo>
                  <a:lnTo>
                    <a:pt x="192" y="307"/>
                  </a:lnTo>
                  <a:close/>
                </a:path>
              </a:pathLst>
            </a:custGeom>
            <a:solidFill>
              <a:srgbClr val="F9A0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Oval 17"/>
            <p:cNvSpPr>
              <a:spLocks noChangeArrowheads="1"/>
            </p:cNvSpPr>
            <p:nvPr/>
          </p:nvSpPr>
          <p:spPr bwMode="auto">
            <a:xfrm>
              <a:off x="5948374" y="1658162"/>
              <a:ext cx="74613" cy="47626"/>
            </a:xfrm>
            <a:prstGeom prst="ellipse">
              <a:avLst/>
            </a:prstGeom>
            <a:solidFill>
              <a:srgbClr val="0A35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" name="Rectangle 463"/>
          <p:cNvSpPr>
            <a:spLocks noChangeArrowheads="1"/>
          </p:cNvSpPr>
          <p:nvPr/>
        </p:nvSpPr>
        <p:spPr bwMode="auto">
          <a:xfrm>
            <a:off x="-1654" y="5734050"/>
            <a:ext cx="12193653" cy="11348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2681745" y="5987312"/>
            <a:ext cx="104765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迷你简汉真广标" panose="02010609000101010101" pitchFamily="49" charset="-122"/>
                <a:ea typeface="迷你简汉真广标" panose="02010609000101010101" pitchFamily="49" charset="-122"/>
              </a:rPr>
              <a:t>听听我身边的毕业生眼中的大学吧</a:t>
            </a:r>
            <a:endParaRPr lang="zh-CN" altLang="en-US" sz="3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迷你简汉真广标" panose="02010609000101010101" pitchFamily="49" charset="-122"/>
              <a:ea typeface="迷你简汉真广标" panose="0201060900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045751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2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2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2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2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xit" presetSubtype="4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8" dur="250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250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22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2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2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7" presetID="1" presetClass="exit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" presetID="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4" presetID="2" presetClass="exit" presetSubtype="8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5" dur="250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250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25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25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2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2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xit" presetSubtype="4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47" dur="250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250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51" presetID="53" presetClass="entr" presetSubtype="16" fill="hold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56" presetClass="path" presetSubtype="0" accel="50000" decel="5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0.00573 -0.45648 L 2.5E-6 -4.07407E-6 " pathEditMode="relative" rAng="0" ptsTypes="AA">
                                          <p:cBhvr>
                                            <p:cTn id="57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86" y="2282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8" presetID="8" presetClass="emph" presetSubtype="0" autoRev="1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Rot by="1800000">
                                          <p:cBhvr>
                                            <p:cTn id="59" dur="25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61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2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2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25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25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xit" presetSubtype="4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70" dur="250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1" dur="250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3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74" presetID="53" presetClass="entr" presetSubtype="16" fill="hold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8" dur="500"/>
                                            <p:tgtEl>
                                              <p:spTgt spid="10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56" presetClass="path" presetSubtype="0" accel="50000" decel="5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0.00677 -0.42685 L -2.70833E-6 1.11111E-6 " pathEditMode="relative" rAng="0" ptsTypes="AA">
                                          <p:cBhvr>
                                            <p:cTn id="80" dur="5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39" y="2134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1" presetID="8" presetClass="emph" presetSubtype="0" autoRev="1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Rot by="1800000">
                                          <p:cBhvr>
                                            <p:cTn id="82" dur="25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3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8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6" dur="25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7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88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0" dur="25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1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9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4" dur="25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 animBg="1"/>
          <p:bldP spid="85" grpId="0" animBg="1"/>
          <p:bldP spid="86" grpId="0" animBg="1"/>
          <p:bldP spid="45" grpId="0" animBg="1"/>
          <p:bldP spid="45" grpId="1" animBg="1"/>
          <p:bldP spid="105" grpId="0" animBg="1"/>
          <p:bldP spid="105" grpId="1" animBg="1"/>
          <p:bldP spid="106" grpId="0" animBg="1"/>
          <p:bldP spid="106" grpId="1" animBg="1"/>
          <p:bldP spid="107" grpId="0" animBg="1"/>
          <p:bldP spid="107" grpId="1" animBg="1"/>
          <p:bldP spid="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2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2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2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2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xit" presetSubtype="4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8" dur="250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250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22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2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2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7" presetID="1" presetClass="exit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" presetID="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4" presetID="2" presetClass="exit" presetSubtype="8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5" dur="250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250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25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25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2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2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xit" presetSubtype="4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47" dur="250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250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51" presetID="53" presetClass="entr" presetSubtype="16" fill="hold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56" presetClass="path" presetSubtype="0" accel="50000" decel="5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0.00573 -0.45648 L 2.5E-6 -4.07407E-6 " pathEditMode="relative" rAng="0" ptsTypes="AA">
                                          <p:cBhvr>
                                            <p:cTn id="57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86" y="2282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8" presetID="8" presetClass="emph" presetSubtype="0" autoRev="1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Rot by="1800000">
                                          <p:cBhvr>
                                            <p:cTn id="59" dur="25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61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2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2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25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25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xit" presetSubtype="4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70" dur="250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1" dur="250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3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74" presetID="53" presetClass="entr" presetSubtype="16" fill="hold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8" dur="500"/>
                                            <p:tgtEl>
                                              <p:spTgt spid="10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56" presetClass="path" presetSubtype="0" accel="50000" decel="5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0.00677 -0.42685 L -2.70833E-6 1.11111E-6 " pathEditMode="relative" rAng="0" ptsTypes="AA">
                                          <p:cBhvr>
                                            <p:cTn id="80" dur="5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39" y="2134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1" presetID="8" presetClass="emph" presetSubtype="0" autoRev="1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Rot by="1800000">
                                          <p:cBhvr>
                                            <p:cTn id="82" dur="25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3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8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6" dur="25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7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88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0" dur="25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1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9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4" dur="25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 animBg="1"/>
          <p:bldP spid="85" grpId="0" animBg="1"/>
          <p:bldP spid="86" grpId="0" animBg="1"/>
          <p:bldP spid="45" grpId="0" animBg="1"/>
          <p:bldP spid="45" grpId="1" animBg="1"/>
          <p:bldP spid="105" grpId="0" animBg="1"/>
          <p:bldP spid="105" grpId="1" animBg="1"/>
          <p:bldP spid="106" grpId="0" animBg="1"/>
          <p:bldP spid="106" grpId="1" animBg="1"/>
          <p:bldP spid="107" grpId="0" animBg="1"/>
          <p:bldP spid="107" grpId="1" animBg="1"/>
          <p:bldP spid="4" grpId="0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463"/>
          <p:cNvSpPr>
            <a:spLocks noChangeArrowheads="1"/>
          </p:cNvSpPr>
          <p:nvPr/>
        </p:nvSpPr>
        <p:spPr bwMode="auto">
          <a:xfrm>
            <a:off x="-1654" y="-31729"/>
            <a:ext cx="12193653" cy="6889729"/>
          </a:xfrm>
          <a:prstGeom prst="rect">
            <a:avLst/>
          </a:prstGeom>
          <a:solidFill>
            <a:srgbClr val="B1DEE9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" name="Rectangle 463"/>
          <p:cNvSpPr>
            <a:spLocks noChangeArrowheads="1"/>
          </p:cNvSpPr>
          <p:nvPr/>
        </p:nvSpPr>
        <p:spPr bwMode="auto">
          <a:xfrm>
            <a:off x="0" y="-25015"/>
            <a:ext cx="12193653" cy="5783022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10130883" y="3280470"/>
            <a:ext cx="1361315" cy="286871"/>
            <a:chOff x="10130883" y="3280470"/>
            <a:chExt cx="1361315" cy="286871"/>
          </a:xfrm>
        </p:grpSpPr>
        <p:sp>
          <p:nvSpPr>
            <p:cNvPr id="9" name="椭圆 8"/>
            <p:cNvSpPr/>
            <p:nvPr/>
          </p:nvSpPr>
          <p:spPr>
            <a:xfrm>
              <a:off x="10130883" y="3280470"/>
              <a:ext cx="286871" cy="286871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椭圆 84"/>
            <p:cNvSpPr/>
            <p:nvPr/>
          </p:nvSpPr>
          <p:spPr>
            <a:xfrm>
              <a:off x="10662349" y="3280470"/>
              <a:ext cx="286871" cy="286871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椭圆 85"/>
            <p:cNvSpPr/>
            <p:nvPr/>
          </p:nvSpPr>
          <p:spPr>
            <a:xfrm>
              <a:off x="11205327" y="3280470"/>
              <a:ext cx="286871" cy="286871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047597" y="1206789"/>
            <a:ext cx="2965260" cy="3663792"/>
            <a:chOff x="4047597" y="1206789"/>
            <a:chExt cx="2965260" cy="3663792"/>
          </a:xfrm>
        </p:grpSpPr>
        <p:grpSp>
          <p:nvGrpSpPr>
            <p:cNvPr id="10" name="组合 9"/>
            <p:cNvGrpSpPr/>
            <p:nvPr/>
          </p:nvGrpSpPr>
          <p:grpSpPr>
            <a:xfrm>
              <a:off x="4047597" y="1420280"/>
              <a:ext cx="2965260" cy="3450301"/>
              <a:chOff x="4047597" y="1420280"/>
              <a:chExt cx="2965260" cy="3450301"/>
            </a:xfrm>
          </p:grpSpPr>
          <p:pic>
            <p:nvPicPr>
              <p:cNvPr id="42" name="图片 41"/>
              <p:cNvPicPr>
                <a:picLocks noChangeAspect="1"/>
              </p:cNvPicPr>
              <p:nvPr/>
            </p:nvPicPr>
            <p:blipFill>
              <a:blip r:embed="rId2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ackgroundRemoval t="1257" b="100000" l="9839" r="89624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>
                <a:off x="4047597" y="1420280"/>
                <a:ext cx="2965260" cy="2954651"/>
              </a:xfrm>
              <a:prstGeom prst="rect">
                <a:avLst/>
              </a:prstGeom>
            </p:spPr>
          </p:pic>
          <p:sp>
            <p:nvSpPr>
              <p:cNvPr id="87" name="圆角矩形 86"/>
              <p:cNvSpPr/>
              <p:nvPr/>
            </p:nvSpPr>
            <p:spPr>
              <a:xfrm>
                <a:off x="4586780" y="4330398"/>
                <a:ext cx="1913558" cy="533490"/>
              </a:xfrm>
              <a:prstGeom prst="round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8" name="文本框 87"/>
              <p:cNvSpPr txBox="1"/>
              <p:nvPr/>
            </p:nvSpPr>
            <p:spPr>
              <a:xfrm>
                <a:off x="4939712" y="4408916"/>
                <a:ext cx="1413099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b="1" dirty="0" smtClean="0">
                    <a:solidFill>
                      <a:schemeClr val="bg1"/>
                    </a:solidFill>
                    <a:latin typeface="方正准圆简体" panose="03000509000000000000" pitchFamily="65" charset="-122"/>
                    <a:ea typeface="方正准圆简体" panose="03000509000000000000" pitchFamily="65" charset="-122"/>
                  </a:rPr>
                  <a:t>毕业生</a:t>
                </a:r>
                <a:r>
                  <a:rPr lang="en-US" altLang="zh-CN" sz="2400" b="1" dirty="0" smtClean="0">
                    <a:solidFill>
                      <a:schemeClr val="bg1"/>
                    </a:solidFill>
                    <a:latin typeface="方正准圆简体" panose="03000509000000000000" pitchFamily="65" charset="-122"/>
                    <a:ea typeface="方正准圆简体" panose="03000509000000000000" pitchFamily="65" charset="-122"/>
                  </a:rPr>
                  <a:t>2</a:t>
                </a:r>
                <a:endParaRPr lang="zh-CN" altLang="en-US" sz="2400" b="1" dirty="0">
                  <a:solidFill>
                    <a:schemeClr val="bg1"/>
                  </a:solidFill>
                  <a:latin typeface="方正准圆简体" panose="03000509000000000000" pitchFamily="65" charset="-122"/>
                  <a:ea typeface="方正准圆简体" panose="03000509000000000000" pitchFamily="65" charset="-122"/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>
              <a:off x="4262959" y="1206789"/>
              <a:ext cx="2561199" cy="1346962"/>
              <a:chOff x="5310198" y="1461309"/>
              <a:chExt cx="1349378" cy="715971"/>
            </a:xfrm>
          </p:grpSpPr>
          <p:sp>
            <p:nvSpPr>
              <p:cNvPr id="55" name="Freeform 10"/>
              <p:cNvSpPr>
                <a:spLocks/>
              </p:cNvSpPr>
              <p:nvPr/>
            </p:nvSpPr>
            <p:spPr bwMode="auto">
              <a:xfrm>
                <a:off x="5678498" y="1861364"/>
                <a:ext cx="306388" cy="187327"/>
              </a:xfrm>
              <a:custGeom>
                <a:avLst/>
                <a:gdLst>
                  <a:gd name="T0" fmla="*/ 0 w 193"/>
                  <a:gd name="T1" fmla="*/ 39 h 118"/>
                  <a:gd name="T2" fmla="*/ 193 w 193"/>
                  <a:gd name="T3" fmla="*/ 118 h 118"/>
                  <a:gd name="T4" fmla="*/ 193 w 193"/>
                  <a:gd name="T5" fmla="*/ 80 h 118"/>
                  <a:gd name="T6" fmla="*/ 0 w 193"/>
                  <a:gd name="T7" fmla="*/ 0 h 118"/>
                  <a:gd name="T8" fmla="*/ 0 w 193"/>
                  <a:gd name="T9" fmla="*/ 39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3" h="118">
                    <a:moveTo>
                      <a:pt x="0" y="39"/>
                    </a:moveTo>
                    <a:lnTo>
                      <a:pt x="193" y="118"/>
                    </a:lnTo>
                    <a:lnTo>
                      <a:pt x="193" y="80"/>
                    </a:lnTo>
                    <a:lnTo>
                      <a:pt x="0" y="0"/>
                    </a:lnTo>
                    <a:lnTo>
                      <a:pt x="0" y="39"/>
                    </a:lnTo>
                    <a:close/>
                  </a:path>
                </a:pathLst>
              </a:custGeom>
              <a:solidFill>
                <a:srgbClr val="335C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" name="Freeform 11"/>
              <p:cNvSpPr>
                <a:spLocks/>
              </p:cNvSpPr>
              <p:nvPr/>
            </p:nvSpPr>
            <p:spPr bwMode="auto">
              <a:xfrm>
                <a:off x="5984887" y="1862952"/>
                <a:ext cx="306388" cy="185740"/>
              </a:xfrm>
              <a:custGeom>
                <a:avLst/>
                <a:gdLst>
                  <a:gd name="T0" fmla="*/ 0 w 193"/>
                  <a:gd name="T1" fmla="*/ 79 h 117"/>
                  <a:gd name="T2" fmla="*/ 0 w 193"/>
                  <a:gd name="T3" fmla="*/ 117 h 117"/>
                  <a:gd name="T4" fmla="*/ 193 w 193"/>
                  <a:gd name="T5" fmla="*/ 38 h 117"/>
                  <a:gd name="T6" fmla="*/ 193 w 193"/>
                  <a:gd name="T7" fmla="*/ 0 h 117"/>
                  <a:gd name="T8" fmla="*/ 0 w 193"/>
                  <a:gd name="T9" fmla="*/ 79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3" h="117">
                    <a:moveTo>
                      <a:pt x="0" y="79"/>
                    </a:moveTo>
                    <a:lnTo>
                      <a:pt x="0" y="117"/>
                    </a:lnTo>
                    <a:lnTo>
                      <a:pt x="193" y="38"/>
                    </a:lnTo>
                    <a:lnTo>
                      <a:pt x="193" y="0"/>
                    </a:lnTo>
                    <a:lnTo>
                      <a:pt x="0" y="79"/>
                    </a:lnTo>
                    <a:close/>
                  </a:path>
                </a:pathLst>
              </a:custGeom>
              <a:solidFill>
                <a:srgbClr val="335C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" name="Freeform 12"/>
              <p:cNvSpPr>
                <a:spLocks/>
              </p:cNvSpPr>
              <p:nvPr/>
            </p:nvSpPr>
            <p:spPr bwMode="auto">
              <a:xfrm>
                <a:off x="5310198" y="1461309"/>
                <a:ext cx="1349377" cy="498481"/>
              </a:xfrm>
              <a:custGeom>
                <a:avLst/>
                <a:gdLst>
                  <a:gd name="T0" fmla="*/ 850 w 850"/>
                  <a:gd name="T1" fmla="*/ 142 h 314"/>
                  <a:gd name="T2" fmla="*/ 425 w 850"/>
                  <a:gd name="T3" fmla="*/ 314 h 314"/>
                  <a:gd name="T4" fmla="*/ 0 w 850"/>
                  <a:gd name="T5" fmla="*/ 142 h 314"/>
                  <a:gd name="T6" fmla="*/ 425 w 850"/>
                  <a:gd name="T7" fmla="*/ 0 h 314"/>
                  <a:gd name="T8" fmla="*/ 850 w 850"/>
                  <a:gd name="T9" fmla="*/ 142 h 3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50" h="314">
                    <a:moveTo>
                      <a:pt x="850" y="142"/>
                    </a:moveTo>
                    <a:lnTo>
                      <a:pt x="425" y="314"/>
                    </a:lnTo>
                    <a:lnTo>
                      <a:pt x="0" y="142"/>
                    </a:lnTo>
                    <a:lnTo>
                      <a:pt x="425" y="0"/>
                    </a:lnTo>
                    <a:lnTo>
                      <a:pt x="850" y="142"/>
                    </a:lnTo>
                    <a:close/>
                  </a:path>
                </a:pathLst>
              </a:custGeom>
              <a:solidFill>
                <a:srgbClr val="335C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" name="Freeform 13"/>
              <p:cNvSpPr>
                <a:spLocks/>
              </p:cNvSpPr>
              <p:nvPr/>
            </p:nvSpPr>
            <p:spPr bwMode="auto">
              <a:xfrm>
                <a:off x="5310198" y="1686737"/>
                <a:ext cx="674689" cy="304804"/>
              </a:xfrm>
              <a:custGeom>
                <a:avLst/>
                <a:gdLst>
                  <a:gd name="T0" fmla="*/ 425 w 425"/>
                  <a:gd name="T1" fmla="*/ 192 h 192"/>
                  <a:gd name="T2" fmla="*/ 0 w 425"/>
                  <a:gd name="T3" fmla="*/ 17 h 192"/>
                  <a:gd name="T4" fmla="*/ 0 w 425"/>
                  <a:gd name="T5" fmla="*/ 0 h 192"/>
                  <a:gd name="T6" fmla="*/ 425 w 425"/>
                  <a:gd name="T7" fmla="*/ 172 h 192"/>
                  <a:gd name="T8" fmla="*/ 425 w 425"/>
                  <a:gd name="T9" fmla="*/ 192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5" h="192">
                    <a:moveTo>
                      <a:pt x="425" y="192"/>
                    </a:moveTo>
                    <a:lnTo>
                      <a:pt x="0" y="17"/>
                    </a:lnTo>
                    <a:lnTo>
                      <a:pt x="0" y="0"/>
                    </a:lnTo>
                    <a:lnTo>
                      <a:pt x="425" y="172"/>
                    </a:lnTo>
                    <a:lnTo>
                      <a:pt x="425" y="192"/>
                    </a:lnTo>
                    <a:close/>
                  </a:path>
                </a:pathLst>
              </a:custGeom>
              <a:solidFill>
                <a:srgbClr val="0A35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" name="Freeform 14"/>
              <p:cNvSpPr>
                <a:spLocks/>
              </p:cNvSpPr>
              <p:nvPr/>
            </p:nvSpPr>
            <p:spPr bwMode="auto">
              <a:xfrm>
                <a:off x="5984887" y="1686737"/>
                <a:ext cx="674689" cy="304804"/>
              </a:xfrm>
              <a:custGeom>
                <a:avLst/>
                <a:gdLst>
                  <a:gd name="T0" fmla="*/ 0 w 425"/>
                  <a:gd name="T1" fmla="*/ 192 h 192"/>
                  <a:gd name="T2" fmla="*/ 425 w 425"/>
                  <a:gd name="T3" fmla="*/ 17 h 192"/>
                  <a:gd name="T4" fmla="*/ 425 w 425"/>
                  <a:gd name="T5" fmla="*/ 0 h 192"/>
                  <a:gd name="T6" fmla="*/ 0 w 425"/>
                  <a:gd name="T7" fmla="*/ 172 h 192"/>
                  <a:gd name="T8" fmla="*/ 0 w 425"/>
                  <a:gd name="T9" fmla="*/ 192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5" h="192">
                    <a:moveTo>
                      <a:pt x="0" y="192"/>
                    </a:moveTo>
                    <a:lnTo>
                      <a:pt x="425" y="17"/>
                    </a:lnTo>
                    <a:lnTo>
                      <a:pt x="425" y="0"/>
                    </a:lnTo>
                    <a:lnTo>
                      <a:pt x="0" y="172"/>
                    </a:lnTo>
                    <a:lnTo>
                      <a:pt x="0" y="192"/>
                    </a:lnTo>
                    <a:close/>
                  </a:path>
                </a:pathLst>
              </a:custGeom>
              <a:solidFill>
                <a:srgbClr val="0A35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" name="Freeform 15"/>
              <p:cNvSpPr>
                <a:spLocks/>
              </p:cNvSpPr>
              <p:nvPr/>
            </p:nvSpPr>
            <p:spPr bwMode="auto">
              <a:xfrm>
                <a:off x="6003937" y="1689912"/>
                <a:ext cx="336551" cy="487368"/>
              </a:xfrm>
              <a:custGeom>
                <a:avLst/>
                <a:gdLst>
                  <a:gd name="T0" fmla="*/ 192 w 212"/>
                  <a:gd name="T1" fmla="*/ 307 h 307"/>
                  <a:gd name="T2" fmla="*/ 193 w 212"/>
                  <a:gd name="T3" fmla="*/ 87 h 307"/>
                  <a:gd name="T4" fmla="*/ 0 w 212"/>
                  <a:gd name="T5" fmla="*/ 8 h 307"/>
                  <a:gd name="T6" fmla="*/ 11 w 212"/>
                  <a:gd name="T7" fmla="*/ 0 h 307"/>
                  <a:gd name="T8" fmla="*/ 212 w 212"/>
                  <a:gd name="T9" fmla="*/ 79 h 307"/>
                  <a:gd name="T10" fmla="*/ 212 w 212"/>
                  <a:gd name="T11" fmla="*/ 280 h 307"/>
                  <a:gd name="T12" fmla="*/ 192 w 212"/>
                  <a:gd name="T13" fmla="*/ 307 h 3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2" h="307">
                    <a:moveTo>
                      <a:pt x="192" y="307"/>
                    </a:moveTo>
                    <a:lnTo>
                      <a:pt x="193" y="87"/>
                    </a:lnTo>
                    <a:lnTo>
                      <a:pt x="0" y="8"/>
                    </a:lnTo>
                    <a:lnTo>
                      <a:pt x="11" y="0"/>
                    </a:lnTo>
                    <a:lnTo>
                      <a:pt x="212" y="79"/>
                    </a:lnTo>
                    <a:lnTo>
                      <a:pt x="212" y="280"/>
                    </a:lnTo>
                    <a:lnTo>
                      <a:pt x="192" y="307"/>
                    </a:lnTo>
                    <a:close/>
                  </a:path>
                </a:pathLst>
              </a:custGeom>
              <a:solidFill>
                <a:srgbClr val="F9A01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Oval 17"/>
              <p:cNvSpPr>
                <a:spLocks noChangeArrowheads="1"/>
              </p:cNvSpPr>
              <p:nvPr/>
            </p:nvSpPr>
            <p:spPr bwMode="auto">
              <a:xfrm>
                <a:off x="5948374" y="1658162"/>
                <a:ext cx="74613" cy="47626"/>
              </a:xfrm>
              <a:prstGeom prst="ellipse">
                <a:avLst/>
              </a:prstGeom>
              <a:solidFill>
                <a:srgbClr val="0A35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7" name="组合 6"/>
          <p:cNvGrpSpPr/>
          <p:nvPr/>
        </p:nvGrpSpPr>
        <p:grpSpPr>
          <a:xfrm>
            <a:off x="1020721" y="1215451"/>
            <a:ext cx="2824379" cy="3632403"/>
            <a:chOff x="1020721" y="1215451"/>
            <a:chExt cx="2824379" cy="3632403"/>
          </a:xfrm>
        </p:grpSpPr>
        <p:grpSp>
          <p:nvGrpSpPr>
            <p:cNvPr id="3" name="组合 2"/>
            <p:cNvGrpSpPr/>
            <p:nvPr/>
          </p:nvGrpSpPr>
          <p:grpSpPr>
            <a:xfrm>
              <a:off x="1020721" y="1531957"/>
              <a:ext cx="2824379" cy="3315897"/>
              <a:chOff x="865444" y="1531957"/>
              <a:chExt cx="2824379" cy="3315897"/>
            </a:xfrm>
          </p:grpSpPr>
          <p:pic>
            <p:nvPicPr>
              <p:cNvPr id="31" name="图片 30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865444" y="1531957"/>
                <a:ext cx="2824379" cy="2809248"/>
              </a:xfrm>
              <a:prstGeom prst="rect">
                <a:avLst/>
              </a:prstGeom>
            </p:spPr>
          </p:pic>
          <p:grpSp>
            <p:nvGrpSpPr>
              <p:cNvPr id="2" name="组合 1"/>
              <p:cNvGrpSpPr/>
              <p:nvPr/>
            </p:nvGrpSpPr>
            <p:grpSpPr>
              <a:xfrm>
                <a:off x="1320854" y="4314364"/>
                <a:ext cx="1913558" cy="533490"/>
                <a:chOff x="1320854" y="4314364"/>
                <a:chExt cx="1913558" cy="533490"/>
              </a:xfrm>
            </p:grpSpPr>
            <p:sp>
              <p:nvSpPr>
                <p:cNvPr id="80" name="圆角矩形 79"/>
                <p:cNvSpPr/>
                <p:nvPr/>
              </p:nvSpPr>
              <p:spPr>
                <a:xfrm>
                  <a:off x="1320854" y="4314364"/>
                  <a:ext cx="1913558" cy="533490"/>
                </a:xfrm>
                <a:prstGeom prst="roundRect">
                  <a:avLst/>
                </a:pr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2" name="文本框 81"/>
                <p:cNvSpPr txBox="1"/>
                <p:nvPr/>
              </p:nvSpPr>
              <p:spPr>
                <a:xfrm>
                  <a:off x="1642196" y="4374930"/>
                  <a:ext cx="1413099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2400" b="1" dirty="0" smtClean="0">
                      <a:solidFill>
                        <a:schemeClr val="bg1"/>
                      </a:solidFill>
                      <a:latin typeface="方正准圆简体" panose="03000509000000000000" pitchFamily="65" charset="-122"/>
                      <a:ea typeface="方正准圆简体" panose="03000509000000000000" pitchFamily="65" charset="-122"/>
                    </a:rPr>
                    <a:t>毕业生</a:t>
                  </a:r>
                  <a:r>
                    <a:rPr lang="en-US" altLang="zh-CN" sz="2400" b="1" dirty="0" smtClean="0">
                      <a:solidFill>
                        <a:schemeClr val="bg1"/>
                      </a:solidFill>
                      <a:latin typeface="方正准圆简体" panose="03000509000000000000" pitchFamily="65" charset="-122"/>
                      <a:ea typeface="方正准圆简体" panose="03000509000000000000" pitchFamily="65" charset="-122"/>
                    </a:rPr>
                    <a:t>1</a:t>
                  </a:r>
                  <a:endParaRPr lang="zh-CN" altLang="en-US" sz="2400" b="1" dirty="0">
                    <a:solidFill>
                      <a:schemeClr val="bg1"/>
                    </a:solidFill>
                    <a:latin typeface="方正准圆简体" panose="03000509000000000000" pitchFamily="65" charset="-122"/>
                    <a:ea typeface="方正准圆简体" panose="03000509000000000000" pitchFamily="65" charset="-122"/>
                  </a:endParaRPr>
                </a:p>
              </p:txBody>
            </p:sp>
          </p:grpSp>
        </p:grpSp>
        <p:grpSp>
          <p:nvGrpSpPr>
            <p:cNvPr id="97" name="组合 96"/>
            <p:cNvGrpSpPr/>
            <p:nvPr/>
          </p:nvGrpSpPr>
          <p:grpSpPr>
            <a:xfrm>
              <a:off x="1143624" y="1215451"/>
              <a:ext cx="2561199" cy="1346962"/>
              <a:chOff x="5310198" y="1461309"/>
              <a:chExt cx="1349378" cy="715971"/>
            </a:xfrm>
          </p:grpSpPr>
          <p:sp>
            <p:nvSpPr>
              <p:cNvPr id="98" name="Freeform 10"/>
              <p:cNvSpPr>
                <a:spLocks/>
              </p:cNvSpPr>
              <p:nvPr/>
            </p:nvSpPr>
            <p:spPr bwMode="auto">
              <a:xfrm>
                <a:off x="5678498" y="1861364"/>
                <a:ext cx="306388" cy="187327"/>
              </a:xfrm>
              <a:custGeom>
                <a:avLst/>
                <a:gdLst>
                  <a:gd name="T0" fmla="*/ 0 w 193"/>
                  <a:gd name="T1" fmla="*/ 39 h 118"/>
                  <a:gd name="T2" fmla="*/ 193 w 193"/>
                  <a:gd name="T3" fmla="*/ 118 h 118"/>
                  <a:gd name="T4" fmla="*/ 193 w 193"/>
                  <a:gd name="T5" fmla="*/ 80 h 118"/>
                  <a:gd name="T6" fmla="*/ 0 w 193"/>
                  <a:gd name="T7" fmla="*/ 0 h 118"/>
                  <a:gd name="T8" fmla="*/ 0 w 193"/>
                  <a:gd name="T9" fmla="*/ 39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3" h="118">
                    <a:moveTo>
                      <a:pt x="0" y="39"/>
                    </a:moveTo>
                    <a:lnTo>
                      <a:pt x="193" y="118"/>
                    </a:lnTo>
                    <a:lnTo>
                      <a:pt x="193" y="80"/>
                    </a:lnTo>
                    <a:lnTo>
                      <a:pt x="0" y="0"/>
                    </a:lnTo>
                    <a:lnTo>
                      <a:pt x="0" y="39"/>
                    </a:lnTo>
                    <a:close/>
                  </a:path>
                </a:pathLst>
              </a:custGeom>
              <a:solidFill>
                <a:srgbClr val="335C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" name="Freeform 11"/>
              <p:cNvSpPr>
                <a:spLocks/>
              </p:cNvSpPr>
              <p:nvPr/>
            </p:nvSpPr>
            <p:spPr bwMode="auto">
              <a:xfrm>
                <a:off x="5984887" y="1862952"/>
                <a:ext cx="306388" cy="185740"/>
              </a:xfrm>
              <a:custGeom>
                <a:avLst/>
                <a:gdLst>
                  <a:gd name="T0" fmla="*/ 0 w 193"/>
                  <a:gd name="T1" fmla="*/ 79 h 117"/>
                  <a:gd name="T2" fmla="*/ 0 w 193"/>
                  <a:gd name="T3" fmla="*/ 117 h 117"/>
                  <a:gd name="T4" fmla="*/ 193 w 193"/>
                  <a:gd name="T5" fmla="*/ 38 h 117"/>
                  <a:gd name="T6" fmla="*/ 193 w 193"/>
                  <a:gd name="T7" fmla="*/ 0 h 117"/>
                  <a:gd name="T8" fmla="*/ 0 w 193"/>
                  <a:gd name="T9" fmla="*/ 79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3" h="117">
                    <a:moveTo>
                      <a:pt x="0" y="79"/>
                    </a:moveTo>
                    <a:lnTo>
                      <a:pt x="0" y="117"/>
                    </a:lnTo>
                    <a:lnTo>
                      <a:pt x="193" y="38"/>
                    </a:lnTo>
                    <a:lnTo>
                      <a:pt x="193" y="0"/>
                    </a:lnTo>
                    <a:lnTo>
                      <a:pt x="0" y="79"/>
                    </a:lnTo>
                    <a:close/>
                  </a:path>
                </a:pathLst>
              </a:custGeom>
              <a:solidFill>
                <a:srgbClr val="335C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" name="Freeform 12"/>
              <p:cNvSpPr>
                <a:spLocks/>
              </p:cNvSpPr>
              <p:nvPr/>
            </p:nvSpPr>
            <p:spPr bwMode="auto">
              <a:xfrm>
                <a:off x="5310198" y="1461309"/>
                <a:ext cx="1349377" cy="498481"/>
              </a:xfrm>
              <a:custGeom>
                <a:avLst/>
                <a:gdLst>
                  <a:gd name="T0" fmla="*/ 850 w 850"/>
                  <a:gd name="T1" fmla="*/ 142 h 314"/>
                  <a:gd name="T2" fmla="*/ 425 w 850"/>
                  <a:gd name="T3" fmla="*/ 314 h 314"/>
                  <a:gd name="T4" fmla="*/ 0 w 850"/>
                  <a:gd name="T5" fmla="*/ 142 h 314"/>
                  <a:gd name="T6" fmla="*/ 425 w 850"/>
                  <a:gd name="T7" fmla="*/ 0 h 314"/>
                  <a:gd name="T8" fmla="*/ 850 w 850"/>
                  <a:gd name="T9" fmla="*/ 142 h 3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50" h="314">
                    <a:moveTo>
                      <a:pt x="850" y="142"/>
                    </a:moveTo>
                    <a:lnTo>
                      <a:pt x="425" y="314"/>
                    </a:lnTo>
                    <a:lnTo>
                      <a:pt x="0" y="142"/>
                    </a:lnTo>
                    <a:lnTo>
                      <a:pt x="425" y="0"/>
                    </a:lnTo>
                    <a:lnTo>
                      <a:pt x="850" y="142"/>
                    </a:lnTo>
                    <a:close/>
                  </a:path>
                </a:pathLst>
              </a:custGeom>
              <a:solidFill>
                <a:srgbClr val="335C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" name="Freeform 13"/>
              <p:cNvSpPr>
                <a:spLocks/>
              </p:cNvSpPr>
              <p:nvPr/>
            </p:nvSpPr>
            <p:spPr bwMode="auto">
              <a:xfrm>
                <a:off x="5310198" y="1686737"/>
                <a:ext cx="674689" cy="304804"/>
              </a:xfrm>
              <a:custGeom>
                <a:avLst/>
                <a:gdLst>
                  <a:gd name="T0" fmla="*/ 425 w 425"/>
                  <a:gd name="T1" fmla="*/ 192 h 192"/>
                  <a:gd name="T2" fmla="*/ 0 w 425"/>
                  <a:gd name="T3" fmla="*/ 17 h 192"/>
                  <a:gd name="T4" fmla="*/ 0 w 425"/>
                  <a:gd name="T5" fmla="*/ 0 h 192"/>
                  <a:gd name="T6" fmla="*/ 425 w 425"/>
                  <a:gd name="T7" fmla="*/ 172 h 192"/>
                  <a:gd name="T8" fmla="*/ 425 w 425"/>
                  <a:gd name="T9" fmla="*/ 192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5" h="192">
                    <a:moveTo>
                      <a:pt x="425" y="192"/>
                    </a:moveTo>
                    <a:lnTo>
                      <a:pt x="0" y="17"/>
                    </a:lnTo>
                    <a:lnTo>
                      <a:pt x="0" y="0"/>
                    </a:lnTo>
                    <a:lnTo>
                      <a:pt x="425" y="172"/>
                    </a:lnTo>
                    <a:lnTo>
                      <a:pt x="425" y="192"/>
                    </a:lnTo>
                    <a:close/>
                  </a:path>
                </a:pathLst>
              </a:custGeom>
              <a:solidFill>
                <a:srgbClr val="0A35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" name="Freeform 14"/>
              <p:cNvSpPr>
                <a:spLocks/>
              </p:cNvSpPr>
              <p:nvPr/>
            </p:nvSpPr>
            <p:spPr bwMode="auto">
              <a:xfrm>
                <a:off x="5984887" y="1686737"/>
                <a:ext cx="674689" cy="304804"/>
              </a:xfrm>
              <a:custGeom>
                <a:avLst/>
                <a:gdLst>
                  <a:gd name="T0" fmla="*/ 0 w 425"/>
                  <a:gd name="T1" fmla="*/ 192 h 192"/>
                  <a:gd name="T2" fmla="*/ 425 w 425"/>
                  <a:gd name="T3" fmla="*/ 17 h 192"/>
                  <a:gd name="T4" fmla="*/ 425 w 425"/>
                  <a:gd name="T5" fmla="*/ 0 h 192"/>
                  <a:gd name="T6" fmla="*/ 0 w 425"/>
                  <a:gd name="T7" fmla="*/ 172 h 192"/>
                  <a:gd name="T8" fmla="*/ 0 w 425"/>
                  <a:gd name="T9" fmla="*/ 192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5" h="192">
                    <a:moveTo>
                      <a:pt x="0" y="192"/>
                    </a:moveTo>
                    <a:lnTo>
                      <a:pt x="425" y="17"/>
                    </a:lnTo>
                    <a:lnTo>
                      <a:pt x="425" y="0"/>
                    </a:lnTo>
                    <a:lnTo>
                      <a:pt x="0" y="172"/>
                    </a:lnTo>
                    <a:lnTo>
                      <a:pt x="0" y="192"/>
                    </a:lnTo>
                    <a:close/>
                  </a:path>
                </a:pathLst>
              </a:custGeom>
              <a:solidFill>
                <a:srgbClr val="0A35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" name="Freeform 15"/>
              <p:cNvSpPr>
                <a:spLocks/>
              </p:cNvSpPr>
              <p:nvPr/>
            </p:nvSpPr>
            <p:spPr bwMode="auto">
              <a:xfrm>
                <a:off x="6003937" y="1689912"/>
                <a:ext cx="336551" cy="487368"/>
              </a:xfrm>
              <a:custGeom>
                <a:avLst/>
                <a:gdLst>
                  <a:gd name="T0" fmla="*/ 192 w 212"/>
                  <a:gd name="T1" fmla="*/ 307 h 307"/>
                  <a:gd name="T2" fmla="*/ 193 w 212"/>
                  <a:gd name="T3" fmla="*/ 87 h 307"/>
                  <a:gd name="T4" fmla="*/ 0 w 212"/>
                  <a:gd name="T5" fmla="*/ 8 h 307"/>
                  <a:gd name="T6" fmla="*/ 11 w 212"/>
                  <a:gd name="T7" fmla="*/ 0 h 307"/>
                  <a:gd name="T8" fmla="*/ 212 w 212"/>
                  <a:gd name="T9" fmla="*/ 79 h 307"/>
                  <a:gd name="T10" fmla="*/ 212 w 212"/>
                  <a:gd name="T11" fmla="*/ 280 h 307"/>
                  <a:gd name="T12" fmla="*/ 192 w 212"/>
                  <a:gd name="T13" fmla="*/ 307 h 3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2" h="307">
                    <a:moveTo>
                      <a:pt x="192" y="307"/>
                    </a:moveTo>
                    <a:lnTo>
                      <a:pt x="193" y="87"/>
                    </a:lnTo>
                    <a:lnTo>
                      <a:pt x="0" y="8"/>
                    </a:lnTo>
                    <a:lnTo>
                      <a:pt x="11" y="0"/>
                    </a:lnTo>
                    <a:lnTo>
                      <a:pt x="212" y="79"/>
                    </a:lnTo>
                    <a:lnTo>
                      <a:pt x="212" y="280"/>
                    </a:lnTo>
                    <a:lnTo>
                      <a:pt x="192" y="307"/>
                    </a:lnTo>
                    <a:close/>
                  </a:path>
                </a:pathLst>
              </a:custGeom>
              <a:solidFill>
                <a:srgbClr val="F9A01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" name="Oval 17"/>
              <p:cNvSpPr>
                <a:spLocks noChangeArrowheads="1"/>
              </p:cNvSpPr>
              <p:nvPr/>
            </p:nvSpPr>
            <p:spPr bwMode="auto">
              <a:xfrm>
                <a:off x="5948374" y="1658162"/>
                <a:ext cx="74613" cy="47626"/>
              </a:xfrm>
              <a:prstGeom prst="ellipse">
                <a:avLst/>
              </a:prstGeom>
              <a:solidFill>
                <a:srgbClr val="0A35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2" name="组合 11"/>
          <p:cNvGrpSpPr/>
          <p:nvPr/>
        </p:nvGrpSpPr>
        <p:grpSpPr>
          <a:xfrm>
            <a:off x="7022470" y="1179505"/>
            <a:ext cx="2868182" cy="3691076"/>
            <a:chOff x="7022470" y="1179505"/>
            <a:chExt cx="2868182" cy="3691076"/>
          </a:xfrm>
        </p:grpSpPr>
        <p:grpSp>
          <p:nvGrpSpPr>
            <p:cNvPr id="11" name="组合 10"/>
            <p:cNvGrpSpPr/>
            <p:nvPr/>
          </p:nvGrpSpPr>
          <p:grpSpPr>
            <a:xfrm>
              <a:off x="7022470" y="1563757"/>
              <a:ext cx="2868182" cy="3306824"/>
              <a:chOff x="7022470" y="1563757"/>
              <a:chExt cx="2868182" cy="3306824"/>
            </a:xfrm>
          </p:grpSpPr>
          <p:pic>
            <p:nvPicPr>
              <p:cNvPr id="71" name="图片 70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backgroundRemoval t="9889" b="100000" l="9889" r="89972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022470" y="1563757"/>
                <a:ext cx="2868182" cy="2868181"/>
              </a:xfrm>
              <a:prstGeom prst="rect">
                <a:avLst/>
              </a:prstGeom>
            </p:spPr>
          </p:pic>
          <p:sp>
            <p:nvSpPr>
              <p:cNvPr id="89" name="圆角矩形 88"/>
              <p:cNvSpPr/>
              <p:nvPr/>
            </p:nvSpPr>
            <p:spPr>
              <a:xfrm>
                <a:off x="7476146" y="4330398"/>
                <a:ext cx="1913558" cy="533490"/>
              </a:xfrm>
              <a:prstGeom prst="round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文本框 89"/>
              <p:cNvSpPr txBox="1"/>
              <p:nvPr/>
            </p:nvSpPr>
            <p:spPr>
              <a:xfrm>
                <a:off x="7839656" y="4408916"/>
                <a:ext cx="1413099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b="1" dirty="0" smtClean="0">
                    <a:solidFill>
                      <a:schemeClr val="bg1"/>
                    </a:solidFill>
                    <a:latin typeface="方正准圆简体" panose="03000509000000000000" pitchFamily="65" charset="-122"/>
                    <a:ea typeface="方正准圆简体" panose="03000509000000000000" pitchFamily="65" charset="-122"/>
                  </a:rPr>
                  <a:t>毕业生</a:t>
                </a:r>
                <a:r>
                  <a:rPr lang="en-US" altLang="zh-CN" sz="2400" b="1" dirty="0" smtClean="0">
                    <a:solidFill>
                      <a:schemeClr val="bg1"/>
                    </a:solidFill>
                    <a:latin typeface="方正准圆简体" panose="03000509000000000000" pitchFamily="65" charset="-122"/>
                    <a:ea typeface="方正准圆简体" panose="03000509000000000000" pitchFamily="65" charset="-122"/>
                  </a:rPr>
                  <a:t>3</a:t>
                </a:r>
                <a:endParaRPr lang="zh-CN" altLang="en-US" sz="2400" b="1" dirty="0">
                  <a:solidFill>
                    <a:schemeClr val="bg1"/>
                  </a:solidFill>
                  <a:latin typeface="方正准圆简体" panose="03000509000000000000" pitchFamily="65" charset="-122"/>
                  <a:ea typeface="方正准圆简体" panose="03000509000000000000" pitchFamily="65" charset="-122"/>
                </a:endParaRPr>
              </a:p>
            </p:txBody>
          </p:sp>
        </p:grpSp>
        <p:grpSp>
          <p:nvGrpSpPr>
            <p:cNvPr id="108" name="组合 107"/>
            <p:cNvGrpSpPr/>
            <p:nvPr/>
          </p:nvGrpSpPr>
          <p:grpSpPr>
            <a:xfrm>
              <a:off x="7199527" y="1179505"/>
              <a:ext cx="2561199" cy="1346962"/>
              <a:chOff x="5310198" y="1461309"/>
              <a:chExt cx="1349378" cy="715971"/>
            </a:xfrm>
          </p:grpSpPr>
          <p:sp>
            <p:nvSpPr>
              <p:cNvPr id="109" name="Freeform 10"/>
              <p:cNvSpPr>
                <a:spLocks/>
              </p:cNvSpPr>
              <p:nvPr/>
            </p:nvSpPr>
            <p:spPr bwMode="auto">
              <a:xfrm>
                <a:off x="5678498" y="1861364"/>
                <a:ext cx="306388" cy="187327"/>
              </a:xfrm>
              <a:custGeom>
                <a:avLst/>
                <a:gdLst>
                  <a:gd name="T0" fmla="*/ 0 w 193"/>
                  <a:gd name="T1" fmla="*/ 39 h 118"/>
                  <a:gd name="T2" fmla="*/ 193 w 193"/>
                  <a:gd name="T3" fmla="*/ 118 h 118"/>
                  <a:gd name="T4" fmla="*/ 193 w 193"/>
                  <a:gd name="T5" fmla="*/ 80 h 118"/>
                  <a:gd name="T6" fmla="*/ 0 w 193"/>
                  <a:gd name="T7" fmla="*/ 0 h 118"/>
                  <a:gd name="T8" fmla="*/ 0 w 193"/>
                  <a:gd name="T9" fmla="*/ 39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3" h="118">
                    <a:moveTo>
                      <a:pt x="0" y="39"/>
                    </a:moveTo>
                    <a:lnTo>
                      <a:pt x="193" y="118"/>
                    </a:lnTo>
                    <a:lnTo>
                      <a:pt x="193" y="80"/>
                    </a:lnTo>
                    <a:lnTo>
                      <a:pt x="0" y="0"/>
                    </a:lnTo>
                    <a:lnTo>
                      <a:pt x="0" y="39"/>
                    </a:lnTo>
                    <a:close/>
                  </a:path>
                </a:pathLst>
              </a:custGeom>
              <a:solidFill>
                <a:srgbClr val="335C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" name="Freeform 11"/>
              <p:cNvSpPr>
                <a:spLocks/>
              </p:cNvSpPr>
              <p:nvPr/>
            </p:nvSpPr>
            <p:spPr bwMode="auto">
              <a:xfrm>
                <a:off x="5984887" y="1862952"/>
                <a:ext cx="306388" cy="185740"/>
              </a:xfrm>
              <a:custGeom>
                <a:avLst/>
                <a:gdLst>
                  <a:gd name="T0" fmla="*/ 0 w 193"/>
                  <a:gd name="T1" fmla="*/ 79 h 117"/>
                  <a:gd name="T2" fmla="*/ 0 w 193"/>
                  <a:gd name="T3" fmla="*/ 117 h 117"/>
                  <a:gd name="T4" fmla="*/ 193 w 193"/>
                  <a:gd name="T5" fmla="*/ 38 h 117"/>
                  <a:gd name="T6" fmla="*/ 193 w 193"/>
                  <a:gd name="T7" fmla="*/ 0 h 117"/>
                  <a:gd name="T8" fmla="*/ 0 w 193"/>
                  <a:gd name="T9" fmla="*/ 79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3" h="117">
                    <a:moveTo>
                      <a:pt x="0" y="79"/>
                    </a:moveTo>
                    <a:lnTo>
                      <a:pt x="0" y="117"/>
                    </a:lnTo>
                    <a:lnTo>
                      <a:pt x="193" y="38"/>
                    </a:lnTo>
                    <a:lnTo>
                      <a:pt x="193" y="0"/>
                    </a:lnTo>
                    <a:lnTo>
                      <a:pt x="0" y="79"/>
                    </a:lnTo>
                    <a:close/>
                  </a:path>
                </a:pathLst>
              </a:custGeom>
              <a:solidFill>
                <a:srgbClr val="335C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" name="Freeform 12"/>
              <p:cNvSpPr>
                <a:spLocks/>
              </p:cNvSpPr>
              <p:nvPr/>
            </p:nvSpPr>
            <p:spPr bwMode="auto">
              <a:xfrm>
                <a:off x="5310198" y="1461309"/>
                <a:ext cx="1349377" cy="498481"/>
              </a:xfrm>
              <a:custGeom>
                <a:avLst/>
                <a:gdLst>
                  <a:gd name="T0" fmla="*/ 850 w 850"/>
                  <a:gd name="T1" fmla="*/ 142 h 314"/>
                  <a:gd name="T2" fmla="*/ 425 w 850"/>
                  <a:gd name="T3" fmla="*/ 314 h 314"/>
                  <a:gd name="T4" fmla="*/ 0 w 850"/>
                  <a:gd name="T5" fmla="*/ 142 h 314"/>
                  <a:gd name="T6" fmla="*/ 425 w 850"/>
                  <a:gd name="T7" fmla="*/ 0 h 314"/>
                  <a:gd name="T8" fmla="*/ 850 w 850"/>
                  <a:gd name="T9" fmla="*/ 142 h 3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50" h="314">
                    <a:moveTo>
                      <a:pt x="850" y="142"/>
                    </a:moveTo>
                    <a:lnTo>
                      <a:pt x="425" y="314"/>
                    </a:lnTo>
                    <a:lnTo>
                      <a:pt x="0" y="142"/>
                    </a:lnTo>
                    <a:lnTo>
                      <a:pt x="425" y="0"/>
                    </a:lnTo>
                    <a:lnTo>
                      <a:pt x="850" y="142"/>
                    </a:lnTo>
                    <a:close/>
                  </a:path>
                </a:pathLst>
              </a:custGeom>
              <a:solidFill>
                <a:srgbClr val="335C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" name="Freeform 13"/>
              <p:cNvSpPr>
                <a:spLocks/>
              </p:cNvSpPr>
              <p:nvPr/>
            </p:nvSpPr>
            <p:spPr bwMode="auto">
              <a:xfrm>
                <a:off x="5310198" y="1686737"/>
                <a:ext cx="674689" cy="304804"/>
              </a:xfrm>
              <a:custGeom>
                <a:avLst/>
                <a:gdLst>
                  <a:gd name="T0" fmla="*/ 425 w 425"/>
                  <a:gd name="T1" fmla="*/ 192 h 192"/>
                  <a:gd name="T2" fmla="*/ 0 w 425"/>
                  <a:gd name="T3" fmla="*/ 17 h 192"/>
                  <a:gd name="T4" fmla="*/ 0 w 425"/>
                  <a:gd name="T5" fmla="*/ 0 h 192"/>
                  <a:gd name="T6" fmla="*/ 425 w 425"/>
                  <a:gd name="T7" fmla="*/ 172 h 192"/>
                  <a:gd name="T8" fmla="*/ 425 w 425"/>
                  <a:gd name="T9" fmla="*/ 192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5" h="192">
                    <a:moveTo>
                      <a:pt x="425" y="192"/>
                    </a:moveTo>
                    <a:lnTo>
                      <a:pt x="0" y="17"/>
                    </a:lnTo>
                    <a:lnTo>
                      <a:pt x="0" y="0"/>
                    </a:lnTo>
                    <a:lnTo>
                      <a:pt x="425" y="172"/>
                    </a:lnTo>
                    <a:lnTo>
                      <a:pt x="425" y="192"/>
                    </a:lnTo>
                    <a:close/>
                  </a:path>
                </a:pathLst>
              </a:custGeom>
              <a:solidFill>
                <a:srgbClr val="0A35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" name="Freeform 14"/>
              <p:cNvSpPr>
                <a:spLocks/>
              </p:cNvSpPr>
              <p:nvPr/>
            </p:nvSpPr>
            <p:spPr bwMode="auto">
              <a:xfrm>
                <a:off x="5984887" y="1686737"/>
                <a:ext cx="674689" cy="304804"/>
              </a:xfrm>
              <a:custGeom>
                <a:avLst/>
                <a:gdLst>
                  <a:gd name="T0" fmla="*/ 0 w 425"/>
                  <a:gd name="T1" fmla="*/ 192 h 192"/>
                  <a:gd name="T2" fmla="*/ 425 w 425"/>
                  <a:gd name="T3" fmla="*/ 17 h 192"/>
                  <a:gd name="T4" fmla="*/ 425 w 425"/>
                  <a:gd name="T5" fmla="*/ 0 h 192"/>
                  <a:gd name="T6" fmla="*/ 0 w 425"/>
                  <a:gd name="T7" fmla="*/ 172 h 192"/>
                  <a:gd name="T8" fmla="*/ 0 w 425"/>
                  <a:gd name="T9" fmla="*/ 192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5" h="192">
                    <a:moveTo>
                      <a:pt x="0" y="192"/>
                    </a:moveTo>
                    <a:lnTo>
                      <a:pt x="425" y="17"/>
                    </a:lnTo>
                    <a:lnTo>
                      <a:pt x="425" y="0"/>
                    </a:lnTo>
                    <a:lnTo>
                      <a:pt x="0" y="172"/>
                    </a:lnTo>
                    <a:lnTo>
                      <a:pt x="0" y="192"/>
                    </a:lnTo>
                    <a:close/>
                  </a:path>
                </a:pathLst>
              </a:custGeom>
              <a:solidFill>
                <a:srgbClr val="0A35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" name="Freeform 15"/>
              <p:cNvSpPr>
                <a:spLocks/>
              </p:cNvSpPr>
              <p:nvPr/>
            </p:nvSpPr>
            <p:spPr bwMode="auto">
              <a:xfrm>
                <a:off x="6003937" y="1689912"/>
                <a:ext cx="336551" cy="487368"/>
              </a:xfrm>
              <a:custGeom>
                <a:avLst/>
                <a:gdLst>
                  <a:gd name="T0" fmla="*/ 192 w 212"/>
                  <a:gd name="T1" fmla="*/ 307 h 307"/>
                  <a:gd name="T2" fmla="*/ 193 w 212"/>
                  <a:gd name="T3" fmla="*/ 87 h 307"/>
                  <a:gd name="T4" fmla="*/ 0 w 212"/>
                  <a:gd name="T5" fmla="*/ 8 h 307"/>
                  <a:gd name="T6" fmla="*/ 11 w 212"/>
                  <a:gd name="T7" fmla="*/ 0 h 307"/>
                  <a:gd name="T8" fmla="*/ 212 w 212"/>
                  <a:gd name="T9" fmla="*/ 79 h 307"/>
                  <a:gd name="T10" fmla="*/ 212 w 212"/>
                  <a:gd name="T11" fmla="*/ 280 h 307"/>
                  <a:gd name="T12" fmla="*/ 192 w 212"/>
                  <a:gd name="T13" fmla="*/ 307 h 3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2" h="307">
                    <a:moveTo>
                      <a:pt x="192" y="307"/>
                    </a:moveTo>
                    <a:lnTo>
                      <a:pt x="193" y="87"/>
                    </a:lnTo>
                    <a:lnTo>
                      <a:pt x="0" y="8"/>
                    </a:lnTo>
                    <a:lnTo>
                      <a:pt x="11" y="0"/>
                    </a:lnTo>
                    <a:lnTo>
                      <a:pt x="212" y="79"/>
                    </a:lnTo>
                    <a:lnTo>
                      <a:pt x="212" y="280"/>
                    </a:lnTo>
                    <a:lnTo>
                      <a:pt x="192" y="307"/>
                    </a:lnTo>
                    <a:close/>
                  </a:path>
                </a:pathLst>
              </a:custGeom>
              <a:solidFill>
                <a:srgbClr val="F9A01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" name="Oval 17"/>
              <p:cNvSpPr>
                <a:spLocks noChangeArrowheads="1"/>
              </p:cNvSpPr>
              <p:nvPr/>
            </p:nvSpPr>
            <p:spPr bwMode="auto">
              <a:xfrm>
                <a:off x="5948374" y="1658162"/>
                <a:ext cx="74613" cy="47626"/>
              </a:xfrm>
              <a:prstGeom prst="ellipse">
                <a:avLst/>
              </a:prstGeom>
              <a:solidFill>
                <a:srgbClr val="0A35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5" name="Rectangle 463"/>
          <p:cNvSpPr>
            <a:spLocks noChangeArrowheads="1"/>
          </p:cNvSpPr>
          <p:nvPr/>
        </p:nvSpPr>
        <p:spPr bwMode="auto">
          <a:xfrm>
            <a:off x="-1654" y="5758008"/>
            <a:ext cx="12193653" cy="1106706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" name="文本框 51"/>
          <p:cNvSpPr txBox="1"/>
          <p:nvPr/>
        </p:nvSpPr>
        <p:spPr>
          <a:xfrm>
            <a:off x="2681745" y="5987312"/>
            <a:ext cx="104765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迷你简汉真广标" panose="02010609000101010101" pitchFamily="49" charset="-122"/>
                <a:ea typeface="迷你简汉真广标" panose="02010609000101010101" pitchFamily="49" charset="-122"/>
              </a:rPr>
              <a:t>听听我身边的毕业生眼中的大学吧</a:t>
            </a:r>
            <a:endParaRPr lang="zh-CN" altLang="en-US" sz="3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迷你简汉真广标" panose="02010609000101010101" pitchFamily="49" charset="-122"/>
              <a:ea typeface="迷你简汉真广标" panose="0201060900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81575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25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25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" dur="25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5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" dur="25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5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" dur="25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5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2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" presetClass="exit" presetSubtype="2" accel="28000" decel="36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 animBg="1"/>
      <p:bldP spid="52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3731</TotalTime>
  <Words>810</Words>
  <Application>Microsoft Office PowerPoint</Application>
  <PresentationFormat>自定义</PresentationFormat>
  <Paragraphs>220</Paragraphs>
  <Slides>48</Slides>
  <Notes>6</Notes>
  <HiddenSlides>0</HiddenSlides>
  <MMClips>1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48</vt:i4>
      </vt:variant>
    </vt:vector>
  </HeadingPairs>
  <TitlesOfParts>
    <vt:vector size="57" baseType="lpstr">
      <vt:lpstr>Arial</vt:lpstr>
      <vt:lpstr>宋体</vt:lpstr>
      <vt:lpstr>微软雅黑</vt:lpstr>
      <vt:lpstr>Calibri Light</vt:lpstr>
      <vt:lpstr>Calibri</vt:lpstr>
      <vt:lpstr>迷你简汉真广标</vt:lpstr>
      <vt:lpstr>华康海报体W12</vt:lpstr>
      <vt:lpstr>方正准圆简体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张俊业</dc:creator>
  <cp:lastModifiedBy>YANGS</cp:lastModifiedBy>
  <cp:revision>326</cp:revision>
  <dcterms:created xsi:type="dcterms:W3CDTF">2014-06-24T01:59:49Z</dcterms:created>
  <dcterms:modified xsi:type="dcterms:W3CDTF">2014-12-28T04:03:04Z</dcterms:modified>
</cp:coreProperties>
</file>