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9" r:id="rId2"/>
    <p:sldId id="258" r:id="rId3"/>
    <p:sldId id="261" r:id="rId4"/>
    <p:sldId id="280" r:id="rId5"/>
    <p:sldId id="286" r:id="rId6"/>
    <p:sldId id="285" r:id="rId7"/>
    <p:sldId id="262" r:id="rId8"/>
    <p:sldId id="283" r:id="rId9"/>
    <p:sldId id="287" r:id="rId10"/>
    <p:sldId id="263" r:id="rId11"/>
    <p:sldId id="267" r:id="rId12"/>
    <p:sldId id="288" r:id="rId13"/>
    <p:sldId id="264" r:id="rId14"/>
    <p:sldId id="275" r:id="rId15"/>
    <p:sldId id="274" r:id="rId16"/>
    <p:sldId id="289" r:id="rId17"/>
    <p:sldId id="276" r:id="rId18"/>
    <p:sldId id="1127" r:id="rId19"/>
    <p:sldId id="200757849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4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350" y="774"/>
      </p:cViewPr>
      <p:guideLst>
        <p:guide orient="horz" pos="2160"/>
        <p:guide pos="7265"/>
        <p:guide pos="3840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3D913-4A1C-4AA8-906F-AE6EA68C8C01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9B578E-9703-406C-BEC1-B004535BE6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70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4913630"/>
            <a:chOff x="0" y="0"/>
            <a:chExt cx="12192000" cy="4660776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12192000" cy="4660776"/>
              <a:chOff x="0" y="0"/>
              <a:chExt cx="12192000" cy="4660776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0" y="0"/>
                <a:ext cx="12192000" cy="32048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800000">
                <a:off x="0" y="3204838"/>
                <a:ext cx="12192000" cy="1455938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0" y="2627790"/>
              <a:ext cx="6096000" cy="160241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6096000" y="2627790"/>
              <a:ext cx="6096000" cy="160241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圆角矩形 14"/>
          <p:cNvSpPr/>
          <p:nvPr/>
        </p:nvSpPr>
        <p:spPr>
          <a:xfrm>
            <a:off x="1436765" y="5353546"/>
            <a:ext cx="2743199" cy="548878"/>
          </a:xfrm>
          <a:prstGeom prst="roundRect">
            <a:avLst>
              <a:gd name="adj" fmla="val 50000"/>
            </a:avLst>
          </a:prstGeom>
          <a:solidFill>
            <a:srgbClr val="204B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0" name="Picture 2" descr="Free vector wax stamp transparent set realistic 3d collection of isolated wax seal images with empty circle space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1500" t="49910" r="35300" b="28021"/>
          <a:stretch>
            <a:fillRect/>
          </a:stretch>
        </p:blipFill>
        <p:spPr bwMode="auto">
          <a:xfrm>
            <a:off x="5299710" y="3856990"/>
            <a:ext cx="1503045" cy="177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占位符 22"/>
          <p:cNvSpPr>
            <a:spLocks noGrp="1"/>
          </p:cNvSpPr>
          <p:nvPr>
            <p:ph type="body" sz="quarter" idx="13" hasCustomPrompt="1"/>
          </p:nvPr>
        </p:nvSpPr>
        <p:spPr>
          <a:xfrm>
            <a:off x="5592694" y="4454515"/>
            <a:ext cx="981075" cy="45878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请输入</a:t>
            </a:r>
            <a:r>
              <a:rPr lang="en-US" altLang="zh-CN"/>
              <a:t>LOGO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4" hasCustomPrompt="1"/>
          </p:nvPr>
        </p:nvSpPr>
        <p:spPr>
          <a:xfrm>
            <a:off x="2497394" y="1789043"/>
            <a:ext cx="6872748" cy="1775460"/>
          </a:xfrm>
        </p:spPr>
        <p:txBody>
          <a:bodyPr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请在此输入标题</a:t>
            </a:r>
          </a:p>
        </p:txBody>
      </p:sp>
      <p:sp>
        <p:nvSpPr>
          <p:cNvPr id="29" name="圆角矩形 14"/>
          <p:cNvSpPr/>
          <p:nvPr userDrawn="1"/>
        </p:nvSpPr>
        <p:spPr>
          <a:xfrm>
            <a:off x="7879512" y="5353546"/>
            <a:ext cx="2743199" cy="548878"/>
          </a:xfrm>
          <a:prstGeom prst="roundRect">
            <a:avLst>
              <a:gd name="adj" fmla="val 50000"/>
            </a:avLst>
          </a:prstGeom>
          <a:solidFill>
            <a:srgbClr val="204B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文本占位符 31"/>
          <p:cNvSpPr>
            <a:spLocks noGrp="1"/>
          </p:cNvSpPr>
          <p:nvPr>
            <p:ph type="body" sz="quarter" idx="16" hasCustomPrompt="1"/>
          </p:nvPr>
        </p:nvSpPr>
        <p:spPr>
          <a:xfrm>
            <a:off x="8065249" y="5455041"/>
            <a:ext cx="2371725" cy="345889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请输入答辩人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1600315" y="5425338"/>
            <a:ext cx="2416099" cy="4052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请输入答辩老师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5" name="组合 4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0" name="组合 9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24" name="组合 23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6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8" name="文本框 107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174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 flipH="1" flipV="1">
            <a:off x="-1" y="6492874"/>
            <a:ext cx="12192000" cy="365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0" y="0"/>
            <a:ext cx="12192000" cy="2391626"/>
            <a:chOff x="0" y="0"/>
            <a:chExt cx="12192000" cy="2391626"/>
          </a:xfrm>
        </p:grpSpPr>
        <p:sp>
          <p:nvSpPr>
            <p:cNvPr id="9" name="矩形 8"/>
            <p:cNvSpPr/>
            <p:nvPr/>
          </p:nvSpPr>
          <p:spPr>
            <a:xfrm flipH="1" flipV="1">
              <a:off x="0" y="1534925"/>
              <a:ext cx="12192000" cy="85670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0800000" flipH="1" flipV="1">
              <a:off x="0" y="0"/>
              <a:ext cx="12192000" cy="153492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 flipH="1" flipV="1">
            <a:off x="6096000" y="453926"/>
            <a:ext cx="6096000" cy="168935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0" y="453926"/>
            <a:ext cx="6096000" cy="168935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Free vector wax stamp transparent set realistic 3d collection of isolated wax seal images with empty circle space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1500" t="49910" r="35300" b="28021"/>
          <a:stretch>
            <a:fillRect/>
          </a:stretch>
        </p:blipFill>
        <p:spPr bwMode="auto">
          <a:xfrm>
            <a:off x="1263446" y="2893271"/>
            <a:ext cx="1503045" cy="177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占位符 22"/>
          <p:cNvSpPr>
            <a:spLocks noGrp="1"/>
          </p:cNvSpPr>
          <p:nvPr>
            <p:ph type="body" sz="quarter" idx="13" hasCustomPrompt="1"/>
          </p:nvPr>
        </p:nvSpPr>
        <p:spPr>
          <a:xfrm>
            <a:off x="1556430" y="3557056"/>
            <a:ext cx="981075" cy="39091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序号</a:t>
            </a:r>
          </a:p>
        </p:txBody>
      </p:sp>
      <p:sp>
        <p:nvSpPr>
          <p:cNvPr id="14" name="文本占位符 24"/>
          <p:cNvSpPr>
            <a:spLocks noGrp="1"/>
          </p:cNvSpPr>
          <p:nvPr>
            <p:ph type="body" sz="quarter" idx="14" hasCustomPrompt="1"/>
          </p:nvPr>
        </p:nvSpPr>
        <p:spPr>
          <a:xfrm rot="10800000" flipH="1" flipV="1">
            <a:off x="3365500" y="1312885"/>
            <a:ext cx="5539961" cy="1127675"/>
          </a:xfrm>
        </p:spPr>
        <p:txBody>
          <a:bodyPr>
            <a:norm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请在此输入目录</a:t>
            </a:r>
          </a:p>
        </p:txBody>
      </p:sp>
      <p:pic>
        <p:nvPicPr>
          <p:cNvPr id="19" name="Picture 2" descr="Free vector wax stamp transparent set realistic 3d collection of isolated wax seal images with empty circle space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1500" t="49910" r="35300" b="28021"/>
          <a:stretch>
            <a:fillRect/>
          </a:stretch>
        </p:blipFill>
        <p:spPr bwMode="auto">
          <a:xfrm>
            <a:off x="3914758" y="2893271"/>
            <a:ext cx="1503045" cy="177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占位符 22"/>
          <p:cNvSpPr>
            <a:spLocks noGrp="1"/>
          </p:cNvSpPr>
          <p:nvPr>
            <p:ph type="body" sz="quarter" idx="15" hasCustomPrompt="1"/>
          </p:nvPr>
        </p:nvSpPr>
        <p:spPr>
          <a:xfrm>
            <a:off x="4203505" y="3557056"/>
            <a:ext cx="981075" cy="390915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序号</a:t>
            </a:r>
          </a:p>
        </p:txBody>
      </p:sp>
      <p:pic>
        <p:nvPicPr>
          <p:cNvPr id="21" name="Picture 2" descr="Free vector wax stamp transparent set realistic 3d collection of isolated wax seal images with empty circle space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1500" t="49910" r="35300" b="28021"/>
          <a:stretch>
            <a:fillRect/>
          </a:stretch>
        </p:blipFill>
        <p:spPr bwMode="auto">
          <a:xfrm>
            <a:off x="6494318" y="2893271"/>
            <a:ext cx="1503045" cy="177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占位符 22"/>
          <p:cNvSpPr>
            <a:spLocks noGrp="1"/>
          </p:cNvSpPr>
          <p:nvPr>
            <p:ph type="body" sz="quarter" idx="16" hasCustomPrompt="1"/>
          </p:nvPr>
        </p:nvSpPr>
        <p:spPr>
          <a:xfrm>
            <a:off x="6787302" y="3557056"/>
            <a:ext cx="981075" cy="390915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序号</a:t>
            </a:r>
          </a:p>
        </p:txBody>
      </p:sp>
      <p:pic>
        <p:nvPicPr>
          <p:cNvPr id="23" name="Picture 2" descr="Free vector wax stamp transparent set realistic 3d collection of isolated wax seal images with empty circle space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1500" t="49910" r="35300" b="28021"/>
          <a:stretch>
            <a:fillRect/>
          </a:stretch>
        </p:blipFill>
        <p:spPr bwMode="auto">
          <a:xfrm>
            <a:off x="9351880" y="2893271"/>
            <a:ext cx="1503045" cy="177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占位符 22"/>
          <p:cNvSpPr>
            <a:spLocks noGrp="1"/>
          </p:cNvSpPr>
          <p:nvPr>
            <p:ph type="body" sz="quarter" idx="17" hasCustomPrompt="1"/>
          </p:nvPr>
        </p:nvSpPr>
        <p:spPr>
          <a:xfrm>
            <a:off x="9644864" y="3557056"/>
            <a:ext cx="981075" cy="390915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序号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8" hasCustomPrompt="1"/>
          </p:nvPr>
        </p:nvSpPr>
        <p:spPr>
          <a:xfrm>
            <a:off x="987234" y="4669111"/>
            <a:ext cx="2055467" cy="663575"/>
          </a:xfrm>
        </p:spPr>
        <p:txBody>
          <a:bodyPr/>
          <a:lstStyle>
            <a:lvl1pPr marL="0" indent="0" algn="ctr">
              <a:lnSpc>
                <a:spcPct val="120000"/>
              </a:lnSpc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请输入标题</a:t>
            </a:r>
          </a:p>
        </p:txBody>
      </p:sp>
      <p:sp>
        <p:nvSpPr>
          <p:cNvPr id="27" name="文本占位符 25"/>
          <p:cNvSpPr>
            <a:spLocks noGrp="1"/>
          </p:cNvSpPr>
          <p:nvPr>
            <p:ph type="body" sz="quarter" idx="19" hasCustomPrompt="1"/>
          </p:nvPr>
        </p:nvSpPr>
        <p:spPr>
          <a:xfrm>
            <a:off x="3638547" y="4669111"/>
            <a:ext cx="2055467" cy="663575"/>
          </a:xfrm>
        </p:spPr>
        <p:txBody>
          <a:bodyPr/>
          <a:lstStyle>
            <a:lvl1pPr marL="0" indent="0" algn="ctr">
              <a:lnSpc>
                <a:spcPct val="120000"/>
              </a:lnSpc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请输入标题</a:t>
            </a:r>
          </a:p>
        </p:txBody>
      </p:sp>
      <p:sp>
        <p:nvSpPr>
          <p:cNvPr id="28" name="文本占位符 25"/>
          <p:cNvSpPr>
            <a:spLocks noGrp="1"/>
          </p:cNvSpPr>
          <p:nvPr>
            <p:ph type="body" sz="quarter" idx="20" hasCustomPrompt="1"/>
          </p:nvPr>
        </p:nvSpPr>
        <p:spPr>
          <a:xfrm>
            <a:off x="6289861" y="4669111"/>
            <a:ext cx="2055467" cy="663575"/>
          </a:xfrm>
        </p:spPr>
        <p:txBody>
          <a:bodyPr/>
          <a:lstStyle>
            <a:lvl1pPr marL="0" indent="0" algn="ctr">
              <a:lnSpc>
                <a:spcPct val="120000"/>
              </a:lnSpc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请输入标题</a:t>
            </a:r>
          </a:p>
        </p:txBody>
      </p:sp>
      <p:sp>
        <p:nvSpPr>
          <p:cNvPr id="29" name="文本占位符 25"/>
          <p:cNvSpPr>
            <a:spLocks noGrp="1"/>
          </p:cNvSpPr>
          <p:nvPr>
            <p:ph type="body" sz="quarter" idx="21" hasCustomPrompt="1"/>
          </p:nvPr>
        </p:nvSpPr>
        <p:spPr>
          <a:xfrm>
            <a:off x="9147423" y="4669111"/>
            <a:ext cx="2055467" cy="663575"/>
          </a:xfrm>
        </p:spPr>
        <p:txBody>
          <a:bodyPr/>
          <a:lstStyle>
            <a:lvl1pPr marL="0" indent="0" algn="ctr">
              <a:lnSpc>
                <a:spcPct val="120000"/>
              </a:lnSpc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请输入标题</a:t>
            </a:r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31" name="页脚占位符 30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rot="5400000">
            <a:off x="2804050" y="-2804055"/>
            <a:ext cx="6876001" cy="12484100"/>
            <a:chOff x="-5" y="-15154180"/>
            <a:chExt cx="12224001" cy="22207004"/>
          </a:xfrm>
        </p:grpSpPr>
        <p:sp>
          <p:nvSpPr>
            <p:cNvPr id="9" name="矩形 8"/>
            <p:cNvSpPr/>
            <p:nvPr/>
          </p:nvSpPr>
          <p:spPr>
            <a:xfrm flipH="1" flipV="1">
              <a:off x="-5" y="1534928"/>
              <a:ext cx="12223997" cy="551789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0800000" flipH="1" flipV="1">
              <a:off x="0" y="0"/>
              <a:ext cx="12192000" cy="153492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6096000" y="453926"/>
              <a:ext cx="6096000" cy="168935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453926"/>
              <a:ext cx="6096000" cy="168935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 userDrawn="1"/>
          </p:nvSpPr>
          <p:spPr>
            <a:xfrm flipH="1" flipV="1">
              <a:off x="-1" y="-15154180"/>
              <a:ext cx="12223997" cy="12199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4" name="文本占位符 24"/>
          <p:cNvSpPr>
            <a:spLocks noGrp="1"/>
          </p:cNvSpPr>
          <p:nvPr>
            <p:ph type="body" sz="quarter" idx="14" hasCustomPrompt="1"/>
          </p:nvPr>
        </p:nvSpPr>
        <p:spPr>
          <a:xfrm rot="10800000" flipH="1" flipV="1">
            <a:off x="4681108" y="3139034"/>
            <a:ext cx="5539961" cy="1127675"/>
          </a:xfrm>
        </p:spPr>
        <p:txBody>
          <a:bodyPr>
            <a:normAutofit/>
          </a:bodyPr>
          <a:lstStyle>
            <a:lvl1pPr marL="0" indent="0" algn="ctr">
              <a:buNone/>
              <a:defRPr sz="5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请在此输入标题</a:t>
            </a:r>
          </a:p>
        </p:txBody>
      </p:sp>
      <p:pic>
        <p:nvPicPr>
          <p:cNvPr id="23" name="Picture 2" descr="Free vector wax stamp transparent set realistic 3d collection of isolated wax seal images with empty circle space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1500" t="49910" r="35300" b="28021"/>
          <a:stretch>
            <a:fillRect/>
          </a:stretch>
        </p:blipFill>
        <p:spPr bwMode="auto">
          <a:xfrm>
            <a:off x="3123139" y="2617225"/>
            <a:ext cx="1503045" cy="177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占位符 22"/>
          <p:cNvSpPr>
            <a:spLocks noGrp="1"/>
          </p:cNvSpPr>
          <p:nvPr>
            <p:ph type="body" sz="quarter" idx="17" hasCustomPrompt="1"/>
          </p:nvPr>
        </p:nvSpPr>
        <p:spPr>
          <a:xfrm>
            <a:off x="608014" y="1520824"/>
            <a:ext cx="2445750" cy="426974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99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序号</a:t>
            </a:r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22"/>
          </p:nvPr>
        </p:nvSpPr>
        <p:spPr>
          <a:xfrm>
            <a:off x="838200" y="6356350"/>
            <a:ext cx="2452279" cy="326595"/>
          </a:xfrm>
        </p:spPr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31" name="页脚占位符 30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 rot="10800000" flipH="1" flipV="1">
            <a:off x="0" y="6676667"/>
            <a:ext cx="12192000" cy="1796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文本占位符 24"/>
          <p:cNvSpPr>
            <a:spLocks noGrp="1"/>
          </p:cNvSpPr>
          <p:nvPr userDrawn="1">
            <p:ph type="body" sz="quarter" idx="14" hasCustomPrompt="1"/>
          </p:nvPr>
        </p:nvSpPr>
        <p:spPr>
          <a:xfrm rot="10800000" flipH="1" flipV="1">
            <a:off x="1013306" y="393151"/>
            <a:ext cx="10502901" cy="50855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请在此输入标题</a:t>
            </a:r>
          </a:p>
        </p:txBody>
      </p:sp>
      <p:pic>
        <p:nvPicPr>
          <p:cNvPr id="23" name="Picture 2" descr="Free vector wax stamp transparent set realistic 3d collection of isolated wax seal images with empty circle space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1500" t="49910" r="35300" b="28021"/>
          <a:stretch>
            <a:fillRect/>
          </a:stretch>
        </p:blipFill>
        <p:spPr bwMode="auto">
          <a:xfrm>
            <a:off x="298005" y="213548"/>
            <a:ext cx="721616" cy="85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日期占位符 29"/>
          <p:cNvSpPr>
            <a:spLocks noGrp="1"/>
          </p:cNvSpPr>
          <p:nvPr userDrawn="1">
            <p:ph type="dt" sz="half" idx="22"/>
          </p:nvPr>
        </p:nvSpPr>
        <p:spPr>
          <a:xfrm>
            <a:off x="838200" y="6350073"/>
            <a:ext cx="2452279" cy="326595"/>
          </a:xfrm>
        </p:spPr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31" name="页脚占位符 30"/>
          <p:cNvSpPr>
            <a:spLocks noGrp="1"/>
          </p:cNvSpPr>
          <p:nvPr userDrawn="1">
            <p:ph type="ftr" sz="quarter" idx="2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灯片编号占位符 31"/>
          <p:cNvSpPr>
            <a:spLocks noGrp="1"/>
          </p:cNvSpPr>
          <p:nvPr userDrawn="1">
            <p:ph type="sldNum" sz="quarter" idx="24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A688F-F0B1-4EC9-8234-F5931CE66FFC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BBAE6-E18B-4D15-87AB-1C947D5A6C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学校</a:t>
            </a:r>
            <a:r>
              <a:rPr lang="en-US" altLang="zh-CN"/>
              <a:t>LOGO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深蓝色简约风</a:t>
            </a:r>
            <a:endParaRPr lang="en-US" altLang="zh-CN"/>
          </a:p>
          <a:p>
            <a:r>
              <a:rPr lang="zh-CN" altLang="en-US"/>
              <a:t>毕业论文答辩模板</a:t>
            </a:r>
          </a:p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答辩人 ：啊米米米米</a:t>
            </a:r>
          </a:p>
          <a:p>
            <a:r>
              <a:rPr lang="zh-CN" altLang="en-US"/>
              <a:t>答辩人：啊米米米米</a:t>
            </a:r>
          </a:p>
          <a:p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指导老师 ：米老师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研究方法与过程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研究方法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1013306" y="1771418"/>
            <a:ext cx="2334576" cy="3740381"/>
            <a:chOff x="1013306" y="1771418"/>
            <a:chExt cx="2334576" cy="3740381"/>
          </a:xfrm>
        </p:grpSpPr>
        <p:sp>
          <p:nvSpPr>
            <p:cNvPr id="21" name="矩形 20"/>
            <p:cNvSpPr/>
            <p:nvPr/>
          </p:nvSpPr>
          <p:spPr>
            <a:xfrm>
              <a:off x="1013306" y="1771418"/>
              <a:ext cx="2334576" cy="3740381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1129669" y="3143285"/>
              <a:ext cx="2101850" cy="415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23" name="文本框 21"/>
            <p:cNvSpPr txBox="1"/>
            <p:nvPr/>
          </p:nvSpPr>
          <p:spPr>
            <a:xfrm>
              <a:off x="1129669" y="3644900"/>
              <a:ext cx="2101850" cy="1439048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795545" y="2149387"/>
              <a:ext cx="745490" cy="745490"/>
              <a:chOff x="2970" y="3203"/>
              <a:chExt cx="1174" cy="117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970" y="3203"/>
                <a:ext cx="1174" cy="117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+mn-ea"/>
                </a:endParaRPr>
              </a:p>
            </p:txBody>
          </p:sp>
          <p:sp>
            <p:nvSpPr>
              <p:cNvPr id="26" name="图形 7"/>
              <p:cNvSpPr>
                <a:spLocks noEditPoints="1"/>
              </p:cNvSpPr>
              <p:nvPr/>
            </p:nvSpPr>
            <p:spPr bwMode="auto">
              <a:xfrm>
                <a:off x="3360" y="3526"/>
                <a:ext cx="394" cy="527"/>
              </a:xfrm>
              <a:custGeom>
                <a:avLst/>
                <a:gdLst>
                  <a:gd name="T0" fmla="*/ 173 w 188"/>
                  <a:gd name="T1" fmla="*/ 16 h 251"/>
                  <a:gd name="T2" fmla="*/ 188 w 188"/>
                  <a:gd name="T3" fmla="*/ 16 h 251"/>
                  <a:gd name="T4" fmla="*/ 188 w 188"/>
                  <a:gd name="T5" fmla="*/ 0 h 251"/>
                  <a:gd name="T6" fmla="*/ 0 w 188"/>
                  <a:gd name="T7" fmla="*/ 0 h 251"/>
                  <a:gd name="T8" fmla="*/ 0 w 188"/>
                  <a:gd name="T9" fmla="*/ 16 h 251"/>
                  <a:gd name="T10" fmla="*/ 15 w 188"/>
                  <a:gd name="T11" fmla="*/ 16 h 251"/>
                  <a:gd name="T12" fmla="*/ 15 w 188"/>
                  <a:gd name="T13" fmla="*/ 31 h 251"/>
                  <a:gd name="T14" fmla="*/ 23 w 188"/>
                  <a:gd name="T15" fmla="*/ 31 h 251"/>
                  <a:gd name="T16" fmla="*/ 48 w 188"/>
                  <a:gd name="T17" fmla="*/ 118 h 251"/>
                  <a:gd name="T18" fmla="*/ 61 w 188"/>
                  <a:gd name="T19" fmla="*/ 126 h 251"/>
                  <a:gd name="T20" fmla="*/ 48 w 188"/>
                  <a:gd name="T21" fmla="*/ 134 h 251"/>
                  <a:gd name="T22" fmla="*/ 23 w 188"/>
                  <a:gd name="T23" fmla="*/ 220 h 251"/>
                  <a:gd name="T24" fmla="*/ 15 w 188"/>
                  <a:gd name="T25" fmla="*/ 220 h 251"/>
                  <a:gd name="T26" fmla="*/ 15 w 188"/>
                  <a:gd name="T27" fmla="*/ 236 h 251"/>
                  <a:gd name="T28" fmla="*/ 0 w 188"/>
                  <a:gd name="T29" fmla="*/ 236 h 251"/>
                  <a:gd name="T30" fmla="*/ 0 w 188"/>
                  <a:gd name="T31" fmla="*/ 251 h 251"/>
                  <a:gd name="T32" fmla="*/ 188 w 188"/>
                  <a:gd name="T33" fmla="*/ 251 h 251"/>
                  <a:gd name="T34" fmla="*/ 188 w 188"/>
                  <a:gd name="T35" fmla="*/ 236 h 251"/>
                  <a:gd name="T36" fmla="*/ 173 w 188"/>
                  <a:gd name="T37" fmla="*/ 236 h 251"/>
                  <a:gd name="T38" fmla="*/ 173 w 188"/>
                  <a:gd name="T39" fmla="*/ 220 h 251"/>
                  <a:gd name="T40" fmla="*/ 165 w 188"/>
                  <a:gd name="T41" fmla="*/ 220 h 251"/>
                  <a:gd name="T42" fmla="*/ 140 w 188"/>
                  <a:gd name="T43" fmla="*/ 134 h 251"/>
                  <a:gd name="T44" fmla="*/ 127 w 188"/>
                  <a:gd name="T45" fmla="*/ 126 h 251"/>
                  <a:gd name="T46" fmla="*/ 140 w 188"/>
                  <a:gd name="T47" fmla="*/ 118 h 251"/>
                  <a:gd name="T48" fmla="*/ 165 w 188"/>
                  <a:gd name="T49" fmla="*/ 31 h 251"/>
                  <a:gd name="T50" fmla="*/ 173 w 188"/>
                  <a:gd name="T51" fmla="*/ 31 h 251"/>
                  <a:gd name="T52" fmla="*/ 173 w 188"/>
                  <a:gd name="T53" fmla="*/ 16 h 251"/>
                  <a:gd name="T54" fmla="*/ 131 w 188"/>
                  <a:gd name="T55" fmla="*/ 105 h 251"/>
                  <a:gd name="T56" fmla="*/ 110 w 188"/>
                  <a:gd name="T57" fmla="*/ 116 h 251"/>
                  <a:gd name="T58" fmla="*/ 110 w 188"/>
                  <a:gd name="T59" fmla="*/ 136 h 251"/>
                  <a:gd name="T60" fmla="*/ 131 w 188"/>
                  <a:gd name="T61" fmla="*/ 146 h 251"/>
                  <a:gd name="T62" fmla="*/ 150 w 188"/>
                  <a:gd name="T63" fmla="*/ 217 h 251"/>
                  <a:gd name="T64" fmla="*/ 148 w 188"/>
                  <a:gd name="T65" fmla="*/ 220 h 251"/>
                  <a:gd name="T66" fmla="*/ 132 w 188"/>
                  <a:gd name="T67" fmla="*/ 220 h 251"/>
                  <a:gd name="T68" fmla="*/ 120 w 188"/>
                  <a:gd name="T69" fmla="*/ 183 h 251"/>
                  <a:gd name="T70" fmla="*/ 102 w 188"/>
                  <a:gd name="T71" fmla="*/ 174 h 251"/>
                  <a:gd name="T72" fmla="*/ 102 w 188"/>
                  <a:gd name="T73" fmla="*/ 109 h 251"/>
                  <a:gd name="T74" fmla="*/ 128 w 188"/>
                  <a:gd name="T75" fmla="*/ 98 h 251"/>
                  <a:gd name="T76" fmla="*/ 143 w 188"/>
                  <a:gd name="T77" fmla="*/ 79 h 251"/>
                  <a:gd name="T78" fmla="*/ 46 w 188"/>
                  <a:gd name="T79" fmla="*/ 79 h 251"/>
                  <a:gd name="T80" fmla="*/ 60 w 188"/>
                  <a:gd name="T81" fmla="*/ 98 h 251"/>
                  <a:gd name="T82" fmla="*/ 86 w 188"/>
                  <a:gd name="T83" fmla="*/ 109 h 251"/>
                  <a:gd name="T84" fmla="*/ 86 w 188"/>
                  <a:gd name="T85" fmla="*/ 174 h 251"/>
                  <a:gd name="T86" fmla="*/ 68 w 188"/>
                  <a:gd name="T87" fmla="*/ 183 h 251"/>
                  <a:gd name="T88" fmla="*/ 56 w 188"/>
                  <a:gd name="T89" fmla="*/ 220 h 251"/>
                  <a:gd name="T90" fmla="*/ 40 w 188"/>
                  <a:gd name="T91" fmla="*/ 220 h 251"/>
                  <a:gd name="T92" fmla="*/ 38 w 188"/>
                  <a:gd name="T93" fmla="*/ 217 h 251"/>
                  <a:gd name="T94" fmla="*/ 57 w 188"/>
                  <a:gd name="T95" fmla="*/ 146 h 251"/>
                  <a:gd name="T96" fmla="*/ 78 w 188"/>
                  <a:gd name="T97" fmla="*/ 136 h 251"/>
                  <a:gd name="T98" fmla="*/ 78 w 188"/>
                  <a:gd name="T99" fmla="*/ 116 h 251"/>
                  <a:gd name="T100" fmla="*/ 57 w 188"/>
                  <a:gd name="T101" fmla="*/ 105 h 251"/>
                  <a:gd name="T102" fmla="*/ 38 w 188"/>
                  <a:gd name="T103" fmla="*/ 34 h 251"/>
                  <a:gd name="T104" fmla="*/ 40 w 188"/>
                  <a:gd name="T105" fmla="*/ 31 h 251"/>
                  <a:gd name="T106" fmla="*/ 148 w 188"/>
                  <a:gd name="T107" fmla="*/ 31 h 251"/>
                  <a:gd name="T108" fmla="*/ 150 w 188"/>
                  <a:gd name="T109" fmla="*/ 34 h 251"/>
                  <a:gd name="T110" fmla="*/ 131 w 188"/>
                  <a:gd name="T111" fmla="*/ 10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251">
                    <a:moveTo>
                      <a:pt x="173" y="16"/>
                    </a:moveTo>
                    <a:cubicBezTo>
                      <a:pt x="188" y="16"/>
                      <a:pt x="188" y="16"/>
                      <a:pt x="188" y="16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12" y="62"/>
                      <a:pt x="21" y="98"/>
                      <a:pt x="48" y="118"/>
                    </a:cubicBezTo>
                    <a:cubicBezTo>
                      <a:pt x="52" y="121"/>
                      <a:pt x="56" y="123"/>
                      <a:pt x="61" y="126"/>
                    </a:cubicBezTo>
                    <a:cubicBezTo>
                      <a:pt x="56" y="128"/>
                      <a:pt x="52" y="130"/>
                      <a:pt x="48" y="134"/>
                    </a:cubicBezTo>
                    <a:cubicBezTo>
                      <a:pt x="21" y="154"/>
                      <a:pt x="12" y="189"/>
                      <a:pt x="23" y="220"/>
                    </a:cubicBezTo>
                    <a:cubicBezTo>
                      <a:pt x="15" y="220"/>
                      <a:pt x="15" y="220"/>
                      <a:pt x="15" y="220"/>
                    </a:cubicBezTo>
                    <a:cubicBezTo>
                      <a:pt x="15" y="236"/>
                      <a:pt x="15" y="236"/>
                      <a:pt x="15" y="236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188" y="251"/>
                      <a:pt x="188" y="251"/>
                      <a:pt x="188" y="251"/>
                    </a:cubicBezTo>
                    <a:cubicBezTo>
                      <a:pt x="188" y="236"/>
                      <a:pt x="188" y="236"/>
                      <a:pt x="188" y="236"/>
                    </a:cubicBezTo>
                    <a:cubicBezTo>
                      <a:pt x="173" y="236"/>
                      <a:pt x="173" y="236"/>
                      <a:pt x="173" y="236"/>
                    </a:cubicBezTo>
                    <a:cubicBezTo>
                      <a:pt x="173" y="220"/>
                      <a:pt x="173" y="220"/>
                      <a:pt x="173" y="220"/>
                    </a:cubicBezTo>
                    <a:cubicBezTo>
                      <a:pt x="165" y="220"/>
                      <a:pt x="165" y="220"/>
                      <a:pt x="165" y="220"/>
                    </a:cubicBezTo>
                    <a:cubicBezTo>
                      <a:pt x="177" y="189"/>
                      <a:pt x="167" y="154"/>
                      <a:pt x="140" y="134"/>
                    </a:cubicBezTo>
                    <a:cubicBezTo>
                      <a:pt x="136" y="130"/>
                      <a:pt x="132" y="128"/>
                      <a:pt x="127" y="126"/>
                    </a:cubicBezTo>
                    <a:cubicBezTo>
                      <a:pt x="132" y="123"/>
                      <a:pt x="136" y="121"/>
                      <a:pt x="140" y="118"/>
                    </a:cubicBezTo>
                    <a:cubicBezTo>
                      <a:pt x="167" y="98"/>
                      <a:pt x="177" y="62"/>
                      <a:pt x="165" y="31"/>
                    </a:cubicBezTo>
                    <a:cubicBezTo>
                      <a:pt x="173" y="31"/>
                      <a:pt x="173" y="31"/>
                      <a:pt x="173" y="31"/>
                    </a:cubicBezTo>
                    <a:lnTo>
                      <a:pt x="173" y="16"/>
                    </a:lnTo>
                    <a:close/>
                    <a:moveTo>
                      <a:pt x="131" y="105"/>
                    </a:moveTo>
                    <a:cubicBezTo>
                      <a:pt x="124" y="110"/>
                      <a:pt x="117" y="114"/>
                      <a:pt x="110" y="116"/>
                    </a:cubicBezTo>
                    <a:cubicBezTo>
                      <a:pt x="110" y="136"/>
                      <a:pt x="110" y="136"/>
                      <a:pt x="110" y="136"/>
                    </a:cubicBezTo>
                    <a:cubicBezTo>
                      <a:pt x="117" y="138"/>
                      <a:pt x="124" y="141"/>
                      <a:pt x="131" y="146"/>
                    </a:cubicBezTo>
                    <a:cubicBezTo>
                      <a:pt x="152" y="163"/>
                      <a:pt x="160" y="192"/>
                      <a:pt x="150" y="217"/>
                    </a:cubicBezTo>
                    <a:cubicBezTo>
                      <a:pt x="148" y="220"/>
                      <a:pt x="148" y="220"/>
                      <a:pt x="148" y="220"/>
                    </a:cubicBezTo>
                    <a:cubicBezTo>
                      <a:pt x="132" y="220"/>
                      <a:pt x="132" y="220"/>
                      <a:pt x="132" y="220"/>
                    </a:cubicBezTo>
                    <a:cubicBezTo>
                      <a:pt x="135" y="207"/>
                      <a:pt x="131" y="193"/>
                      <a:pt x="120" y="183"/>
                    </a:cubicBezTo>
                    <a:cubicBezTo>
                      <a:pt x="115" y="178"/>
                      <a:pt x="109" y="175"/>
                      <a:pt x="102" y="174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11" y="108"/>
                      <a:pt x="120" y="104"/>
                      <a:pt x="128" y="98"/>
                    </a:cubicBezTo>
                    <a:cubicBezTo>
                      <a:pt x="134" y="93"/>
                      <a:pt x="139" y="86"/>
                      <a:pt x="143" y="79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49" y="86"/>
                      <a:pt x="54" y="93"/>
                      <a:pt x="60" y="98"/>
                    </a:cubicBezTo>
                    <a:cubicBezTo>
                      <a:pt x="68" y="104"/>
                      <a:pt x="77" y="108"/>
                      <a:pt x="86" y="109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79" y="175"/>
                      <a:pt x="73" y="178"/>
                      <a:pt x="68" y="183"/>
                    </a:cubicBezTo>
                    <a:cubicBezTo>
                      <a:pt x="57" y="193"/>
                      <a:pt x="53" y="207"/>
                      <a:pt x="56" y="220"/>
                    </a:cubicBezTo>
                    <a:cubicBezTo>
                      <a:pt x="40" y="220"/>
                      <a:pt x="40" y="220"/>
                      <a:pt x="40" y="220"/>
                    </a:cubicBezTo>
                    <a:cubicBezTo>
                      <a:pt x="38" y="217"/>
                      <a:pt x="38" y="217"/>
                      <a:pt x="38" y="217"/>
                    </a:cubicBezTo>
                    <a:cubicBezTo>
                      <a:pt x="28" y="192"/>
                      <a:pt x="36" y="163"/>
                      <a:pt x="57" y="146"/>
                    </a:cubicBezTo>
                    <a:cubicBezTo>
                      <a:pt x="64" y="141"/>
                      <a:pt x="71" y="138"/>
                      <a:pt x="78" y="136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1" y="114"/>
                      <a:pt x="64" y="110"/>
                      <a:pt x="57" y="105"/>
                    </a:cubicBezTo>
                    <a:cubicBezTo>
                      <a:pt x="36" y="89"/>
                      <a:pt x="28" y="60"/>
                      <a:pt x="38" y="34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148" y="31"/>
                      <a:pt x="148" y="31"/>
                      <a:pt x="148" y="31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60" y="60"/>
                      <a:pt x="152" y="89"/>
                      <a:pt x="131" y="1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3623577" y="1771418"/>
            <a:ext cx="2334576" cy="3740381"/>
            <a:chOff x="3623577" y="1771418"/>
            <a:chExt cx="2334576" cy="3740381"/>
          </a:xfrm>
        </p:grpSpPr>
        <p:sp>
          <p:nvSpPr>
            <p:cNvPr id="57" name="矩形 56"/>
            <p:cNvSpPr/>
            <p:nvPr/>
          </p:nvSpPr>
          <p:spPr>
            <a:xfrm>
              <a:off x="3623577" y="1771418"/>
              <a:ext cx="2334576" cy="3740381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58" name="文本框 16"/>
            <p:cNvSpPr txBox="1"/>
            <p:nvPr/>
          </p:nvSpPr>
          <p:spPr>
            <a:xfrm>
              <a:off x="3739940" y="3143285"/>
              <a:ext cx="2101850" cy="415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59" name="文本框 21"/>
            <p:cNvSpPr txBox="1"/>
            <p:nvPr/>
          </p:nvSpPr>
          <p:spPr>
            <a:xfrm>
              <a:off x="3739940" y="3644900"/>
              <a:ext cx="2101850" cy="1439048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405816" y="2149387"/>
              <a:ext cx="745490" cy="745490"/>
              <a:chOff x="4405816" y="2149069"/>
              <a:chExt cx="745490" cy="74549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405816" y="2149069"/>
                <a:ext cx="745490" cy="7454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+mn-ea"/>
                </a:endParaRPr>
              </a:p>
            </p:txBody>
          </p:sp>
          <p:sp>
            <p:nvSpPr>
              <p:cNvPr id="79" name="图形 2"/>
              <p:cNvSpPr/>
              <p:nvPr/>
            </p:nvSpPr>
            <p:spPr bwMode="auto">
              <a:xfrm>
                <a:off x="4624256" y="2367509"/>
                <a:ext cx="308610" cy="3086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ea"/>
                  <a:sym typeface="Gill Sans" charset="0"/>
                </a:endParaRPr>
              </a:p>
            </p:txBody>
          </p:sp>
          <p:sp>
            <p:nvSpPr>
              <p:cNvPr id="80" name="图形 1"/>
              <p:cNvSpPr/>
              <p:nvPr/>
            </p:nvSpPr>
            <p:spPr bwMode="auto">
              <a:xfrm>
                <a:off x="4748716" y="2415769"/>
                <a:ext cx="73025" cy="7239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ea"/>
                  <a:sym typeface="Gill Sans" charset="0"/>
                </a:endParaRP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6233848" y="1771418"/>
            <a:ext cx="2334576" cy="3740381"/>
            <a:chOff x="6233848" y="1771418"/>
            <a:chExt cx="2334576" cy="3740381"/>
          </a:xfrm>
        </p:grpSpPr>
        <p:sp>
          <p:nvSpPr>
            <p:cNvPr id="71" name="矩形 70"/>
            <p:cNvSpPr/>
            <p:nvPr/>
          </p:nvSpPr>
          <p:spPr>
            <a:xfrm>
              <a:off x="6233848" y="1771418"/>
              <a:ext cx="2334576" cy="3740381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72" name="文本框 16"/>
            <p:cNvSpPr txBox="1"/>
            <p:nvPr/>
          </p:nvSpPr>
          <p:spPr>
            <a:xfrm>
              <a:off x="6350211" y="3143285"/>
              <a:ext cx="2101850" cy="415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73" name="文本框 21"/>
            <p:cNvSpPr txBox="1"/>
            <p:nvPr/>
          </p:nvSpPr>
          <p:spPr>
            <a:xfrm>
              <a:off x="6350211" y="3644900"/>
              <a:ext cx="2101850" cy="1439048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7016087" y="2149387"/>
              <a:ext cx="745490" cy="745490"/>
              <a:chOff x="10523" y="3203"/>
              <a:chExt cx="1174" cy="1174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10523" y="3203"/>
                <a:ext cx="1174" cy="117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+mn-ea"/>
                </a:endParaRPr>
              </a:p>
            </p:txBody>
          </p:sp>
          <p:sp>
            <p:nvSpPr>
              <p:cNvPr id="84" name="图形 59"/>
              <p:cNvSpPr/>
              <p:nvPr/>
            </p:nvSpPr>
            <p:spPr bwMode="auto">
              <a:xfrm>
                <a:off x="10845" y="3526"/>
                <a:ext cx="530" cy="528"/>
              </a:xfrm>
              <a:custGeom>
                <a:avLst/>
                <a:gdLst>
                  <a:gd name="T0" fmla="+- 0 10794 23"/>
                  <a:gd name="T1" fmla="*/ T0 w 21543"/>
                  <a:gd name="T2" fmla="*/ 10800 h 21600"/>
                  <a:gd name="T3" fmla="+- 0 10794 23"/>
                  <a:gd name="T4" fmla="*/ T3 w 21543"/>
                  <a:gd name="T5" fmla="*/ 10800 h 21600"/>
                  <a:gd name="T6" fmla="+- 0 10794 23"/>
                  <a:gd name="T7" fmla="*/ T6 w 21543"/>
                  <a:gd name="T8" fmla="*/ 10800 h 21600"/>
                  <a:gd name="T9" fmla="+- 0 10794 23"/>
                  <a:gd name="T10" fmla="*/ T9 w 2154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3" h="21600">
                    <a:moveTo>
                      <a:pt x="16976" y="19986"/>
                    </a:moveTo>
                    <a:lnTo>
                      <a:pt x="11226" y="17680"/>
                    </a:lnTo>
                    <a:cubicBezTo>
                      <a:pt x="11088" y="17626"/>
                      <a:pt x="10946" y="17608"/>
                      <a:pt x="10806" y="17600"/>
                    </a:cubicBezTo>
                    <a:lnTo>
                      <a:pt x="19660" y="3837"/>
                    </a:lnTo>
                    <a:cubicBezTo>
                      <a:pt x="19660" y="3837"/>
                      <a:pt x="16976" y="19986"/>
                      <a:pt x="16976" y="19986"/>
                    </a:cubicBezTo>
                    <a:close/>
                    <a:moveTo>
                      <a:pt x="6859" y="16244"/>
                    </a:moveTo>
                    <a:cubicBezTo>
                      <a:pt x="6858" y="16242"/>
                      <a:pt x="6855" y="16240"/>
                      <a:pt x="6854" y="16238"/>
                    </a:cubicBezTo>
                    <a:lnTo>
                      <a:pt x="19606" y="2552"/>
                    </a:lnTo>
                    <a:lnTo>
                      <a:pt x="8735" y="19536"/>
                    </a:lnTo>
                    <a:cubicBezTo>
                      <a:pt x="8735" y="19536"/>
                      <a:pt x="6859" y="16244"/>
                      <a:pt x="6859" y="16244"/>
                    </a:cubicBezTo>
                    <a:close/>
                    <a:moveTo>
                      <a:pt x="2111" y="14024"/>
                    </a:moveTo>
                    <a:lnTo>
                      <a:pt x="17712" y="3595"/>
                    </a:lnTo>
                    <a:lnTo>
                      <a:pt x="6369" y="15770"/>
                    </a:lnTo>
                    <a:cubicBezTo>
                      <a:pt x="6309" y="15734"/>
                      <a:pt x="6256" y="15687"/>
                      <a:pt x="6190" y="15660"/>
                    </a:cubicBezTo>
                    <a:cubicBezTo>
                      <a:pt x="6190" y="15660"/>
                      <a:pt x="2111" y="14024"/>
                      <a:pt x="2111" y="14024"/>
                    </a:cubicBezTo>
                    <a:close/>
                    <a:moveTo>
                      <a:pt x="21234" y="108"/>
                    </a:moveTo>
                    <a:cubicBezTo>
                      <a:pt x="21123" y="35"/>
                      <a:pt x="20996" y="0"/>
                      <a:pt x="20868" y="0"/>
                    </a:cubicBezTo>
                    <a:cubicBezTo>
                      <a:pt x="20738" y="0"/>
                      <a:pt x="20608" y="36"/>
                      <a:pt x="20495" y="113"/>
                    </a:cubicBezTo>
                    <a:lnTo>
                      <a:pt x="299" y="13613"/>
                    </a:lnTo>
                    <a:cubicBezTo>
                      <a:pt x="91" y="13751"/>
                      <a:pt x="-23" y="13995"/>
                      <a:pt x="3" y="14244"/>
                    </a:cubicBezTo>
                    <a:cubicBezTo>
                      <a:pt x="28" y="14494"/>
                      <a:pt x="190" y="14708"/>
                      <a:pt x="422" y="14801"/>
                    </a:cubicBezTo>
                    <a:lnTo>
                      <a:pt x="5689" y="16914"/>
                    </a:lnTo>
                    <a:lnTo>
                      <a:pt x="8166" y="21259"/>
                    </a:lnTo>
                    <a:cubicBezTo>
                      <a:pt x="8284" y="21468"/>
                      <a:pt x="8505" y="21597"/>
                      <a:pt x="8743" y="21599"/>
                    </a:cubicBezTo>
                    <a:lnTo>
                      <a:pt x="8751" y="21599"/>
                    </a:lnTo>
                    <a:cubicBezTo>
                      <a:pt x="8987" y="21599"/>
                      <a:pt x="9206" y="21474"/>
                      <a:pt x="9328" y="21271"/>
                    </a:cubicBezTo>
                    <a:lnTo>
                      <a:pt x="10726" y="18934"/>
                    </a:lnTo>
                    <a:lnTo>
                      <a:pt x="17253" y="21551"/>
                    </a:lnTo>
                    <a:cubicBezTo>
                      <a:pt x="17332" y="21584"/>
                      <a:pt x="17418" y="21599"/>
                      <a:pt x="17502" y="21599"/>
                    </a:cubicBezTo>
                    <a:cubicBezTo>
                      <a:pt x="17617" y="21599"/>
                      <a:pt x="17731" y="21571"/>
                      <a:pt x="17832" y="21512"/>
                    </a:cubicBezTo>
                    <a:cubicBezTo>
                      <a:pt x="18010" y="21412"/>
                      <a:pt x="18133" y="21238"/>
                      <a:pt x="18167" y="21035"/>
                    </a:cubicBezTo>
                    <a:lnTo>
                      <a:pt x="21533" y="785"/>
                    </a:lnTo>
                    <a:cubicBezTo>
                      <a:pt x="21576" y="520"/>
                      <a:pt x="21459" y="254"/>
                      <a:pt x="21234" y="10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ea"/>
                  <a:sym typeface="Gill Sans" charset="0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8844120" y="1771418"/>
            <a:ext cx="2334576" cy="3740381"/>
            <a:chOff x="8844120" y="1771418"/>
            <a:chExt cx="2334576" cy="3740381"/>
          </a:xfrm>
        </p:grpSpPr>
        <p:sp>
          <p:nvSpPr>
            <p:cNvPr id="50" name="矩形 49"/>
            <p:cNvSpPr/>
            <p:nvPr/>
          </p:nvSpPr>
          <p:spPr>
            <a:xfrm>
              <a:off x="8844120" y="1771418"/>
              <a:ext cx="2334576" cy="3740381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51" name="文本框 16"/>
            <p:cNvSpPr txBox="1"/>
            <p:nvPr/>
          </p:nvSpPr>
          <p:spPr>
            <a:xfrm>
              <a:off x="8960483" y="3143285"/>
              <a:ext cx="2101850" cy="415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52" name="文本框 21"/>
            <p:cNvSpPr txBox="1"/>
            <p:nvPr/>
          </p:nvSpPr>
          <p:spPr>
            <a:xfrm>
              <a:off x="8960483" y="3644900"/>
              <a:ext cx="2101850" cy="1439048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9626359" y="2149387"/>
              <a:ext cx="745490" cy="745490"/>
              <a:chOff x="14300" y="3203"/>
              <a:chExt cx="1174" cy="1174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4300" y="3203"/>
                <a:ext cx="1174" cy="117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+mn-ea"/>
                </a:endParaRPr>
              </a:p>
            </p:txBody>
          </p:sp>
          <p:sp>
            <p:nvSpPr>
              <p:cNvPr id="87" name="图形 12"/>
              <p:cNvSpPr/>
              <p:nvPr/>
            </p:nvSpPr>
            <p:spPr bwMode="auto">
              <a:xfrm>
                <a:off x="14643" y="3548"/>
                <a:ext cx="488" cy="486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ea"/>
                  <a:sym typeface="Gill Sans" charset="0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研究过程</a:t>
            </a:r>
          </a:p>
        </p:txBody>
      </p:sp>
      <p:sp>
        <p:nvSpPr>
          <p:cNvPr id="3" name="任意多边形 20"/>
          <p:cNvSpPr/>
          <p:nvPr/>
        </p:nvSpPr>
        <p:spPr>
          <a:xfrm>
            <a:off x="2048510" y="2707323"/>
            <a:ext cx="8037195" cy="1905000"/>
          </a:xfrm>
          <a:custGeom>
            <a:avLst/>
            <a:gdLst>
              <a:gd name="connisteX0" fmla="*/ 0 w 8037195"/>
              <a:gd name="connsiteY0" fmla="*/ 0 h 1428750"/>
              <a:gd name="connisteX1" fmla="*/ 2054225 w 8037195"/>
              <a:gd name="connsiteY1" fmla="*/ 1428750 h 1428750"/>
              <a:gd name="connisteX2" fmla="*/ 4077970 w 8037195"/>
              <a:gd name="connsiteY2" fmla="*/ 0 h 1428750"/>
              <a:gd name="connisteX3" fmla="*/ 5982970 w 8037195"/>
              <a:gd name="connsiteY3" fmla="*/ 1339215 h 1428750"/>
              <a:gd name="connisteX4" fmla="*/ 8037195 w 8037195"/>
              <a:gd name="connsiteY4" fmla="*/ 74295 h 14287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37195" h="1428750">
                <a:moveTo>
                  <a:pt x="0" y="0"/>
                </a:moveTo>
                <a:lnTo>
                  <a:pt x="2054225" y="1428750"/>
                </a:lnTo>
                <a:lnTo>
                  <a:pt x="4077970" y="0"/>
                </a:lnTo>
                <a:lnTo>
                  <a:pt x="5982970" y="1339215"/>
                </a:lnTo>
                <a:lnTo>
                  <a:pt x="8037195" y="74295"/>
                </a:lnTo>
              </a:path>
            </a:pathLst>
          </a:custGeom>
          <a:noFill/>
          <a:ln>
            <a:solidFill>
              <a:srgbClr val="6172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4" name="矩形: 剪去对角 3"/>
          <p:cNvSpPr/>
          <p:nvPr/>
        </p:nvSpPr>
        <p:spPr>
          <a:xfrm>
            <a:off x="9270365" y="2413318"/>
            <a:ext cx="1624330" cy="1276350"/>
          </a:xfrm>
          <a:prstGeom prst="snip2Diag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762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5" name="矩形: 剪去对角 4"/>
          <p:cNvSpPr/>
          <p:nvPr/>
        </p:nvSpPr>
        <p:spPr>
          <a:xfrm>
            <a:off x="5272405" y="2413318"/>
            <a:ext cx="1624330" cy="1276350"/>
          </a:xfrm>
          <a:prstGeom prst="snip2Diag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762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6" name="矩形: 剪去对角 5"/>
          <p:cNvSpPr/>
          <p:nvPr/>
        </p:nvSpPr>
        <p:spPr>
          <a:xfrm>
            <a:off x="3273425" y="3736023"/>
            <a:ext cx="1624330" cy="1276350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accent1"/>
            </a:solidFill>
          </a:ln>
          <a:effectLst>
            <a:outerShdw blurRad="762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7" name="矩形: 剪去对角 6"/>
          <p:cNvSpPr/>
          <p:nvPr/>
        </p:nvSpPr>
        <p:spPr>
          <a:xfrm>
            <a:off x="1266825" y="2413318"/>
            <a:ext cx="1624330" cy="1276350"/>
          </a:xfrm>
          <a:prstGeom prst="snip2Diag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762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8" name="矩形: 剪去对角 7"/>
          <p:cNvSpPr/>
          <p:nvPr/>
        </p:nvSpPr>
        <p:spPr>
          <a:xfrm>
            <a:off x="7271385" y="3736023"/>
            <a:ext cx="1624330" cy="1276350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accent1"/>
            </a:solidFill>
          </a:ln>
          <a:effectLst>
            <a:outerShdw blurRad="762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9" name="文本框 29"/>
          <p:cNvSpPr txBox="1"/>
          <p:nvPr/>
        </p:nvSpPr>
        <p:spPr>
          <a:xfrm>
            <a:off x="9491980" y="2697550"/>
            <a:ext cx="11811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rPr>
              <a:t>关键词内容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10" name="文本框 25"/>
          <p:cNvSpPr txBox="1"/>
          <p:nvPr/>
        </p:nvSpPr>
        <p:spPr>
          <a:xfrm>
            <a:off x="7367270" y="4020255"/>
            <a:ext cx="143256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spc="-15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rPr>
              <a:t>关键词</a:t>
            </a:r>
            <a:endParaRPr lang="en-US" altLang="zh-CN" sz="2000" spc="-150">
              <a:solidFill>
                <a:schemeClr val="accent1"/>
              </a:solidFill>
              <a:latin typeface="+mj-ea"/>
              <a:ea typeface="+mj-ea"/>
              <a:cs typeface="阿里巴巴普惠体 R" panose="00020600040101010101" pitchFamily="18" charset="-122"/>
              <a:sym typeface="+mn-lt"/>
            </a:endParaRPr>
          </a:p>
          <a:p>
            <a:pPr algn="ctr"/>
            <a:r>
              <a:rPr lang="zh-CN" altLang="en-US" sz="2000" spc="-15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rPr>
              <a:t>内容</a:t>
            </a:r>
            <a:endParaRPr lang="zh-CN" altLang="en-US" sz="2000" spc="-150" dirty="0">
              <a:solidFill>
                <a:schemeClr val="accent1"/>
              </a:solidFill>
              <a:latin typeface="+mj-ea"/>
              <a:ea typeface="+mj-ea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11" name="文本框 21"/>
          <p:cNvSpPr txBox="1"/>
          <p:nvPr/>
        </p:nvSpPr>
        <p:spPr>
          <a:xfrm>
            <a:off x="5494020" y="2697550"/>
            <a:ext cx="11811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rPr>
              <a:t>关键词内容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12" name="文本框 16"/>
          <p:cNvSpPr txBox="1"/>
          <p:nvPr/>
        </p:nvSpPr>
        <p:spPr>
          <a:xfrm>
            <a:off x="3495040" y="4020255"/>
            <a:ext cx="11811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rPr>
              <a:t>关键词内容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96060" y="2697550"/>
            <a:ext cx="11811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rPr>
              <a:t>关键词内容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14" name="文本框 53"/>
          <p:cNvSpPr txBox="1"/>
          <p:nvPr/>
        </p:nvSpPr>
        <p:spPr>
          <a:xfrm>
            <a:off x="1127125" y="1297654"/>
            <a:ext cx="1910080" cy="1094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汉仪旗黑-55简" panose="00020600040101010101" charset="-128"/>
              </a:rPr>
              <a:t>单击此处输入你的正文，请尽量言简意赅的阐述观点。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汉仪旗黑-55简" panose="00020600040101010101" charset="-128"/>
            </a:endParaRPr>
          </a:p>
        </p:txBody>
      </p:sp>
      <p:sp>
        <p:nvSpPr>
          <p:cNvPr id="19" name="文本框 53">
            <a:extLst>
              <a:ext uri="{FF2B5EF4-FFF2-40B4-BE49-F238E27FC236}">
                <a16:creationId xmlns:a16="http://schemas.microsoft.com/office/drawing/2014/main" id="{B502056C-E24F-1F9D-4F79-C82875564290}"/>
              </a:ext>
            </a:extLst>
          </p:cNvPr>
          <p:cNvSpPr txBox="1"/>
          <p:nvPr/>
        </p:nvSpPr>
        <p:spPr>
          <a:xfrm>
            <a:off x="5112067" y="1297654"/>
            <a:ext cx="1910080" cy="1094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汉仪旗黑-55简" panose="00020600040101010101" charset="-128"/>
              </a:rPr>
              <a:t>单击此处输入你的正文，请尽量言简意赅的阐述观点。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汉仪旗黑-55简" panose="00020600040101010101" charset="-128"/>
            </a:endParaRPr>
          </a:p>
        </p:txBody>
      </p:sp>
      <p:sp>
        <p:nvSpPr>
          <p:cNvPr id="20" name="文本框 53">
            <a:extLst>
              <a:ext uri="{FF2B5EF4-FFF2-40B4-BE49-F238E27FC236}">
                <a16:creationId xmlns:a16="http://schemas.microsoft.com/office/drawing/2014/main" id="{10D648FC-D7FF-0A98-9477-EE7838A1998C}"/>
              </a:ext>
            </a:extLst>
          </p:cNvPr>
          <p:cNvSpPr txBox="1"/>
          <p:nvPr/>
        </p:nvSpPr>
        <p:spPr>
          <a:xfrm>
            <a:off x="9097009" y="1297654"/>
            <a:ext cx="1910080" cy="1094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汉仪旗黑-55简" panose="00020600040101010101" charset="-128"/>
              </a:rPr>
              <a:t>单击此处输入你的正文，请尽量言简意赅的阐述观点。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汉仪旗黑-55简" panose="00020600040101010101" charset="-128"/>
            </a:endParaRPr>
          </a:p>
        </p:txBody>
      </p:sp>
      <p:sp>
        <p:nvSpPr>
          <p:cNvPr id="21" name="文本框 53">
            <a:extLst>
              <a:ext uri="{FF2B5EF4-FFF2-40B4-BE49-F238E27FC236}">
                <a16:creationId xmlns:a16="http://schemas.microsoft.com/office/drawing/2014/main" id="{1506322F-51AA-62AC-BA1A-FCBAF23B3F08}"/>
              </a:ext>
            </a:extLst>
          </p:cNvPr>
          <p:cNvSpPr txBox="1"/>
          <p:nvPr/>
        </p:nvSpPr>
        <p:spPr>
          <a:xfrm>
            <a:off x="3319780" y="5012373"/>
            <a:ext cx="1910080" cy="1094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汉仪旗黑-55简" panose="00020600040101010101" charset="-128"/>
              </a:rPr>
              <a:t>单击此处输入你的正文，请尽量言简意赅的阐述观点。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汉仪旗黑-55简" panose="00020600040101010101" charset="-128"/>
            </a:endParaRPr>
          </a:p>
        </p:txBody>
      </p:sp>
      <p:sp>
        <p:nvSpPr>
          <p:cNvPr id="22" name="文本框 53">
            <a:extLst>
              <a:ext uri="{FF2B5EF4-FFF2-40B4-BE49-F238E27FC236}">
                <a16:creationId xmlns:a16="http://schemas.microsoft.com/office/drawing/2014/main" id="{0C28A682-6609-0D12-73F7-42485D081062}"/>
              </a:ext>
            </a:extLst>
          </p:cNvPr>
          <p:cNvSpPr txBox="1"/>
          <p:nvPr/>
        </p:nvSpPr>
        <p:spPr>
          <a:xfrm>
            <a:off x="7312660" y="5012373"/>
            <a:ext cx="1910080" cy="1094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汉仪旗黑-55简" panose="00020600040101010101" charset="-128"/>
              </a:rPr>
              <a:t>单击此处输入你的正文，请尽量言简意赅的阐述观点。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研究总结及致谢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228493" y="1097042"/>
            <a:ext cx="4092807" cy="2270045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762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/>
          </a:p>
        </p:txBody>
      </p:sp>
      <p:sp>
        <p:nvSpPr>
          <p:cNvPr id="13" name="矩形 12"/>
          <p:cNvSpPr/>
          <p:nvPr/>
        </p:nvSpPr>
        <p:spPr>
          <a:xfrm>
            <a:off x="5867399" y="3866833"/>
            <a:ext cx="5082690" cy="2270045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762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研究成果</a:t>
            </a:r>
          </a:p>
        </p:txBody>
      </p:sp>
      <p:sp>
        <p:nvSpPr>
          <p:cNvPr id="3" name="文本框 21"/>
          <p:cNvSpPr txBox="1"/>
          <p:nvPr/>
        </p:nvSpPr>
        <p:spPr>
          <a:xfrm>
            <a:off x="1561465" y="1819593"/>
            <a:ext cx="3620135" cy="1162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汉仪君黑-45简" panose="020B0604020202020204" charset="-122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4" name="文本框 13"/>
          <p:cNvSpPr txBox="1"/>
          <p:nvPr/>
        </p:nvSpPr>
        <p:spPr>
          <a:xfrm>
            <a:off x="1561465" y="1419483"/>
            <a:ext cx="2312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sz="2000">
                <a:solidFill>
                  <a:srgbClr val="204B8C"/>
                </a:solidFill>
                <a:latin typeface="+mj-ea"/>
                <a:ea typeface="+mj-ea"/>
                <a:cs typeface="汉仪旗黑-55简" panose="00020600040101010101" charset="-128"/>
                <a:sym typeface="汉仪旗黑-55简" panose="00020600040101010101" charset="-128"/>
              </a:rPr>
              <a:t>请添加小标题</a:t>
            </a:r>
          </a:p>
        </p:txBody>
      </p:sp>
      <p:sp>
        <p:nvSpPr>
          <p:cNvPr id="5" name="文本框 5"/>
          <p:cNvSpPr txBox="1"/>
          <p:nvPr/>
        </p:nvSpPr>
        <p:spPr>
          <a:xfrm>
            <a:off x="6127749" y="4203066"/>
            <a:ext cx="2124711" cy="153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汉仪君黑-45简" panose="020B0604020202020204" charset="-122"/>
              </a:rPr>
              <a:t>单击此处输入你的正文，文字是您思想的提炼，请尽量言简意赅的阐述观点。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349616" y="4070033"/>
            <a:ext cx="0" cy="19080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53"/>
          <a:stretch>
            <a:fillRect/>
          </a:stretch>
        </p:blipFill>
        <p:spPr bwMode="auto">
          <a:xfrm>
            <a:off x="5867399" y="1039695"/>
            <a:ext cx="5082691" cy="2270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5" r="19475" b="597"/>
          <a:stretch>
            <a:fillRect/>
          </a:stretch>
        </p:blipFill>
        <p:spPr bwMode="auto">
          <a:xfrm>
            <a:off x="1228493" y="3866833"/>
            <a:ext cx="4092807" cy="2270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5"/>
          <p:cNvSpPr txBox="1"/>
          <p:nvPr/>
        </p:nvSpPr>
        <p:spPr>
          <a:xfrm>
            <a:off x="8587497" y="4203066"/>
            <a:ext cx="2124711" cy="153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汉仪君黑-45简" panose="020B0604020202020204" charset="-122"/>
              </a:rPr>
              <a:t>单击此处输入你的正文，文字是您思想的提炼，请尽量言简意赅的阐述观点。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研究反思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1304924" y="1684972"/>
            <a:ext cx="3779520" cy="3779520"/>
            <a:chOff x="1395969" y="1684972"/>
            <a:chExt cx="3779520" cy="3779520"/>
          </a:xfrm>
        </p:grpSpPr>
        <p:sp>
          <p:nvSpPr>
            <p:cNvPr id="49" name="椭圆 48"/>
            <p:cNvSpPr/>
            <p:nvPr/>
          </p:nvSpPr>
          <p:spPr>
            <a:xfrm>
              <a:off x="1395969" y="1684972"/>
              <a:ext cx="3779520" cy="3779520"/>
            </a:xfrm>
            <a:prstGeom prst="ellipse">
              <a:avLst/>
            </a:prstGeom>
            <a:noFill/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/>
              <a:endParaRPr lang="zh-CN" altLang="en-US" sz="1600"/>
            </a:p>
          </p:txBody>
        </p:sp>
        <p:pic>
          <p:nvPicPr>
            <p:cNvPr id="64" name="图片 6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934" r="13190" b="4100"/>
            <a:stretch>
              <a:fillRect/>
            </a:stretch>
          </p:blipFill>
          <p:spPr bwMode="auto">
            <a:xfrm>
              <a:off x="1557576" y="1846579"/>
              <a:ext cx="3456306" cy="3456306"/>
            </a:xfrm>
            <a:custGeom>
              <a:avLst/>
              <a:gdLst>
                <a:gd name="connsiteX0" fmla="*/ 1728153 w 3456306"/>
                <a:gd name="connsiteY0" fmla="*/ 0 h 3456306"/>
                <a:gd name="connsiteX1" fmla="*/ 3456306 w 3456306"/>
                <a:gd name="connsiteY1" fmla="*/ 1728153 h 3456306"/>
                <a:gd name="connsiteX2" fmla="*/ 1728153 w 3456306"/>
                <a:gd name="connsiteY2" fmla="*/ 3456306 h 3456306"/>
                <a:gd name="connsiteX3" fmla="*/ 0 w 3456306"/>
                <a:gd name="connsiteY3" fmla="*/ 1728153 h 3456306"/>
                <a:gd name="connsiteX4" fmla="*/ 1728153 w 3456306"/>
                <a:gd name="connsiteY4" fmla="*/ 0 h 345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6306" h="3456306">
                  <a:moveTo>
                    <a:pt x="1728153" y="0"/>
                  </a:moveTo>
                  <a:cubicBezTo>
                    <a:pt x="2682586" y="0"/>
                    <a:pt x="3456306" y="773720"/>
                    <a:pt x="3456306" y="1728153"/>
                  </a:cubicBezTo>
                  <a:cubicBezTo>
                    <a:pt x="3456306" y="2682586"/>
                    <a:pt x="2682586" y="3456306"/>
                    <a:pt x="1728153" y="3456306"/>
                  </a:cubicBezTo>
                  <a:cubicBezTo>
                    <a:pt x="773720" y="3456306"/>
                    <a:pt x="0" y="2682586"/>
                    <a:pt x="0" y="1728153"/>
                  </a:cubicBezTo>
                  <a:cubicBezTo>
                    <a:pt x="0" y="773720"/>
                    <a:pt x="773720" y="0"/>
                    <a:pt x="172815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9" name="组合 78"/>
          <p:cNvGrpSpPr/>
          <p:nvPr/>
        </p:nvGrpSpPr>
        <p:grpSpPr>
          <a:xfrm>
            <a:off x="4625022" y="4095751"/>
            <a:ext cx="6436678" cy="1955797"/>
            <a:chOff x="4625022" y="4095751"/>
            <a:chExt cx="6436678" cy="1955797"/>
          </a:xfrm>
        </p:grpSpPr>
        <p:grpSp>
          <p:nvGrpSpPr>
            <p:cNvPr id="53" name="组合 52"/>
            <p:cNvGrpSpPr/>
            <p:nvPr/>
          </p:nvGrpSpPr>
          <p:grpSpPr>
            <a:xfrm flipV="1">
              <a:off x="4625022" y="4806950"/>
              <a:ext cx="886460" cy="450215"/>
              <a:chOff x="7258" y="3078"/>
              <a:chExt cx="1396" cy="709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V="1">
                <a:off x="7258" y="3216"/>
                <a:ext cx="509" cy="571"/>
              </a:xfrm>
              <a:prstGeom prst="line">
                <a:avLst/>
              </a:prstGeom>
              <a:ln w="28575">
                <a:solidFill>
                  <a:srgbClr val="204B8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7760" y="3222"/>
                <a:ext cx="733" cy="0"/>
              </a:xfrm>
              <a:prstGeom prst="line">
                <a:avLst/>
              </a:prstGeom>
              <a:ln w="28575">
                <a:solidFill>
                  <a:srgbClr val="204B8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椭圆 56"/>
              <p:cNvSpPr/>
              <p:nvPr/>
            </p:nvSpPr>
            <p:spPr>
              <a:xfrm>
                <a:off x="8365" y="3078"/>
                <a:ext cx="289" cy="289"/>
              </a:xfrm>
              <a:prstGeom prst="ellipse">
                <a:avLst/>
              </a:prstGeom>
              <a:solidFill>
                <a:srgbClr val="204B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5531485" y="4095751"/>
              <a:ext cx="5530215" cy="1955797"/>
              <a:chOff x="5531485" y="4095751"/>
              <a:chExt cx="5530215" cy="1955797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5531485" y="4095751"/>
                <a:ext cx="5530215" cy="1955797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chemeClr val="accent1"/>
                </a:solidFill>
              </a:ln>
              <a:effectLst>
                <a:outerShdw blurRad="762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/>
              </a:p>
            </p:txBody>
          </p:sp>
          <p:sp>
            <p:nvSpPr>
              <p:cNvPr id="67" name="文本框 21"/>
              <p:cNvSpPr txBox="1"/>
              <p:nvPr/>
            </p:nvSpPr>
            <p:spPr>
              <a:xfrm>
                <a:off x="5718492" y="4732018"/>
                <a:ext cx="5099685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汉仪君黑-45简" panose="020B0604020202020204" charset="-122"/>
                  </a:rPr>
                  <a:t>单击此处输入你的正文，文字是您思想的提炼，为了最终演示发布的良好效果，请尽量言简意赅的阐述观点。</a:t>
                </a:r>
              </a:p>
            </p:txBody>
          </p:sp>
          <p:sp>
            <p:nvSpPr>
              <p:cNvPr id="68" name="文本框 13"/>
              <p:cNvSpPr txBox="1"/>
              <p:nvPr/>
            </p:nvSpPr>
            <p:spPr>
              <a:xfrm>
                <a:off x="5718492" y="4452618"/>
                <a:ext cx="23126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sz="2000">
                    <a:solidFill>
                      <a:srgbClr val="204B8C"/>
                    </a:solidFill>
                    <a:latin typeface="+mj-ea"/>
                    <a:ea typeface="+mj-ea"/>
                    <a:cs typeface="汉仪旗黑-55简" panose="00020600040101010101" charset="-128"/>
                    <a:sym typeface="汉仪旗黑-55简" panose="00020600040101010101" charset="-128"/>
                  </a:rPr>
                  <a:t>请添加小标题</a:t>
                </a: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4625022" y="1181103"/>
            <a:ext cx="6436678" cy="1955797"/>
            <a:chOff x="4625022" y="1181103"/>
            <a:chExt cx="6436678" cy="1955797"/>
          </a:xfrm>
        </p:grpSpPr>
        <p:grpSp>
          <p:nvGrpSpPr>
            <p:cNvPr id="69" name="组合 68"/>
            <p:cNvGrpSpPr/>
            <p:nvPr/>
          </p:nvGrpSpPr>
          <p:grpSpPr>
            <a:xfrm>
              <a:off x="5531485" y="1181103"/>
              <a:ext cx="5530215" cy="1955797"/>
              <a:chOff x="5531485" y="1181103"/>
              <a:chExt cx="5530215" cy="1955797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5531485" y="1181103"/>
                <a:ext cx="5530215" cy="1955797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chemeClr val="accent1"/>
                </a:solidFill>
              </a:ln>
              <a:effectLst>
                <a:outerShdw blurRad="762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/>
              </a:p>
            </p:txBody>
          </p:sp>
          <p:sp>
            <p:nvSpPr>
              <p:cNvPr id="47" name="文本框 21"/>
              <p:cNvSpPr txBox="1"/>
              <p:nvPr/>
            </p:nvSpPr>
            <p:spPr>
              <a:xfrm>
                <a:off x="5718492" y="1817370"/>
                <a:ext cx="5099685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汉仪君黑-45简" panose="020B0604020202020204" charset="-122"/>
                  </a:rPr>
                  <a:t>单击此处输入你的正文，文字是您思想的提炼，为了最终演示发布的良好效果，请尽量言简意赅的阐述观点。</a:t>
                </a:r>
              </a:p>
            </p:txBody>
          </p:sp>
          <p:sp>
            <p:nvSpPr>
              <p:cNvPr id="48" name="文本框 13"/>
              <p:cNvSpPr txBox="1"/>
              <p:nvPr/>
            </p:nvSpPr>
            <p:spPr>
              <a:xfrm>
                <a:off x="5718492" y="1537970"/>
                <a:ext cx="23126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sz="2000">
                    <a:solidFill>
                      <a:srgbClr val="204B8C"/>
                    </a:solidFill>
                    <a:latin typeface="+mj-ea"/>
                    <a:ea typeface="+mj-ea"/>
                    <a:cs typeface="汉仪旗黑-55简" panose="00020600040101010101" charset="-128"/>
                    <a:sym typeface="汉仪旗黑-55简" panose="00020600040101010101" charset="-128"/>
                  </a:rPr>
                  <a:t>请添加小标题</a:t>
                </a: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4625022" y="1885343"/>
              <a:ext cx="886460" cy="450215"/>
              <a:chOff x="7258" y="3078"/>
              <a:chExt cx="1396" cy="709"/>
            </a:xfrm>
          </p:grpSpPr>
          <p:cxnSp>
            <p:nvCxnSpPr>
              <p:cNvPr id="75" name="直接连接符 74"/>
              <p:cNvCxnSpPr/>
              <p:nvPr/>
            </p:nvCxnSpPr>
            <p:spPr>
              <a:xfrm flipV="1">
                <a:off x="7258" y="3216"/>
                <a:ext cx="509" cy="571"/>
              </a:xfrm>
              <a:prstGeom prst="line">
                <a:avLst/>
              </a:prstGeom>
              <a:ln w="28575">
                <a:solidFill>
                  <a:srgbClr val="204B8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7760" y="3222"/>
                <a:ext cx="733" cy="0"/>
              </a:xfrm>
              <a:prstGeom prst="line">
                <a:avLst/>
              </a:prstGeom>
              <a:ln w="28575">
                <a:solidFill>
                  <a:srgbClr val="204B8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椭圆 76"/>
              <p:cNvSpPr/>
              <p:nvPr/>
            </p:nvSpPr>
            <p:spPr>
              <a:xfrm>
                <a:off x="8365" y="3078"/>
                <a:ext cx="289" cy="289"/>
              </a:xfrm>
              <a:prstGeom prst="ellipse">
                <a:avLst/>
              </a:prstGeom>
              <a:solidFill>
                <a:srgbClr val="204B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论文致谢</a:t>
            </a: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3760760" y="-1187418"/>
            <a:ext cx="4623637" cy="9760092"/>
            <a:chOff x="-5" y="-14547391"/>
            <a:chExt cx="12224000" cy="21600215"/>
          </a:xfrm>
        </p:grpSpPr>
        <p:sp>
          <p:nvSpPr>
            <p:cNvPr id="19" name="矩形 18"/>
            <p:cNvSpPr/>
            <p:nvPr/>
          </p:nvSpPr>
          <p:spPr>
            <a:xfrm flipH="1" flipV="1">
              <a:off x="31982" y="-13327477"/>
              <a:ext cx="12160017" cy="1570193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 flipH="1" flipV="1">
              <a:off x="-5" y="1534928"/>
              <a:ext cx="12223997" cy="551789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 flipH="1" flipV="1">
              <a:off x="0" y="0"/>
              <a:ext cx="12192000" cy="153492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H="1" flipV="1">
              <a:off x="6096000" y="453926"/>
              <a:ext cx="6096000" cy="168935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0" y="453926"/>
              <a:ext cx="6096000" cy="168935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 userDrawn="1"/>
          </p:nvSpPr>
          <p:spPr>
            <a:xfrm flipH="1" flipV="1">
              <a:off x="-1" y="-14547391"/>
              <a:ext cx="12223996" cy="12199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9" name="Picture 2" descr="Free vector wax stamp transparent set realistic 3d collection of isolated wax seal images with empty circle space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1500" t="49910" r="35300" b="28021"/>
          <a:stretch>
            <a:fillRect/>
          </a:stretch>
        </p:blipFill>
        <p:spPr bwMode="auto">
          <a:xfrm>
            <a:off x="3306459" y="2731525"/>
            <a:ext cx="1503045" cy="177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6"/>
          <p:cNvSpPr txBox="1"/>
          <p:nvPr/>
        </p:nvSpPr>
        <p:spPr>
          <a:xfrm>
            <a:off x="3728434" y="3362065"/>
            <a:ext cx="7214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rPr>
              <a:t>致谢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  <a:cs typeface="阿里巴巴普惠体 R" panose="00020600040101010101" pitchFamily="18" charset="-122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913962" y="2069279"/>
            <a:ext cx="5282335" cy="3234598"/>
            <a:chOff x="4913962" y="1895719"/>
            <a:chExt cx="5282335" cy="3234598"/>
          </a:xfrm>
        </p:grpSpPr>
        <p:sp>
          <p:nvSpPr>
            <p:cNvPr id="10" name="文本框 11"/>
            <p:cNvSpPr txBox="1"/>
            <p:nvPr/>
          </p:nvSpPr>
          <p:spPr>
            <a:xfrm>
              <a:off x="4913962" y="1895719"/>
              <a:ext cx="5282335" cy="835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单击此处输入你的正文，文字是您思想的提炼，请尽量言简意赅的阐述观点；根据需要可酌情增减文字。</a:t>
              </a: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旗黑-55简" panose="00020600040101010101" charset="-128"/>
                <a:sym typeface="+mn-ea"/>
              </a:endParaRPr>
            </a:p>
          </p:txBody>
        </p:sp>
        <p:sp>
          <p:nvSpPr>
            <p:cNvPr id="17" name="文本框 11"/>
            <p:cNvSpPr txBox="1"/>
            <p:nvPr/>
          </p:nvSpPr>
          <p:spPr>
            <a:xfrm>
              <a:off x="4913962" y="3095115"/>
              <a:ext cx="5282334" cy="835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单击此处输入你的正文，文字是您思想的提炼，请尽量言简意赅的阐述观点；根据需要可酌情增减文字。</a:t>
              </a:r>
            </a:p>
          </p:txBody>
        </p:sp>
        <p:sp>
          <p:nvSpPr>
            <p:cNvPr id="18" name="文本框 11"/>
            <p:cNvSpPr txBox="1"/>
            <p:nvPr/>
          </p:nvSpPr>
          <p:spPr>
            <a:xfrm>
              <a:off x="4913962" y="4294511"/>
              <a:ext cx="5282333" cy="835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单击此处输入你的正文，文字是您思想的提炼，请尽量言简意赅的阐述观点；根据需要可酌情增减文字。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学校</a:t>
            </a:r>
            <a:r>
              <a:rPr lang="en-US" altLang="zh-CN"/>
              <a:t>LOGO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感谢聆听</a:t>
            </a:r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/>
              <a:t>答辩人 ：米米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18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指导老师 ：米老师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03033" y="691585"/>
            <a:ext cx="1816872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/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/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Oval 16"/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/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Oval 16"/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/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30" name="矩形 7"/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/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/>
          <p:cNvSpPr txBox="1"/>
          <p:nvPr/>
        </p:nvSpPr>
        <p:spPr>
          <a:xfrm>
            <a:off x="5587306" y="653700"/>
            <a:ext cx="2039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啊米米米米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626792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MI MI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定制设计师</a:t>
            </a:r>
          </a:p>
        </p:txBody>
      </p:sp>
      <p:sp>
        <p:nvSpPr>
          <p:cNvPr id="136" name="文本框 135"/>
          <p:cNvSpPr txBox="1"/>
          <p:nvPr/>
        </p:nvSpPr>
        <p:spPr>
          <a:xfrm>
            <a:off x="5918614" y="1611031"/>
            <a:ext cx="357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艾迪鹅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设计就业实战班学员</a:t>
            </a:r>
          </a:p>
        </p:txBody>
      </p:sp>
      <p:sp>
        <p:nvSpPr>
          <p:cNvPr id="137" name="文本框 136"/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喜欢一切有趣有灵魂的事物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n-ea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欢迎扫码交流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n-ea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2854089" y="2670288"/>
            <a:ext cx="2354907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n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n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n-ea"/>
              </a:rPr>
              <a:t>Believeeee976</a:t>
            </a:r>
            <a:endParaRPr lang="zh-CN" altLang="en-US" sz="1400" spc="100" dirty="0">
              <a:solidFill>
                <a:srgbClr val="00FFFF"/>
              </a:solidFill>
              <a:latin typeface="+mn-ea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540924" y="2185628"/>
            <a:ext cx="31101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啊米米米米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8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研究背景及意义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9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研究目的与思路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20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研究方法与过程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1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研究总结及致谢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选题背景及意义</a:t>
            </a:r>
          </a:p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ree photo business skyscraper building in hong kong cit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7"/>
          <a:stretch>
            <a:fillRect/>
          </a:stretch>
        </p:blipFill>
        <p:spPr bwMode="auto">
          <a:xfrm>
            <a:off x="7892716" y="1529561"/>
            <a:ext cx="3432897" cy="4079275"/>
          </a:xfrm>
          <a:prstGeom prst="roundRect">
            <a:avLst>
              <a:gd name="adj" fmla="val 8816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研究背景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B022D3-8C32-AB8A-8194-9FFE38661976}"/>
              </a:ext>
            </a:extLst>
          </p:cNvPr>
          <p:cNvGrpSpPr/>
          <p:nvPr/>
        </p:nvGrpSpPr>
        <p:grpSpPr>
          <a:xfrm>
            <a:off x="1171074" y="1328286"/>
            <a:ext cx="7193280" cy="1395663"/>
            <a:chOff x="1171074" y="1328286"/>
            <a:chExt cx="7193280" cy="1395663"/>
          </a:xfrm>
        </p:grpSpPr>
        <p:sp>
          <p:nvSpPr>
            <p:cNvPr id="8" name="圆角矩形 6"/>
            <p:cNvSpPr/>
            <p:nvPr/>
          </p:nvSpPr>
          <p:spPr>
            <a:xfrm>
              <a:off x="1171074" y="1328286"/>
              <a:ext cx="7193280" cy="1395663"/>
            </a:xfrm>
            <a:prstGeom prst="roundRect">
              <a:avLst>
                <a:gd name="adj" fmla="val 12136"/>
              </a:avLst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600">
                <a:latin typeface="+mn-ea"/>
              </a:endParaRPr>
            </a:p>
          </p:txBody>
        </p:sp>
        <p:sp>
          <p:nvSpPr>
            <p:cNvPr id="5" name="文本框 16"/>
            <p:cNvSpPr txBox="1"/>
            <p:nvPr/>
          </p:nvSpPr>
          <p:spPr>
            <a:xfrm>
              <a:off x="1510317" y="1484596"/>
              <a:ext cx="2101850" cy="40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6" name="文本框 21"/>
            <p:cNvSpPr txBox="1"/>
            <p:nvPr/>
          </p:nvSpPr>
          <p:spPr>
            <a:xfrm>
              <a:off x="1510317" y="1836521"/>
              <a:ext cx="6651906" cy="749629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7F34157-EB93-84EC-CC45-22A8C5AC524A}"/>
              </a:ext>
            </a:extLst>
          </p:cNvPr>
          <p:cNvGrpSpPr/>
          <p:nvPr/>
        </p:nvGrpSpPr>
        <p:grpSpPr>
          <a:xfrm>
            <a:off x="1171074" y="2858706"/>
            <a:ext cx="6479694" cy="1395663"/>
            <a:chOff x="1171074" y="2858706"/>
            <a:chExt cx="6479694" cy="1395663"/>
          </a:xfrm>
        </p:grpSpPr>
        <p:sp>
          <p:nvSpPr>
            <p:cNvPr id="13" name="圆角矩形 6"/>
            <p:cNvSpPr/>
            <p:nvPr/>
          </p:nvSpPr>
          <p:spPr>
            <a:xfrm>
              <a:off x="1171074" y="2858706"/>
              <a:ext cx="6479694" cy="1395663"/>
            </a:xfrm>
            <a:prstGeom prst="roundRect">
              <a:avLst>
                <a:gd name="adj" fmla="val 12136"/>
              </a:avLst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600">
                <a:latin typeface="+mn-ea"/>
              </a:endParaRPr>
            </a:p>
          </p:txBody>
        </p:sp>
        <p:sp>
          <p:nvSpPr>
            <p:cNvPr id="14" name="文本框 16"/>
            <p:cNvSpPr txBox="1"/>
            <p:nvPr/>
          </p:nvSpPr>
          <p:spPr>
            <a:xfrm>
              <a:off x="1510317" y="3015016"/>
              <a:ext cx="2101850" cy="40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15" name="文本框 21"/>
            <p:cNvSpPr txBox="1"/>
            <p:nvPr/>
          </p:nvSpPr>
          <p:spPr>
            <a:xfrm>
              <a:off x="1510317" y="3366941"/>
              <a:ext cx="5863724" cy="749629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20268EF-638B-AD1D-3315-B8DB637D6E22}"/>
              </a:ext>
            </a:extLst>
          </p:cNvPr>
          <p:cNvGrpSpPr/>
          <p:nvPr/>
        </p:nvGrpSpPr>
        <p:grpSpPr>
          <a:xfrm>
            <a:off x="1171074" y="4389126"/>
            <a:ext cx="6479694" cy="1395663"/>
            <a:chOff x="1171074" y="4389126"/>
            <a:chExt cx="6479694" cy="1395663"/>
          </a:xfrm>
        </p:grpSpPr>
        <p:sp>
          <p:nvSpPr>
            <p:cNvPr id="16" name="圆角矩形 6"/>
            <p:cNvSpPr/>
            <p:nvPr/>
          </p:nvSpPr>
          <p:spPr>
            <a:xfrm>
              <a:off x="1171074" y="4389126"/>
              <a:ext cx="6479694" cy="1395663"/>
            </a:xfrm>
            <a:prstGeom prst="roundRect">
              <a:avLst>
                <a:gd name="adj" fmla="val 12136"/>
              </a:avLst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600">
                <a:latin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10317" y="4545436"/>
              <a:ext cx="2101850" cy="40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18" name="文本框 21"/>
            <p:cNvSpPr txBox="1"/>
            <p:nvPr/>
          </p:nvSpPr>
          <p:spPr>
            <a:xfrm>
              <a:off x="1510317" y="4897361"/>
              <a:ext cx="5863724" cy="749629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国内外研究现状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04240" y="1873019"/>
            <a:ext cx="3519805" cy="2035810"/>
            <a:chOff x="1824" y="2611"/>
            <a:chExt cx="5543" cy="3206"/>
          </a:xfrm>
        </p:grpSpPr>
        <p:sp>
          <p:nvSpPr>
            <p:cNvPr id="6" name="矩形 5"/>
            <p:cNvSpPr/>
            <p:nvPr/>
          </p:nvSpPr>
          <p:spPr>
            <a:xfrm>
              <a:off x="1824" y="2611"/>
              <a:ext cx="5543" cy="320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3" name="文本框 16"/>
            <p:cNvSpPr txBox="1"/>
            <p:nvPr/>
          </p:nvSpPr>
          <p:spPr>
            <a:xfrm>
              <a:off x="2210" y="2911"/>
              <a:ext cx="331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4" name="文本框 21"/>
            <p:cNvSpPr txBox="1"/>
            <p:nvPr/>
          </p:nvSpPr>
          <p:spPr>
            <a:xfrm>
              <a:off x="2210" y="3541"/>
              <a:ext cx="4323" cy="1723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</p:grpSp>
      <p:pic>
        <p:nvPicPr>
          <p:cNvPr id="1026" name="Picture 2" descr="Free photo day city view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4"/>
          <a:stretch>
            <a:fillRect/>
          </a:stretch>
        </p:blipFill>
        <p:spPr bwMode="auto">
          <a:xfrm>
            <a:off x="4561234" y="1243863"/>
            <a:ext cx="3132394" cy="4798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23000" endPos="13000" dist="5000" dir="5400000" sy="-100000" algn="bl" rotWithShape="0"/>
          </a:effectLst>
        </p:spPr>
      </p:pic>
      <p:grpSp>
        <p:nvGrpSpPr>
          <p:cNvPr id="24" name="组合 23"/>
          <p:cNvGrpSpPr/>
          <p:nvPr/>
        </p:nvGrpSpPr>
        <p:grpSpPr>
          <a:xfrm>
            <a:off x="904240" y="4031083"/>
            <a:ext cx="3519805" cy="2035810"/>
            <a:chOff x="1824" y="2611"/>
            <a:chExt cx="5543" cy="3206"/>
          </a:xfrm>
        </p:grpSpPr>
        <p:sp>
          <p:nvSpPr>
            <p:cNvPr id="37" name="矩形 36"/>
            <p:cNvSpPr/>
            <p:nvPr/>
          </p:nvSpPr>
          <p:spPr>
            <a:xfrm>
              <a:off x="1824" y="2611"/>
              <a:ext cx="5543" cy="320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38" name="文本框 16"/>
            <p:cNvSpPr txBox="1"/>
            <p:nvPr/>
          </p:nvSpPr>
          <p:spPr>
            <a:xfrm>
              <a:off x="2210" y="2911"/>
              <a:ext cx="331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39" name="文本框 21"/>
            <p:cNvSpPr txBox="1"/>
            <p:nvPr/>
          </p:nvSpPr>
          <p:spPr>
            <a:xfrm>
              <a:off x="2210" y="3541"/>
              <a:ext cx="4323" cy="1723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30820" y="4031083"/>
            <a:ext cx="3519805" cy="2035810"/>
            <a:chOff x="1824" y="2611"/>
            <a:chExt cx="5543" cy="3206"/>
          </a:xfrm>
        </p:grpSpPr>
        <p:sp>
          <p:nvSpPr>
            <p:cNvPr id="41" name="矩形 40"/>
            <p:cNvSpPr/>
            <p:nvPr/>
          </p:nvSpPr>
          <p:spPr>
            <a:xfrm>
              <a:off x="1824" y="2611"/>
              <a:ext cx="5543" cy="320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42" name="文本框 16"/>
            <p:cNvSpPr txBox="1"/>
            <p:nvPr/>
          </p:nvSpPr>
          <p:spPr>
            <a:xfrm>
              <a:off x="2210" y="2911"/>
              <a:ext cx="331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43" name="文本框 21"/>
            <p:cNvSpPr txBox="1"/>
            <p:nvPr/>
          </p:nvSpPr>
          <p:spPr>
            <a:xfrm>
              <a:off x="2210" y="3541"/>
              <a:ext cx="4323" cy="1723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</p:grpSp>
      <p:sp>
        <p:nvSpPr>
          <p:cNvPr id="7" name="矩形: 剪去左右顶角 6"/>
          <p:cNvSpPr/>
          <p:nvPr/>
        </p:nvSpPr>
        <p:spPr>
          <a:xfrm>
            <a:off x="904239" y="1243862"/>
            <a:ext cx="3519805" cy="508552"/>
          </a:xfrm>
          <a:prstGeom prst="snip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国内研究动态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830821" y="1873019"/>
            <a:ext cx="3519805" cy="2035810"/>
            <a:chOff x="1824" y="2611"/>
            <a:chExt cx="5543" cy="3206"/>
          </a:xfrm>
        </p:grpSpPr>
        <p:sp>
          <p:nvSpPr>
            <p:cNvPr id="27" name="矩形 26"/>
            <p:cNvSpPr/>
            <p:nvPr/>
          </p:nvSpPr>
          <p:spPr>
            <a:xfrm>
              <a:off x="1824" y="2611"/>
              <a:ext cx="5543" cy="320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28" name="文本框 16"/>
            <p:cNvSpPr txBox="1"/>
            <p:nvPr/>
          </p:nvSpPr>
          <p:spPr>
            <a:xfrm>
              <a:off x="2210" y="2911"/>
              <a:ext cx="331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29" name="文本框 21"/>
            <p:cNvSpPr txBox="1"/>
            <p:nvPr/>
          </p:nvSpPr>
          <p:spPr>
            <a:xfrm>
              <a:off x="2210" y="3541"/>
              <a:ext cx="4323" cy="1723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</p:grpSp>
      <p:sp>
        <p:nvSpPr>
          <p:cNvPr id="30" name="矩形: 剪去左右顶角 29"/>
          <p:cNvSpPr/>
          <p:nvPr/>
        </p:nvSpPr>
        <p:spPr>
          <a:xfrm>
            <a:off x="7830820" y="1243862"/>
            <a:ext cx="3519805" cy="508552"/>
          </a:xfrm>
          <a:prstGeom prst="snip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国外研究动态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研究意义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0CFA837-CB3E-7E21-31A9-9E68B1B3EF5C}"/>
              </a:ext>
            </a:extLst>
          </p:cNvPr>
          <p:cNvGrpSpPr/>
          <p:nvPr/>
        </p:nvGrpSpPr>
        <p:grpSpPr>
          <a:xfrm>
            <a:off x="1468755" y="4607076"/>
            <a:ext cx="5674360" cy="1504949"/>
            <a:chOff x="1468755" y="4607076"/>
            <a:chExt cx="5674360" cy="1504949"/>
          </a:xfrm>
        </p:grpSpPr>
        <p:sp>
          <p:nvSpPr>
            <p:cNvPr id="25" name="文本框 21"/>
            <p:cNvSpPr txBox="1"/>
            <p:nvPr/>
          </p:nvSpPr>
          <p:spPr>
            <a:xfrm>
              <a:off x="1468755" y="4949976"/>
              <a:ext cx="5674360" cy="1162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汉仪君黑-45简" panose="020B0604020202020204" charset="-122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26" name="文本框 13"/>
            <p:cNvSpPr txBox="1"/>
            <p:nvPr/>
          </p:nvSpPr>
          <p:spPr>
            <a:xfrm>
              <a:off x="1468755" y="4607076"/>
              <a:ext cx="2312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汉仪旗黑-55简" panose="00020600040101010101" charset="-128"/>
                  <a:sym typeface="汉仪旗黑-55简" panose="00020600040101010101" charset="-128"/>
                </a:rPr>
                <a:t>关键词内容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404B737-EBDB-9C22-5273-71AD782DB6CA}"/>
              </a:ext>
            </a:extLst>
          </p:cNvPr>
          <p:cNvGrpSpPr/>
          <p:nvPr/>
        </p:nvGrpSpPr>
        <p:grpSpPr>
          <a:xfrm>
            <a:off x="7510145" y="4607076"/>
            <a:ext cx="3213100" cy="1504949"/>
            <a:chOff x="7510145" y="4607076"/>
            <a:chExt cx="3213100" cy="1504949"/>
          </a:xfrm>
        </p:grpSpPr>
        <p:sp>
          <p:nvSpPr>
            <p:cNvPr id="28" name="文本框 5"/>
            <p:cNvSpPr txBox="1"/>
            <p:nvPr/>
          </p:nvSpPr>
          <p:spPr>
            <a:xfrm>
              <a:off x="7546975" y="4949976"/>
              <a:ext cx="3176270" cy="1162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汉仪君黑-45简" panose="020B0604020202020204" charset="-122"/>
                </a:rPr>
                <a:t>单击此处输入你的正文，文字是您思想的提炼，请尽量言简意赅的阐述观点。</a:t>
              </a:r>
            </a:p>
          </p:txBody>
        </p:sp>
        <p:sp>
          <p:nvSpPr>
            <p:cNvPr id="29" name="文本框 7"/>
            <p:cNvSpPr txBox="1"/>
            <p:nvPr/>
          </p:nvSpPr>
          <p:spPr>
            <a:xfrm>
              <a:off x="7510145" y="4607076"/>
              <a:ext cx="2312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汉仪旗黑-55简" panose="00020600040101010101" charset="-128"/>
                  <a:sym typeface="汉仪旗黑-55简" panose="00020600040101010101" charset="-128"/>
                </a:rPr>
                <a:t>关键词内容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A256EF-5ABF-B615-056C-6589BF8AB184}"/>
              </a:ext>
            </a:extLst>
          </p:cNvPr>
          <p:cNvGrpSpPr/>
          <p:nvPr/>
        </p:nvGrpSpPr>
        <p:grpSpPr>
          <a:xfrm>
            <a:off x="7540625" y="1197761"/>
            <a:ext cx="3182620" cy="3164840"/>
            <a:chOff x="7540625" y="1197761"/>
            <a:chExt cx="3182620" cy="3164840"/>
          </a:xfrm>
        </p:grpSpPr>
        <p:sp>
          <p:nvSpPr>
            <p:cNvPr id="27" name="矩形 26"/>
            <p:cNvSpPr/>
            <p:nvPr/>
          </p:nvSpPr>
          <p:spPr>
            <a:xfrm>
              <a:off x="7540625" y="1197761"/>
              <a:ext cx="3182620" cy="31648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7751445" y="2184486"/>
              <a:ext cx="2853690" cy="1531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  <a:sym typeface="汉仪君黑-45简" panose="020B0604020202020204" charset="-122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31" name="文本框 9"/>
            <p:cNvSpPr txBox="1"/>
            <p:nvPr/>
          </p:nvSpPr>
          <p:spPr>
            <a:xfrm>
              <a:off x="7720965" y="1700355"/>
              <a:ext cx="2312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sz="2000">
                  <a:solidFill>
                    <a:schemeClr val="bg1"/>
                  </a:solidFill>
                  <a:latin typeface="+mj-ea"/>
                  <a:ea typeface="+mj-ea"/>
                  <a:cs typeface="汉仪旗黑-55简" panose="00020600040101010101" charset="-128"/>
                  <a:sym typeface="汉仪旗黑-55简" panose="00020600040101010101" charset="-128"/>
                </a:rPr>
                <a:t>请添加小标题</a:t>
              </a:r>
            </a:p>
          </p:txBody>
        </p:sp>
      </p:grpSp>
      <p:pic>
        <p:nvPicPr>
          <p:cNvPr id="5124" name="Picture 4" descr="Free photo central business district in singapore.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345" y="1209677"/>
            <a:ext cx="5950800" cy="316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研究目的与思路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研究目的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158240" y="1428519"/>
            <a:ext cx="3299460" cy="2035810"/>
            <a:chOff x="1824" y="2611"/>
            <a:chExt cx="5196" cy="3206"/>
          </a:xfrm>
        </p:grpSpPr>
        <p:sp>
          <p:nvSpPr>
            <p:cNvPr id="6" name="矩形 5"/>
            <p:cNvSpPr/>
            <p:nvPr/>
          </p:nvSpPr>
          <p:spPr>
            <a:xfrm>
              <a:off x="1824" y="2611"/>
              <a:ext cx="5196" cy="320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3" name="文本框 16"/>
            <p:cNvSpPr txBox="1"/>
            <p:nvPr/>
          </p:nvSpPr>
          <p:spPr>
            <a:xfrm>
              <a:off x="2210" y="2911"/>
              <a:ext cx="331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4" name="文本框 21"/>
            <p:cNvSpPr txBox="1"/>
            <p:nvPr/>
          </p:nvSpPr>
          <p:spPr>
            <a:xfrm>
              <a:off x="2210" y="3541"/>
              <a:ext cx="4323" cy="1723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02810" y="1428519"/>
            <a:ext cx="3301365" cy="2035810"/>
            <a:chOff x="1824" y="2611"/>
            <a:chExt cx="5199" cy="3206"/>
          </a:xfrm>
        </p:grpSpPr>
        <p:sp>
          <p:nvSpPr>
            <p:cNvPr id="21" name="矩形 20"/>
            <p:cNvSpPr/>
            <p:nvPr/>
          </p:nvSpPr>
          <p:spPr>
            <a:xfrm>
              <a:off x="1824" y="2611"/>
              <a:ext cx="5199" cy="320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2210" y="2911"/>
              <a:ext cx="331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23" name="文本框 21"/>
            <p:cNvSpPr txBox="1"/>
            <p:nvPr/>
          </p:nvSpPr>
          <p:spPr>
            <a:xfrm>
              <a:off x="2210" y="3541"/>
              <a:ext cx="4323" cy="1723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58240" y="3673648"/>
            <a:ext cx="3301365" cy="2035810"/>
            <a:chOff x="1824" y="2611"/>
            <a:chExt cx="5199" cy="3206"/>
          </a:xfrm>
        </p:grpSpPr>
        <p:sp>
          <p:nvSpPr>
            <p:cNvPr id="37" name="矩形 36"/>
            <p:cNvSpPr/>
            <p:nvPr/>
          </p:nvSpPr>
          <p:spPr>
            <a:xfrm>
              <a:off x="1824" y="2611"/>
              <a:ext cx="5199" cy="320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38" name="文本框 16"/>
            <p:cNvSpPr txBox="1"/>
            <p:nvPr/>
          </p:nvSpPr>
          <p:spPr>
            <a:xfrm>
              <a:off x="2210" y="2911"/>
              <a:ext cx="331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39" name="文本框 21"/>
            <p:cNvSpPr txBox="1"/>
            <p:nvPr/>
          </p:nvSpPr>
          <p:spPr>
            <a:xfrm>
              <a:off x="2210" y="3541"/>
              <a:ext cx="4323" cy="1723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02810" y="3673648"/>
            <a:ext cx="3301365" cy="2035810"/>
            <a:chOff x="1824" y="2611"/>
            <a:chExt cx="5199" cy="3206"/>
          </a:xfrm>
        </p:grpSpPr>
        <p:sp>
          <p:nvSpPr>
            <p:cNvPr id="41" name="矩形 40"/>
            <p:cNvSpPr/>
            <p:nvPr/>
          </p:nvSpPr>
          <p:spPr>
            <a:xfrm>
              <a:off x="1824" y="2611"/>
              <a:ext cx="5199" cy="320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  <a:effectLst>
              <a:outerShdw blurRad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42" name="文本框 16"/>
            <p:cNvSpPr txBox="1"/>
            <p:nvPr/>
          </p:nvSpPr>
          <p:spPr>
            <a:xfrm>
              <a:off x="2210" y="2911"/>
              <a:ext cx="331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  <a:cs typeface="阿里巴巴普惠体 R" panose="00020600040101010101" pitchFamily="18" charset="-122"/>
                  <a:sym typeface="+mn-lt"/>
                </a:rPr>
                <a:t>关键词内容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阿里巴巴普惠体 R" panose="00020600040101010101" pitchFamily="18" charset="-122"/>
                <a:sym typeface="+mn-lt"/>
              </a:endParaRPr>
            </a:p>
          </p:txBody>
        </p:sp>
        <p:sp>
          <p:nvSpPr>
            <p:cNvPr id="43" name="文本框 21"/>
            <p:cNvSpPr txBox="1"/>
            <p:nvPr/>
          </p:nvSpPr>
          <p:spPr>
            <a:xfrm>
              <a:off x="2210" y="3541"/>
              <a:ext cx="4323" cy="1723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4F6A"/>
                </a:buClr>
                <a:buFont typeface="Wingdings" panose="05000000000000000000" charset="0"/>
                <a:buNone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5简" panose="00020600040101010101" charset="-128"/>
                  <a:sym typeface="+mn-ea"/>
                </a:rPr>
                <a:t>单击此处输入你的正文，文字是您思想的提炼，请尽量言简意赅的阐述观点。</a:t>
              </a:r>
            </a:p>
          </p:txBody>
        </p:sp>
      </p:grpSp>
      <p:pic>
        <p:nvPicPr>
          <p:cNvPr id="44" name="Picture 4" descr="Free photo nadir shoot of a crystal buil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380" y="1377719"/>
            <a:ext cx="2962604" cy="4331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04006" y="1438608"/>
            <a:ext cx="2237211" cy="4543894"/>
            <a:chOff x="2607500" y="1755784"/>
            <a:chExt cx="1984767" cy="4031167"/>
          </a:xfrm>
        </p:grpSpPr>
        <p:sp>
          <p:nvSpPr>
            <p:cNvPr id="7" name="弧形 6"/>
            <p:cNvSpPr/>
            <p:nvPr/>
          </p:nvSpPr>
          <p:spPr>
            <a:xfrm rot="5400000" flipH="1">
              <a:off x="1613257" y="2807940"/>
              <a:ext cx="3982762" cy="1975259"/>
            </a:xfrm>
            <a:prstGeom prst="arc">
              <a:avLst>
                <a:gd name="adj1" fmla="val 16200000"/>
                <a:gd name="adj2" fmla="val 20912716"/>
              </a:avLst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rot="5400000">
              <a:off x="1603749" y="2759535"/>
              <a:ext cx="3982762" cy="1975259"/>
            </a:xfrm>
            <a:prstGeom prst="arc">
              <a:avLst>
                <a:gd name="adj1" fmla="val 16200000"/>
                <a:gd name="adj2" fmla="val 2091271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研究思路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93534" y="1634239"/>
            <a:ext cx="5409676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/>
            <a:r>
              <a:rPr lang="zh-CN" altLang="en-US"/>
              <a:t>单击此处输入你的正文，文字是您思想的提炼，请尽量言简意赅的阐述观点。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6234776" y="5652957"/>
            <a:ext cx="4898446" cy="65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单击此处输入你的正文，文字是您思想的提炼，请尽量言简意赅的阐述观点。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7027070" y="3564694"/>
            <a:ext cx="4668657" cy="9545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单击此处输入你的正文，文字是您思想的提炼，请尽量言简意赅的阐述观点。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5422612" y="5473933"/>
            <a:ext cx="626036" cy="62603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156255" y="3121129"/>
            <a:ext cx="626036" cy="62603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422612" y="1145869"/>
            <a:ext cx="626036" cy="62603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317500" dir="3000000" sx="88000" sy="88000" algn="ctr" rotWithShape="0">
              <a:schemeClr val="accent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5400000">
            <a:off x="5624782" y="1368735"/>
            <a:ext cx="261572" cy="197780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5400000">
            <a:off x="6360257" y="3349595"/>
            <a:ext cx="261572" cy="197780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5400000">
            <a:off x="5604844" y="5688061"/>
            <a:ext cx="261572" cy="197780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979248" y="3162786"/>
            <a:ext cx="275296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关键词内容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72621" y="5207527"/>
            <a:ext cx="275296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关键词内容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32876" y="1182151"/>
            <a:ext cx="275296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关键词内容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38" name="图片 37" descr="Free photo abstract blur and defocused bookshelf in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" r="31348"/>
          <a:stretch>
            <a:fillRect/>
          </a:stretch>
        </p:blipFill>
        <p:spPr bwMode="auto">
          <a:xfrm>
            <a:off x="1149478" y="1398367"/>
            <a:ext cx="4405149" cy="4452167"/>
          </a:xfrm>
          <a:custGeom>
            <a:avLst/>
            <a:gdLst>
              <a:gd name="connsiteX0" fmla="*/ 2517702 w 5035404"/>
              <a:gd name="connsiteY0" fmla="*/ 0 h 5089149"/>
              <a:gd name="connsiteX1" fmla="*/ 5035404 w 5035404"/>
              <a:gd name="connsiteY1" fmla="*/ 2544575 h 5089149"/>
              <a:gd name="connsiteX2" fmla="*/ 2775123 w 5035404"/>
              <a:gd name="connsiteY2" fmla="*/ 5076013 h 5089149"/>
              <a:gd name="connsiteX3" fmla="*/ 2517722 w 5035404"/>
              <a:gd name="connsiteY3" fmla="*/ 5089149 h 5089149"/>
              <a:gd name="connsiteX4" fmla="*/ 2517683 w 5035404"/>
              <a:gd name="connsiteY4" fmla="*/ 5089149 h 5089149"/>
              <a:gd name="connsiteX5" fmla="*/ 2260282 w 5035404"/>
              <a:gd name="connsiteY5" fmla="*/ 5076013 h 5089149"/>
              <a:gd name="connsiteX6" fmla="*/ 0 w 5035404"/>
              <a:gd name="connsiteY6" fmla="*/ 2544575 h 5089149"/>
              <a:gd name="connsiteX7" fmla="*/ 2517702 w 5035404"/>
              <a:gd name="connsiteY7" fmla="*/ 0 h 508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35404" h="5089149">
                <a:moveTo>
                  <a:pt x="2517702" y="0"/>
                </a:moveTo>
                <a:cubicBezTo>
                  <a:pt x="3908190" y="0"/>
                  <a:pt x="5035404" y="1139245"/>
                  <a:pt x="5035404" y="2544575"/>
                </a:cubicBezTo>
                <a:cubicBezTo>
                  <a:pt x="5035404" y="3862072"/>
                  <a:pt x="4044689" y="4945705"/>
                  <a:pt x="2775123" y="5076013"/>
                </a:cubicBezTo>
                <a:lnTo>
                  <a:pt x="2517722" y="5089149"/>
                </a:lnTo>
                <a:lnTo>
                  <a:pt x="2517683" y="5089149"/>
                </a:lnTo>
                <a:lnTo>
                  <a:pt x="2260282" y="5076013"/>
                </a:lnTo>
                <a:cubicBezTo>
                  <a:pt x="990716" y="4945705"/>
                  <a:pt x="0" y="3862072"/>
                  <a:pt x="0" y="2544575"/>
                </a:cubicBezTo>
                <a:cubicBezTo>
                  <a:pt x="0" y="1139245"/>
                  <a:pt x="1127214" y="0"/>
                  <a:pt x="2517702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RlNDZlMzY1MWE1ZTE2OTQ2OGI5NDI3Njk5MWM3Zj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1023</Words>
  <Application>Microsoft Office PowerPoint</Application>
  <PresentationFormat>宽屏</PresentationFormat>
  <Paragraphs>118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OPPOSans H</vt:lpstr>
      <vt:lpstr>OPPOSans M</vt:lpstr>
      <vt:lpstr>阿里巴巴普惠体 2.0 55 Regular</vt:lpstr>
      <vt:lpstr>阿里巴巴普惠体 2.0 65 Medium</vt:lpstr>
      <vt:lpstr>等线</vt:lpstr>
      <vt:lpstr>思源黑体 CN Bold</vt:lpstr>
      <vt:lpstr>思源黑体 CN Normal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深蓝色简约风毕业论文答辩ppt模板</dc:title>
  <dc:creator>啊米米米米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86</cp:revision>
  <dcterms:created xsi:type="dcterms:W3CDTF">2023-08-18T06:28:00Z</dcterms:created>
  <dcterms:modified xsi:type="dcterms:W3CDTF">2023-10-08T08:41:18Z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10E5CFC7CDEF440FB7C133FA9EA29295_13</vt:lpwstr>
  </property>
  <property fmtid="{D5CDD505-2E9C-101B-9397-08002B2CF9AE}" pid="3" name="KSOProductBuildVer">
    <vt:lpwstr>2052-12.1.0.15120</vt:lpwstr>
  </property>
</Properties>
</file>