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64" r:id="rId5"/>
    <p:sldId id="266" r:id="rId6"/>
    <p:sldId id="286" r:id="rId7"/>
    <p:sldId id="284" r:id="rId8"/>
    <p:sldId id="271" r:id="rId9"/>
    <p:sldId id="287" r:id="rId10"/>
    <p:sldId id="267" r:id="rId11"/>
    <p:sldId id="280" r:id="rId12"/>
    <p:sldId id="291" r:id="rId13"/>
    <p:sldId id="277" r:id="rId14"/>
    <p:sldId id="288" r:id="rId15"/>
    <p:sldId id="289" r:id="rId16"/>
    <p:sldId id="283" r:id="rId17"/>
    <p:sldId id="290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6A6A6"/>
    <a:srgbClr val="3486D2"/>
    <a:srgbClr val="328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>
        <p:scale>
          <a:sx n="33" d="100"/>
          <a:sy n="33" d="100"/>
        </p:scale>
        <p:origin x="1992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使用频率</c:v>
                </c:pt>
              </c:strCache>
            </c:strRef>
          </c:tx>
          <c:explosion val="2"/>
          <c:dPt>
            <c:idx val="0"/>
            <c:bubble3D val="0"/>
            <c:explosion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D67-4E67-ADB0-F2B22B910DA2}"/>
              </c:ext>
            </c:extLst>
          </c:dPt>
          <c:dPt>
            <c:idx val="1"/>
            <c:bubble3D val="0"/>
            <c:spPr>
              <a:solidFill>
                <a:schemeClr val="tx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D67-4E67-ADB0-F2B22B910DA2}"/>
              </c:ext>
            </c:extLst>
          </c:dPt>
          <c:cat>
            <c:strRef>
              <c:f>Sheet1!$A$2:$A$3</c:f>
              <c:strCache>
                <c:ptCount val="2"/>
                <c:pt idx="0">
                  <c:v>数据行</c:v>
                </c:pt>
                <c:pt idx="1">
                  <c:v>辅助行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67-4E67-ADB0-F2B22B910D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使用频率</c:v>
                </c:pt>
              </c:strCache>
            </c:strRef>
          </c:tx>
          <c:explosion val="2"/>
          <c:dPt>
            <c:idx val="0"/>
            <c:bubble3D val="0"/>
            <c:explosion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460-438F-B9FC-7FAF06655F48}"/>
              </c:ext>
            </c:extLst>
          </c:dPt>
          <c:dPt>
            <c:idx val="1"/>
            <c:bubble3D val="0"/>
            <c:spPr>
              <a:solidFill>
                <a:schemeClr val="tx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460-438F-B9FC-7FAF06655F48}"/>
              </c:ext>
            </c:extLst>
          </c:dPt>
          <c:cat>
            <c:strRef>
              <c:f>Sheet1!$A$2:$A$3</c:f>
              <c:strCache>
                <c:ptCount val="2"/>
                <c:pt idx="0">
                  <c:v>数据行</c:v>
                </c:pt>
                <c:pt idx="1">
                  <c:v>辅助行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60-438F-B9FC-7FAF06655F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使用频率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9A9-40CC-986F-D768D3573D95}"/>
              </c:ext>
            </c:extLst>
          </c:dPt>
          <c:dPt>
            <c:idx val="1"/>
            <c:bubble3D val="0"/>
            <c:spPr>
              <a:solidFill>
                <a:schemeClr val="tx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9A9-40CC-986F-D768D3573D95}"/>
              </c:ext>
            </c:extLst>
          </c:dPt>
          <c:cat>
            <c:strRef>
              <c:f>Sheet1!$A$2:$A$3</c:f>
              <c:strCache>
                <c:ptCount val="2"/>
                <c:pt idx="0">
                  <c:v>数据行</c:v>
                </c:pt>
                <c:pt idx="1">
                  <c:v>辅助行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9A9-40CC-986F-D768D3573D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使用频率</c:v>
                </c:pt>
              </c:strCache>
            </c:strRef>
          </c:tx>
          <c:explosion val="2"/>
          <c:dPt>
            <c:idx val="0"/>
            <c:bubble3D val="0"/>
            <c:explosion val="1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50C-4B12-9585-01C4EC9CBDA3}"/>
              </c:ext>
            </c:extLst>
          </c:dPt>
          <c:dPt>
            <c:idx val="1"/>
            <c:bubble3D val="0"/>
            <c:spPr>
              <a:solidFill>
                <a:schemeClr val="tx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50C-4B12-9585-01C4EC9CBDA3}"/>
              </c:ext>
            </c:extLst>
          </c:dPt>
          <c:cat>
            <c:strRef>
              <c:f>Sheet1!$A$2:$A$3</c:f>
              <c:strCache>
                <c:ptCount val="2"/>
                <c:pt idx="0">
                  <c:v>数据行</c:v>
                </c:pt>
                <c:pt idx="1">
                  <c:v>辅助行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50C-4B12-9585-01C4EC9CBD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AA786C74-2CF6-4862-9D91-C47FA550AD23}" type="datetimeFigureOut">
              <a:rPr lang="zh-CN" altLang="en-US" smtClean="0"/>
              <a:pPr/>
              <a:t>2023/10/8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DDD63AA4-6019-4E50-A239-43FAF555B33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0" name="组合 1659"/>
          <p:cNvGrpSpPr/>
          <p:nvPr userDrawn="1"/>
        </p:nvGrpSpPr>
        <p:grpSpPr>
          <a:xfrm>
            <a:off x="1088503" y="4689413"/>
            <a:ext cx="2347933" cy="246221"/>
            <a:chOff x="850605" y="4845360"/>
            <a:chExt cx="2347933" cy="246221"/>
          </a:xfrm>
        </p:grpSpPr>
        <p:sp>
          <p:nvSpPr>
            <p:cNvPr id="1661" name="椭圆 1660"/>
            <p:cNvSpPr/>
            <p:nvPr/>
          </p:nvSpPr>
          <p:spPr>
            <a:xfrm>
              <a:off x="850605" y="4845360"/>
              <a:ext cx="246221" cy="246221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2" name="椭圆 1661"/>
            <p:cNvSpPr/>
            <p:nvPr/>
          </p:nvSpPr>
          <p:spPr>
            <a:xfrm>
              <a:off x="1551176" y="4845360"/>
              <a:ext cx="246221" cy="246221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3" name="椭圆 1662"/>
            <p:cNvSpPr/>
            <p:nvPr/>
          </p:nvSpPr>
          <p:spPr>
            <a:xfrm>
              <a:off x="2251747" y="4845360"/>
              <a:ext cx="246221" cy="246221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64" name="椭圆 1663"/>
            <p:cNvSpPr/>
            <p:nvPr/>
          </p:nvSpPr>
          <p:spPr>
            <a:xfrm>
              <a:off x="2952317" y="4845360"/>
              <a:ext cx="246221" cy="246221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68" name="矩形: 一个圆顶角，剪去另一个顶角 1667"/>
          <p:cNvSpPr/>
          <p:nvPr/>
        </p:nvSpPr>
        <p:spPr>
          <a:xfrm flipH="1" flipV="1">
            <a:off x="1082256" y="5565408"/>
            <a:ext cx="1524253" cy="342133"/>
          </a:xfrm>
          <a:prstGeom prst="snipRoundRect">
            <a:avLst>
              <a:gd name="adj1" fmla="val 16667"/>
              <a:gd name="adj2" fmla="val 24462"/>
            </a:avLst>
          </a:prstGeom>
          <a:noFill/>
          <a:ln w="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3" name="文本占位符 167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990600" y="2095500"/>
            <a:ext cx="6150429" cy="1104900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8000" kern="1200" dirty="0">
                <a:ln>
                  <a:solidFill>
                    <a:schemeClr val="tx1"/>
                  </a:solidFill>
                </a:ln>
                <a:noFill/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点击此处</a:t>
            </a:r>
            <a:endParaRPr lang="en-US" altLang="zh-CN" dirty="0"/>
          </a:p>
        </p:txBody>
      </p:sp>
      <p:pic>
        <p:nvPicPr>
          <p:cNvPr id="1676" name="图片 167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" t="9360" r="3951" b="9360"/>
          <a:stretch>
            <a:fillRect/>
          </a:stretch>
        </p:blipFill>
        <p:spPr>
          <a:xfrm>
            <a:off x="6715125" y="0"/>
            <a:ext cx="5476875" cy="6857999"/>
          </a:xfrm>
          <a:custGeom>
            <a:avLst/>
            <a:gdLst>
              <a:gd name="connsiteX0" fmla="*/ 1057172 w 6595887"/>
              <a:gd name="connsiteY0" fmla="*/ 0 h 6858000"/>
              <a:gd name="connsiteX1" fmla="*/ 6595887 w 6595887"/>
              <a:gd name="connsiteY1" fmla="*/ 0 h 6858000"/>
              <a:gd name="connsiteX2" fmla="*/ 6595887 w 6595887"/>
              <a:gd name="connsiteY2" fmla="*/ 5321575 h 6858000"/>
              <a:gd name="connsiteX3" fmla="*/ 6592911 w 6595887"/>
              <a:gd name="connsiteY3" fmla="*/ 5357812 h 6858000"/>
              <a:gd name="connsiteX4" fmla="*/ 6593162 w 6595887"/>
              <a:gd name="connsiteY4" fmla="*/ 5464968 h 6858000"/>
              <a:gd name="connsiteX5" fmla="*/ 6595887 w 6595887"/>
              <a:gd name="connsiteY5" fmla="*/ 5494741 h 6858000"/>
              <a:gd name="connsiteX6" fmla="*/ 6595887 w 6595887"/>
              <a:gd name="connsiteY6" fmla="*/ 6858000 h 6858000"/>
              <a:gd name="connsiteX7" fmla="*/ 1057172 w 6595887"/>
              <a:gd name="connsiteY7" fmla="*/ 6858000 h 6858000"/>
              <a:gd name="connsiteX8" fmla="*/ 1057172 w 6595887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95887" h="6858000">
                <a:moveTo>
                  <a:pt x="1057172" y="0"/>
                </a:moveTo>
                <a:lnTo>
                  <a:pt x="6595887" y="0"/>
                </a:lnTo>
                <a:lnTo>
                  <a:pt x="6595887" y="5321575"/>
                </a:lnTo>
                <a:lnTo>
                  <a:pt x="6592911" y="5357812"/>
                </a:lnTo>
                <a:cubicBezTo>
                  <a:pt x="6591458" y="5393531"/>
                  <a:pt x="6591514" y="5429250"/>
                  <a:pt x="6593162" y="5464968"/>
                </a:cubicBezTo>
                <a:lnTo>
                  <a:pt x="6595887" y="5494741"/>
                </a:lnTo>
                <a:lnTo>
                  <a:pt x="6595887" y="6858000"/>
                </a:lnTo>
                <a:lnTo>
                  <a:pt x="1057172" y="6858000"/>
                </a:lnTo>
                <a:cubicBezTo>
                  <a:pt x="-2604978" y="4572000"/>
                  <a:pt x="4719323" y="2286000"/>
                  <a:pt x="1057172" y="0"/>
                </a:cubicBezTo>
                <a:close/>
              </a:path>
            </a:pathLst>
          </a:custGeom>
        </p:spPr>
      </p:pic>
      <p:pic>
        <p:nvPicPr>
          <p:cNvPr id="1677" name="图片 1676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46016" r="42617"/>
          <a:stretch>
            <a:fillRect/>
          </a:stretch>
        </p:blipFill>
        <p:spPr>
          <a:xfrm>
            <a:off x="10793405" y="0"/>
            <a:ext cx="1398595" cy="1315768"/>
          </a:xfrm>
          <a:custGeom>
            <a:avLst/>
            <a:gdLst>
              <a:gd name="connsiteX0" fmla="*/ 0 w 1593565"/>
              <a:gd name="connsiteY0" fmla="*/ 0 h 1499191"/>
              <a:gd name="connsiteX1" fmla="*/ 1593565 w 1593565"/>
              <a:gd name="connsiteY1" fmla="*/ 0 h 1499191"/>
              <a:gd name="connsiteX2" fmla="*/ 1593565 w 1593565"/>
              <a:gd name="connsiteY2" fmla="*/ 1499191 h 1499191"/>
              <a:gd name="connsiteX3" fmla="*/ 0 w 1593565"/>
              <a:gd name="connsiteY3" fmla="*/ 1499191 h 149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3565" h="1499191">
                <a:moveTo>
                  <a:pt x="0" y="0"/>
                </a:moveTo>
                <a:lnTo>
                  <a:pt x="1593565" y="0"/>
                </a:lnTo>
                <a:lnTo>
                  <a:pt x="1593565" y="1499191"/>
                </a:lnTo>
                <a:lnTo>
                  <a:pt x="0" y="1499191"/>
                </a:lnTo>
                <a:close/>
              </a:path>
            </a:pathLst>
          </a:custGeom>
          <a:noFill/>
          <a:ln w="0">
            <a:noFill/>
          </a:ln>
        </p:spPr>
      </p:pic>
      <p:sp>
        <p:nvSpPr>
          <p:cNvPr id="1675" name="文本占位符 1674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967014" y="3216275"/>
            <a:ext cx="7219950" cy="12192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8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输入文字内容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4D78FE6-7E03-F8CF-74E5-DB9B6998513C}"/>
              </a:ext>
            </a:extLst>
          </p:cNvPr>
          <p:cNvGrpSpPr/>
          <p:nvPr userDrawn="1"/>
        </p:nvGrpSpPr>
        <p:grpSpPr>
          <a:xfrm>
            <a:off x="0" y="0"/>
            <a:ext cx="4375210" cy="4277541"/>
            <a:chOff x="0" y="0"/>
            <a:chExt cx="4375210" cy="4277541"/>
          </a:xfrm>
        </p:grpSpPr>
        <p:sp>
          <p:nvSpPr>
            <p:cNvPr id="9" name="任意多边形: 形状 8"/>
            <p:cNvSpPr/>
            <p:nvPr userDrawn="1"/>
          </p:nvSpPr>
          <p:spPr>
            <a:xfrm flipH="1">
              <a:off x="0" y="1120873"/>
              <a:ext cx="842332" cy="3156668"/>
            </a:xfrm>
            <a:custGeom>
              <a:avLst/>
              <a:gdLst>
                <a:gd name="connsiteX0" fmla="*/ 842332 w 842332"/>
                <a:gd name="connsiteY0" fmla="*/ 0 h 3156668"/>
                <a:gd name="connsiteX1" fmla="*/ 842332 w 842332"/>
                <a:gd name="connsiteY1" fmla="*/ 3156668 h 3156668"/>
                <a:gd name="connsiteX2" fmla="*/ 837696 w 842332"/>
                <a:gd name="connsiteY2" fmla="*/ 3153852 h 3156668"/>
                <a:gd name="connsiteX3" fmla="*/ 0 w 842332"/>
                <a:gd name="connsiteY3" fmla="*/ 1578334 h 3156668"/>
                <a:gd name="connsiteX4" fmla="*/ 837696 w 842332"/>
                <a:gd name="connsiteY4" fmla="*/ 2817 h 315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332" h="3156668">
                  <a:moveTo>
                    <a:pt x="842332" y="0"/>
                  </a:moveTo>
                  <a:lnTo>
                    <a:pt x="842332" y="3156668"/>
                  </a:lnTo>
                  <a:lnTo>
                    <a:pt x="837696" y="3153852"/>
                  </a:lnTo>
                  <a:cubicBezTo>
                    <a:pt x="332290" y="2812406"/>
                    <a:pt x="0" y="2234175"/>
                    <a:pt x="0" y="1578334"/>
                  </a:cubicBezTo>
                  <a:cubicBezTo>
                    <a:pt x="0" y="922493"/>
                    <a:pt x="332290" y="344262"/>
                    <a:pt x="837696" y="2817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49000">
                  <a:schemeClr val="accent2">
                    <a:alpha val="85000"/>
                  </a:schemeClr>
                </a:gs>
                <a:gs pos="100000">
                  <a:schemeClr val="accent2">
                    <a:alpha val="35000"/>
                  </a:schemeClr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55" name="任意多边形: 形状 1654"/>
            <p:cNvSpPr/>
            <p:nvPr userDrawn="1"/>
          </p:nvSpPr>
          <p:spPr>
            <a:xfrm flipH="1">
              <a:off x="0" y="0"/>
              <a:ext cx="3751086" cy="2495112"/>
            </a:xfrm>
            <a:custGeom>
              <a:avLst/>
              <a:gdLst>
                <a:gd name="connsiteX0" fmla="*/ 0 w 3751086"/>
                <a:gd name="connsiteY0" fmla="*/ 0 h 2495112"/>
                <a:gd name="connsiteX1" fmla="*/ 3751086 w 3751086"/>
                <a:gd name="connsiteY1" fmla="*/ 0 h 2495112"/>
                <a:gd name="connsiteX2" fmla="*/ 3751086 w 3751086"/>
                <a:gd name="connsiteY2" fmla="*/ 2205284 h 2495112"/>
                <a:gd name="connsiteX3" fmla="*/ 3568983 w 3751086"/>
                <a:gd name="connsiteY3" fmla="*/ 2293008 h 2495112"/>
                <a:gd name="connsiteX4" fmla="*/ 2567924 w 3751086"/>
                <a:gd name="connsiteY4" fmla="*/ 2495112 h 2495112"/>
                <a:gd name="connsiteX5" fmla="*/ 9406 w 3751086"/>
                <a:gd name="connsiteY5" fmla="*/ 186267 h 2495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51086" h="2495112">
                  <a:moveTo>
                    <a:pt x="0" y="0"/>
                  </a:moveTo>
                  <a:lnTo>
                    <a:pt x="3751086" y="0"/>
                  </a:lnTo>
                  <a:lnTo>
                    <a:pt x="3751086" y="2205284"/>
                  </a:lnTo>
                  <a:lnTo>
                    <a:pt x="3568983" y="2293008"/>
                  </a:lnTo>
                  <a:cubicBezTo>
                    <a:pt x="3261298" y="2423148"/>
                    <a:pt x="2923015" y="2495112"/>
                    <a:pt x="2567924" y="2495112"/>
                  </a:cubicBezTo>
                  <a:cubicBezTo>
                    <a:pt x="1236333" y="2495112"/>
                    <a:pt x="141107" y="1483111"/>
                    <a:pt x="9406" y="1862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49000">
                  <a:schemeClr val="accent2">
                    <a:alpha val="85000"/>
                  </a:schemeClr>
                </a:gs>
                <a:gs pos="100000">
                  <a:schemeClr val="accent2">
                    <a:alpha val="35000"/>
                  </a:scheme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678" name="图片 1677" descr="图片包含 游戏机&#10;&#10;描述已自动生成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75" t="42686" r="-9698" b="2546"/>
            <a:stretch>
              <a:fillRect/>
            </a:stretch>
          </p:blipFill>
          <p:spPr>
            <a:xfrm>
              <a:off x="579128" y="3147"/>
              <a:ext cx="3796082" cy="2282443"/>
            </a:xfrm>
            <a:prstGeom prst="rect">
              <a:avLst/>
            </a:prstGeom>
          </p:spPr>
        </p:pic>
      </p:grpSp>
      <p:sp>
        <p:nvSpPr>
          <p:cNvPr id="3" name="文本占位符 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1182396" y="5591564"/>
            <a:ext cx="1323975" cy="289823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4" t="2498" r="12394" b="4104"/>
          <a:stretch/>
        </p:blipFill>
        <p:spPr>
          <a:xfrm flipH="1">
            <a:off x="0" y="1"/>
            <a:ext cx="3787200" cy="6857999"/>
          </a:xfrm>
          <a:custGeom>
            <a:avLst/>
            <a:gdLst>
              <a:gd name="connsiteX0" fmla="*/ 1057172 w 6595887"/>
              <a:gd name="connsiteY0" fmla="*/ 0 h 6858000"/>
              <a:gd name="connsiteX1" fmla="*/ 6595887 w 6595887"/>
              <a:gd name="connsiteY1" fmla="*/ 0 h 6858000"/>
              <a:gd name="connsiteX2" fmla="*/ 6595887 w 6595887"/>
              <a:gd name="connsiteY2" fmla="*/ 5321575 h 6858000"/>
              <a:gd name="connsiteX3" fmla="*/ 6592911 w 6595887"/>
              <a:gd name="connsiteY3" fmla="*/ 5357812 h 6858000"/>
              <a:gd name="connsiteX4" fmla="*/ 6593162 w 6595887"/>
              <a:gd name="connsiteY4" fmla="*/ 5464968 h 6858000"/>
              <a:gd name="connsiteX5" fmla="*/ 6595887 w 6595887"/>
              <a:gd name="connsiteY5" fmla="*/ 5494741 h 6858000"/>
              <a:gd name="connsiteX6" fmla="*/ 6595887 w 6595887"/>
              <a:gd name="connsiteY6" fmla="*/ 6858000 h 6858000"/>
              <a:gd name="connsiteX7" fmla="*/ 1057172 w 6595887"/>
              <a:gd name="connsiteY7" fmla="*/ 6858000 h 6858000"/>
              <a:gd name="connsiteX8" fmla="*/ 1057172 w 6595887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95887" h="6858000">
                <a:moveTo>
                  <a:pt x="1057172" y="0"/>
                </a:moveTo>
                <a:lnTo>
                  <a:pt x="6595887" y="0"/>
                </a:lnTo>
                <a:lnTo>
                  <a:pt x="6595887" y="5321575"/>
                </a:lnTo>
                <a:lnTo>
                  <a:pt x="6592911" y="5357812"/>
                </a:lnTo>
                <a:cubicBezTo>
                  <a:pt x="6591458" y="5393531"/>
                  <a:pt x="6591514" y="5429250"/>
                  <a:pt x="6593162" y="5464968"/>
                </a:cubicBezTo>
                <a:lnTo>
                  <a:pt x="6595887" y="5494741"/>
                </a:lnTo>
                <a:lnTo>
                  <a:pt x="6595887" y="6858000"/>
                </a:lnTo>
                <a:lnTo>
                  <a:pt x="1057172" y="6858000"/>
                </a:lnTo>
                <a:cubicBezTo>
                  <a:pt x="-2604978" y="4572000"/>
                  <a:pt x="4719323" y="2286000"/>
                  <a:pt x="1057172" y="0"/>
                </a:cubicBez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A793C02E-BE47-79EC-C594-76DA12AB2C8A}"/>
              </a:ext>
            </a:extLst>
          </p:cNvPr>
          <p:cNvGrpSpPr/>
          <p:nvPr userDrawn="1"/>
        </p:nvGrpSpPr>
        <p:grpSpPr>
          <a:xfrm>
            <a:off x="7067796" y="0"/>
            <a:ext cx="5124204" cy="2495112"/>
            <a:chOff x="7067796" y="0"/>
            <a:chExt cx="5124204" cy="2495112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CEC74AF-D99B-08B6-6137-6593969C694B}"/>
                </a:ext>
              </a:extLst>
            </p:cNvPr>
            <p:cNvSpPr/>
            <p:nvPr userDrawn="1"/>
          </p:nvSpPr>
          <p:spPr>
            <a:xfrm>
              <a:off x="8440914" y="0"/>
              <a:ext cx="3751086" cy="2495112"/>
            </a:xfrm>
            <a:custGeom>
              <a:avLst/>
              <a:gdLst>
                <a:gd name="connsiteX0" fmla="*/ 0 w 3751086"/>
                <a:gd name="connsiteY0" fmla="*/ 0 h 2495112"/>
                <a:gd name="connsiteX1" fmla="*/ 3751086 w 3751086"/>
                <a:gd name="connsiteY1" fmla="*/ 0 h 2495112"/>
                <a:gd name="connsiteX2" fmla="*/ 3751086 w 3751086"/>
                <a:gd name="connsiteY2" fmla="*/ 2205284 h 2495112"/>
                <a:gd name="connsiteX3" fmla="*/ 3568983 w 3751086"/>
                <a:gd name="connsiteY3" fmla="*/ 2293008 h 2495112"/>
                <a:gd name="connsiteX4" fmla="*/ 2567924 w 3751086"/>
                <a:gd name="connsiteY4" fmla="*/ 2495112 h 2495112"/>
                <a:gd name="connsiteX5" fmla="*/ 9406 w 3751086"/>
                <a:gd name="connsiteY5" fmla="*/ 186267 h 2495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51086" h="2495112">
                  <a:moveTo>
                    <a:pt x="0" y="0"/>
                  </a:moveTo>
                  <a:lnTo>
                    <a:pt x="3751086" y="0"/>
                  </a:lnTo>
                  <a:lnTo>
                    <a:pt x="3751086" y="2205284"/>
                  </a:lnTo>
                  <a:lnTo>
                    <a:pt x="3568983" y="2293008"/>
                  </a:lnTo>
                  <a:cubicBezTo>
                    <a:pt x="3261298" y="2423148"/>
                    <a:pt x="2923015" y="2495112"/>
                    <a:pt x="2567924" y="2495112"/>
                  </a:cubicBezTo>
                  <a:cubicBezTo>
                    <a:pt x="1236333" y="2495112"/>
                    <a:pt x="141107" y="1483111"/>
                    <a:pt x="9406" y="1862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49000">
                  <a:schemeClr val="accent2">
                    <a:alpha val="85000"/>
                  </a:schemeClr>
                </a:gs>
                <a:gs pos="100000">
                  <a:schemeClr val="accent2">
                    <a:alpha val="35000"/>
                  </a:scheme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图片包含 游戏机&#10;&#10;描述已自动生成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75" t="42686" r="-9698" b="2546"/>
            <a:stretch>
              <a:fillRect/>
            </a:stretch>
          </p:blipFill>
          <p:spPr>
            <a:xfrm>
              <a:off x="7067796" y="0"/>
              <a:ext cx="4654716" cy="2282443"/>
            </a:xfrm>
            <a:prstGeom prst="rect">
              <a:avLst/>
            </a:prstGeom>
          </p:spPr>
        </p:pic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AFEC343-A865-772A-FC0E-8E2214010228}"/>
              </a:ext>
            </a:extLst>
          </p:cNvPr>
          <p:cNvSpPr/>
          <p:nvPr userDrawn="1"/>
        </p:nvSpPr>
        <p:spPr>
          <a:xfrm flipV="1">
            <a:off x="9987567" y="5248140"/>
            <a:ext cx="2204434" cy="1609859"/>
          </a:xfrm>
          <a:custGeom>
            <a:avLst/>
            <a:gdLst>
              <a:gd name="connsiteX0" fmla="*/ 0 w 3751086"/>
              <a:gd name="connsiteY0" fmla="*/ 0 h 2495112"/>
              <a:gd name="connsiteX1" fmla="*/ 3751086 w 3751086"/>
              <a:gd name="connsiteY1" fmla="*/ 0 h 2495112"/>
              <a:gd name="connsiteX2" fmla="*/ 3751086 w 3751086"/>
              <a:gd name="connsiteY2" fmla="*/ 2205284 h 2495112"/>
              <a:gd name="connsiteX3" fmla="*/ 3568983 w 3751086"/>
              <a:gd name="connsiteY3" fmla="*/ 2293008 h 2495112"/>
              <a:gd name="connsiteX4" fmla="*/ 2567924 w 3751086"/>
              <a:gd name="connsiteY4" fmla="*/ 2495112 h 2495112"/>
              <a:gd name="connsiteX5" fmla="*/ 9406 w 3751086"/>
              <a:gd name="connsiteY5" fmla="*/ 186267 h 249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1086" h="2495112">
                <a:moveTo>
                  <a:pt x="0" y="0"/>
                </a:moveTo>
                <a:lnTo>
                  <a:pt x="3751086" y="0"/>
                </a:lnTo>
                <a:lnTo>
                  <a:pt x="3751086" y="2205284"/>
                </a:lnTo>
                <a:lnTo>
                  <a:pt x="3568983" y="2293008"/>
                </a:lnTo>
                <a:cubicBezTo>
                  <a:pt x="3261298" y="2423148"/>
                  <a:pt x="2923015" y="2495112"/>
                  <a:pt x="2567924" y="2495112"/>
                </a:cubicBezTo>
                <a:cubicBezTo>
                  <a:pt x="1236333" y="2495112"/>
                  <a:pt x="141107" y="1483111"/>
                  <a:pt x="9406" y="18626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49000">
                <a:schemeClr val="accent2">
                  <a:alpha val="85000"/>
                </a:schemeClr>
              </a:gs>
              <a:gs pos="100000">
                <a:schemeClr val="accent2">
                  <a:alpha val="35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 descr="图片包含 游戏机&#10;&#10;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" t="15770" r="50000" b="35854"/>
          <a:stretch>
            <a:fillRect/>
          </a:stretch>
        </p:blipFill>
        <p:spPr>
          <a:xfrm>
            <a:off x="9262719" y="4841966"/>
            <a:ext cx="2107476" cy="201603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 userDrawn="1"/>
        </p:nvSpPr>
        <p:spPr>
          <a:xfrm flipH="1">
            <a:off x="1194830" y="5061858"/>
            <a:ext cx="2448672" cy="1796142"/>
          </a:xfrm>
          <a:custGeom>
            <a:avLst/>
            <a:gdLst>
              <a:gd name="connsiteX0" fmla="*/ 1224336 w 2448672"/>
              <a:gd name="connsiteY0" fmla="*/ 0 h 1796142"/>
              <a:gd name="connsiteX1" fmla="*/ 2448672 w 2448672"/>
              <a:gd name="connsiteY1" fmla="*/ 1224336 h 1796142"/>
              <a:gd name="connsiteX2" fmla="*/ 2352458 w 2448672"/>
              <a:gd name="connsiteY2" fmla="*/ 1700903 h 1796142"/>
              <a:gd name="connsiteX3" fmla="*/ 2300764 w 2448672"/>
              <a:gd name="connsiteY3" fmla="*/ 1796142 h 1796142"/>
              <a:gd name="connsiteX4" fmla="*/ 147908 w 2448672"/>
              <a:gd name="connsiteY4" fmla="*/ 1796142 h 1796142"/>
              <a:gd name="connsiteX5" fmla="*/ 96214 w 2448672"/>
              <a:gd name="connsiteY5" fmla="*/ 1700903 h 1796142"/>
              <a:gd name="connsiteX6" fmla="*/ 0 w 2448672"/>
              <a:gd name="connsiteY6" fmla="*/ 1224336 h 1796142"/>
              <a:gd name="connsiteX7" fmla="*/ 1224336 w 2448672"/>
              <a:gd name="connsiteY7" fmla="*/ 0 h 1796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8672" h="1796142">
                <a:moveTo>
                  <a:pt x="1224336" y="0"/>
                </a:moveTo>
                <a:cubicBezTo>
                  <a:pt x="1900518" y="0"/>
                  <a:pt x="2448672" y="548154"/>
                  <a:pt x="2448672" y="1224336"/>
                </a:cubicBezTo>
                <a:cubicBezTo>
                  <a:pt x="2448672" y="1393382"/>
                  <a:pt x="2414412" y="1554425"/>
                  <a:pt x="2352458" y="1700903"/>
                </a:cubicBezTo>
                <a:lnTo>
                  <a:pt x="2300764" y="1796142"/>
                </a:lnTo>
                <a:lnTo>
                  <a:pt x="147908" y="1796142"/>
                </a:lnTo>
                <a:lnTo>
                  <a:pt x="96214" y="1700903"/>
                </a:lnTo>
                <a:cubicBezTo>
                  <a:pt x="34260" y="1554425"/>
                  <a:pt x="0" y="1393382"/>
                  <a:pt x="0" y="1224336"/>
                </a:cubicBezTo>
                <a:cubicBezTo>
                  <a:pt x="0" y="548154"/>
                  <a:pt x="548154" y="0"/>
                  <a:pt x="1224336" y="0"/>
                </a:cubicBezTo>
                <a:close/>
              </a:path>
            </a:pathLst>
          </a:custGeom>
          <a:gradFill flip="none" rotWithShape="1">
            <a:gsLst>
              <a:gs pos="76000">
                <a:schemeClr val="accent5">
                  <a:lumMod val="88000"/>
                  <a:lumOff val="12000"/>
                </a:schemeClr>
              </a:gs>
              <a:gs pos="23000">
                <a:schemeClr val="accent3">
                  <a:lumMod val="100000"/>
                </a:schemeClr>
              </a:gs>
              <a:gs pos="100000">
                <a:schemeClr val="accent5">
                  <a:lumMod val="66000"/>
                  <a:lumOff val="34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" name="图片 2" descr="图片包含 游戏机&#10;&#10;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" t="15770" r="50000" b="35854"/>
          <a:stretch>
            <a:fillRect/>
          </a:stretch>
        </p:blipFill>
        <p:spPr>
          <a:xfrm>
            <a:off x="10080441" y="4841966"/>
            <a:ext cx="2107476" cy="2016034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088BC58-E780-0FFF-A118-66A4AABD7A6E}"/>
              </a:ext>
            </a:extLst>
          </p:cNvPr>
          <p:cNvSpPr/>
          <p:nvPr userDrawn="1"/>
        </p:nvSpPr>
        <p:spPr>
          <a:xfrm flipH="1">
            <a:off x="0" y="1120873"/>
            <a:ext cx="842332" cy="3156668"/>
          </a:xfrm>
          <a:custGeom>
            <a:avLst/>
            <a:gdLst>
              <a:gd name="connsiteX0" fmla="*/ 842332 w 842332"/>
              <a:gd name="connsiteY0" fmla="*/ 0 h 3156668"/>
              <a:gd name="connsiteX1" fmla="*/ 842332 w 842332"/>
              <a:gd name="connsiteY1" fmla="*/ 3156668 h 3156668"/>
              <a:gd name="connsiteX2" fmla="*/ 837696 w 842332"/>
              <a:gd name="connsiteY2" fmla="*/ 3153852 h 3156668"/>
              <a:gd name="connsiteX3" fmla="*/ 0 w 842332"/>
              <a:gd name="connsiteY3" fmla="*/ 1578334 h 3156668"/>
              <a:gd name="connsiteX4" fmla="*/ 837696 w 842332"/>
              <a:gd name="connsiteY4" fmla="*/ 2817 h 3156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332" h="3156668">
                <a:moveTo>
                  <a:pt x="842332" y="0"/>
                </a:moveTo>
                <a:lnTo>
                  <a:pt x="842332" y="3156668"/>
                </a:lnTo>
                <a:lnTo>
                  <a:pt x="837696" y="3153852"/>
                </a:lnTo>
                <a:cubicBezTo>
                  <a:pt x="332290" y="2812406"/>
                  <a:pt x="0" y="2234175"/>
                  <a:pt x="0" y="1578334"/>
                </a:cubicBezTo>
                <a:cubicBezTo>
                  <a:pt x="0" y="922493"/>
                  <a:pt x="332290" y="344262"/>
                  <a:pt x="837696" y="281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49000">
                <a:schemeClr val="accent2">
                  <a:alpha val="85000"/>
                </a:schemeClr>
              </a:gs>
              <a:gs pos="100000">
                <a:schemeClr val="accent2">
                  <a:alpha val="3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4FFB60D-4C78-EF97-951F-138E774E45B4}"/>
              </a:ext>
            </a:extLst>
          </p:cNvPr>
          <p:cNvSpPr/>
          <p:nvPr userDrawn="1"/>
        </p:nvSpPr>
        <p:spPr>
          <a:xfrm flipH="1">
            <a:off x="0" y="0"/>
            <a:ext cx="3751086" cy="2495112"/>
          </a:xfrm>
          <a:custGeom>
            <a:avLst/>
            <a:gdLst>
              <a:gd name="connsiteX0" fmla="*/ 0 w 3751086"/>
              <a:gd name="connsiteY0" fmla="*/ 0 h 2495112"/>
              <a:gd name="connsiteX1" fmla="*/ 3751086 w 3751086"/>
              <a:gd name="connsiteY1" fmla="*/ 0 h 2495112"/>
              <a:gd name="connsiteX2" fmla="*/ 3751086 w 3751086"/>
              <a:gd name="connsiteY2" fmla="*/ 2205284 h 2495112"/>
              <a:gd name="connsiteX3" fmla="*/ 3568983 w 3751086"/>
              <a:gd name="connsiteY3" fmla="*/ 2293008 h 2495112"/>
              <a:gd name="connsiteX4" fmla="*/ 2567924 w 3751086"/>
              <a:gd name="connsiteY4" fmla="*/ 2495112 h 2495112"/>
              <a:gd name="connsiteX5" fmla="*/ 9406 w 3751086"/>
              <a:gd name="connsiteY5" fmla="*/ 186267 h 249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1086" h="2495112">
                <a:moveTo>
                  <a:pt x="0" y="0"/>
                </a:moveTo>
                <a:lnTo>
                  <a:pt x="3751086" y="0"/>
                </a:lnTo>
                <a:lnTo>
                  <a:pt x="3751086" y="2205284"/>
                </a:lnTo>
                <a:lnTo>
                  <a:pt x="3568983" y="2293008"/>
                </a:lnTo>
                <a:cubicBezTo>
                  <a:pt x="3261298" y="2423148"/>
                  <a:pt x="2923015" y="2495112"/>
                  <a:pt x="2567924" y="2495112"/>
                </a:cubicBezTo>
                <a:cubicBezTo>
                  <a:pt x="1236333" y="2495112"/>
                  <a:pt x="141107" y="1483111"/>
                  <a:pt x="9406" y="18626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49000">
                <a:schemeClr val="accent2">
                  <a:alpha val="85000"/>
                </a:schemeClr>
              </a:gs>
              <a:gs pos="100000">
                <a:schemeClr val="accent2">
                  <a:alpha val="35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 descr="图片包含 游戏机&#10;&#10;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" t="42686" r="-9698" b="2546"/>
          <a:stretch>
            <a:fillRect/>
          </a:stretch>
        </p:blipFill>
        <p:spPr>
          <a:xfrm>
            <a:off x="421166" y="0"/>
            <a:ext cx="5537796" cy="3329672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4" name="任意多边形: 形状 1673">
            <a:extLst>
              <a:ext uri="{FF2B5EF4-FFF2-40B4-BE49-F238E27FC236}">
                <a16:creationId xmlns:a16="http://schemas.microsoft.com/office/drawing/2014/main" id="{8BC7EBE4-52E9-A39A-3652-601AD0C98029}"/>
              </a:ext>
            </a:extLst>
          </p:cNvPr>
          <p:cNvSpPr/>
          <p:nvPr userDrawn="1"/>
        </p:nvSpPr>
        <p:spPr>
          <a:xfrm flipV="1">
            <a:off x="10154992" y="5497823"/>
            <a:ext cx="2037008" cy="1354958"/>
          </a:xfrm>
          <a:custGeom>
            <a:avLst/>
            <a:gdLst>
              <a:gd name="connsiteX0" fmla="*/ 0 w 3751086"/>
              <a:gd name="connsiteY0" fmla="*/ 0 h 2495112"/>
              <a:gd name="connsiteX1" fmla="*/ 3751086 w 3751086"/>
              <a:gd name="connsiteY1" fmla="*/ 0 h 2495112"/>
              <a:gd name="connsiteX2" fmla="*/ 3751086 w 3751086"/>
              <a:gd name="connsiteY2" fmla="*/ 2205284 h 2495112"/>
              <a:gd name="connsiteX3" fmla="*/ 3568983 w 3751086"/>
              <a:gd name="connsiteY3" fmla="*/ 2293008 h 2495112"/>
              <a:gd name="connsiteX4" fmla="*/ 2567924 w 3751086"/>
              <a:gd name="connsiteY4" fmla="*/ 2495112 h 2495112"/>
              <a:gd name="connsiteX5" fmla="*/ 9406 w 3751086"/>
              <a:gd name="connsiteY5" fmla="*/ 186267 h 249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1086" h="2495112">
                <a:moveTo>
                  <a:pt x="0" y="0"/>
                </a:moveTo>
                <a:lnTo>
                  <a:pt x="3751086" y="0"/>
                </a:lnTo>
                <a:lnTo>
                  <a:pt x="3751086" y="2205284"/>
                </a:lnTo>
                <a:lnTo>
                  <a:pt x="3568983" y="2293008"/>
                </a:lnTo>
                <a:cubicBezTo>
                  <a:pt x="3261298" y="2423148"/>
                  <a:pt x="2923015" y="2495112"/>
                  <a:pt x="2567924" y="2495112"/>
                </a:cubicBezTo>
                <a:cubicBezTo>
                  <a:pt x="1236333" y="2495112"/>
                  <a:pt x="141107" y="1483111"/>
                  <a:pt x="9406" y="18626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49000">
                <a:schemeClr val="accent2">
                  <a:alpha val="85000"/>
                </a:schemeClr>
              </a:gs>
              <a:gs pos="100000">
                <a:schemeClr val="accent2">
                  <a:alpha val="35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75" name="组合 1674">
            <a:extLst>
              <a:ext uri="{FF2B5EF4-FFF2-40B4-BE49-F238E27FC236}">
                <a16:creationId xmlns:a16="http://schemas.microsoft.com/office/drawing/2014/main" id="{5E663AF7-0C41-6F40-F62C-1B64D105F99F}"/>
              </a:ext>
            </a:extLst>
          </p:cNvPr>
          <p:cNvGrpSpPr/>
          <p:nvPr userDrawn="1"/>
        </p:nvGrpSpPr>
        <p:grpSpPr>
          <a:xfrm>
            <a:off x="-8203" y="-3696"/>
            <a:ext cx="1890127" cy="1838572"/>
            <a:chOff x="-8203" y="-3696"/>
            <a:chExt cx="1890127" cy="1838572"/>
          </a:xfrm>
        </p:grpSpPr>
        <p:sp>
          <p:nvSpPr>
            <p:cNvPr id="15" name="任意多边形: 形状 14"/>
            <p:cNvSpPr/>
            <p:nvPr userDrawn="1"/>
          </p:nvSpPr>
          <p:spPr>
            <a:xfrm flipH="1">
              <a:off x="-8203" y="246283"/>
              <a:ext cx="419722" cy="1588593"/>
            </a:xfrm>
            <a:custGeom>
              <a:avLst/>
              <a:gdLst>
                <a:gd name="connsiteX0" fmla="*/ 842332 w 842332"/>
                <a:gd name="connsiteY0" fmla="*/ 0 h 3156668"/>
                <a:gd name="connsiteX1" fmla="*/ 842332 w 842332"/>
                <a:gd name="connsiteY1" fmla="*/ 3156668 h 3156668"/>
                <a:gd name="connsiteX2" fmla="*/ 837696 w 842332"/>
                <a:gd name="connsiteY2" fmla="*/ 3153852 h 3156668"/>
                <a:gd name="connsiteX3" fmla="*/ 0 w 842332"/>
                <a:gd name="connsiteY3" fmla="*/ 1578334 h 3156668"/>
                <a:gd name="connsiteX4" fmla="*/ 837696 w 842332"/>
                <a:gd name="connsiteY4" fmla="*/ 2817 h 315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332" h="3156668">
                  <a:moveTo>
                    <a:pt x="842332" y="0"/>
                  </a:moveTo>
                  <a:lnTo>
                    <a:pt x="842332" y="3156668"/>
                  </a:lnTo>
                  <a:lnTo>
                    <a:pt x="837696" y="3153852"/>
                  </a:lnTo>
                  <a:cubicBezTo>
                    <a:pt x="332290" y="2812406"/>
                    <a:pt x="0" y="2234175"/>
                    <a:pt x="0" y="1578334"/>
                  </a:cubicBezTo>
                  <a:cubicBezTo>
                    <a:pt x="0" y="922493"/>
                    <a:pt x="332290" y="344262"/>
                    <a:pt x="837696" y="2817"/>
                  </a:cubicBezTo>
                  <a:close/>
                </a:path>
              </a:pathLst>
            </a:custGeom>
            <a:solidFill>
              <a:schemeClr val="accent2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任意多边形: 形状 15"/>
            <p:cNvSpPr/>
            <p:nvPr userDrawn="1"/>
          </p:nvSpPr>
          <p:spPr>
            <a:xfrm flipH="1">
              <a:off x="-4035" y="-3696"/>
              <a:ext cx="1885959" cy="1266985"/>
            </a:xfrm>
            <a:custGeom>
              <a:avLst/>
              <a:gdLst>
                <a:gd name="connsiteX0" fmla="*/ 0 w 3751086"/>
                <a:gd name="connsiteY0" fmla="*/ 0 h 2495112"/>
                <a:gd name="connsiteX1" fmla="*/ 3751086 w 3751086"/>
                <a:gd name="connsiteY1" fmla="*/ 0 h 2495112"/>
                <a:gd name="connsiteX2" fmla="*/ 3751086 w 3751086"/>
                <a:gd name="connsiteY2" fmla="*/ 2205284 h 2495112"/>
                <a:gd name="connsiteX3" fmla="*/ 3568983 w 3751086"/>
                <a:gd name="connsiteY3" fmla="*/ 2293008 h 2495112"/>
                <a:gd name="connsiteX4" fmla="*/ 2567924 w 3751086"/>
                <a:gd name="connsiteY4" fmla="*/ 2495112 h 2495112"/>
                <a:gd name="connsiteX5" fmla="*/ 9406 w 3751086"/>
                <a:gd name="connsiteY5" fmla="*/ 186267 h 2495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51086" h="2495112">
                  <a:moveTo>
                    <a:pt x="0" y="0"/>
                  </a:moveTo>
                  <a:lnTo>
                    <a:pt x="3751086" y="0"/>
                  </a:lnTo>
                  <a:lnTo>
                    <a:pt x="3751086" y="2205284"/>
                  </a:lnTo>
                  <a:lnTo>
                    <a:pt x="3568983" y="2293008"/>
                  </a:lnTo>
                  <a:cubicBezTo>
                    <a:pt x="3261298" y="2423148"/>
                    <a:pt x="2923015" y="2495112"/>
                    <a:pt x="2567924" y="2495112"/>
                  </a:cubicBezTo>
                  <a:cubicBezTo>
                    <a:pt x="1236333" y="2495112"/>
                    <a:pt x="141107" y="1483111"/>
                    <a:pt x="9406" y="1862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49000">
                  <a:schemeClr val="accent2">
                    <a:alpha val="85000"/>
                  </a:schemeClr>
                </a:gs>
                <a:gs pos="100000">
                  <a:schemeClr val="accent2">
                    <a:alpha val="35000"/>
                  </a:scheme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" name="矩形: 圆角 1"/>
          <p:cNvSpPr/>
          <p:nvPr userDrawn="1"/>
        </p:nvSpPr>
        <p:spPr>
          <a:xfrm>
            <a:off x="233503" y="209550"/>
            <a:ext cx="11741150" cy="6438900"/>
          </a:xfrm>
          <a:prstGeom prst="roundRect">
            <a:avLst>
              <a:gd name="adj" fmla="val 3361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  <a:ea typeface="+mn-ea"/>
            </a:endParaRPr>
          </a:p>
        </p:txBody>
      </p:sp>
      <p:sp>
        <p:nvSpPr>
          <p:cNvPr id="4" name="标题 3"/>
          <p:cNvSpPr>
            <a:spLocks noGrp="1"/>
          </p:cNvSpPr>
          <p:nvPr userDrawn="1">
            <p:ph type="title" hasCustomPrompt="1"/>
          </p:nvPr>
        </p:nvSpPr>
        <p:spPr>
          <a:xfrm>
            <a:off x="553945" y="414879"/>
            <a:ext cx="1620957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598057" y="732852"/>
            <a:ext cx="7257143" cy="0"/>
          </a:xfrm>
          <a:prstGeom prst="line">
            <a:avLst/>
          </a:prstGeom>
          <a:ln w="28575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 userDrawn="1"/>
        </p:nvGrpSpPr>
        <p:grpSpPr>
          <a:xfrm>
            <a:off x="10212799" y="259440"/>
            <a:ext cx="1668318" cy="897207"/>
            <a:chOff x="2778580" y="2277534"/>
            <a:chExt cx="1399675" cy="752692"/>
          </a:xfrm>
          <a:solidFill>
            <a:schemeClr val="tx1">
              <a:lumMod val="85000"/>
            </a:schemeClr>
          </a:solidFill>
        </p:grpSpPr>
        <p:sp>
          <p:nvSpPr>
            <p:cNvPr id="8" name="椭圆 7"/>
            <p:cNvSpPr/>
            <p:nvPr/>
          </p:nvSpPr>
          <p:spPr>
            <a:xfrm>
              <a:off x="2778580" y="227753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925447" y="227753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072314" y="227753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219180" y="227753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366047" y="227753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512914" y="2277534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659781" y="2277534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806647" y="2277534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778580" y="241216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925447" y="241216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072314" y="241216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219180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366047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512914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659781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806647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778580" y="2546791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925447" y="2546791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072314" y="2546791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219180" y="2546790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366047" y="2546790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512914" y="2546790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659781" y="2546790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806647" y="2546789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778580" y="2681419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925447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072314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219180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366047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512914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659781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806647" y="2681417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2778580" y="2816046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2925447" y="2816046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072314" y="2816046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219180" y="2816046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366047" y="2816046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512914" y="281604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659781" y="281604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806647" y="281604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51836" y="2277534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098702" y="2277534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51836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098702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51836" y="2546790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098702" y="2546789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51836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098702" y="2681417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51836" y="281604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098702" y="281604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778580" y="295067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925447" y="295067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072314" y="295067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219180" y="295067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0" name="椭圆 1599"/>
            <p:cNvSpPr/>
            <p:nvPr/>
          </p:nvSpPr>
          <p:spPr>
            <a:xfrm>
              <a:off x="3366047" y="295067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1" name="椭圆 1600"/>
            <p:cNvSpPr/>
            <p:nvPr/>
          </p:nvSpPr>
          <p:spPr>
            <a:xfrm>
              <a:off x="3512914" y="295067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2" name="椭圆 1601"/>
            <p:cNvSpPr/>
            <p:nvPr/>
          </p:nvSpPr>
          <p:spPr>
            <a:xfrm>
              <a:off x="3659781" y="295067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3" name="椭圆 1602"/>
            <p:cNvSpPr/>
            <p:nvPr/>
          </p:nvSpPr>
          <p:spPr>
            <a:xfrm>
              <a:off x="3806647" y="295067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4" name="椭圆 1603"/>
            <p:cNvSpPr/>
            <p:nvPr/>
          </p:nvSpPr>
          <p:spPr>
            <a:xfrm>
              <a:off x="3951836" y="295067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5" name="椭圆 1604"/>
            <p:cNvSpPr/>
            <p:nvPr/>
          </p:nvSpPr>
          <p:spPr>
            <a:xfrm>
              <a:off x="4098702" y="295067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06" name="组合 1605"/>
          <p:cNvGrpSpPr/>
          <p:nvPr userDrawn="1"/>
        </p:nvGrpSpPr>
        <p:grpSpPr>
          <a:xfrm>
            <a:off x="321314" y="5680526"/>
            <a:ext cx="1668318" cy="897207"/>
            <a:chOff x="2778580" y="2277534"/>
            <a:chExt cx="1399675" cy="752692"/>
          </a:xfrm>
          <a:solidFill>
            <a:schemeClr val="tx1">
              <a:lumMod val="85000"/>
            </a:schemeClr>
          </a:solidFill>
        </p:grpSpPr>
        <p:sp>
          <p:nvSpPr>
            <p:cNvPr id="1607" name="椭圆 1606"/>
            <p:cNvSpPr/>
            <p:nvPr/>
          </p:nvSpPr>
          <p:spPr>
            <a:xfrm>
              <a:off x="2778580" y="227753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8" name="椭圆 1607"/>
            <p:cNvSpPr/>
            <p:nvPr/>
          </p:nvSpPr>
          <p:spPr>
            <a:xfrm>
              <a:off x="2925447" y="227753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9" name="椭圆 1608"/>
            <p:cNvSpPr/>
            <p:nvPr/>
          </p:nvSpPr>
          <p:spPr>
            <a:xfrm>
              <a:off x="3072314" y="227753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0" name="椭圆 1609"/>
            <p:cNvSpPr/>
            <p:nvPr/>
          </p:nvSpPr>
          <p:spPr>
            <a:xfrm>
              <a:off x="3219180" y="227753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1" name="椭圆 1610"/>
            <p:cNvSpPr/>
            <p:nvPr/>
          </p:nvSpPr>
          <p:spPr>
            <a:xfrm>
              <a:off x="3366047" y="227753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2" name="椭圆 1611"/>
            <p:cNvSpPr/>
            <p:nvPr/>
          </p:nvSpPr>
          <p:spPr>
            <a:xfrm>
              <a:off x="3512914" y="2277534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3" name="椭圆 1612"/>
            <p:cNvSpPr/>
            <p:nvPr/>
          </p:nvSpPr>
          <p:spPr>
            <a:xfrm>
              <a:off x="3659781" y="2277534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4" name="椭圆 1613"/>
            <p:cNvSpPr/>
            <p:nvPr/>
          </p:nvSpPr>
          <p:spPr>
            <a:xfrm>
              <a:off x="3806647" y="2277534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5" name="椭圆 1614"/>
            <p:cNvSpPr/>
            <p:nvPr/>
          </p:nvSpPr>
          <p:spPr>
            <a:xfrm>
              <a:off x="2778580" y="241216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6" name="椭圆 1615"/>
            <p:cNvSpPr/>
            <p:nvPr/>
          </p:nvSpPr>
          <p:spPr>
            <a:xfrm>
              <a:off x="2925447" y="241216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7" name="椭圆 1616"/>
            <p:cNvSpPr/>
            <p:nvPr/>
          </p:nvSpPr>
          <p:spPr>
            <a:xfrm>
              <a:off x="3072314" y="241216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8" name="椭圆 1617"/>
            <p:cNvSpPr/>
            <p:nvPr/>
          </p:nvSpPr>
          <p:spPr>
            <a:xfrm>
              <a:off x="3219180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9" name="椭圆 1618"/>
            <p:cNvSpPr/>
            <p:nvPr/>
          </p:nvSpPr>
          <p:spPr>
            <a:xfrm>
              <a:off x="3366047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0" name="椭圆 1619"/>
            <p:cNvSpPr/>
            <p:nvPr/>
          </p:nvSpPr>
          <p:spPr>
            <a:xfrm>
              <a:off x="3512914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1" name="椭圆 1620"/>
            <p:cNvSpPr/>
            <p:nvPr/>
          </p:nvSpPr>
          <p:spPr>
            <a:xfrm>
              <a:off x="3659781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2" name="椭圆 1621"/>
            <p:cNvSpPr/>
            <p:nvPr/>
          </p:nvSpPr>
          <p:spPr>
            <a:xfrm>
              <a:off x="3806647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3" name="椭圆 1622"/>
            <p:cNvSpPr/>
            <p:nvPr/>
          </p:nvSpPr>
          <p:spPr>
            <a:xfrm>
              <a:off x="2778580" y="2546791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4" name="椭圆 1623"/>
            <p:cNvSpPr/>
            <p:nvPr/>
          </p:nvSpPr>
          <p:spPr>
            <a:xfrm>
              <a:off x="2925447" y="2546791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5" name="椭圆 1624"/>
            <p:cNvSpPr/>
            <p:nvPr/>
          </p:nvSpPr>
          <p:spPr>
            <a:xfrm>
              <a:off x="3072314" y="2546791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6" name="椭圆 1625"/>
            <p:cNvSpPr/>
            <p:nvPr/>
          </p:nvSpPr>
          <p:spPr>
            <a:xfrm>
              <a:off x="3219180" y="2546790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7" name="椭圆 1626"/>
            <p:cNvSpPr/>
            <p:nvPr/>
          </p:nvSpPr>
          <p:spPr>
            <a:xfrm>
              <a:off x="3366047" y="2546790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8" name="椭圆 1627"/>
            <p:cNvSpPr/>
            <p:nvPr/>
          </p:nvSpPr>
          <p:spPr>
            <a:xfrm>
              <a:off x="3512914" y="2546790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9" name="椭圆 1628"/>
            <p:cNvSpPr/>
            <p:nvPr/>
          </p:nvSpPr>
          <p:spPr>
            <a:xfrm>
              <a:off x="3659781" y="2546790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0" name="椭圆 1629"/>
            <p:cNvSpPr/>
            <p:nvPr/>
          </p:nvSpPr>
          <p:spPr>
            <a:xfrm>
              <a:off x="3806647" y="2546789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1" name="椭圆 1630"/>
            <p:cNvSpPr/>
            <p:nvPr/>
          </p:nvSpPr>
          <p:spPr>
            <a:xfrm>
              <a:off x="2778580" y="2681419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2" name="椭圆 1631"/>
            <p:cNvSpPr/>
            <p:nvPr/>
          </p:nvSpPr>
          <p:spPr>
            <a:xfrm>
              <a:off x="2925447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3" name="椭圆 1632"/>
            <p:cNvSpPr/>
            <p:nvPr/>
          </p:nvSpPr>
          <p:spPr>
            <a:xfrm>
              <a:off x="3072314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4" name="椭圆 1633"/>
            <p:cNvSpPr/>
            <p:nvPr/>
          </p:nvSpPr>
          <p:spPr>
            <a:xfrm>
              <a:off x="3219180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5" name="椭圆 1634"/>
            <p:cNvSpPr/>
            <p:nvPr/>
          </p:nvSpPr>
          <p:spPr>
            <a:xfrm>
              <a:off x="3366047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6" name="椭圆 1635"/>
            <p:cNvSpPr/>
            <p:nvPr/>
          </p:nvSpPr>
          <p:spPr>
            <a:xfrm>
              <a:off x="3512914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7" name="椭圆 1636"/>
            <p:cNvSpPr/>
            <p:nvPr/>
          </p:nvSpPr>
          <p:spPr>
            <a:xfrm>
              <a:off x="3659781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8" name="椭圆 1637"/>
            <p:cNvSpPr/>
            <p:nvPr/>
          </p:nvSpPr>
          <p:spPr>
            <a:xfrm>
              <a:off x="3806647" y="2681417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9" name="椭圆 1638"/>
            <p:cNvSpPr/>
            <p:nvPr/>
          </p:nvSpPr>
          <p:spPr>
            <a:xfrm>
              <a:off x="2778580" y="2816046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0" name="椭圆 1639"/>
            <p:cNvSpPr/>
            <p:nvPr/>
          </p:nvSpPr>
          <p:spPr>
            <a:xfrm>
              <a:off x="2925447" y="2816046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1" name="椭圆 1640"/>
            <p:cNvSpPr/>
            <p:nvPr/>
          </p:nvSpPr>
          <p:spPr>
            <a:xfrm>
              <a:off x="3072314" y="2816046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2" name="椭圆 1641"/>
            <p:cNvSpPr/>
            <p:nvPr/>
          </p:nvSpPr>
          <p:spPr>
            <a:xfrm>
              <a:off x="3219180" y="2816046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3" name="椭圆 1642"/>
            <p:cNvSpPr/>
            <p:nvPr/>
          </p:nvSpPr>
          <p:spPr>
            <a:xfrm>
              <a:off x="3366047" y="2816046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4" name="椭圆 1643"/>
            <p:cNvSpPr/>
            <p:nvPr/>
          </p:nvSpPr>
          <p:spPr>
            <a:xfrm>
              <a:off x="3512914" y="281604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5" name="椭圆 1644"/>
            <p:cNvSpPr/>
            <p:nvPr/>
          </p:nvSpPr>
          <p:spPr>
            <a:xfrm>
              <a:off x="3659781" y="281604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6" name="椭圆 1645"/>
            <p:cNvSpPr/>
            <p:nvPr/>
          </p:nvSpPr>
          <p:spPr>
            <a:xfrm>
              <a:off x="3806647" y="281604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7" name="椭圆 1646"/>
            <p:cNvSpPr/>
            <p:nvPr/>
          </p:nvSpPr>
          <p:spPr>
            <a:xfrm>
              <a:off x="3951836" y="2277534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8" name="椭圆 1647"/>
            <p:cNvSpPr/>
            <p:nvPr/>
          </p:nvSpPr>
          <p:spPr>
            <a:xfrm>
              <a:off x="4098702" y="2277534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9" name="椭圆 1648"/>
            <p:cNvSpPr/>
            <p:nvPr/>
          </p:nvSpPr>
          <p:spPr>
            <a:xfrm>
              <a:off x="3951836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0" name="椭圆 1649"/>
            <p:cNvSpPr/>
            <p:nvPr/>
          </p:nvSpPr>
          <p:spPr>
            <a:xfrm>
              <a:off x="4098702" y="241216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1" name="椭圆 1650"/>
            <p:cNvSpPr/>
            <p:nvPr/>
          </p:nvSpPr>
          <p:spPr>
            <a:xfrm>
              <a:off x="3951836" y="2546790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2" name="椭圆 1651"/>
            <p:cNvSpPr/>
            <p:nvPr/>
          </p:nvSpPr>
          <p:spPr>
            <a:xfrm>
              <a:off x="4098702" y="2546789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3" name="椭圆 1652"/>
            <p:cNvSpPr/>
            <p:nvPr/>
          </p:nvSpPr>
          <p:spPr>
            <a:xfrm>
              <a:off x="3951836" y="2681418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4" name="椭圆 1653"/>
            <p:cNvSpPr/>
            <p:nvPr/>
          </p:nvSpPr>
          <p:spPr>
            <a:xfrm>
              <a:off x="4098702" y="2681417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6" name="椭圆 1655"/>
            <p:cNvSpPr/>
            <p:nvPr/>
          </p:nvSpPr>
          <p:spPr>
            <a:xfrm>
              <a:off x="3951836" y="281604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9" name="椭圆 1658"/>
            <p:cNvSpPr/>
            <p:nvPr/>
          </p:nvSpPr>
          <p:spPr>
            <a:xfrm>
              <a:off x="4098702" y="2816045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0" name="椭圆 1659"/>
            <p:cNvSpPr/>
            <p:nvPr/>
          </p:nvSpPr>
          <p:spPr>
            <a:xfrm>
              <a:off x="2778580" y="295067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1" name="椭圆 1660"/>
            <p:cNvSpPr/>
            <p:nvPr/>
          </p:nvSpPr>
          <p:spPr>
            <a:xfrm>
              <a:off x="2925447" y="295067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2" name="椭圆 1661"/>
            <p:cNvSpPr/>
            <p:nvPr/>
          </p:nvSpPr>
          <p:spPr>
            <a:xfrm>
              <a:off x="3072314" y="295067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3" name="椭圆 1662"/>
            <p:cNvSpPr/>
            <p:nvPr/>
          </p:nvSpPr>
          <p:spPr>
            <a:xfrm>
              <a:off x="3219180" y="295067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4" name="椭圆 1663"/>
            <p:cNvSpPr/>
            <p:nvPr/>
          </p:nvSpPr>
          <p:spPr>
            <a:xfrm>
              <a:off x="3366047" y="2950673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5" name="椭圆 1664"/>
            <p:cNvSpPr/>
            <p:nvPr/>
          </p:nvSpPr>
          <p:spPr>
            <a:xfrm>
              <a:off x="3512914" y="295067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6" name="椭圆 1665"/>
            <p:cNvSpPr/>
            <p:nvPr/>
          </p:nvSpPr>
          <p:spPr>
            <a:xfrm>
              <a:off x="3659781" y="295067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7" name="椭圆 1666"/>
            <p:cNvSpPr/>
            <p:nvPr/>
          </p:nvSpPr>
          <p:spPr>
            <a:xfrm>
              <a:off x="3806647" y="295067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8" name="椭圆 1667"/>
            <p:cNvSpPr/>
            <p:nvPr/>
          </p:nvSpPr>
          <p:spPr>
            <a:xfrm>
              <a:off x="3951836" y="295067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9" name="椭圆 1668"/>
            <p:cNvSpPr/>
            <p:nvPr/>
          </p:nvSpPr>
          <p:spPr>
            <a:xfrm>
              <a:off x="4098702" y="2950672"/>
              <a:ext cx="79553" cy="79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71" name="文本占位符 1670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59016" y="856520"/>
            <a:ext cx="1617661" cy="31810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输入英文标题</a:t>
            </a:r>
          </a:p>
        </p:txBody>
      </p:sp>
      <p:grpSp>
        <p:nvGrpSpPr>
          <p:cNvPr id="1676" name="组合 1675">
            <a:extLst>
              <a:ext uri="{FF2B5EF4-FFF2-40B4-BE49-F238E27FC236}">
                <a16:creationId xmlns:a16="http://schemas.microsoft.com/office/drawing/2014/main" id="{0BC52BE2-E3E2-8D92-42D4-81CFC979C671}"/>
              </a:ext>
            </a:extLst>
          </p:cNvPr>
          <p:cNvGrpSpPr/>
          <p:nvPr userDrawn="1"/>
        </p:nvGrpSpPr>
        <p:grpSpPr>
          <a:xfrm flipH="1" flipV="1">
            <a:off x="11095763" y="6086778"/>
            <a:ext cx="805066" cy="517039"/>
            <a:chOff x="-2609850" y="-1581150"/>
            <a:chExt cx="545783" cy="350519"/>
          </a:xfrm>
          <a:gradFill flip="none" rotWithShape="1">
            <a:gsLst>
              <a:gs pos="33000">
                <a:schemeClr val="accent2"/>
              </a:gs>
              <a:gs pos="86000">
                <a:schemeClr val="accent2">
                  <a:alpha val="0"/>
                </a:schemeClr>
              </a:gs>
            </a:gsLst>
            <a:lin ang="2700000" scaled="1"/>
            <a:tileRect/>
          </a:gradFill>
        </p:grpSpPr>
        <p:sp>
          <p:nvSpPr>
            <p:cNvPr id="1677" name="椭圆 1676">
              <a:extLst>
                <a:ext uri="{FF2B5EF4-FFF2-40B4-BE49-F238E27FC236}">
                  <a16:creationId xmlns:a16="http://schemas.microsoft.com/office/drawing/2014/main" id="{EC031501-BB2C-9D68-257A-3FBE709DE4CD}"/>
                </a:ext>
              </a:extLst>
            </p:cNvPr>
            <p:cNvSpPr/>
            <p:nvPr userDrawn="1"/>
          </p:nvSpPr>
          <p:spPr>
            <a:xfrm>
              <a:off x="-2609850" y="-15811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78" name="椭圆 1677">
              <a:extLst>
                <a:ext uri="{FF2B5EF4-FFF2-40B4-BE49-F238E27FC236}">
                  <a16:creationId xmlns:a16="http://schemas.microsoft.com/office/drawing/2014/main" id="{2DBE1F9B-FFAD-92AD-6236-2A1DFF5B1CF8}"/>
                </a:ext>
              </a:extLst>
            </p:cNvPr>
            <p:cNvSpPr/>
            <p:nvPr userDrawn="1"/>
          </p:nvSpPr>
          <p:spPr>
            <a:xfrm>
              <a:off x="-2526506" y="-15811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79" name="椭圆 1678">
              <a:extLst>
                <a:ext uri="{FF2B5EF4-FFF2-40B4-BE49-F238E27FC236}">
                  <a16:creationId xmlns:a16="http://schemas.microsoft.com/office/drawing/2014/main" id="{E0AEB48A-9E08-BFF9-8597-275ECA3DD396}"/>
                </a:ext>
              </a:extLst>
            </p:cNvPr>
            <p:cNvSpPr/>
            <p:nvPr userDrawn="1"/>
          </p:nvSpPr>
          <p:spPr>
            <a:xfrm>
              <a:off x="-2443162" y="-15811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0" name="椭圆 1679">
              <a:extLst>
                <a:ext uri="{FF2B5EF4-FFF2-40B4-BE49-F238E27FC236}">
                  <a16:creationId xmlns:a16="http://schemas.microsoft.com/office/drawing/2014/main" id="{5E1CAD81-3477-8BA6-AAD5-26FEC085A066}"/>
                </a:ext>
              </a:extLst>
            </p:cNvPr>
            <p:cNvSpPr/>
            <p:nvPr userDrawn="1"/>
          </p:nvSpPr>
          <p:spPr>
            <a:xfrm>
              <a:off x="-2359818" y="-15811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1" name="椭圆 1680">
              <a:extLst>
                <a:ext uri="{FF2B5EF4-FFF2-40B4-BE49-F238E27FC236}">
                  <a16:creationId xmlns:a16="http://schemas.microsoft.com/office/drawing/2014/main" id="{C72ADE13-884A-125E-241A-EC629D2A4A0D}"/>
                </a:ext>
              </a:extLst>
            </p:cNvPr>
            <p:cNvSpPr/>
            <p:nvPr userDrawn="1"/>
          </p:nvSpPr>
          <p:spPr>
            <a:xfrm>
              <a:off x="-2276474" y="-15811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2" name="椭圆 1681">
              <a:extLst>
                <a:ext uri="{FF2B5EF4-FFF2-40B4-BE49-F238E27FC236}">
                  <a16:creationId xmlns:a16="http://schemas.microsoft.com/office/drawing/2014/main" id="{04D96DDC-4762-B7CF-C5AB-F6CEBD06D73A}"/>
                </a:ext>
              </a:extLst>
            </p:cNvPr>
            <p:cNvSpPr/>
            <p:nvPr userDrawn="1"/>
          </p:nvSpPr>
          <p:spPr>
            <a:xfrm>
              <a:off x="-2193130" y="-15811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3" name="椭圆 1682">
              <a:extLst>
                <a:ext uri="{FF2B5EF4-FFF2-40B4-BE49-F238E27FC236}">
                  <a16:creationId xmlns:a16="http://schemas.microsoft.com/office/drawing/2014/main" id="{4A64C0CC-E35D-4298-DD23-B2B916B9748F}"/>
                </a:ext>
              </a:extLst>
            </p:cNvPr>
            <p:cNvSpPr/>
            <p:nvPr userDrawn="1"/>
          </p:nvSpPr>
          <p:spPr>
            <a:xfrm>
              <a:off x="-2109786" y="-15811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4" name="椭圆 1683">
              <a:extLst>
                <a:ext uri="{FF2B5EF4-FFF2-40B4-BE49-F238E27FC236}">
                  <a16:creationId xmlns:a16="http://schemas.microsoft.com/office/drawing/2014/main" id="{3BF6620A-E1BA-D977-CAA3-EBAEF82D0936}"/>
                </a:ext>
              </a:extLst>
            </p:cNvPr>
            <p:cNvSpPr/>
            <p:nvPr userDrawn="1"/>
          </p:nvSpPr>
          <p:spPr>
            <a:xfrm>
              <a:off x="-2609850" y="-15049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5" name="椭圆 1684">
              <a:extLst>
                <a:ext uri="{FF2B5EF4-FFF2-40B4-BE49-F238E27FC236}">
                  <a16:creationId xmlns:a16="http://schemas.microsoft.com/office/drawing/2014/main" id="{BF8688A6-BF52-A1AD-D044-8A6E08849159}"/>
                </a:ext>
              </a:extLst>
            </p:cNvPr>
            <p:cNvSpPr/>
            <p:nvPr userDrawn="1"/>
          </p:nvSpPr>
          <p:spPr>
            <a:xfrm>
              <a:off x="-2526506" y="-15049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6" name="椭圆 1685">
              <a:extLst>
                <a:ext uri="{FF2B5EF4-FFF2-40B4-BE49-F238E27FC236}">
                  <a16:creationId xmlns:a16="http://schemas.microsoft.com/office/drawing/2014/main" id="{DFEA0698-D1FB-6B1F-9DC6-851510E1A041}"/>
                </a:ext>
              </a:extLst>
            </p:cNvPr>
            <p:cNvSpPr/>
            <p:nvPr userDrawn="1"/>
          </p:nvSpPr>
          <p:spPr>
            <a:xfrm>
              <a:off x="-2443162" y="-15049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7" name="椭圆 1686">
              <a:extLst>
                <a:ext uri="{FF2B5EF4-FFF2-40B4-BE49-F238E27FC236}">
                  <a16:creationId xmlns:a16="http://schemas.microsoft.com/office/drawing/2014/main" id="{65B5ABF6-B033-F5A0-5A37-5F054AC96D63}"/>
                </a:ext>
              </a:extLst>
            </p:cNvPr>
            <p:cNvSpPr/>
            <p:nvPr userDrawn="1"/>
          </p:nvSpPr>
          <p:spPr>
            <a:xfrm>
              <a:off x="-2359818" y="-15049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8" name="椭圆 1687">
              <a:extLst>
                <a:ext uri="{FF2B5EF4-FFF2-40B4-BE49-F238E27FC236}">
                  <a16:creationId xmlns:a16="http://schemas.microsoft.com/office/drawing/2014/main" id="{3B1760A3-54E3-7EB0-E52C-AF17D492D732}"/>
                </a:ext>
              </a:extLst>
            </p:cNvPr>
            <p:cNvSpPr/>
            <p:nvPr userDrawn="1"/>
          </p:nvSpPr>
          <p:spPr>
            <a:xfrm>
              <a:off x="-2276474" y="-15049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9" name="椭圆 1688">
              <a:extLst>
                <a:ext uri="{FF2B5EF4-FFF2-40B4-BE49-F238E27FC236}">
                  <a16:creationId xmlns:a16="http://schemas.microsoft.com/office/drawing/2014/main" id="{EB6F8731-B406-0BC9-7407-C2234260F6EB}"/>
                </a:ext>
              </a:extLst>
            </p:cNvPr>
            <p:cNvSpPr/>
            <p:nvPr userDrawn="1"/>
          </p:nvSpPr>
          <p:spPr>
            <a:xfrm>
              <a:off x="-2193130" y="-15049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0" name="椭圆 1689">
              <a:extLst>
                <a:ext uri="{FF2B5EF4-FFF2-40B4-BE49-F238E27FC236}">
                  <a16:creationId xmlns:a16="http://schemas.microsoft.com/office/drawing/2014/main" id="{78218B71-97EE-0857-9A3D-316E68D4BE21}"/>
                </a:ext>
              </a:extLst>
            </p:cNvPr>
            <p:cNvSpPr/>
            <p:nvPr userDrawn="1"/>
          </p:nvSpPr>
          <p:spPr>
            <a:xfrm>
              <a:off x="-2109786" y="-15049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1" name="椭圆 1690">
              <a:extLst>
                <a:ext uri="{FF2B5EF4-FFF2-40B4-BE49-F238E27FC236}">
                  <a16:creationId xmlns:a16="http://schemas.microsoft.com/office/drawing/2014/main" id="{C25AC90A-E3F4-20A9-44C6-B89CE93635A1}"/>
                </a:ext>
              </a:extLst>
            </p:cNvPr>
            <p:cNvSpPr/>
            <p:nvPr userDrawn="1"/>
          </p:nvSpPr>
          <p:spPr>
            <a:xfrm>
              <a:off x="-2609850" y="-14287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2" name="椭圆 1691">
              <a:extLst>
                <a:ext uri="{FF2B5EF4-FFF2-40B4-BE49-F238E27FC236}">
                  <a16:creationId xmlns:a16="http://schemas.microsoft.com/office/drawing/2014/main" id="{C543CDC0-BF62-B6EC-75B1-03AA3898C643}"/>
                </a:ext>
              </a:extLst>
            </p:cNvPr>
            <p:cNvSpPr/>
            <p:nvPr userDrawn="1"/>
          </p:nvSpPr>
          <p:spPr>
            <a:xfrm>
              <a:off x="-2526506" y="-14287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3" name="椭圆 1692">
              <a:extLst>
                <a:ext uri="{FF2B5EF4-FFF2-40B4-BE49-F238E27FC236}">
                  <a16:creationId xmlns:a16="http://schemas.microsoft.com/office/drawing/2014/main" id="{2579385B-3ED1-E9F0-7D1C-0821E381CF5C}"/>
                </a:ext>
              </a:extLst>
            </p:cNvPr>
            <p:cNvSpPr/>
            <p:nvPr userDrawn="1"/>
          </p:nvSpPr>
          <p:spPr>
            <a:xfrm>
              <a:off x="-2443162" y="-14287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4" name="椭圆 1693">
              <a:extLst>
                <a:ext uri="{FF2B5EF4-FFF2-40B4-BE49-F238E27FC236}">
                  <a16:creationId xmlns:a16="http://schemas.microsoft.com/office/drawing/2014/main" id="{32281DF3-1F83-4F76-CF20-6972911DDA84}"/>
                </a:ext>
              </a:extLst>
            </p:cNvPr>
            <p:cNvSpPr/>
            <p:nvPr userDrawn="1"/>
          </p:nvSpPr>
          <p:spPr>
            <a:xfrm>
              <a:off x="-2359818" y="-14287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5" name="椭圆 1694">
              <a:extLst>
                <a:ext uri="{FF2B5EF4-FFF2-40B4-BE49-F238E27FC236}">
                  <a16:creationId xmlns:a16="http://schemas.microsoft.com/office/drawing/2014/main" id="{A833914C-7C6E-7934-F14C-15C236F87CD3}"/>
                </a:ext>
              </a:extLst>
            </p:cNvPr>
            <p:cNvSpPr/>
            <p:nvPr userDrawn="1"/>
          </p:nvSpPr>
          <p:spPr>
            <a:xfrm>
              <a:off x="-2276474" y="-14287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6" name="椭圆 1695">
              <a:extLst>
                <a:ext uri="{FF2B5EF4-FFF2-40B4-BE49-F238E27FC236}">
                  <a16:creationId xmlns:a16="http://schemas.microsoft.com/office/drawing/2014/main" id="{1DB4A92C-EAAA-9A66-653E-983183BB10BF}"/>
                </a:ext>
              </a:extLst>
            </p:cNvPr>
            <p:cNvSpPr/>
            <p:nvPr userDrawn="1"/>
          </p:nvSpPr>
          <p:spPr>
            <a:xfrm>
              <a:off x="-2193130" y="-14287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7" name="椭圆 1696">
              <a:extLst>
                <a:ext uri="{FF2B5EF4-FFF2-40B4-BE49-F238E27FC236}">
                  <a16:creationId xmlns:a16="http://schemas.microsoft.com/office/drawing/2014/main" id="{8E47D977-3398-869E-476F-FFE03192AA4A}"/>
                </a:ext>
              </a:extLst>
            </p:cNvPr>
            <p:cNvSpPr/>
            <p:nvPr userDrawn="1"/>
          </p:nvSpPr>
          <p:spPr>
            <a:xfrm>
              <a:off x="-2109786" y="-14287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8" name="椭圆 1697">
              <a:extLst>
                <a:ext uri="{FF2B5EF4-FFF2-40B4-BE49-F238E27FC236}">
                  <a16:creationId xmlns:a16="http://schemas.microsoft.com/office/drawing/2014/main" id="{FDE39A85-2639-A961-25EE-42B00234DF94}"/>
                </a:ext>
              </a:extLst>
            </p:cNvPr>
            <p:cNvSpPr/>
            <p:nvPr userDrawn="1"/>
          </p:nvSpPr>
          <p:spPr>
            <a:xfrm>
              <a:off x="-2609850" y="-13525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9" name="椭圆 1698">
              <a:extLst>
                <a:ext uri="{FF2B5EF4-FFF2-40B4-BE49-F238E27FC236}">
                  <a16:creationId xmlns:a16="http://schemas.microsoft.com/office/drawing/2014/main" id="{60DC8B2C-541B-2F7D-970A-3578A94BA4FF}"/>
                </a:ext>
              </a:extLst>
            </p:cNvPr>
            <p:cNvSpPr/>
            <p:nvPr userDrawn="1"/>
          </p:nvSpPr>
          <p:spPr>
            <a:xfrm>
              <a:off x="-2526506" y="-13525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0" name="椭圆 1699">
              <a:extLst>
                <a:ext uri="{FF2B5EF4-FFF2-40B4-BE49-F238E27FC236}">
                  <a16:creationId xmlns:a16="http://schemas.microsoft.com/office/drawing/2014/main" id="{9FAFC488-5E68-C03D-2267-26D37840E33C}"/>
                </a:ext>
              </a:extLst>
            </p:cNvPr>
            <p:cNvSpPr/>
            <p:nvPr userDrawn="1"/>
          </p:nvSpPr>
          <p:spPr>
            <a:xfrm>
              <a:off x="-2443162" y="-13525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1" name="椭圆 1700">
              <a:extLst>
                <a:ext uri="{FF2B5EF4-FFF2-40B4-BE49-F238E27FC236}">
                  <a16:creationId xmlns:a16="http://schemas.microsoft.com/office/drawing/2014/main" id="{D828DB27-18F1-83F4-C73D-CABC2A4E088D}"/>
                </a:ext>
              </a:extLst>
            </p:cNvPr>
            <p:cNvSpPr/>
            <p:nvPr userDrawn="1"/>
          </p:nvSpPr>
          <p:spPr>
            <a:xfrm>
              <a:off x="-2359818" y="-13525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2" name="椭圆 1701">
              <a:extLst>
                <a:ext uri="{FF2B5EF4-FFF2-40B4-BE49-F238E27FC236}">
                  <a16:creationId xmlns:a16="http://schemas.microsoft.com/office/drawing/2014/main" id="{F0E3D56B-B2A9-DA5D-8081-BAA8B74AC587}"/>
                </a:ext>
              </a:extLst>
            </p:cNvPr>
            <p:cNvSpPr/>
            <p:nvPr userDrawn="1"/>
          </p:nvSpPr>
          <p:spPr>
            <a:xfrm>
              <a:off x="-2276474" y="-13525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3" name="椭圆 1702">
              <a:extLst>
                <a:ext uri="{FF2B5EF4-FFF2-40B4-BE49-F238E27FC236}">
                  <a16:creationId xmlns:a16="http://schemas.microsoft.com/office/drawing/2014/main" id="{D9E1FB4A-61D1-E227-E1A4-7AC2D5500CE4}"/>
                </a:ext>
              </a:extLst>
            </p:cNvPr>
            <p:cNvSpPr/>
            <p:nvPr userDrawn="1"/>
          </p:nvSpPr>
          <p:spPr>
            <a:xfrm>
              <a:off x="-2193130" y="-13525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4" name="椭圆 1703">
              <a:extLst>
                <a:ext uri="{FF2B5EF4-FFF2-40B4-BE49-F238E27FC236}">
                  <a16:creationId xmlns:a16="http://schemas.microsoft.com/office/drawing/2014/main" id="{9CF9C0F9-E49F-6AB9-024D-12986C92D6A2}"/>
                </a:ext>
              </a:extLst>
            </p:cNvPr>
            <p:cNvSpPr/>
            <p:nvPr userDrawn="1"/>
          </p:nvSpPr>
          <p:spPr>
            <a:xfrm>
              <a:off x="-2109786" y="-13525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5" name="椭圆 1704">
              <a:extLst>
                <a:ext uri="{FF2B5EF4-FFF2-40B4-BE49-F238E27FC236}">
                  <a16:creationId xmlns:a16="http://schemas.microsoft.com/office/drawing/2014/main" id="{B808C3B2-12C1-EC91-3164-4EE5AFC03B29}"/>
                </a:ext>
              </a:extLst>
            </p:cNvPr>
            <p:cNvSpPr/>
            <p:nvPr userDrawn="1"/>
          </p:nvSpPr>
          <p:spPr>
            <a:xfrm>
              <a:off x="-2609850" y="-12763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6" name="椭圆 1705">
              <a:extLst>
                <a:ext uri="{FF2B5EF4-FFF2-40B4-BE49-F238E27FC236}">
                  <a16:creationId xmlns:a16="http://schemas.microsoft.com/office/drawing/2014/main" id="{B2C800AA-EF2D-7E11-FA04-674049DEFCA5}"/>
                </a:ext>
              </a:extLst>
            </p:cNvPr>
            <p:cNvSpPr/>
            <p:nvPr userDrawn="1"/>
          </p:nvSpPr>
          <p:spPr>
            <a:xfrm>
              <a:off x="-2526506" y="-12763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7" name="椭圆 1706">
              <a:extLst>
                <a:ext uri="{FF2B5EF4-FFF2-40B4-BE49-F238E27FC236}">
                  <a16:creationId xmlns:a16="http://schemas.microsoft.com/office/drawing/2014/main" id="{5116C306-C523-FF75-0AB0-EF3BBA792B7C}"/>
                </a:ext>
              </a:extLst>
            </p:cNvPr>
            <p:cNvSpPr/>
            <p:nvPr userDrawn="1"/>
          </p:nvSpPr>
          <p:spPr>
            <a:xfrm>
              <a:off x="-2443162" y="-12763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8" name="椭圆 1707">
              <a:extLst>
                <a:ext uri="{FF2B5EF4-FFF2-40B4-BE49-F238E27FC236}">
                  <a16:creationId xmlns:a16="http://schemas.microsoft.com/office/drawing/2014/main" id="{0786BC98-EA79-A320-2324-1A939F345CB6}"/>
                </a:ext>
              </a:extLst>
            </p:cNvPr>
            <p:cNvSpPr/>
            <p:nvPr userDrawn="1"/>
          </p:nvSpPr>
          <p:spPr>
            <a:xfrm>
              <a:off x="-2359818" y="-12763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9" name="椭圆 1708">
              <a:extLst>
                <a:ext uri="{FF2B5EF4-FFF2-40B4-BE49-F238E27FC236}">
                  <a16:creationId xmlns:a16="http://schemas.microsoft.com/office/drawing/2014/main" id="{4B85C206-F301-EEFD-61E8-D5FB87F1F23C}"/>
                </a:ext>
              </a:extLst>
            </p:cNvPr>
            <p:cNvSpPr/>
            <p:nvPr userDrawn="1"/>
          </p:nvSpPr>
          <p:spPr>
            <a:xfrm>
              <a:off x="-2276474" y="-12763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10" name="椭圆 1709">
              <a:extLst>
                <a:ext uri="{FF2B5EF4-FFF2-40B4-BE49-F238E27FC236}">
                  <a16:creationId xmlns:a16="http://schemas.microsoft.com/office/drawing/2014/main" id="{01B69D51-AF29-FD8A-67C9-A74D6D65E8DF}"/>
                </a:ext>
              </a:extLst>
            </p:cNvPr>
            <p:cNvSpPr/>
            <p:nvPr userDrawn="1"/>
          </p:nvSpPr>
          <p:spPr>
            <a:xfrm>
              <a:off x="-2193130" y="-12763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11" name="椭圆 1710">
              <a:extLst>
                <a:ext uri="{FF2B5EF4-FFF2-40B4-BE49-F238E27FC236}">
                  <a16:creationId xmlns:a16="http://schemas.microsoft.com/office/drawing/2014/main" id="{B722BEED-473E-6706-2CC0-24B904AFD5FD}"/>
                </a:ext>
              </a:extLst>
            </p:cNvPr>
            <p:cNvSpPr/>
            <p:nvPr userDrawn="1"/>
          </p:nvSpPr>
          <p:spPr>
            <a:xfrm>
              <a:off x="-2109786" y="-12763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22FD09F9-9AD1-C37C-10A0-7A88C996CA29}"/>
              </a:ext>
            </a:extLst>
          </p:cNvPr>
          <p:cNvGrpSpPr/>
          <p:nvPr userDrawn="1"/>
        </p:nvGrpSpPr>
        <p:grpSpPr>
          <a:xfrm>
            <a:off x="1088503" y="4689413"/>
            <a:ext cx="2347933" cy="246221"/>
            <a:chOff x="850605" y="4845360"/>
            <a:chExt cx="2347933" cy="246221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26E740A-A3EB-BAB4-D6C2-A10E7E2B0D4D}"/>
                </a:ext>
              </a:extLst>
            </p:cNvPr>
            <p:cNvSpPr/>
            <p:nvPr/>
          </p:nvSpPr>
          <p:spPr>
            <a:xfrm>
              <a:off x="850605" y="4845360"/>
              <a:ext cx="246221" cy="246221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CAB65AA-BA28-5BCC-660B-805B8CD8315B}"/>
                </a:ext>
              </a:extLst>
            </p:cNvPr>
            <p:cNvSpPr/>
            <p:nvPr/>
          </p:nvSpPr>
          <p:spPr>
            <a:xfrm>
              <a:off x="1551176" y="4845360"/>
              <a:ext cx="246221" cy="246221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67C21B3-86D1-3138-3786-B25B5A821131}"/>
                </a:ext>
              </a:extLst>
            </p:cNvPr>
            <p:cNvSpPr/>
            <p:nvPr/>
          </p:nvSpPr>
          <p:spPr>
            <a:xfrm>
              <a:off x="2251747" y="4845360"/>
              <a:ext cx="246221" cy="246221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6B54F07-4D24-1ED4-8075-47638AE62DF5}"/>
                </a:ext>
              </a:extLst>
            </p:cNvPr>
            <p:cNvSpPr/>
            <p:nvPr/>
          </p:nvSpPr>
          <p:spPr>
            <a:xfrm>
              <a:off x="2952317" y="4845360"/>
              <a:ext cx="246221" cy="246221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8" name="矩形: 一个圆顶角，剪去另一个顶角 7">
            <a:extLst>
              <a:ext uri="{FF2B5EF4-FFF2-40B4-BE49-F238E27FC236}">
                <a16:creationId xmlns:a16="http://schemas.microsoft.com/office/drawing/2014/main" id="{DA256A7E-F07B-24F7-E4F7-22A5E0DA1529}"/>
              </a:ext>
            </a:extLst>
          </p:cNvPr>
          <p:cNvSpPr/>
          <p:nvPr userDrawn="1"/>
        </p:nvSpPr>
        <p:spPr>
          <a:xfrm flipH="1" flipV="1">
            <a:off x="1062754" y="5564367"/>
            <a:ext cx="1524253" cy="342133"/>
          </a:xfrm>
          <a:prstGeom prst="snipRoundRect">
            <a:avLst>
              <a:gd name="adj1" fmla="val 16667"/>
              <a:gd name="adj2" fmla="val 26689"/>
            </a:avLst>
          </a:prstGeom>
          <a:noFill/>
          <a:ln w="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9" name="文本占位符 1672">
            <a:extLst>
              <a:ext uri="{FF2B5EF4-FFF2-40B4-BE49-F238E27FC236}">
                <a16:creationId xmlns:a16="http://schemas.microsoft.com/office/drawing/2014/main" id="{5C9B1589-C27B-BEAD-FACF-C1931CA010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90600" y="2095500"/>
            <a:ext cx="6150429" cy="11049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8000" kern="1200" dirty="0">
                <a:ln>
                  <a:solidFill>
                    <a:srgbClr val="FFFFFF"/>
                  </a:solidFill>
                </a:ln>
                <a:noFill/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点击此处</a:t>
            </a:r>
            <a:endParaRPr lang="en-US" altLang="zh-CN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7014B4C-DA12-20E5-3002-CC2E46BAEA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" t="9360" r="3951" b="9360"/>
          <a:stretch>
            <a:fillRect/>
          </a:stretch>
        </p:blipFill>
        <p:spPr>
          <a:xfrm>
            <a:off x="6715125" y="0"/>
            <a:ext cx="5476875" cy="6857999"/>
          </a:xfrm>
          <a:custGeom>
            <a:avLst/>
            <a:gdLst>
              <a:gd name="connsiteX0" fmla="*/ 1057172 w 6595887"/>
              <a:gd name="connsiteY0" fmla="*/ 0 h 6858000"/>
              <a:gd name="connsiteX1" fmla="*/ 6595887 w 6595887"/>
              <a:gd name="connsiteY1" fmla="*/ 0 h 6858000"/>
              <a:gd name="connsiteX2" fmla="*/ 6595887 w 6595887"/>
              <a:gd name="connsiteY2" fmla="*/ 5321575 h 6858000"/>
              <a:gd name="connsiteX3" fmla="*/ 6592911 w 6595887"/>
              <a:gd name="connsiteY3" fmla="*/ 5357812 h 6858000"/>
              <a:gd name="connsiteX4" fmla="*/ 6593162 w 6595887"/>
              <a:gd name="connsiteY4" fmla="*/ 5464968 h 6858000"/>
              <a:gd name="connsiteX5" fmla="*/ 6595887 w 6595887"/>
              <a:gd name="connsiteY5" fmla="*/ 5494741 h 6858000"/>
              <a:gd name="connsiteX6" fmla="*/ 6595887 w 6595887"/>
              <a:gd name="connsiteY6" fmla="*/ 6858000 h 6858000"/>
              <a:gd name="connsiteX7" fmla="*/ 1057172 w 6595887"/>
              <a:gd name="connsiteY7" fmla="*/ 6858000 h 6858000"/>
              <a:gd name="connsiteX8" fmla="*/ 1057172 w 6595887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95887" h="6858000">
                <a:moveTo>
                  <a:pt x="1057172" y="0"/>
                </a:moveTo>
                <a:lnTo>
                  <a:pt x="6595887" y="0"/>
                </a:lnTo>
                <a:lnTo>
                  <a:pt x="6595887" y="5321575"/>
                </a:lnTo>
                <a:lnTo>
                  <a:pt x="6592911" y="5357812"/>
                </a:lnTo>
                <a:cubicBezTo>
                  <a:pt x="6591458" y="5393531"/>
                  <a:pt x="6591514" y="5429250"/>
                  <a:pt x="6593162" y="5464968"/>
                </a:cubicBezTo>
                <a:lnTo>
                  <a:pt x="6595887" y="5494741"/>
                </a:lnTo>
                <a:lnTo>
                  <a:pt x="6595887" y="6858000"/>
                </a:lnTo>
                <a:lnTo>
                  <a:pt x="1057172" y="6858000"/>
                </a:lnTo>
                <a:cubicBezTo>
                  <a:pt x="-2604978" y="4572000"/>
                  <a:pt x="4719323" y="2286000"/>
                  <a:pt x="1057172" y="0"/>
                </a:cubicBez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1D2AC88-D624-141B-A11D-B8E8488552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46016" r="42617"/>
          <a:stretch>
            <a:fillRect/>
          </a:stretch>
        </p:blipFill>
        <p:spPr>
          <a:xfrm>
            <a:off x="10793405" y="0"/>
            <a:ext cx="1398595" cy="1315768"/>
          </a:xfrm>
          <a:custGeom>
            <a:avLst/>
            <a:gdLst>
              <a:gd name="connsiteX0" fmla="*/ 0 w 1593565"/>
              <a:gd name="connsiteY0" fmla="*/ 0 h 1499191"/>
              <a:gd name="connsiteX1" fmla="*/ 1593565 w 1593565"/>
              <a:gd name="connsiteY1" fmla="*/ 0 h 1499191"/>
              <a:gd name="connsiteX2" fmla="*/ 1593565 w 1593565"/>
              <a:gd name="connsiteY2" fmla="*/ 1499191 h 1499191"/>
              <a:gd name="connsiteX3" fmla="*/ 0 w 1593565"/>
              <a:gd name="connsiteY3" fmla="*/ 1499191 h 149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3565" h="1499191">
                <a:moveTo>
                  <a:pt x="0" y="0"/>
                </a:moveTo>
                <a:lnTo>
                  <a:pt x="1593565" y="0"/>
                </a:lnTo>
                <a:lnTo>
                  <a:pt x="1593565" y="1499191"/>
                </a:lnTo>
                <a:lnTo>
                  <a:pt x="0" y="1499191"/>
                </a:lnTo>
                <a:close/>
              </a:path>
            </a:pathLst>
          </a:custGeom>
          <a:noFill/>
          <a:ln w="0">
            <a:noFill/>
          </a:ln>
        </p:spPr>
      </p:pic>
      <p:sp>
        <p:nvSpPr>
          <p:cNvPr id="12" name="文本占位符 1674">
            <a:extLst>
              <a:ext uri="{FF2B5EF4-FFF2-40B4-BE49-F238E27FC236}">
                <a16:creationId xmlns:a16="http://schemas.microsoft.com/office/drawing/2014/main" id="{2AF57E86-443E-6E30-171E-4A9CE22501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7014" y="3216275"/>
            <a:ext cx="7219950" cy="12192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8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输入文字内容</a:t>
            </a:r>
          </a:p>
        </p:txBody>
      </p:sp>
      <p:sp>
        <p:nvSpPr>
          <p:cNvPr id="18" name="文本占位符 2">
            <a:extLst>
              <a:ext uri="{FF2B5EF4-FFF2-40B4-BE49-F238E27FC236}">
                <a16:creationId xmlns:a16="http://schemas.microsoft.com/office/drawing/2014/main" id="{C36AE1EF-82DD-655B-EFB2-E57C001A6B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82396" y="5591564"/>
            <a:ext cx="1323975" cy="289823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C923DED-7FF1-80FA-D1BD-CFB15F091CD7}"/>
              </a:ext>
            </a:extLst>
          </p:cNvPr>
          <p:cNvSpPr/>
          <p:nvPr userDrawn="1"/>
        </p:nvSpPr>
        <p:spPr>
          <a:xfrm flipH="1">
            <a:off x="0" y="1120873"/>
            <a:ext cx="842332" cy="3156668"/>
          </a:xfrm>
          <a:custGeom>
            <a:avLst/>
            <a:gdLst>
              <a:gd name="connsiteX0" fmla="*/ 842332 w 842332"/>
              <a:gd name="connsiteY0" fmla="*/ 0 h 3156668"/>
              <a:gd name="connsiteX1" fmla="*/ 842332 w 842332"/>
              <a:gd name="connsiteY1" fmla="*/ 3156668 h 3156668"/>
              <a:gd name="connsiteX2" fmla="*/ 837696 w 842332"/>
              <a:gd name="connsiteY2" fmla="*/ 3153852 h 3156668"/>
              <a:gd name="connsiteX3" fmla="*/ 0 w 842332"/>
              <a:gd name="connsiteY3" fmla="*/ 1578334 h 3156668"/>
              <a:gd name="connsiteX4" fmla="*/ 837696 w 842332"/>
              <a:gd name="connsiteY4" fmla="*/ 2817 h 3156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332" h="3156668">
                <a:moveTo>
                  <a:pt x="842332" y="0"/>
                </a:moveTo>
                <a:lnTo>
                  <a:pt x="842332" y="3156668"/>
                </a:lnTo>
                <a:lnTo>
                  <a:pt x="837696" y="3153852"/>
                </a:lnTo>
                <a:cubicBezTo>
                  <a:pt x="332290" y="2812406"/>
                  <a:pt x="0" y="2234175"/>
                  <a:pt x="0" y="1578334"/>
                </a:cubicBezTo>
                <a:cubicBezTo>
                  <a:pt x="0" y="922493"/>
                  <a:pt x="332290" y="344262"/>
                  <a:pt x="837696" y="281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49000">
                <a:schemeClr val="accent2">
                  <a:alpha val="85000"/>
                </a:schemeClr>
              </a:gs>
              <a:gs pos="100000">
                <a:schemeClr val="accent2">
                  <a:alpha val="3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5142DB8-7EFF-E8DE-9290-BE3FC33D9441}"/>
              </a:ext>
            </a:extLst>
          </p:cNvPr>
          <p:cNvSpPr/>
          <p:nvPr userDrawn="1"/>
        </p:nvSpPr>
        <p:spPr>
          <a:xfrm flipH="1">
            <a:off x="0" y="0"/>
            <a:ext cx="3751086" cy="2495112"/>
          </a:xfrm>
          <a:custGeom>
            <a:avLst/>
            <a:gdLst>
              <a:gd name="connsiteX0" fmla="*/ 0 w 3751086"/>
              <a:gd name="connsiteY0" fmla="*/ 0 h 2495112"/>
              <a:gd name="connsiteX1" fmla="*/ 3751086 w 3751086"/>
              <a:gd name="connsiteY1" fmla="*/ 0 h 2495112"/>
              <a:gd name="connsiteX2" fmla="*/ 3751086 w 3751086"/>
              <a:gd name="connsiteY2" fmla="*/ 2205284 h 2495112"/>
              <a:gd name="connsiteX3" fmla="*/ 3568983 w 3751086"/>
              <a:gd name="connsiteY3" fmla="*/ 2293008 h 2495112"/>
              <a:gd name="connsiteX4" fmla="*/ 2567924 w 3751086"/>
              <a:gd name="connsiteY4" fmla="*/ 2495112 h 2495112"/>
              <a:gd name="connsiteX5" fmla="*/ 9406 w 3751086"/>
              <a:gd name="connsiteY5" fmla="*/ 186267 h 2495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1086" h="2495112">
                <a:moveTo>
                  <a:pt x="0" y="0"/>
                </a:moveTo>
                <a:lnTo>
                  <a:pt x="3751086" y="0"/>
                </a:lnTo>
                <a:lnTo>
                  <a:pt x="3751086" y="2205284"/>
                </a:lnTo>
                <a:lnTo>
                  <a:pt x="3568983" y="2293008"/>
                </a:lnTo>
                <a:cubicBezTo>
                  <a:pt x="3261298" y="2423148"/>
                  <a:pt x="2923015" y="2495112"/>
                  <a:pt x="2567924" y="2495112"/>
                </a:cubicBezTo>
                <a:cubicBezTo>
                  <a:pt x="1236333" y="2495112"/>
                  <a:pt x="141107" y="1483111"/>
                  <a:pt x="9406" y="18626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49000">
                <a:schemeClr val="accent2">
                  <a:alpha val="85000"/>
                </a:schemeClr>
              </a:gs>
              <a:gs pos="100000">
                <a:schemeClr val="accent2">
                  <a:alpha val="35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游戏机&#10;&#10;描述已自动生成">
            <a:extLst>
              <a:ext uri="{FF2B5EF4-FFF2-40B4-BE49-F238E27FC236}">
                <a16:creationId xmlns:a16="http://schemas.microsoft.com/office/drawing/2014/main" id="{88475E1F-EA73-A409-49AD-E69FFDB04F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" t="42686" r="-9698" b="2546"/>
          <a:stretch>
            <a:fillRect/>
          </a:stretch>
        </p:blipFill>
        <p:spPr>
          <a:xfrm>
            <a:off x="137254" y="0"/>
            <a:ext cx="3796082" cy="2282443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903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415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4" orient="horz" pos="686" userDrawn="1">
          <p15:clr>
            <a:srgbClr val="F26B43"/>
          </p15:clr>
        </p15:guide>
        <p15:guide id="5" orient="horz" pos="640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  <p15:guide id="7" orient="horz" pos="3861" userDrawn="1">
          <p15:clr>
            <a:srgbClr val="F26B43"/>
          </p15:clr>
        </p15:guide>
        <p15:guide id="8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openxmlformats.org/officeDocument/2006/relationships/image" Target="../media/image19.sv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sv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>
                <a:noFill/>
              </a:rPr>
              <a:t>深蓝亮色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商务风模板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汇报人</a:t>
            </a:r>
            <a:r>
              <a:rPr lang="en-US" altLang="zh-CN" dirty="0">
                <a:latin typeface="+mj-ea"/>
                <a:ea typeface="+mj-ea"/>
              </a:rPr>
              <a:t>:XXX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3" name="PA_图片 48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791" y="2180742"/>
            <a:ext cx="1287893" cy="257614"/>
          </a:xfrm>
          <a:prstGeom prst="rect">
            <a:avLst/>
          </a:prstGeom>
        </p:spPr>
      </p:pic>
      <p:pic>
        <p:nvPicPr>
          <p:cNvPr id="4" name="PA_图片 48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775" y="4153704"/>
            <a:ext cx="1287893" cy="25761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2BDA075-D5EF-B6F7-5877-8B5262451C45}"/>
              </a:ext>
            </a:extLst>
          </p:cNvPr>
          <p:cNvGrpSpPr/>
          <p:nvPr/>
        </p:nvGrpSpPr>
        <p:grpSpPr>
          <a:xfrm>
            <a:off x="1005016" y="3895684"/>
            <a:ext cx="4836220" cy="2418616"/>
            <a:chOff x="1005016" y="3895684"/>
            <a:chExt cx="4836220" cy="2418616"/>
          </a:xfrm>
        </p:grpSpPr>
        <p:sp>
          <p:nvSpPr>
            <p:cNvPr id="27" name="剪去对角的矩形 3"/>
            <p:cNvSpPr/>
            <p:nvPr/>
          </p:nvSpPr>
          <p:spPr>
            <a:xfrm>
              <a:off x="1005016" y="3895684"/>
              <a:ext cx="4725763" cy="2412998"/>
            </a:xfrm>
            <a:prstGeom prst="snip2DiagRect">
              <a:avLst>
                <a:gd name="adj1" fmla="val 14495"/>
                <a:gd name="adj2" fmla="val 0"/>
              </a:avLst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剪去对角的矩形 6"/>
            <p:cNvSpPr/>
            <p:nvPr/>
          </p:nvSpPr>
          <p:spPr>
            <a:xfrm>
              <a:off x="1115473" y="3901301"/>
              <a:ext cx="4725763" cy="2412999"/>
            </a:xfrm>
            <a:prstGeom prst="snip2DiagRect">
              <a:avLst>
                <a:gd name="adj1" fmla="val 13261"/>
                <a:gd name="adj2" fmla="val 0"/>
              </a:avLst>
            </a:prstGeom>
            <a:solidFill>
              <a:schemeClr val="tx1"/>
            </a:solidFill>
            <a:ln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874445" y="4287959"/>
              <a:ext cx="3232765" cy="1401332"/>
              <a:chOff x="4989240" y="1921985"/>
              <a:chExt cx="2862804" cy="1401332"/>
            </a:xfrm>
          </p:grpSpPr>
          <p:sp>
            <p:nvSpPr>
              <p:cNvPr id="24" name="文本框 16"/>
              <p:cNvSpPr txBox="1"/>
              <p:nvPr/>
            </p:nvSpPr>
            <p:spPr>
              <a:xfrm>
                <a:off x="5262405" y="1921985"/>
                <a:ext cx="2143525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dist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6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输入标题</a:t>
                </a:r>
              </a:p>
            </p:txBody>
          </p:sp>
          <p:sp>
            <p:nvSpPr>
              <p:cNvPr id="25" name="文本框 17"/>
              <p:cNvSpPr txBox="1"/>
              <p:nvPr/>
            </p:nvSpPr>
            <p:spPr>
              <a:xfrm>
                <a:off x="4989240" y="2674613"/>
                <a:ext cx="2862804" cy="64870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pc="114" dirty="0">
                    <a:solidFill>
                      <a:schemeClr val="tx1">
                        <a:lumMod val="65000"/>
                      </a:schemeClr>
                    </a:solidFill>
                    <a:latin typeface="+mn-ea"/>
                    <a:sym typeface="华文细黑" panose="02010600040101010101" charset="-122"/>
                  </a:rPr>
                  <a:t>点击输入文字内容，根据具体情况输入想表达的文字内容</a:t>
                </a: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6124617" y="2483902"/>
                <a:ext cx="419100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601CEAA-DFD4-6572-A11B-39B41157B57C}"/>
              </a:ext>
            </a:extLst>
          </p:cNvPr>
          <p:cNvGrpSpPr/>
          <p:nvPr/>
        </p:nvGrpSpPr>
        <p:grpSpPr>
          <a:xfrm>
            <a:off x="6233511" y="1202358"/>
            <a:ext cx="4796576" cy="2412999"/>
            <a:chOff x="6233511" y="1202358"/>
            <a:chExt cx="4796576" cy="2412999"/>
          </a:xfrm>
        </p:grpSpPr>
        <p:grpSp>
          <p:nvGrpSpPr>
            <p:cNvPr id="35" name="组合 34"/>
            <p:cNvGrpSpPr/>
            <p:nvPr/>
          </p:nvGrpSpPr>
          <p:grpSpPr>
            <a:xfrm>
              <a:off x="6233511" y="1202358"/>
              <a:ext cx="4796576" cy="2412999"/>
              <a:chOff x="6736922" y="1016001"/>
              <a:chExt cx="4796576" cy="2412999"/>
            </a:xfrm>
          </p:grpSpPr>
          <p:sp>
            <p:nvSpPr>
              <p:cNvPr id="8" name="剪去对角的矩形 3"/>
              <p:cNvSpPr/>
              <p:nvPr/>
            </p:nvSpPr>
            <p:spPr>
              <a:xfrm>
                <a:off x="6736922" y="1016002"/>
                <a:ext cx="4699000" cy="2412998"/>
              </a:xfrm>
              <a:prstGeom prst="snip2DiagRect">
                <a:avLst>
                  <a:gd name="adj1" fmla="val 13261"/>
                  <a:gd name="adj2" fmla="val 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" name="剪去对角的矩形 6"/>
              <p:cNvSpPr/>
              <p:nvPr/>
            </p:nvSpPr>
            <p:spPr>
              <a:xfrm>
                <a:off x="6834498" y="1016001"/>
                <a:ext cx="4699000" cy="2412999"/>
              </a:xfrm>
              <a:prstGeom prst="snip2DiagRect">
                <a:avLst>
                  <a:gd name="adj1" fmla="val 13261"/>
                  <a:gd name="adj2" fmla="val 0"/>
                </a:avLst>
              </a:prstGeom>
              <a:solidFill>
                <a:schemeClr val="tx1"/>
              </a:solidFill>
              <a:ln>
                <a:gradFill>
                  <a:gsLst>
                    <a:gs pos="0">
                      <a:schemeClr val="accent1">
                        <a:lumMod val="96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402040" y="1648856"/>
              <a:ext cx="3170710" cy="1355121"/>
              <a:chOff x="4989240" y="1949146"/>
              <a:chExt cx="2927363" cy="1355121"/>
            </a:xfrm>
          </p:grpSpPr>
          <p:sp>
            <p:nvSpPr>
              <p:cNvPr id="12" name="文本框 20"/>
              <p:cNvSpPr txBox="1"/>
              <p:nvPr/>
            </p:nvSpPr>
            <p:spPr>
              <a:xfrm>
                <a:off x="5428423" y="1949146"/>
                <a:ext cx="1811491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dist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输入标题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" name="文本框 21"/>
              <p:cNvSpPr txBox="1"/>
              <p:nvPr/>
            </p:nvSpPr>
            <p:spPr>
              <a:xfrm>
                <a:off x="4989240" y="2655563"/>
                <a:ext cx="2927363" cy="64870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800" spc="114" dirty="0">
                    <a:solidFill>
                      <a:schemeClr val="tx1">
                        <a:lumMod val="65000"/>
                      </a:schemeClr>
                    </a:solidFill>
                    <a:latin typeface="+mn-ea"/>
                    <a:sym typeface="华文细黑" panose="02010600040101010101" charset="-122"/>
                  </a:rPr>
                  <a:t>点击输入文字内容，根据具体情况输入想表达的文字内容</a:t>
                </a: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6124617" y="2483902"/>
                <a:ext cx="419100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9" name="图片 28" descr="城市街道与高楼大厦的景色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1" r="29071"/>
          <a:stretch>
            <a:fillRect/>
          </a:stretch>
        </p:blipFill>
        <p:spPr>
          <a:xfrm>
            <a:off x="1070918" y="1202358"/>
            <a:ext cx="4802660" cy="2333736"/>
          </a:xfrm>
          <a:prstGeom prst="snip2DiagRect">
            <a:avLst>
              <a:gd name="adj1" fmla="val 16985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</p:pic>
      <p:pic>
        <p:nvPicPr>
          <p:cNvPr id="30" name="图片 29" descr="城市街道与高楼大厦的景色&#10;&#10;描述已自动生成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1" r="29071"/>
          <a:stretch>
            <a:fillRect/>
          </a:stretch>
        </p:blipFill>
        <p:spPr>
          <a:xfrm>
            <a:off x="6446107" y="3871783"/>
            <a:ext cx="4740877" cy="2442517"/>
          </a:xfrm>
          <a:prstGeom prst="snip2DiagRect">
            <a:avLst>
              <a:gd name="adj1" fmla="val 16985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6"/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</p:pic>
      <p:sp>
        <p:nvSpPr>
          <p:cNvPr id="37" name="标题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600" kern="100" dirty="0">
                <a:solidFill>
                  <a:schemeClr val="bg1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Analysis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 descr="建筑与房屋的城市空拍图&#10;&#10;描述已自动生成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4" t="7938" r="24980" b="15149"/>
          <a:stretch>
            <a:fillRect/>
          </a:stretch>
        </p:blipFill>
        <p:spPr>
          <a:xfrm>
            <a:off x="5219700" y="1093089"/>
            <a:ext cx="1752600" cy="3783711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444" y="1021702"/>
            <a:ext cx="1905127" cy="3978666"/>
          </a:xfrm>
          <a:prstGeom prst="rect">
            <a:avLst/>
          </a:prstGeom>
          <a:effectLst>
            <a:outerShdw blurRad="431800" dist="38100" dir="2700000" algn="tl" rotWithShape="0">
              <a:prstClr val="black">
                <a:alpha val="14000"/>
              </a:prstClr>
            </a:outerShdw>
          </a:effec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600" kern="100" dirty="0">
                <a:ea typeface="+mj-ea"/>
                <a:cs typeface="Times New Roman" panose="02020603050405020304" pitchFamily="18" charset="0"/>
              </a:rPr>
              <a:t>Analysis</a:t>
            </a:r>
          </a:p>
        </p:txBody>
      </p:sp>
      <p:grpSp>
        <p:nvGrpSpPr>
          <p:cNvPr id="72" name="Group 104"/>
          <p:cNvGrpSpPr/>
          <p:nvPr/>
        </p:nvGrpSpPr>
        <p:grpSpPr>
          <a:xfrm flipH="1">
            <a:off x="820056" y="1349813"/>
            <a:ext cx="2941754" cy="997032"/>
            <a:chOff x="8490790" y="979475"/>
            <a:chExt cx="2941754" cy="997032"/>
          </a:xfrm>
        </p:grpSpPr>
        <p:sp>
          <p:nvSpPr>
            <p:cNvPr id="73" name="Rectangle 9"/>
            <p:cNvSpPr/>
            <p:nvPr/>
          </p:nvSpPr>
          <p:spPr bwMode="auto">
            <a:xfrm>
              <a:off x="8570617" y="979475"/>
              <a:ext cx="2026365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88900" algn="r"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Segoe UI Light" panose="020B0502040204020203" pitchFamily="34" charset="0"/>
                  <a:sym typeface="Source Sans Pro Bold" charset="0"/>
                </a:rPr>
                <a:t>输入标题内容</a:t>
              </a:r>
              <a:endParaRPr lang="en-US" sz="2400" dirty="0">
                <a:solidFill>
                  <a:schemeClr val="accent1"/>
                </a:solidFill>
                <a:latin typeface="+mj-ea"/>
                <a:ea typeface="+mj-ea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74" name="Rectangle 106"/>
            <p:cNvSpPr/>
            <p:nvPr/>
          </p:nvSpPr>
          <p:spPr>
            <a:xfrm>
              <a:off x="8490790" y="1379677"/>
              <a:ext cx="2941754" cy="596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chemeClr val="tx1">
                      <a:lumMod val="65000"/>
                    </a:schemeClr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93256" y="4469027"/>
            <a:ext cx="12069627" cy="2179320"/>
            <a:chOff x="247650" y="4499854"/>
            <a:chExt cx="12069627" cy="2179320"/>
          </a:xfrm>
        </p:grpSpPr>
        <p:sp>
          <p:nvSpPr>
            <p:cNvPr id="6" name="Rectangle 3"/>
            <p:cNvSpPr/>
            <p:nvPr/>
          </p:nvSpPr>
          <p:spPr>
            <a:xfrm>
              <a:off x="569413" y="4499854"/>
              <a:ext cx="11747864" cy="2179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</a:endParaRPr>
            </a:p>
          </p:txBody>
        </p:sp>
        <p:sp>
          <p:nvSpPr>
            <p:cNvPr id="83" name="Rectangle 88"/>
            <p:cNvSpPr/>
            <p:nvPr/>
          </p:nvSpPr>
          <p:spPr>
            <a:xfrm>
              <a:off x="5936197" y="6478889"/>
              <a:ext cx="319606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4" name="Text Placeholder 2"/>
            <p:cNvSpPr txBox="1"/>
            <p:nvPr/>
          </p:nvSpPr>
          <p:spPr>
            <a:xfrm>
              <a:off x="247650" y="4672225"/>
              <a:ext cx="11734800" cy="159377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600" dirty="0">
                  <a:solidFill>
                    <a:schemeClr val="tx1"/>
                  </a:solidFill>
                  <a:latin typeface="+mn-ea"/>
                </a:rPr>
                <a:t>点击输入相应内容</a:t>
              </a:r>
              <a:endParaRPr lang="en-US" altLang="zh-CN" sz="3600" dirty="0">
                <a:solidFill>
                  <a:schemeClr val="tx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600" dirty="0">
                  <a:solidFill>
                    <a:schemeClr val="tx1"/>
                  </a:solidFill>
                  <a:latin typeface="+mn-ea"/>
                  <a:sym typeface="华文细黑" panose="02010600040101010101" charset="-122"/>
                </a:rPr>
                <a:t>根据具体情况输入想表达的文字内容</a:t>
              </a:r>
            </a:p>
          </p:txBody>
        </p:sp>
      </p:grpSp>
      <p:pic>
        <p:nvPicPr>
          <p:cNvPr id="4" name="Graphic 63">
            <a:extLst>
              <a:ext uri="{FF2B5EF4-FFF2-40B4-BE49-F238E27FC236}">
                <a16:creationId xmlns:a16="http://schemas.microsoft.com/office/drawing/2014/main" id="{B79D0ACB-F5A8-262A-EDEC-23F3BCB9925D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04395" y="1653037"/>
            <a:ext cx="362090" cy="362090"/>
          </a:xfrm>
          <a:prstGeom prst="rect">
            <a:avLst/>
          </a:prstGeom>
        </p:spPr>
      </p:pic>
      <p:pic>
        <p:nvPicPr>
          <p:cNvPr id="7" name="Graphic 64">
            <a:extLst>
              <a:ext uri="{FF2B5EF4-FFF2-40B4-BE49-F238E27FC236}">
                <a16:creationId xmlns:a16="http://schemas.microsoft.com/office/drawing/2014/main" id="{74B5D707-1F9A-43F7-5A1A-3DE902E85F19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790278" y="3234895"/>
            <a:ext cx="362090" cy="362090"/>
          </a:xfrm>
          <a:prstGeom prst="rect">
            <a:avLst/>
          </a:prstGeom>
        </p:spPr>
      </p:pic>
      <p:pic>
        <p:nvPicPr>
          <p:cNvPr id="10" name="Graphic 192">
            <a:extLst>
              <a:ext uri="{FF2B5EF4-FFF2-40B4-BE49-F238E27FC236}">
                <a16:creationId xmlns:a16="http://schemas.microsoft.com/office/drawing/2014/main" id="{A1387CDA-7A11-9AD8-CA91-9330E64049AE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90724" y="3240381"/>
            <a:ext cx="362090" cy="362090"/>
          </a:xfrm>
          <a:prstGeom prst="rect">
            <a:avLst/>
          </a:prstGeom>
        </p:spPr>
      </p:pic>
      <p:pic>
        <p:nvPicPr>
          <p:cNvPr id="11" name="Graphic 186">
            <a:extLst>
              <a:ext uri="{FF2B5EF4-FFF2-40B4-BE49-F238E27FC236}">
                <a16:creationId xmlns:a16="http://schemas.microsoft.com/office/drawing/2014/main" id="{23F749E2-4766-9ADE-9422-550DCFC51764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728367" y="1606360"/>
            <a:ext cx="362090" cy="362090"/>
          </a:xfrm>
          <a:prstGeom prst="rect">
            <a:avLst/>
          </a:prstGeom>
        </p:spPr>
      </p:pic>
      <p:grpSp>
        <p:nvGrpSpPr>
          <p:cNvPr id="12" name="Group 104">
            <a:extLst>
              <a:ext uri="{FF2B5EF4-FFF2-40B4-BE49-F238E27FC236}">
                <a16:creationId xmlns:a16="http://schemas.microsoft.com/office/drawing/2014/main" id="{6C65186C-8DE2-FE8A-40B3-B4B4FE7AABC4}"/>
              </a:ext>
            </a:extLst>
          </p:cNvPr>
          <p:cNvGrpSpPr/>
          <p:nvPr/>
        </p:nvGrpSpPr>
        <p:grpSpPr>
          <a:xfrm flipH="1">
            <a:off x="820056" y="2974821"/>
            <a:ext cx="2941754" cy="997032"/>
            <a:chOff x="8490790" y="979475"/>
            <a:chExt cx="2941754" cy="997032"/>
          </a:xfrm>
        </p:grpSpPr>
        <p:sp>
          <p:nvSpPr>
            <p:cNvPr id="13" name="Rectangle 9">
              <a:extLst>
                <a:ext uri="{FF2B5EF4-FFF2-40B4-BE49-F238E27FC236}">
                  <a16:creationId xmlns:a16="http://schemas.microsoft.com/office/drawing/2014/main" id="{0A3A4771-2780-9A75-087D-B828B686BEB9}"/>
                </a:ext>
              </a:extLst>
            </p:cNvPr>
            <p:cNvSpPr/>
            <p:nvPr/>
          </p:nvSpPr>
          <p:spPr bwMode="auto">
            <a:xfrm>
              <a:off x="8570617" y="979475"/>
              <a:ext cx="2026365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88900" algn="r">
                <a:defRPr/>
              </a:pPr>
              <a:r>
                <a:rPr lang="zh-CN" altLang="en-US" sz="2400" dirty="0">
                  <a:solidFill>
                    <a:schemeClr val="accent3"/>
                  </a:solidFill>
                  <a:latin typeface="+mj-ea"/>
                  <a:ea typeface="+mj-ea"/>
                  <a:cs typeface="Segoe UI Light" panose="020B0502040204020203" pitchFamily="34" charset="0"/>
                  <a:sym typeface="Source Sans Pro Bold" charset="0"/>
                </a:rPr>
                <a:t>输入标题内容</a:t>
              </a:r>
              <a:endParaRPr lang="en-US" sz="2400" dirty="0">
                <a:solidFill>
                  <a:schemeClr val="accent3"/>
                </a:solidFill>
                <a:latin typeface="+mj-ea"/>
                <a:ea typeface="+mj-ea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4" name="Rectangle 106">
              <a:extLst>
                <a:ext uri="{FF2B5EF4-FFF2-40B4-BE49-F238E27FC236}">
                  <a16:creationId xmlns:a16="http://schemas.microsoft.com/office/drawing/2014/main" id="{D36AB476-81E1-6F00-1C23-CEC3BAB6602A}"/>
                </a:ext>
              </a:extLst>
            </p:cNvPr>
            <p:cNvSpPr/>
            <p:nvPr/>
          </p:nvSpPr>
          <p:spPr>
            <a:xfrm>
              <a:off x="8490790" y="1379677"/>
              <a:ext cx="2941754" cy="596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chemeClr val="tx1">
                      <a:lumMod val="65000"/>
                    </a:schemeClr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</a:p>
          </p:txBody>
        </p:sp>
      </p:grpSp>
      <p:grpSp>
        <p:nvGrpSpPr>
          <p:cNvPr id="15" name="Group 104">
            <a:extLst>
              <a:ext uri="{FF2B5EF4-FFF2-40B4-BE49-F238E27FC236}">
                <a16:creationId xmlns:a16="http://schemas.microsoft.com/office/drawing/2014/main" id="{4C0BEFB3-BD3E-2887-5BF7-C882AFA6066C}"/>
              </a:ext>
            </a:extLst>
          </p:cNvPr>
          <p:cNvGrpSpPr/>
          <p:nvPr/>
        </p:nvGrpSpPr>
        <p:grpSpPr>
          <a:xfrm flipH="1">
            <a:off x="8552032" y="1349813"/>
            <a:ext cx="2941754" cy="974103"/>
            <a:chOff x="8490790" y="1002404"/>
            <a:chExt cx="2941754" cy="974103"/>
          </a:xfrm>
        </p:grpSpPr>
        <p:sp>
          <p:nvSpPr>
            <p:cNvPr id="16" name="Rectangle 9">
              <a:extLst>
                <a:ext uri="{FF2B5EF4-FFF2-40B4-BE49-F238E27FC236}">
                  <a16:creationId xmlns:a16="http://schemas.microsoft.com/office/drawing/2014/main" id="{4B6C9608-C437-1533-0920-65E0D61372BB}"/>
                </a:ext>
              </a:extLst>
            </p:cNvPr>
            <p:cNvSpPr/>
            <p:nvPr/>
          </p:nvSpPr>
          <p:spPr bwMode="auto">
            <a:xfrm>
              <a:off x="9384071" y="1002404"/>
              <a:ext cx="2026365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88900">
                <a:defRPr/>
              </a:pPr>
              <a:r>
                <a:rPr lang="zh-CN" altLang="en-US" sz="2400" dirty="0">
                  <a:solidFill>
                    <a:schemeClr val="accent4"/>
                  </a:solidFill>
                  <a:latin typeface="+mj-ea"/>
                  <a:ea typeface="+mj-ea"/>
                  <a:cs typeface="Segoe UI Light" panose="020B0502040204020203" pitchFamily="34" charset="0"/>
                  <a:sym typeface="Source Sans Pro Bold" charset="0"/>
                </a:rPr>
                <a:t>输入标题内容</a:t>
              </a:r>
              <a:endParaRPr lang="en-US" sz="2400" dirty="0">
                <a:solidFill>
                  <a:schemeClr val="accent4"/>
                </a:solidFill>
                <a:latin typeface="+mj-ea"/>
                <a:ea typeface="+mj-ea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7" name="Rectangle 106">
              <a:extLst>
                <a:ext uri="{FF2B5EF4-FFF2-40B4-BE49-F238E27FC236}">
                  <a16:creationId xmlns:a16="http://schemas.microsoft.com/office/drawing/2014/main" id="{2CBC8C2B-550E-A4EF-E2A6-1A7DBC50D8E3}"/>
                </a:ext>
              </a:extLst>
            </p:cNvPr>
            <p:cNvSpPr/>
            <p:nvPr/>
          </p:nvSpPr>
          <p:spPr>
            <a:xfrm>
              <a:off x="8490790" y="1379677"/>
              <a:ext cx="2941754" cy="596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chemeClr val="tx1">
                      <a:lumMod val="65000"/>
                    </a:schemeClr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</a:p>
          </p:txBody>
        </p:sp>
      </p:grpSp>
      <p:grpSp>
        <p:nvGrpSpPr>
          <p:cNvPr id="18" name="Group 104">
            <a:extLst>
              <a:ext uri="{FF2B5EF4-FFF2-40B4-BE49-F238E27FC236}">
                <a16:creationId xmlns:a16="http://schemas.microsoft.com/office/drawing/2014/main" id="{E4924635-2614-3902-B344-8640232EEA92}"/>
              </a:ext>
            </a:extLst>
          </p:cNvPr>
          <p:cNvGrpSpPr/>
          <p:nvPr/>
        </p:nvGrpSpPr>
        <p:grpSpPr>
          <a:xfrm flipH="1">
            <a:off x="8411858" y="2974821"/>
            <a:ext cx="3081928" cy="987951"/>
            <a:chOff x="8490790" y="988556"/>
            <a:chExt cx="3081928" cy="987951"/>
          </a:xfrm>
        </p:grpSpPr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413BDB25-4746-1219-AC10-FF876D72D130}"/>
                </a:ext>
              </a:extLst>
            </p:cNvPr>
            <p:cNvSpPr/>
            <p:nvPr/>
          </p:nvSpPr>
          <p:spPr bwMode="auto">
            <a:xfrm>
              <a:off x="9546353" y="988556"/>
              <a:ext cx="2026365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88900" algn="r">
                <a:defRPr/>
              </a:pPr>
              <a:r>
                <a:rPr lang="zh-CN" altLang="en-US" sz="2400" dirty="0">
                  <a:solidFill>
                    <a:schemeClr val="accent6"/>
                  </a:solidFill>
                  <a:latin typeface="+mj-ea"/>
                  <a:ea typeface="+mj-ea"/>
                  <a:cs typeface="Segoe UI Light" panose="020B0502040204020203" pitchFamily="34" charset="0"/>
                  <a:sym typeface="Source Sans Pro Bold" charset="0"/>
                </a:rPr>
                <a:t>输入标题内容</a:t>
              </a:r>
              <a:endParaRPr lang="en-US" sz="2400" dirty="0">
                <a:solidFill>
                  <a:schemeClr val="accent6"/>
                </a:solidFill>
                <a:latin typeface="+mj-ea"/>
                <a:ea typeface="+mj-ea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20" name="Rectangle 106">
              <a:extLst>
                <a:ext uri="{FF2B5EF4-FFF2-40B4-BE49-F238E27FC236}">
                  <a16:creationId xmlns:a16="http://schemas.microsoft.com/office/drawing/2014/main" id="{8C734B7D-3C1A-3202-0A51-70FB37A6A39A}"/>
                </a:ext>
              </a:extLst>
            </p:cNvPr>
            <p:cNvSpPr/>
            <p:nvPr/>
          </p:nvSpPr>
          <p:spPr>
            <a:xfrm>
              <a:off x="8490790" y="1379677"/>
              <a:ext cx="2941754" cy="596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chemeClr val="tx1">
                      <a:lumMod val="65000"/>
                    </a:schemeClr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7C6E397-CE24-D701-F8AD-2D62BBEEC167}"/>
              </a:ext>
            </a:extLst>
          </p:cNvPr>
          <p:cNvSpPr txBox="1"/>
          <p:nvPr/>
        </p:nvSpPr>
        <p:spPr>
          <a:xfrm>
            <a:off x="2054365" y="1830294"/>
            <a:ext cx="8767771" cy="4251503"/>
          </a:xfrm>
          <a:custGeom>
            <a:avLst/>
            <a:gdLst/>
            <a:ahLst/>
            <a:cxnLst/>
            <a:rect l="l" t="t" r="r" b="b"/>
            <a:pathLst>
              <a:path w="8767771" h="4251503">
                <a:moveTo>
                  <a:pt x="1802721" y="1083717"/>
                </a:moveTo>
                <a:lnTo>
                  <a:pt x="687743" y="2761393"/>
                </a:lnTo>
                <a:lnTo>
                  <a:pt x="1802721" y="2761393"/>
                </a:lnTo>
                <a:close/>
                <a:moveTo>
                  <a:pt x="1906924" y="0"/>
                </a:moveTo>
                <a:lnTo>
                  <a:pt x="2433151" y="0"/>
                </a:lnTo>
                <a:lnTo>
                  <a:pt x="2433151" y="1087068"/>
                </a:lnTo>
                <a:lnTo>
                  <a:pt x="8767771" y="1087068"/>
                </a:lnTo>
                <a:lnTo>
                  <a:pt x="8767771" y="2493820"/>
                </a:lnTo>
                <a:lnTo>
                  <a:pt x="8215094" y="3046497"/>
                </a:lnTo>
                <a:lnTo>
                  <a:pt x="2975010" y="3046497"/>
                </a:lnTo>
                <a:lnTo>
                  <a:pt x="2975010" y="3308461"/>
                </a:lnTo>
                <a:lnTo>
                  <a:pt x="2433151" y="3308461"/>
                </a:lnTo>
                <a:lnTo>
                  <a:pt x="2433151" y="4251503"/>
                </a:lnTo>
                <a:lnTo>
                  <a:pt x="1802721" y="4251503"/>
                </a:lnTo>
                <a:lnTo>
                  <a:pt x="1802721" y="3308461"/>
                </a:lnTo>
                <a:lnTo>
                  <a:pt x="0" y="3308461"/>
                </a:lnTo>
                <a:lnTo>
                  <a:pt x="0" y="2865596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1000" dirty="0">
              <a:ln>
                <a:solidFill>
                  <a:schemeClr val="accent2"/>
                </a:solidFill>
              </a:ln>
              <a:noFill/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CA1707D-8E5A-23D0-354D-6D1E858A0270}"/>
              </a:ext>
            </a:extLst>
          </p:cNvPr>
          <p:cNvGrpSpPr/>
          <p:nvPr/>
        </p:nvGrpSpPr>
        <p:grpSpPr>
          <a:xfrm>
            <a:off x="4854656" y="3168092"/>
            <a:ext cx="5575850" cy="1551049"/>
            <a:chOff x="3621768" y="2496502"/>
            <a:chExt cx="5575850" cy="1551049"/>
          </a:xfrm>
        </p:grpSpPr>
        <p:sp>
          <p:nvSpPr>
            <p:cNvPr id="6" name="文本框 9">
              <a:extLst>
                <a:ext uri="{FF2B5EF4-FFF2-40B4-BE49-F238E27FC236}">
                  <a16:creationId xmlns:a16="http://schemas.microsoft.com/office/drawing/2014/main" id="{F1D75578-396E-50E9-BDDD-7C062C7E7169}"/>
                </a:ext>
              </a:extLst>
            </p:cNvPr>
            <p:cNvSpPr txBox="1"/>
            <p:nvPr/>
          </p:nvSpPr>
          <p:spPr>
            <a:xfrm>
              <a:off x="3621768" y="2496502"/>
              <a:ext cx="5575850" cy="12311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kumimoji="1" lang="zh-CN" altLang="en-US" sz="8000" dirty="0">
                  <a:solidFill>
                    <a:schemeClr val="accent2"/>
                  </a:solidFill>
                  <a:latin typeface="+mj-ea"/>
                  <a:ea typeface="+mj-ea"/>
                </a:rPr>
                <a:t>未来规划</a:t>
              </a:r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id="{1E7FFC35-764B-9334-0748-F6E9959D1F0A}"/>
                </a:ext>
              </a:extLst>
            </p:cNvPr>
            <p:cNvSpPr txBox="1"/>
            <p:nvPr/>
          </p:nvSpPr>
          <p:spPr>
            <a:xfrm>
              <a:off x="3650796" y="3678219"/>
              <a:ext cx="544483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2400" kern="100" dirty="0">
                  <a:cs typeface="Times New Roman" panose="02020603050405020304" pitchFamily="18" charset="0"/>
                </a:rPr>
                <a:t>FUTURE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0282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600" kern="100" dirty="0">
                <a:solidFill>
                  <a:schemeClr val="accent1"/>
                </a:solidFill>
                <a:cs typeface="Times New Roman" panose="02020603050405020304" pitchFamily="18" charset="0"/>
              </a:rPr>
              <a:t>Future</a:t>
            </a:r>
            <a:r>
              <a:rPr lang="en-US" altLang="zh-CN" sz="1600" kern="100" dirty="0">
                <a:solidFill>
                  <a:schemeClr val="accent1"/>
                </a:solidFill>
                <a:latin typeface="+mn-ea"/>
                <a:ea typeface="+mn-ea"/>
                <a:cs typeface="Times New Roman" panose="02020603050405020304" pitchFamily="18" charset="0"/>
              </a:rPr>
              <a:t> Plan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30A2592-726E-24A0-8A40-8913A32BAC15}"/>
              </a:ext>
            </a:extLst>
          </p:cNvPr>
          <p:cNvGrpSpPr/>
          <p:nvPr/>
        </p:nvGrpSpPr>
        <p:grpSpPr>
          <a:xfrm>
            <a:off x="8180389" y="3339660"/>
            <a:ext cx="2939865" cy="2865009"/>
            <a:chOff x="8080552" y="3339660"/>
            <a:chExt cx="2939865" cy="2865009"/>
          </a:xfrm>
        </p:grpSpPr>
        <p:sp>
          <p:nvSpPr>
            <p:cNvPr id="16" name="Freeform: Shape 50">
              <a:extLst>
                <a:ext uri="{FF2B5EF4-FFF2-40B4-BE49-F238E27FC236}">
                  <a16:creationId xmlns:a16="http://schemas.microsoft.com/office/drawing/2014/main" id="{DCCE16C5-A773-6484-05A0-45C02F093D67}"/>
                </a:ext>
              </a:extLst>
            </p:cNvPr>
            <p:cNvSpPr/>
            <p:nvPr/>
          </p:nvSpPr>
          <p:spPr>
            <a:xfrm>
              <a:off x="9550250" y="4686573"/>
              <a:ext cx="1470167" cy="823805"/>
            </a:xfrm>
            <a:custGeom>
              <a:avLst/>
              <a:gdLst>
                <a:gd name="connsiteX0" fmla="*/ 637595 w 1285441"/>
                <a:gd name="connsiteY0" fmla="*/ 713040 h 713039"/>
                <a:gd name="connsiteX1" fmla="*/ 451032 w 1285441"/>
                <a:gd name="connsiteY1" fmla="*/ 642105 h 713039"/>
                <a:gd name="connsiteX2" fmla="*/ 357955 w 1285441"/>
                <a:gd name="connsiteY2" fmla="*/ 434220 h 713039"/>
                <a:gd name="connsiteX3" fmla="*/ 430941 w 1285441"/>
                <a:gd name="connsiteY3" fmla="*/ 246427 h 713039"/>
                <a:gd name="connsiteX4" fmla="*/ 445292 w 1285441"/>
                <a:gd name="connsiteY4" fmla="*/ 225516 h 713039"/>
                <a:gd name="connsiteX5" fmla="*/ 444062 w 1285441"/>
                <a:gd name="connsiteY5" fmla="*/ 123419 h 713039"/>
                <a:gd name="connsiteX6" fmla="*/ 352625 w 1285441"/>
                <a:gd name="connsiteY6" fmla="*/ 70935 h 713039"/>
                <a:gd name="connsiteX7" fmla="*/ 0 w 1285441"/>
                <a:gd name="connsiteY7" fmla="*/ 70935 h 713039"/>
                <a:gd name="connsiteX8" fmla="*/ 0 w 1285441"/>
                <a:gd name="connsiteY8" fmla="*/ 0 h 713039"/>
                <a:gd name="connsiteX9" fmla="*/ 352625 w 1285441"/>
                <a:gd name="connsiteY9" fmla="*/ 0 h 713039"/>
                <a:gd name="connsiteX10" fmla="*/ 505566 w 1285441"/>
                <a:gd name="connsiteY10" fmla="*/ 87746 h 713039"/>
                <a:gd name="connsiteX11" fmla="*/ 507616 w 1285441"/>
                <a:gd name="connsiteY11" fmla="*/ 260778 h 713039"/>
                <a:gd name="connsiteX12" fmla="*/ 483834 w 1285441"/>
                <a:gd name="connsiteY12" fmla="*/ 294811 h 713039"/>
                <a:gd name="connsiteX13" fmla="*/ 429710 w 1285441"/>
                <a:gd name="connsiteY13" fmla="*/ 434630 h 713039"/>
                <a:gd name="connsiteX14" fmla="*/ 499005 w 1285441"/>
                <a:gd name="connsiteY14" fmla="*/ 589621 h 713039"/>
                <a:gd name="connsiteX15" fmla="*/ 661377 w 1285441"/>
                <a:gd name="connsiteY15" fmla="*/ 641285 h 713039"/>
                <a:gd name="connsiteX16" fmla="*/ 843840 w 1285441"/>
                <a:gd name="connsiteY16" fmla="*/ 458822 h 713039"/>
                <a:gd name="connsiteX17" fmla="*/ 787666 w 1285441"/>
                <a:gd name="connsiteY17" fmla="*/ 291530 h 713039"/>
                <a:gd name="connsiteX18" fmla="*/ 774955 w 1285441"/>
                <a:gd name="connsiteY18" fmla="*/ 275949 h 713039"/>
                <a:gd name="connsiteX19" fmla="*/ 762654 w 1285441"/>
                <a:gd name="connsiteY19" fmla="*/ 97177 h 713039"/>
                <a:gd name="connsiteX20" fmla="*/ 920925 w 1285441"/>
                <a:gd name="connsiteY20" fmla="*/ 410 h 713039"/>
                <a:gd name="connsiteX21" fmla="*/ 1285441 w 1285441"/>
                <a:gd name="connsiteY21" fmla="*/ 410 h 713039"/>
                <a:gd name="connsiteX22" fmla="*/ 1285441 w 1285441"/>
                <a:gd name="connsiteY22" fmla="*/ 71345 h 713039"/>
                <a:gd name="connsiteX23" fmla="*/ 920925 w 1285441"/>
                <a:gd name="connsiteY23" fmla="*/ 71345 h 713039"/>
                <a:gd name="connsiteX24" fmla="*/ 826209 w 1285441"/>
                <a:gd name="connsiteY24" fmla="*/ 129569 h 713039"/>
                <a:gd name="connsiteX25" fmla="*/ 833179 w 1285441"/>
                <a:gd name="connsiteY25" fmla="*/ 234536 h 713039"/>
                <a:gd name="connsiteX26" fmla="*/ 839740 w 1285441"/>
                <a:gd name="connsiteY26" fmla="*/ 242737 h 713039"/>
                <a:gd name="connsiteX27" fmla="*/ 915185 w 1285441"/>
                <a:gd name="connsiteY27" fmla="*/ 466612 h 713039"/>
                <a:gd name="connsiteX28" fmla="*/ 669578 w 1285441"/>
                <a:gd name="connsiteY28" fmla="*/ 712220 h 713039"/>
                <a:gd name="connsiteX29" fmla="*/ 637595 w 1285441"/>
                <a:gd name="connsiteY29" fmla="*/ 713040 h 71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85441" h="713039">
                  <a:moveTo>
                    <a:pt x="637595" y="713040"/>
                  </a:moveTo>
                  <a:cubicBezTo>
                    <a:pt x="569120" y="713040"/>
                    <a:pt x="502286" y="688028"/>
                    <a:pt x="451032" y="642105"/>
                  </a:cubicBezTo>
                  <a:cubicBezTo>
                    <a:pt x="391988" y="589211"/>
                    <a:pt x="357955" y="513356"/>
                    <a:pt x="357955" y="434220"/>
                  </a:cubicBezTo>
                  <a:cubicBezTo>
                    <a:pt x="357955" y="364515"/>
                    <a:pt x="383787" y="297681"/>
                    <a:pt x="430941" y="246427"/>
                  </a:cubicBezTo>
                  <a:cubicBezTo>
                    <a:pt x="435451" y="241507"/>
                    <a:pt x="440371" y="234536"/>
                    <a:pt x="445292" y="225516"/>
                  </a:cubicBezTo>
                  <a:cubicBezTo>
                    <a:pt x="463333" y="193533"/>
                    <a:pt x="462923" y="155401"/>
                    <a:pt x="444062" y="123419"/>
                  </a:cubicBezTo>
                  <a:cubicBezTo>
                    <a:pt x="424790" y="90616"/>
                    <a:pt x="390348" y="70935"/>
                    <a:pt x="352625" y="70935"/>
                  </a:cubicBezTo>
                  <a:lnTo>
                    <a:pt x="0" y="70935"/>
                  </a:lnTo>
                  <a:lnTo>
                    <a:pt x="0" y="0"/>
                  </a:lnTo>
                  <a:lnTo>
                    <a:pt x="352625" y="0"/>
                  </a:lnTo>
                  <a:cubicBezTo>
                    <a:pt x="416180" y="0"/>
                    <a:pt x="473174" y="32802"/>
                    <a:pt x="505566" y="87746"/>
                  </a:cubicBezTo>
                  <a:cubicBezTo>
                    <a:pt x="537138" y="141870"/>
                    <a:pt x="537958" y="206244"/>
                    <a:pt x="507616" y="260778"/>
                  </a:cubicBezTo>
                  <a:cubicBezTo>
                    <a:pt x="499826" y="274309"/>
                    <a:pt x="492035" y="285790"/>
                    <a:pt x="483834" y="294811"/>
                  </a:cubicBezTo>
                  <a:cubicBezTo>
                    <a:pt x="448982" y="332943"/>
                    <a:pt x="429710" y="382967"/>
                    <a:pt x="429710" y="434630"/>
                  </a:cubicBezTo>
                  <a:cubicBezTo>
                    <a:pt x="429710" y="493674"/>
                    <a:pt x="454722" y="550258"/>
                    <a:pt x="499005" y="589621"/>
                  </a:cubicBezTo>
                  <a:cubicBezTo>
                    <a:pt x="543699" y="629394"/>
                    <a:pt x="601513" y="647845"/>
                    <a:pt x="661377" y="641285"/>
                  </a:cubicBezTo>
                  <a:cubicBezTo>
                    <a:pt x="756504" y="630624"/>
                    <a:pt x="833589" y="553949"/>
                    <a:pt x="843840" y="458822"/>
                  </a:cubicBezTo>
                  <a:cubicBezTo>
                    <a:pt x="850810" y="396908"/>
                    <a:pt x="830309" y="335813"/>
                    <a:pt x="787666" y="291530"/>
                  </a:cubicBezTo>
                  <a:cubicBezTo>
                    <a:pt x="783156" y="286610"/>
                    <a:pt x="779055" y="281690"/>
                    <a:pt x="774955" y="275949"/>
                  </a:cubicBezTo>
                  <a:cubicBezTo>
                    <a:pt x="736822" y="222645"/>
                    <a:pt x="732312" y="156221"/>
                    <a:pt x="762654" y="97177"/>
                  </a:cubicBezTo>
                  <a:cubicBezTo>
                    <a:pt x="793406" y="37313"/>
                    <a:pt x="854091" y="410"/>
                    <a:pt x="920925" y="410"/>
                  </a:cubicBezTo>
                  <a:lnTo>
                    <a:pt x="1285441" y="410"/>
                  </a:lnTo>
                  <a:lnTo>
                    <a:pt x="1285441" y="71345"/>
                  </a:lnTo>
                  <a:lnTo>
                    <a:pt x="920925" y="71345"/>
                  </a:lnTo>
                  <a:cubicBezTo>
                    <a:pt x="880742" y="71345"/>
                    <a:pt x="844660" y="93487"/>
                    <a:pt x="826209" y="129569"/>
                  </a:cubicBezTo>
                  <a:cubicBezTo>
                    <a:pt x="808167" y="164421"/>
                    <a:pt x="811038" y="203374"/>
                    <a:pt x="833179" y="234536"/>
                  </a:cubicBezTo>
                  <a:cubicBezTo>
                    <a:pt x="835229" y="237407"/>
                    <a:pt x="837689" y="240277"/>
                    <a:pt x="839740" y="242737"/>
                  </a:cubicBezTo>
                  <a:cubicBezTo>
                    <a:pt x="896734" y="302191"/>
                    <a:pt x="924206" y="384197"/>
                    <a:pt x="915185" y="466612"/>
                  </a:cubicBezTo>
                  <a:cubicBezTo>
                    <a:pt x="900834" y="594541"/>
                    <a:pt x="797917" y="697869"/>
                    <a:pt x="669578" y="712220"/>
                  </a:cubicBezTo>
                  <a:cubicBezTo>
                    <a:pt x="658097" y="712630"/>
                    <a:pt x="647846" y="713040"/>
                    <a:pt x="637595" y="713040"/>
                  </a:cubicBezTo>
                  <a:close/>
                </a:path>
              </a:pathLst>
            </a:custGeom>
            <a:solidFill>
              <a:schemeClr val="accent6"/>
            </a:solidFill>
            <a:ln w="409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Jost"/>
                <a:ea typeface="+mn-ea"/>
                <a:cs typeface="+mn-cs"/>
              </a:endParaRPr>
            </a:p>
          </p:txBody>
        </p:sp>
        <p:sp>
          <p:nvSpPr>
            <p:cNvPr id="17" name="Freeform: Shape 51">
              <a:extLst>
                <a:ext uri="{FF2B5EF4-FFF2-40B4-BE49-F238E27FC236}">
                  <a16:creationId xmlns:a16="http://schemas.microsoft.com/office/drawing/2014/main" id="{CC7CE149-F7FB-8B58-C55B-937DBF300861}"/>
                </a:ext>
              </a:extLst>
            </p:cNvPr>
            <p:cNvSpPr/>
            <p:nvPr/>
          </p:nvSpPr>
          <p:spPr>
            <a:xfrm>
              <a:off x="8080552" y="3947132"/>
              <a:ext cx="1469698" cy="823835"/>
            </a:xfrm>
            <a:custGeom>
              <a:avLst/>
              <a:gdLst>
                <a:gd name="connsiteX0" fmla="*/ 1284621 w 1285031"/>
                <a:gd name="connsiteY0" fmla="*/ 712656 h 713065"/>
                <a:gd name="connsiteX1" fmla="*/ 920105 w 1285031"/>
                <a:gd name="connsiteY1" fmla="*/ 712656 h 713065"/>
                <a:gd name="connsiteX2" fmla="*/ 762244 w 1285031"/>
                <a:gd name="connsiteY2" fmla="*/ 615889 h 713065"/>
                <a:gd name="connsiteX3" fmla="*/ 774545 w 1285031"/>
                <a:gd name="connsiteY3" fmla="*/ 437117 h 713065"/>
                <a:gd name="connsiteX4" fmla="*/ 787666 w 1285031"/>
                <a:gd name="connsiteY4" fmla="*/ 421535 h 713065"/>
                <a:gd name="connsiteX5" fmla="*/ 843840 w 1285031"/>
                <a:gd name="connsiteY5" fmla="*/ 254244 h 713065"/>
                <a:gd name="connsiteX6" fmla="*/ 661377 w 1285031"/>
                <a:gd name="connsiteY6" fmla="*/ 71781 h 713065"/>
                <a:gd name="connsiteX7" fmla="*/ 499005 w 1285031"/>
                <a:gd name="connsiteY7" fmla="*/ 123445 h 713065"/>
                <a:gd name="connsiteX8" fmla="*/ 429711 w 1285031"/>
                <a:gd name="connsiteY8" fmla="*/ 278435 h 713065"/>
                <a:gd name="connsiteX9" fmla="*/ 483834 w 1285031"/>
                <a:gd name="connsiteY9" fmla="*/ 418255 h 713065"/>
                <a:gd name="connsiteX10" fmla="*/ 507616 w 1285031"/>
                <a:gd name="connsiteY10" fmla="*/ 452288 h 713065"/>
                <a:gd name="connsiteX11" fmla="*/ 505566 w 1285031"/>
                <a:gd name="connsiteY11" fmla="*/ 625320 h 713065"/>
                <a:gd name="connsiteX12" fmla="*/ 352625 w 1285031"/>
                <a:gd name="connsiteY12" fmla="*/ 713066 h 713065"/>
                <a:gd name="connsiteX13" fmla="*/ 0 w 1285031"/>
                <a:gd name="connsiteY13" fmla="*/ 713066 h 713065"/>
                <a:gd name="connsiteX14" fmla="*/ 0 w 1285031"/>
                <a:gd name="connsiteY14" fmla="*/ 642131 h 713065"/>
                <a:gd name="connsiteX15" fmla="*/ 352625 w 1285031"/>
                <a:gd name="connsiteY15" fmla="*/ 642131 h 713065"/>
                <a:gd name="connsiteX16" fmla="*/ 444061 w 1285031"/>
                <a:gd name="connsiteY16" fmla="*/ 589647 h 713065"/>
                <a:gd name="connsiteX17" fmla="*/ 445292 w 1285031"/>
                <a:gd name="connsiteY17" fmla="*/ 487550 h 713065"/>
                <a:gd name="connsiteX18" fmla="*/ 430941 w 1285031"/>
                <a:gd name="connsiteY18" fmla="*/ 466639 h 713065"/>
                <a:gd name="connsiteX19" fmla="*/ 358365 w 1285031"/>
                <a:gd name="connsiteY19" fmla="*/ 278845 h 713065"/>
                <a:gd name="connsiteX20" fmla="*/ 451442 w 1285031"/>
                <a:gd name="connsiteY20" fmla="*/ 70961 h 713065"/>
                <a:gd name="connsiteX21" fmla="*/ 669168 w 1285031"/>
                <a:gd name="connsiteY21" fmla="*/ 1666 h 713065"/>
                <a:gd name="connsiteX22" fmla="*/ 914775 w 1285031"/>
                <a:gd name="connsiteY22" fmla="*/ 247273 h 713065"/>
                <a:gd name="connsiteX23" fmla="*/ 839330 w 1285031"/>
                <a:gd name="connsiteY23" fmla="*/ 471559 h 713065"/>
                <a:gd name="connsiteX24" fmla="*/ 832769 w 1285031"/>
                <a:gd name="connsiteY24" fmla="*/ 479349 h 713065"/>
                <a:gd name="connsiteX25" fmla="*/ 825799 w 1285031"/>
                <a:gd name="connsiteY25" fmla="*/ 583907 h 713065"/>
                <a:gd name="connsiteX26" fmla="*/ 920515 w 1285031"/>
                <a:gd name="connsiteY26" fmla="*/ 642131 h 713065"/>
                <a:gd name="connsiteX27" fmla="*/ 1285031 w 1285031"/>
                <a:gd name="connsiteY27" fmla="*/ 642131 h 713065"/>
                <a:gd name="connsiteX28" fmla="*/ 1285031 w 1285031"/>
                <a:gd name="connsiteY28" fmla="*/ 712656 h 713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85031" h="713065">
                  <a:moveTo>
                    <a:pt x="1284621" y="712656"/>
                  </a:moveTo>
                  <a:lnTo>
                    <a:pt x="920105" y="712656"/>
                  </a:lnTo>
                  <a:cubicBezTo>
                    <a:pt x="853271" y="712656"/>
                    <a:pt x="792996" y="675343"/>
                    <a:pt x="762244" y="615889"/>
                  </a:cubicBezTo>
                  <a:cubicBezTo>
                    <a:pt x="731902" y="557255"/>
                    <a:pt x="736822" y="490420"/>
                    <a:pt x="774545" y="437117"/>
                  </a:cubicBezTo>
                  <a:cubicBezTo>
                    <a:pt x="778645" y="431376"/>
                    <a:pt x="783156" y="426046"/>
                    <a:pt x="787666" y="421535"/>
                  </a:cubicBezTo>
                  <a:cubicBezTo>
                    <a:pt x="829899" y="377252"/>
                    <a:pt x="850400" y="316158"/>
                    <a:pt x="843840" y="254244"/>
                  </a:cubicBezTo>
                  <a:cubicBezTo>
                    <a:pt x="833179" y="159117"/>
                    <a:pt x="756504" y="82032"/>
                    <a:pt x="661377" y="71781"/>
                  </a:cubicBezTo>
                  <a:cubicBezTo>
                    <a:pt x="601103" y="65221"/>
                    <a:pt x="543699" y="83262"/>
                    <a:pt x="499005" y="123445"/>
                  </a:cubicBezTo>
                  <a:cubicBezTo>
                    <a:pt x="455132" y="162807"/>
                    <a:pt x="429711" y="219391"/>
                    <a:pt x="429711" y="278435"/>
                  </a:cubicBezTo>
                  <a:cubicBezTo>
                    <a:pt x="429711" y="330509"/>
                    <a:pt x="448982" y="380122"/>
                    <a:pt x="483834" y="418255"/>
                  </a:cubicBezTo>
                  <a:cubicBezTo>
                    <a:pt x="492035" y="427276"/>
                    <a:pt x="499825" y="438347"/>
                    <a:pt x="507616" y="452288"/>
                  </a:cubicBezTo>
                  <a:cubicBezTo>
                    <a:pt x="537958" y="506411"/>
                    <a:pt x="537138" y="571196"/>
                    <a:pt x="505566" y="625320"/>
                  </a:cubicBezTo>
                  <a:cubicBezTo>
                    <a:pt x="473174" y="680263"/>
                    <a:pt x="416180" y="713066"/>
                    <a:pt x="352625" y="713066"/>
                  </a:cubicBezTo>
                  <a:lnTo>
                    <a:pt x="0" y="713066"/>
                  </a:lnTo>
                  <a:lnTo>
                    <a:pt x="0" y="642131"/>
                  </a:lnTo>
                  <a:lnTo>
                    <a:pt x="352625" y="642131"/>
                  </a:lnTo>
                  <a:cubicBezTo>
                    <a:pt x="390758" y="642131"/>
                    <a:pt x="424790" y="622449"/>
                    <a:pt x="444061" y="589647"/>
                  </a:cubicBezTo>
                  <a:cubicBezTo>
                    <a:pt x="462923" y="557665"/>
                    <a:pt x="463333" y="519532"/>
                    <a:pt x="445292" y="487550"/>
                  </a:cubicBezTo>
                  <a:cubicBezTo>
                    <a:pt x="440371" y="478939"/>
                    <a:pt x="435451" y="471559"/>
                    <a:pt x="430941" y="466639"/>
                  </a:cubicBezTo>
                  <a:cubicBezTo>
                    <a:pt x="384197" y="414975"/>
                    <a:pt x="358365" y="348550"/>
                    <a:pt x="358365" y="278845"/>
                  </a:cubicBezTo>
                  <a:cubicBezTo>
                    <a:pt x="358365" y="199710"/>
                    <a:pt x="392398" y="123855"/>
                    <a:pt x="451442" y="70961"/>
                  </a:cubicBezTo>
                  <a:cubicBezTo>
                    <a:pt x="510486" y="18067"/>
                    <a:pt x="589622" y="-6944"/>
                    <a:pt x="669168" y="1666"/>
                  </a:cubicBezTo>
                  <a:cubicBezTo>
                    <a:pt x="797097" y="16017"/>
                    <a:pt x="900424" y="118934"/>
                    <a:pt x="914775" y="247273"/>
                  </a:cubicBezTo>
                  <a:cubicBezTo>
                    <a:pt x="923796" y="330099"/>
                    <a:pt x="896324" y="411695"/>
                    <a:pt x="839330" y="471559"/>
                  </a:cubicBezTo>
                  <a:cubicBezTo>
                    <a:pt x="836869" y="474019"/>
                    <a:pt x="834819" y="476479"/>
                    <a:pt x="832769" y="479349"/>
                  </a:cubicBezTo>
                  <a:cubicBezTo>
                    <a:pt x="810627" y="510102"/>
                    <a:pt x="808167" y="549464"/>
                    <a:pt x="825799" y="583907"/>
                  </a:cubicBezTo>
                  <a:cubicBezTo>
                    <a:pt x="844250" y="619989"/>
                    <a:pt x="880743" y="642131"/>
                    <a:pt x="920515" y="642131"/>
                  </a:cubicBezTo>
                  <a:lnTo>
                    <a:pt x="1285031" y="642131"/>
                  </a:lnTo>
                  <a:lnTo>
                    <a:pt x="1285031" y="712656"/>
                  </a:lnTo>
                  <a:close/>
                </a:path>
              </a:pathLst>
            </a:custGeom>
            <a:solidFill>
              <a:schemeClr val="accent2"/>
            </a:solidFill>
            <a:ln w="409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Jost"/>
                <a:ea typeface="+mn-ea"/>
                <a:cs typeface="+mn-cs"/>
              </a:endParaRPr>
            </a:p>
          </p:txBody>
        </p:sp>
        <p:sp>
          <p:nvSpPr>
            <p:cNvPr id="19" name="Freeform: Shape 53">
              <a:extLst>
                <a:ext uri="{FF2B5EF4-FFF2-40B4-BE49-F238E27FC236}">
                  <a16:creationId xmlns:a16="http://schemas.microsoft.com/office/drawing/2014/main" id="{FDDB9FAF-0A6F-2CAE-55BC-23A1BD45C2D5}"/>
                </a:ext>
              </a:extLst>
            </p:cNvPr>
            <p:cNvSpPr/>
            <p:nvPr/>
          </p:nvSpPr>
          <p:spPr>
            <a:xfrm>
              <a:off x="9764092" y="3429000"/>
              <a:ext cx="1100163" cy="1111356"/>
            </a:xfrm>
            <a:custGeom>
              <a:avLst/>
              <a:gdLst>
                <a:gd name="connsiteX0" fmla="*/ 961928 w 961928"/>
                <a:gd name="connsiteY0" fmla="*/ 961927 h 961927"/>
                <a:gd name="connsiteX1" fmla="*/ 890583 w 961928"/>
                <a:gd name="connsiteY1" fmla="*/ 961927 h 961927"/>
                <a:gd name="connsiteX2" fmla="*/ 890583 w 961928"/>
                <a:gd name="connsiteY2" fmla="*/ 70935 h 961927"/>
                <a:gd name="connsiteX3" fmla="*/ 0 w 961928"/>
                <a:gd name="connsiteY3" fmla="*/ 70935 h 961927"/>
                <a:gd name="connsiteX4" fmla="*/ 0 w 961928"/>
                <a:gd name="connsiteY4" fmla="*/ 0 h 961927"/>
                <a:gd name="connsiteX5" fmla="*/ 961928 w 961928"/>
                <a:gd name="connsiteY5" fmla="*/ 0 h 96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1928" h="961927">
                  <a:moveTo>
                    <a:pt x="961928" y="961927"/>
                  </a:moveTo>
                  <a:lnTo>
                    <a:pt x="890583" y="961927"/>
                  </a:lnTo>
                  <a:lnTo>
                    <a:pt x="890583" y="70935"/>
                  </a:lnTo>
                  <a:lnTo>
                    <a:pt x="0" y="70935"/>
                  </a:lnTo>
                  <a:lnTo>
                    <a:pt x="0" y="0"/>
                  </a:lnTo>
                  <a:lnTo>
                    <a:pt x="961928" y="0"/>
                  </a:lnTo>
                  <a:close/>
                </a:path>
              </a:pathLst>
            </a:custGeom>
            <a:solidFill>
              <a:schemeClr val="accent6"/>
            </a:solidFill>
            <a:ln w="409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Jost"/>
                <a:ea typeface="+mn-ea"/>
                <a:cs typeface="+mn-cs"/>
              </a:endParaRPr>
            </a:p>
          </p:txBody>
        </p:sp>
        <p:sp>
          <p:nvSpPr>
            <p:cNvPr id="20" name="Freeform: Shape 54">
              <a:extLst>
                <a:ext uri="{FF2B5EF4-FFF2-40B4-BE49-F238E27FC236}">
                  <a16:creationId xmlns:a16="http://schemas.microsoft.com/office/drawing/2014/main" id="{2484E4D9-D962-9F1A-0925-3020EB0053F5}"/>
                </a:ext>
              </a:extLst>
            </p:cNvPr>
            <p:cNvSpPr/>
            <p:nvPr/>
          </p:nvSpPr>
          <p:spPr>
            <a:xfrm>
              <a:off x="8240986" y="3396149"/>
              <a:ext cx="1100163" cy="1111356"/>
            </a:xfrm>
            <a:custGeom>
              <a:avLst/>
              <a:gdLst>
                <a:gd name="connsiteX0" fmla="*/ 71345 w 961928"/>
                <a:gd name="connsiteY0" fmla="*/ 961927 h 961927"/>
                <a:gd name="connsiteX1" fmla="*/ 0 w 961928"/>
                <a:gd name="connsiteY1" fmla="*/ 961927 h 961927"/>
                <a:gd name="connsiteX2" fmla="*/ 0 w 961928"/>
                <a:gd name="connsiteY2" fmla="*/ 0 h 961927"/>
                <a:gd name="connsiteX3" fmla="*/ 961928 w 961928"/>
                <a:gd name="connsiteY3" fmla="*/ 0 h 961927"/>
                <a:gd name="connsiteX4" fmla="*/ 961928 w 961928"/>
                <a:gd name="connsiteY4" fmla="*/ 70935 h 961927"/>
                <a:gd name="connsiteX5" fmla="*/ 71345 w 961928"/>
                <a:gd name="connsiteY5" fmla="*/ 70935 h 96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1928" h="961927">
                  <a:moveTo>
                    <a:pt x="71345" y="961927"/>
                  </a:moveTo>
                  <a:lnTo>
                    <a:pt x="0" y="961927"/>
                  </a:lnTo>
                  <a:lnTo>
                    <a:pt x="0" y="0"/>
                  </a:lnTo>
                  <a:lnTo>
                    <a:pt x="961928" y="0"/>
                  </a:lnTo>
                  <a:lnTo>
                    <a:pt x="961928" y="70935"/>
                  </a:lnTo>
                  <a:lnTo>
                    <a:pt x="71345" y="70935"/>
                  </a:lnTo>
                  <a:close/>
                </a:path>
              </a:pathLst>
            </a:custGeom>
            <a:solidFill>
              <a:schemeClr val="accent4"/>
            </a:solidFill>
            <a:ln w="409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Jost"/>
                <a:ea typeface="+mn-ea"/>
                <a:cs typeface="+mn-cs"/>
              </a:endParaRPr>
            </a:p>
          </p:txBody>
        </p:sp>
        <p:sp>
          <p:nvSpPr>
            <p:cNvPr id="21" name="Freeform: Shape 55">
              <a:extLst>
                <a:ext uri="{FF2B5EF4-FFF2-40B4-BE49-F238E27FC236}">
                  <a16:creationId xmlns:a16="http://schemas.microsoft.com/office/drawing/2014/main" id="{FDA085BA-847B-5359-8DEA-D1AB38DE9963}"/>
                </a:ext>
              </a:extLst>
            </p:cNvPr>
            <p:cNvSpPr/>
            <p:nvPr/>
          </p:nvSpPr>
          <p:spPr>
            <a:xfrm>
              <a:off x="9764092" y="4936226"/>
              <a:ext cx="1100163" cy="1111356"/>
            </a:xfrm>
            <a:custGeom>
              <a:avLst/>
              <a:gdLst>
                <a:gd name="connsiteX0" fmla="*/ 0 w 961928"/>
                <a:gd name="connsiteY0" fmla="*/ 961927 h 961927"/>
                <a:gd name="connsiteX1" fmla="*/ 0 w 961928"/>
                <a:gd name="connsiteY1" fmla="*/ 890992 h 961927"/>
                <a:gd name="connsiteX2" fmla="*/ 890583 w 961928"/>
                <a:gd name="connsiteY2" fmla="*/ 890992 h 961927"/>
                <a:gd name="connsiteX3" fmla="*/ 890583 w 961928"/>
                <a:gd name="connsiteY3" fmla="*/ 0 h 961927"/>
                <a:gd name="connsiteX4" fmla="*/ 961928 w 961928"/>
                <a:gd name="connsiteY4" fmla="*/ 0 h 961927"/>
                <a:gd name="connsiteX5" fmla="*/ 961928 w 961928"/>
                <a:gd name="connsiteY5" fmla="*/ 961927 h 96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1928" h="961927">
                  <a:moveTo>
                    <a:pt x="0" y="961927"/>
                  </a:moveTo>
                  <a:lnTo>
                    <a:pt x="0" y="890992"/>
                  </a:lnTo>
                  <a:lnTo>
                    <a:pt x="890583" y="890992"/>
                  </a:lnTo>
                  <a:lnTo>
                    <a:pt x="890583" y="0"/>
                  </a:lnTo>
                  <a:lnTo>
                    <a:pt x="961928" y="0"/>
                  </a:lnTo>
                  <a:lnTo>
                    <a:pt x="961928" y="961927"/>
                  </a:lnTo>
                  <a:close/>
                </a:path>
              </a:pathLst>
            </a:custGeom>
            <a:solidFill>
              <a:schemeClr val="accent5"/>
            </a:solidFill>
            <a:ln w="409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Jost"/>
                <a:ea typeface="+mn-ea"/>
                <a:cs typeface="+mn-cs"/>
              </a:endParaRPr>
            </a:p>
          </p:txBody>
        </p:sp>
        <p:sp>
          <p:nvSpPr>
            <p:cNvPr id="22" name="Freeform: Shape 56">
              <a:extLst>
                <a:ext uri="{FF2B5EF4-FFF2-40B4-BE49-F238E27FC236}">
                  <a16:creationId xmlns:a16="http://schemas.microsoft.com/office/drawing/2014/main" id="{E8E8EB3D-1314-370B-0BDF-2F7AEAB4C88C}"/>
                </a:ext>
              </a:extLst>
            </p:cNvPr>
            <p:cNvSpPr/>
            <p:nvPr/>
          </p:nvSpPr>
          <p:spPr>
            <a:xfrm>
              <a:off x="8235776" y="4936226"/>
              <a:ext cx="1100163" cy="1111356"/>
            </a:xfrm>
            <a:custGeom>
              <a:avLst/>
              <a:gdLst>
                <a:gd name="connsiteX0" fmla="*/ 961928 w 961928"/>
                <a:gd name="connsiteY0" fmla="*/ 961927 h 961927"/>
                <a:gd name="connsiteX1" fmla="*/ 0 w 961928"/>
                <a:gd name="connsiteY1" fmla="*/ 961927 h 961927"/>
                <a:gd name="connsiteX2" fmla="*/ 0 w 961928"/>
                <a:gd name="connsiteY2" fmla="*/ 0 h 961927"/>
                <a:gd name="connsiteX3" fmla="*/ 71345 w 961928"/>
                <a:gd name="connsiteY3" fmla="*/ 0 h 961927"/>
                <a:gd name="connsiteX4" fmla="*/ 71345 w 961928"/>
                <a:gd name="connsiteY4" fmla="*/ 890992 h 961927"/>
                <a:gd name="connsiteX5" fmla="*/ 961928 w 961928"/>
                <a:gd name="connsiteY5" fmla="*/ 890992 h 96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1928" h="961927">
                  <a:moveTo>
                    <a:pt x="961928" y="961927"/>
                  </a:moveTo>
                  <a:lnTo>
                    <a:pt x="0" y="961927"/>
                  </a:lnTo>
                  <a:lnTo>
                    <a:pt x="0" y="0"/>
                  </a:lnTo>
                  <a:lnTo>
                    <a:pt x="71345" y="0"/>
                  </a:lnTo>
                  <a:lnTo>
                    <a:pt x="71345" y="890992"/>
                  </a:lnTo>
                  <a:lnTo>
                    <a:pt x="961928" y="890992"/>
                  </a:lnTo>
                  <a:close/>
                </a:path>
              </a:pathLst>
            </a:custGeom>
            <a:solidFill>
              <a:schemeClr val="accent2"/>
            </a:solidFill>
            <a:ln w="409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Jost"/>
                <a:ea typeface="+mn-ea"/>
                <a:cs typeface="+mn-cs"/>
              </a:endParaRPr>
            </a:p>
          </p:txBody>
        </p:sp>
        <p:sp>
          <p:nvSpPr>
            <p:cNvPr id="15" name="Freeform: Shape 49">
              <a:extLst>
                <a:ext uri="{FF2B5EF4-FFF2-40B4-BE49-F238E27FC236}">
                  <a16:creationId xmlns:a16="http://schemas.microsoft.com/office/drawing/2014/main" id="{06FFB96A-5832-525B-3E64-D3800701666A}"/>
                </a:ext>
              </a:extLst>
            </p:cNvPr>
            <p:cNvSpPr/>
            <p:nvPr/>
          </p:nvSpPr>
          <p:spPr>
            <a:xfrm>
              <a:off x="9491605" y="3339660"/>
              <a:ext cx="816476" cy="1380161"/>
            </a:xfrm>
            <a:custGeom>
              <a:avLst/>
              <a:gdLst>
                <a:gd name="connsiteX0" fmla="*/ 70935 w 713886"/>
                <a:gd name="connsiteY0" fmla="*/ 1285030 h 1285029"/>
                <a:gd name="connsiteX1" fmla="*/ 0 w 713886"/>
                <a:gd name="connsiteY1" fmla="*/ 1285030 h 1285029"/>
                <a:gd name="connsiteX2" fmla="*/ 0 w 713886"/>
                <a:gd name="connsiteY2" fmla="*/ 932405 h 1285029"/>
                <a:gd name="connsiteX3" fmla="*/ 87746 w 713886"/>
                <a:gd name="connsiteY3" fmla="*/ 779464 h 1285029"/>
                <a:gd name="connsiteX4" fmla="*/ 260779 w 713886"/>
                <a:gd name="connsiteY4" fmla="*/ 777414 h 1285029"/>
                <a:gd name="connsiteX5" fmla="*/ 294811 w 713886"/>
                <a:gd name="connsiteY5" fmla="*/ 801196 h 1285029"/>
                <a:gd name="connsiteX6" fmla="*/ 434631 w 713886"/>
                <a:gd name="connsiteY6" fmla="*/ 855320 h 1285029"/>
                <a:gd name="connsiteX7" fmla="*/ 589622 w 713886"/>
                <a:gd name="connsiteY7" fmla="*/ 786025 h 1285029"/>
                <a:gd name="connsiteX8" fmla="*/ 641285 w 713886"/>
                <a:gd name="connsiteY8" fmla="*/ 623653 h 1285029"/>
                <a:gd name="connsiteX9" fmla="*/ 458822 w 713886"/>
                <a:gd name="connsiteY9" fmla="*/ 441191 h 1285029"/>
                <a:gd name="connsiteX10" fmla="*/ 291531 w 713886"/>
                <a:gd name="connsiteY10" fmla="*/ 497365 h 1285029"/>
                <a:gd name="connsiteX11" fmla="*/ 275950 w 713886"/>
                <a:gd name="connsiteY11" fmla="*/ 510076 h 1285029"/>
                <a:gd name="connsiteX12" fmla="*/ 97177 w 713886"/>
                <a:gd name="connsiteY12" fmla="*/ 522376 h 1285029"/>
                <a:gd name="connsiteX13" fmla="*/ 410 w 713886"/>
                <a:gd name="connsiteY13" fmla="*/ 364105 h 1285029"/>
                <a:gd name="connsiteX14" fmla="*/ 410 w 713886"/>
                <a:gd name="connsiteY14" fmla="*/ 0 h 1285029"/>
                <a:gd name="connsiteX15" fmla="*/ 71345 w 713886"/>
                <a:gd name="connsiteY15" fmla="*/ 0 h 1285029"/>
                <a:gd name="connsiteX16" fmla="*/ 71345 w 713886"/>
                <a:gd name="connsiteY16" fmla="*/ 364515 h 1285029"/>
                <a:gd name="connsiteX17" fmla="*/ 129569 w 713886"/>
                <a:gd name="connsiteY17" fmla="*/ 459232 h 1285029"/>
                <a:gd name="connsiteX18" fmla="*/ 234537 w 713886"/>
                <a:gd name="connsiteY18" fmla="*/ 452262 h 1285029"/>
                <a:gd name="connsiteX19" fmla="*/ 242737 w 713886"/>
                <a:gd name="connsiteY19" fmla="*/ 445701 h 1285029"/>
                <a:gd name="connsiteX20" fmla="*/ 466613 w 713886"/>
                <a:gd name="connsiteY20" fmla="*/ 370256 h 1285029"/>
                <a:gd name="connsiteX21" fmla="*/ 712220 w 713886"/>
                <a:gd name="connsiteY21" fmla="*/ 615863 h 1285029"/>
                <a:gd name="connsiteX22" fmla="*/ 642926 w 713886"/>
                <a:gd name="connsiteY22" fmla="*/ 833588 h 1285029"/>
                <a:gd name="connsiteX23" fmla="*/ 435041 w 713886"/>
                <a:gd name="connsiteY23" fmla="*/ 926665 h 1285029"/>
                <a:gd name="connsiteX24" fmla="*/ 247247 w 713886"/>
                <a:gd name="connsiteY24" fmla="*/ 853680 h 1285029"/>
                <a:gd name="connsiteX25" fmla="*/ 226336 w 713886"/>
                <a:gd name="connsiteY25" fmla="*/ 839329 h 1285029"/>
                <a:gd name="connsiteX26" fmla="*/ 124239 w 713886"/>
                <a:gd name="connsiteY26" fmla="*/ 840559 h 1285029"/>
                <a:gd name="connsiteX27" fmla="*/ 71755 w 713886"/>
                <a:gd name="connsiteY27" fmla="*/ 931995 h 1285029"/>
                <a:gd name="connsiteX28" fmla="*/ 71755 w 713886"/>
                <a:gd name="connsiteY28" fmla="*/ 1285030 h 128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13886" h="1285029">
                  <a:moveTo>
                    <a:pt x="70935" y="1285030"/>
                  </a:moveTo>
                  <a:lnTo>
                    <a:pt x="0" y="1285030"/>
                  </a:lnTo>
                  <a:lnTo>
                    <a:pt x="0" y="932405"/>
                  </a:lnTo>
                  <a:cubicBezTo>
                    <a:pt x="0" y="868851"/>
                    <a:pt x="32802" y="811857"/>
                    <a:pt x="87746" y="779464"/>
                  </a:cubicBezTo>
                  <a:cubicBezTo>
                    <a:pt x="141870" y="747892"/>
                    <a:pt x="206245" y="747072"/>
                    <a:pt x="260779" y="777414"/>
                  </a:cubicBezTo>
                  <a:cubicBezTo>
                    <a:pt x="274309" y="785205"/>
                    <a:pt x="285790" y="792995"/>
                    <a:pt x="294811" y="801196"/>
                  </a:cubicBezTo>
                  <a:cubicBezTo>
                    <a:pt x="333354" y="836048"/>
                    <a:pt x="382967" y="855320"/>
                    <a:pt x="434631" y="855320"/>
                  </a:cubicBezTo>
                  <a:cubicBezTo>
                    <a:pt x="493675" y="855320"/>
                    <a:pt x="550259" y="830308"/>
                    <a:pt x="589622" y="786025"/>
                  </a:cubicBezTo>
                  <a:cubicBezTo>
                    <a:pt x="629395" y="741332"/>
                    <a:pt x="647846" y="683928"/>
                    <a:pt x="641285" y="623653"/>
                  </a:cubicBezTo>
                  <a:cubicBezTo>
                    <a:pt x="630625" y="528527"/>
                    <a:pt x="553949" y="451441"/>
                    <a:pt x="458822" y="441191"/>
                  </a:cubicBezTo>
                  <a:cubicBezTo>
                    <a:pt x="396908" y="434220"/>
                    <a:pt x="335814" y="454722"/>
                    <a:pt x="291531" y="497365"/>
                  </a:cubicBezTo>
                  <a:cubicBezTo>
                    <a:pt x="286610" y="501875"/>
                    <a:pt x="281690" y="505975"/>
                    <a:pt x="275950" y="510076"/>
                  </a:cubicBezTo>
                  <a:cubicBezTo>
                    <a:pt x="223056" y="548208"/>
                    <a:pt x="156221" y="552719"/>
                    <a:pt x="97177" y="522376"/>
                  </a:cubicBezTo>
                  <a:cubicBezTo>
                    <a:pt x="37313" y="491624"/>
                    <a:pt x="410" y="430940"/>
                    <a:pt x="410" y="364105"/>
                  </a:cubicBezTo>
                  <a:lnTo>
                    <a:pt x="410" y="0"/>
                  </a:lnTo>
                  <a:lnTo>
                    <a:pt x="71345" y="0"/>
                  </a:lnTo>
                  <a:lnTo>
                    <a:pt x="71345" y="364515"/>
                  </a:lnTo>
                  <a:cubicBezTo>
                    <a:pt x="71345" y="404698"/>
                    <a:pt x="93487" y="440781"/>
                    <a:pt x="129569" y="459232"/>
                  </a:cubicBezTo>
                  <a:cubicBezTo>
                    <a:pt x="164012" y="477273"/>
                    <a:pt x="203374" y="474403"/>
                    <a:pt x="234537" y="452262"/>
                  </a:cubicBezTo>
                  <a:cubicBezTo>
                    <a:pt x="237407" y="450211"/>
                    <a:pt x="240277" y="447751"/>
                    <a:pt x="242737" y="445701"/>
                  </a:cubicBezTo>
                  <a:cubicBezTo>
                    <a:pt x="302191" y="388707"/>
                    <a:pt x="384607" y="361645"/>
                    <a:pt x="466613" y="370256"/>
                  </a:cubicBezTo>
                  <a:cubicBezTo>
                    <a:pt x="594542" y="384607"/>
                    <a:pt x="697870" y="487524"/>
                    <a:pt x="712220" y="615863"/>
                  </a:cubicBezTo>
                  <a:cubicBezTo>
                    <a:pt x="720831" y="695408"/>
                    <a:pt x="695819" y="774544"/>
                    <a:pt x="642926" y="833588"/>
                  </a:cubicBezTo>
                  <a:cubicBezTo>
                    <a:pt x="590032" y="892632"/>
                    <a:pt x="514177" y="926665"/>
                    <a:pt x="435041" y="926665"/>
                  </a:cubicBezTo>
                  <a:cubicBezTo>
                    <a:pt x="365336" y="926665"/>
                    <a:pt x="298501" y="900833"/>
                    <a:pt x="247247" y="853680"/>
                  </a:cubicBezTo>
                  <a:cubicBezTo>
                    <a:pt x="242327" y="849169"/>
                    <a:pt x="235357" y="844249"/>
                    <a:pt x="226336" y="839329"/>
                  </a:cubicBezTo>
                  <a:cubicBezTo>
                    <a:pt x="194354" y="821287"/>
                    <a:pt x="156221" y="821697"/>
                    <a:pt x="124239" y="840559"/>
                  </a:cubicBezTo>
                  <a:cubicBezTo>
                    <a:pt x="91436" y="859830"/>
                    <a:pt x="71755" y="894272"/>
                    <a:pt x="71755" y="931995"/>
                  </a:cubicBezTo>
                  <a:lnTo>
                    <a:pt x="71755" y="1285030"/>
                  </a:lnTo>
                  <a:close/>
                </a:path>
              </a:pathLst>
            </a:custGeom>
            <a:solidFill>
              <a:schemeClr val="accent4"/>
            </a:solidFill>
            <a:ln w="409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Jost"/>
                <a:ea typeface="+mn-ea"/>
                <a:cs typeface="+mn-cs"/>
              </a:endParaRPr>
            </a:p>
          </p:txBody>
        </p:sp>
        <p:sp>
          <p:nvSpPr>
            <p:cNvPr id="18" name="Freeform: Shape 52">
              <a:extLst>
                <a:ext uri="{FF2B5EF4-FFF2-40B4-BE49-F238E27FC236}">
                  <a16:creationId xmlns:a16="http://schemas.microsoft.com/office/drawing/2014/main" id="{2FCB7823-2640-D9CE-6AA3-D484E8FAE9B4}"/>
                </a:ext>
              </a:extLst>
            </p:cNvPr>
            <p:cNvSpPr/>
            <p:nvPr/>
          </p:nvSpPr>
          <p:spPr>
            <a:xfrm>
              <a:off x="8767770" y="4720019"/>
              <a:ext cx="816007" cy="1484650"/>
            </a:xfrm>
            <a:custGeom>
              <a:avLst/>
              <a:gdLst>
                <a:gd name="connsiteX0" fmla="*/ 713477 w 713476"/>
                <a:gd name="connsiteY0" fmla="*/ 1285030 h 1285029"/>
                <a:gd name="connsiteX1" fmla="*/ 642542 w 713476"/>
                <a:gd name="connsiteY1" fmla="*/ 1285030 h 1285029"/>
                <a:gd name="connsiteX2" fmla="*/ 642542 w 713476"/>
                <a:gd name="connsiteY2" fmla="*/ 920514 h 1285029"/>
                <a:gd name="connsiteX3" fmla="*/ 584317 w 713476"/>
                <a:gd name="connsiteY3" fmla="*/ 825798 h 1285029"/>
                <a:gd name="connsiteX4" fmla="*/ 479350 w 713476"/>
                <a:gd name="connsiteY4" fmla="*/ 832768 h 1285029"/>
                <a:gd name="connsiteX5" fmla="*/ 471559 w 713476"/>
                <a:gd name="connsiteY5" fmla="*/ 839328 h 1285029"/>
                <a:gd name="connsiteX6" fmla="*/ 247274 w 713476"/>
                <a:gd name="connsiteY6" fmla="*/ 914774 h 1285029"/>
                <a:gd name="connsiteX7" fmla="*/ 1666 w 713476"/>
                <a:gd name="connsiteY7" fmla="*/ 669167 h 1285029"/>
                <a:gd name="connsiteX8" fmla="*/ 70961 w 713476"/>
                <a:gd name="connsiteY8" fmla="*/ 451441 h 1285029"/>
                <a:gd name="connsiteX9" fmla="*/ 278846 w 713476"/>
                <a:gd name="connsiteY9" fmla="*/ 358365 h 1285029"/>
                <a:gd name="connsiteX10" fmla="*/ 466639 w 713476"/>
                <a:gd name="connsiteY10" fmla="*/ 430940 h 1285029"/>
                <a:gd name="connsiteX11" fmla="*/ 487551 w 713476"/>
                <a:gd name="connsiteY11" fmla="*/ 445291 h 1285029"/>
                <a:gd name="connsiteX12" fmla="*/ 589648 w 713476"/>
                <a:gd name="connsiteY12" fmla="*/ 444061 h 1285029"/>
                <a:gd name="connsiteX13" fmla="*/ 642132 w 713476"/>
                <a:gd name="connsiteY13" fmla="*/ 352625 h 1285029"/>
                <a:gd name="connsiteX14" fmla="*/ 642132 w 713476"/>
                <a:gd name="connsiteY14" fmla="*/ 0 h 1285029"/>
                <a:gd name="connsiteX15" fmla="*/ 713067 w 713476"/>
                <a:gd name="connsiteY15" fmla="*/ 0 h 1285029"/>
                <a:gd name="connsiteX16" fmla="*/ 713067 w 713476"/>
                <a:gd name="connsiteY16" fmla="*/ 352625 h 1285029"/>
                <a:gd name="connsiteX17" fmla="*/ 625320 w 713476"/>
                <a:gd name="connsiteY17" fmla="*/ 505565 h 1285029"/>
                <a:gd name="connsiteX18" fmla="*/ 452288 w 713476"/>
                <a:gd name="connsiteY18" fmla="*/ 507615 h 1285029"/>
                <a:gd name="connsiteX19" fmla="*/ 418256 w 713476"/>
                <a:gd name="connsiteY19" fmla="*/ 483834 h 1285029"/>
                <a:gd name="connsiteX20" fmla="*/ 278436 w 713476"/>
                <a:gd name="connsiteY20" fmla="*/ 429710 h 1285029"/>
                <a:gd name="connsiteX21" fmla="*/ 123445 w 713476"/>
                <a:gd name="connsiteY21" fmla="*/ 499005 h 1285029"/>
                <a:gd name="connsiteX22" fmla="*/ 71781 w 713476"/>
                <a:gd name="connsiteY22" fmla="*/ 661376 h 1285029"/>
                <a:gd name="connsiteX23" fmla="*/ 254244 w 713476"/>
                <a:gd name="connsiteY23" fmla="*/ 843839 h 1285029"/>
                <a:gd name="connsiteX24" fmla="*/ 421536 w 713476"/>
                <a:gd name="connsiteY24" fmla="*/ 787665 h 1285029"/>
                <a:gd name="connsiteX25" fmla="*/ 436707 w 713476"/>
                <a:gd name="connsiteY25" fmla="*/ 774954 h 1285029"/>
                <a:gd name="connsiteX26" fmla="*/ 615480 w 713476"/>
                <a:gd name="connsiteY26" fmla="*/ 762653 h 1285029"/>
                <a:gd name="connsiteX27" fmla="*/ 712247 w 713476"/>
                <a:gd name="connsiteY27" fmla="*/ 920924 h 1285029"/>
                <a:gd name="connsiteX28" fmla="*/ 712247 w 713476"/>
                <a:gd name="connsiteY28" fmla="*/ 1285030 h 128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13476" h="1285029">
                  <a:moveTo>
                    <a:pt x="713477" y="1285030"/>
                  </a:moveTo>
                  <a:lnTo>
                    <a:pt x="642542" y="1285030"/>
                  </a:lnTo>
                  <a:lnTo>
                    <a:pt x="642542" y="920514"/>
                  </a:lnTo>
                  <a:cubicBezTo>
                    <a:pt x="642542" y="880331"/>
                    <a:pt x="620400" y="844249"/>
                    <a:pt x="584317" y="825798"/>
                  </a:cubicBezTo>
                  <a:cubicBezTo>
                    <a:pt x="549465" y="808166"/>
                    <a:pt x="510512" y="810627"/>
                    <a:pt x="479350" y="832768"/>
                  </a:cubicBezTo>
                  <a:cubicBezTo>
                    <a:pt x="476480" y="834818"/>
                    <a:pt x="474020" y="836868"/>
                    <a:pt x="471559" y="839328"/>
                  </a:cubicBezTo>
                  <a:cubicBezTo>
                    <a:pt x="411695" y="896323"/>
                    <a:pt x="330099" y="923794"/>
                    <a:pt x="247274" y="914774"/>
                  </a:cubicBezTo>
                  <a:cubicBezTo>
                    <a:pt x="119344" y="900423"/>
                    <a:pt x="16017" y="797506"/>
                    <a:pt x="1666" y="669167"/>
                  </a:cubicBezTo>
                  <a:cubicBezTo>
                    <a:pt x="-6944" y="590031"/>
                    <a:pt x="18067" y="510486"/>
                    <a:pt x="70961" y="451441"/>
                  </a:cubicBezTo>
                  <a:cubicBezTo>
                    <a:pt x="123855" y="392397"/>
                    <a:pt x="199710" y="358365"/>
                    <a:pt x="278846" y="358365"/>
                  </a:cubicBezTo>
                  <a:cubicBezTo>
                    <a:pt x="348551" y="358365"/>
                    <a:pt x="415385" y="384197"/>
                    <a:pt x="466639" y="430940"/>
                  </a:cubicBezTo>
                  <a:cubicBezTo>
                    <a:pt x="471559" y="435450"/>
                    <a:pt x="478530" y="440371"/>
                    <a:pt x="487551" y="445291"/>
                  </a:cubicBezTo>
                  <a:cubicBezTo>
                    <a:pt x="519533" y="463332"/>
                    <a:pt x="557666" y="462512"/>
                    <a:pt x="589648" y="444061"/>
                  </a:cubicBezTo>
                  <a:cubicBezTo>
                    <a:pt x="622450" y="424790"/>
                    <a:pt x="642132" y="390347"/>
                    <a:pt x="642132" y="352625"/>
                  </a:cubicBezTo>
                  <a:lnTo>
                    <a:pt x="642132" y="0"/>
                  </a:lnTo>
                  <a:lnTo>
                    <a:pt x="713067" y="0"/>
                  </a:lnTo>
                  <a:lnTo>
                    <a:pt x="713067" y="352625"/>
                  </a:lnTo>
                  <a:cubicBezTo>
                    <a:pt x="713067" y="416179"/>
                    <a:pt x="680264" y="473173"/>
                    <a:pt x="625320" y="505565"/>
                  </a:cubicBezTo>
                  <a:cubicBezTo>
                    <a:pt x="571197" y="537137"/>
                    <a:pt x="506822" y="537957"/>
                    <a:pt x="452288" y="507615"/>
                  </a:cubicBezTo>
                  <a:cubicBezTo>
                    <a:pt x="438757" y="500235"/>
                    <a:pt x="427276" y="492034"/>
                    <a:pt x="418256" y="483834"/>
                  </a:cubicBezTo>
                  <a:cubicBezTo>
                    <a:pt x="380123" y="448981"/>
                    <a:pt x="330099" y="429710"/>
                    <a:pt x="278436" y="429710"/>
                  </a:cubicBezTo>
                  <a:cubicBezTo>
                    <a:pt x="219392" y="429710"/>
                    <a:pt x="162808" y="454722"/>
                    <a:pt x="123445" y="499005"/>
                  </a:cubicBezTo>
                  <a:cubicBezTo>
                    <a:pt x="83672" y="543698"/>
                    <a:pt x="65221" y="601102"/>
                    <a:pt x="71781" y="661376"/>
                  </a:cubicBezTo>
                  <a:cubicBezTo>
                    <a:pt x="82442" y="756503"/>
                    <a:pt x="159117" y="833588"/>
                    <a:pt x="254244" y="843839"/>
                  </a:cubicBezTo>
                  <a:cubicBezTo>
                    <a:pt x="316158" y="850809"/>
                    <a:pt x="377253" y="830308"/>
                    <a:pt x="421536" y="787665"/>
                  </a:cubicBezTo>
                  <a:cubicBezTo>
                    <a:pt x="426046" y="783155"/>
                    <a:pt x="431377" y="779054"/>
                    <a:pt x="436707" y="774954"/>
                  </a:cubicBezTo>
                  <a:cubicBezTo>
                    <a:pt x="490011" y="736821"/>
                    <a:pt x="556846" y="732311"/>
                    <a:pt x="615480" y="762653"/>
                  </a:cubicBezTo>
                  <a:cubicBezTo>
                    <a:pt x="675344" y="793405"/>
                    <a:pt x="712247" y="854089"/>
                    <a:pt x="712247" y="920924"/>
                  </a:cubicBezTo>
                  <a:lnTo>
                    <a:pt x="712247" y="1285030"/>
                  </a:lnTo>
                  <a:close/>
                </a:path>
              </a:pathLst>
            </a:custGeom>
            <a:solidFill>
              <a:schemeClr val="accent5"/>
            </a:solidFill>
            <a:ln w="409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Jost"/>
                <a:ea typeface="+mn-ea"/>
                <a:cs typeface="+mn-cs"/>
              </a:endParaRPr>
            </a:p>
          </p:txBody>
        </p:sp>
      </p:grpSp>
      <p:sp>
        <p:nvSpPr>
          <p:cNvPr id="26" name="Rectangle 9">
            <a:extLst>
              <a:ext uri="{FF2B5EF4-FFF2-40B4-BE49-F238E27FC236}">
                <a16:creationId xmlns:a16="http://schemas.microsoft.com/office/drawing/2014/main" id="{079A120E-54D5-0D93-B27D-802EE05FF2DD}"/>
              </a:ext>
            </a:extLst>
          </p:cNvPr>
          <p:cNvSpPr/>
          <p:nvPr/>
        </p:nvSpPr>
        <p:spPr bwMode="auto">
          <a:xfrm>
            <a:off x="2001982" y="1940220"/>
            <a:ext cx="2013128" cy="41269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88900">
              <a:defRPr/>
            </a:pPr>
            <a:r>
              <a:rPr lang="zh-CN" altLang="en-US" sz="2400" dirty="0">
                <a:solidFill>
                  <a:schemeClr val="accent4"/>
                </a:solidFill>
                <a:latin typeface="+mj-ea"/>
                <a:ea typeface="+mj-ea"/>
                <a:cs typeface="Segoe UI Light" panose="020B0502040204020203" pitchFamily="34" charset="0"/>
                <a:sym typeface="Source Sans Pro Bold" charset="0"/>
              </a:rPr>
              <a:t>输入标题内容</a:t>
            </a:r>
            <a:endParaRPr lang="en-US" sz="2400" dirty="0">
              <a:solidFill>
                <a:schemeClr val="accent4"/>
              </a:solidFill>
              <a:latin typeface="+mj-ea"/>
              <a:ea typeface="+mj-ea"/>
              <a:cs typeface="Segoe UI Light" panose="020B0502040204020203" pitchFamily="34" charset="0"/>
              <a:sym typeface="Source Sans Pro Bold" charset="0"/>
            </a:endParaRPr>
          </a:p>
        </p:txBody>
      </p:sp>
      <p:sp>
        <p:nvSpPr>
          <p:cNvPr id="27" name="Rectangle 93">
            <a:extLst>
              <a:ext uri="{FF2B5EF4-FFF2-40B4-BE49-F238E27FC236}">
                <a16:creationId xmlns:a16="http://schemas.microsoft.com/office/drawing/2014/main" id="{FA2FCD79-DD1A-BC29-1BF6-E91D63772C6A}"/>
              </a:ext>
            </a:extLst>
          </p:cNvPr>
          <p:cNvSpPr/>
          <p:nvPr/>
        </p:nvSpPr>
        <p:spPr>
          <a:xfrm>
            <a:off x="4669837" y="2871325"/>
            <a:ext cx="2869184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98A98772-07C9-85C3-4BDA-05FB4D1828B2}"/>
              </a:ext>
            </a:extLst>
          </p:cNvPr>
          <p:cNvSpPr/>
          <p:nvPr/>
        </p:nvSpPr>
        <p:spPr bwMode="auto">
          <a:xfrm>
            <a:off x="2001982" y="2926964"/>
            <a:ext cx="2013128" cy="41269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88900">
              <a:defRPr/>
            </a:pPr>
            <a:r>
              <a:rPr lang="zh-CN" altLang="en-US" sz="2400" dirty="0">
                <a:solidFill>
                  <a:schemeClr val="accent5"/>
                </a:solidFill>
                <a:latin typeface="+mj-ea"/>
                <a:ea typeface="+mj-ea"/>
                <a:cs typeface="Segoe UI Light" panose="020B0502040204020203" pitchFamily="34" charset="0"/>
                <a:sym typeface="Source Sans Pro Bold" charset="0"/>
              </a:rPr>
              <a:t>输入标题内容</a:t>
            </a:r>
            <a:endParaRPr lang="en-US" sz="2400" dirty="0">
              <a:solidFill>
                <a:schemeClr val="accent5"/>
              </a:solidFill>
              <a:latin typeface="+mj-ea"/>
              <a:ea typeface="+mj-ea"/>
              <a:cs typeface="Segoe UI Light" panose="020B0502040204020203" pitchFamily="34" charset="0"/>
              <a:sym typeface="Source Sans Pro Bold" charset="0"/>
            </a:endParaRPr>
          </a:p>
        </p:txBody>
      </p:sp>
      <p:sp>
        <p:nvSpPr>
          <p:cNvPr id="30" name="Rectangle 100">
            <a:extLst>
              <a:ext uri="{FF2B5EF4-FFF2-40B4-BE49-F238E27FC236}">
                <a16:creationId xmlns:a16="http://schemas.microsoft.com/office/drawing/2014/main" id="{A6244B3F-AAAC-F6AA-055E-E16B93E91E5E}"/>
              </a:ext>
            </a:extLst>
          </p:cNvPr>
          <p:cNvSpPr/>
          <p:nvPr/>
        </p:nvSpPr>
        <p:spPr>
          <a:xfrm>
            <a:off x="4669837" y="3842848"/>
            <a:ext cx="2869184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</a:p>
        </p:txBody>
      </p:sp>
      <p:sp>
        <p:nvSpPr>
          <p:cNvPr id="32" name="Rectangle 9">
            <a:extLst>
              <a:ext uri="{FF2B5EF4-FFF2-40B4-BE49-F238E27FC236}">
                <a16:creationId xmlns:a16="http://schemas.microsoft.com/office/drawing/2014/main" id="{4C1D85F1-50D1-DD7E-8F3F-246747EEAA57}"/>
              </a:ext>
            </a:extLst>
          </p:cNvPr>
          <p:cNvSpPr/>
          <p:nvPr/>
        </p:nvSpPr>
        <p:spPr bwMode="auto">
          <a:xfrm>
            <a:off x="1997275" y="3898912"/>
            <a:ext cx="2013128" cy="41269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88900">
              <a:defRPr/>
            </a:pPr>
            <a:r>
              <a:rPr lang="zh-CN" altLang="en-US" sz="2400" dirty="0">
                <a:solidFill>
                  <a:schemeClr val="accent6"/>
                </a:solidFill>
                <a:latin typeface="+mj-ea"/>
                <a:ea typeface="+mj-ea"/>
                <a:cs typeface="Segoe UI Light" panose="020B0502040204020203" pitchFamily="34" charset="0"/>
                <a:sym typeface="Source Sans Pro Bold" charset="0"/>
              </a:rPr>
              <a:t>输入标题内容</a:t>
            </a:r>
            <a:endParaRPr lang="en-US" sz="2400" dirty="0">
              <a:solidFill>
                <a:schemeClr val="accent6"/>
              </a:solidFill>
              <a:latin typeface="+mj-ea"/>
              <a:ea typeface="+mj-ea"/>
              <a:cs typeface="Segoe UI Light" panose="020B0502040204020203" pitchFamily="34" charset="0"/>
              <a:sym typeface="Source Sans Pro Bold" charset="0"/>
            </a:endParaRPr>
          </a:p>
        </p:txBody>
      </p:sp>
      <p:sp>
        <p:nvSpPr>
          <p:cNvPr id="33" name="Rectangle 103">
            <a:extLst>
              <a:ext uri="{FF2B5EF4-FFF2-40B4-BE49-F238E27FC236}">
                <a16:creationId xmlns:a16="http://schemas.microsoft.com/office/drawing/2014/main" id="{31ECB771-B2C8-7873-3557-96BA5CD4A92F}"/>
              </a:ext>
            </a:extLst>
          </p:cNvPr>
          <p:cNvSpPr/>
          <p:nvPr/>
        </p:nvSpPr>
        <p:spPr>
          <a:xfrm>
            <a:off x="4661408" y="1940220"/>
            <a:ext cx="2869184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</a:p>
        </p:txBody>
      </p:sp>
      <p:sp>
        <p:nvSpPr>
          <p:cNvPr id="34" name="Freeform: Shape 7">
            <a:extLst>
              <a:ext uri="{FF2B5EF4-FFF2-40B4-BE49-F238E27FC236}">
                <a16:creationId xmlns:a16="http://schemas.microsoft.com/office/drawing/2014/main" id="{BC884A78-A002-8D23-E396-ACD5AA9EBD32}"/>
              </a:ext>
            </a:extLst>
          </p:cNvPr>
          <p:cNvSpPr/>
          <p:nvPr/>
        </p:nvSpPr>
        <p:spPr>
          <a:xfrm>
            <a:off x="1071746" y="1771720"/>
            <a:ext cx="3162493" cy="1816175"/>
          </a:xfrm>
          <a:custGeom>
            <a:avLst/>
            <a:gdLst>
              <a:gd name="connsiteX0" fmla="*/ 3689500 w 4110333"/>
              <a:gd name="connsiteY0" fmla="*/ 0 h 1816175"/>
              <a:gd name="connsiteX1" fmla="*/ 3689500 w 4110333"/>
              <a:gd name="connsiteY1" fmla="*/ 0 h 1816175"/>
              <a:gd name="connsiteX2" fmla="*/ 966739 w 4110333"/>
              <a:gd name="connsiteY2" fmla="*/ 0 h 1816175"/>
              <a:gd name="connsiteX3" fmla="*/ 0 w 4110333"/>
              <a:gd name="connsiteY3" fmla="*/ 966739 h 1816175"/>
              <a:gd name="connsiteX4" fmla="*/ 0 w 4110333"/>
              <a:gd name="connsiteY4" fmla="*/ 1816176 h 1816175"/>
              <a:gd name="connsiteX5" fmla="*/ 966739 w 4110333"/>
              <a:gd name="connsiteY5" fmla="*/ 849437 h 1816175"/>
              <a:gd name="connsiteX6" fmla="*/ 3671454 w 4110333"/>
              <a:gd name="connsiteY6" fmla="*/ 849437 h 1816175"/>
              <a:gd name="connsiteX7" fmla="*/ 3685490 w 4110333"/>
              <a:gd name="connsiteY7" fmla="*/ 849687 h 1816175"/>
              <a:gd name="connsiteX8" fmla="*/ 4110334 w 4110333"/>
              <a:gd name="connsiteY8" fmla="*/ 424844 h 1816175"/>
              <a:gd name="connsiteX9" fmla="*/ 3689500 w 4110333"/>
              <a:gd name="connsiteY9" fmla="*/ 0 h 1816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10333" h="1816175">
                <a:moveTo>
                  <a:pt x="3689500" y="0"/>
                </a:moveTo>
                <a:lnTo>
                  <a:pt x="3689500" y="0"/>
                </a:lnTo>
                <a:lnTo>
                  <a:pt x="966739" y="0"/>
                </a:lnTo>
                <a:cubicBezTo>
                  <a:pt x="435120" y="0"/>
                  <a:pt x="0" y="435120"/>
                  <a:pt x="0" y="966739"/>
                </a:cubicBezTo>
                <a:lnTo>
                  <a:pt x="0" y="1816176"/>
                </a:lnTo>
                <a:cubicBezTo>
                  <a:pt x="0" y="1284557"/>
                  <a:pt x="435120" y="849437"/>
                  <a:pt x="966739" y="849437"/>
                </a:cubicBezTo>
                <a:lnTo>
                  <a:pt x="3671454" y="849437"/>
                </a:lnTo>
                <a:cubicBezTo>
                  <a:pt x="3675965" y="849687"/>
                  <a:pt x="3680728" y="849687"/>
                  <a:pt x="3685490" y="849687"/>
                </a:cubicBezTo>
                <a:cubicBezTo>
                  <a:pt x="3920094" y="849687"/>
                  <a:pt x="4110334" y="659448"/>
                  <a:pt x="4110334" y="424844"/>
                </a:cubicBezTo>
                <a:cubicBezTo>
                  <a:pt x="4110334" y="191493"/>
                  <a:pt x="3922350" y="2005"/>
                  <a:pt x="3689500" y="0"/>
                </a:cubicBezTo>
                <a:close/>
              </a:path>
            </a:pathLst>
          </a:custGeom>
          <a:noFill/>
          <a:ln w="12700" cap="rnd">
            <a:solidFill>
              <a:schemeClr val="accent4"/>
            </a:solidFill>
            <a:prstDash val="dash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Jost"/>
              <a:ea typeface="+mn-ea"/>
              <a:cs typeface="+mn-cs"/>
            </a:endParaRPr>
          </a:p>
        </p:txBody>
      </p:sp>
      <p:sp>
        <p:nvSpPr>
          <p:cNvPr id="35" name="Freeform: Shape 7">
            <a:extLst>
              <a:ext uri="{FF2B5EF4-FFF2-40B4-BE49-F238E27FC236}">
                <a16:creationId xmlns:a16="http://schemas.microsoft.com/office/drawing/2014/main" id="{839DDF5F-EA9D-C681-0497-2AC89111D91F}"/>
              </a:ext>
            </a:extLst>
          </p:cNvPr>
          <p:cNvSpPr/>
          <p:nvPr/>
        </p:nvSpPr>
        <p:spPr>
          <a:xfrm>
            <a:off x="1079188" y="2743668"/>
            <a:ext cx="3162494" cy="1816175"/>
          </a:xfrm>
          <a:custGeom>
            <a:avLst/>
            <a:gdLst>
              <a:gd name="connsiteX0" fmla="*/ 3689500 w 4110333"/>
              <a:gd name="connsiteY0" fmla="*/ 0 h 1816175"/>
              <a:gd name="connsiteX1" fmla="*/ 3689500 w 4110333"/>
              <a:gd name="connsiteY1" fmla="*/ 0 h 1816175"/>
              <a:gd name="connsiteX2" fmla="*/ 966739 w 4110333"/>
              <a:gd name="connsiteY2" fmla="*/ 0 h 1816175"/>
              <a:gd name="connsiteX3" fmla="*/ 0 w 4110333"/>
              <a:gd name="connsiteY3" fmla="*/ 966739 h 1816175"/>
              <a:gd name="connsiteX4" fmla="*/ 0 w 4110333"/>
              <a:gd name="connsiteY4" fmla="*/ 1816176 h 1816175"/>
              <a:gd name="connsiteX5" fmla="*/ 966739 w 4110333"/>
              <a:gd name="connsiteY5" fmla="*/ 849437 h 1816175"/>
              <a:gd name="connsiteX6" fmla="*/ 3671454 w 4110333"/>
              <a:gd name="connsiteY6" fmla="*/ 849437 h 1816175"/>
              <a:gd name="connsiteX7" fmla="*/ 3685490 w 4110333"/>
              <a:gd name="connsiteY7" fmla="*/ 849687 h 1816175"/>
              <a:gd name="connsiteX8" fmla="*/ 4110334 w 4110333"/>
              <a:gd name="connsiteY8" fmla="*/ 424844 h 1816175"/>
              <a:gd name="connsiteX9" fmla="*/ 3689500 w 4110333"/>
              <a:gd name="connsiteY9" fmla="*/ 0 h 1816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10333" h="1816175">
                <a:moveTo>
                  <a:pt x="3689500" y="0"/>
                </a:moveTo>
                <a:lnTo>
                  <a:pt x="3689500" y="0"/>
                </a:lnTo>
                <a:lnTo>
                  <a:pt x="966739" y="0"/>
                </a:lnTo>
                <a:cubicBezTo>
                  <a:pt x="435120" y="0"/>
                  <a:pt x="0" y="435120"/>
                  <a:pt x="0" y="966739"/>
                </a:cubicBezTo>
                <a:lnTo>
                  <a:pt x="0" y="1816176"/>
                </a:lnTo>
                <a:cubicBezTo>
                  <a:pt x="0" y="1284557"/>
                  <a:pt x="435120" y="849437"/>
                  <a:pt x="966739" y="849437"/>
                </a:cubicBezTo>
                <a:lnTo>
                  <a:pt x="3671454" y="849437"/>
                </a:lnTo>
                <a:cubicBezTo>
                  <a:pt x="3675965" y="849687"/>
                  <a:pt x="3680728" y="849687"/>
                  <a:pt x="3685490" y="849687"/>
                </a:cubicBezTo>
                <a:cubicBezTo>
                  <a:pt x="3920094" y="849687"/>
                  <a:pt x="4110334" y="659448"/>
                  <a:pt x="4110334" y="424844"/>
                </a:cubicBezTo>
                <a:cubicBezTo>
                  <a:pt x="4110334" y="191493"/>
                  <a:pt x="3922350" y="2005"/>
                  <a:pt x="3689500" y="0"/>
                </a:cubicBezTo>
                <a:close/>
              </a:path>
            </a:pathLst>
          </a:custGeom>
          <a:noFill/>
          <a:ln w="12700" cap="rnd">
            <a:solidFill>
              <a:schemeClr val="accent5"/>
            </a:solidFill>
            <a:prstDash val="dash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Jost"/>
              <a:ea typeface="+mn-ea"/>
              <a:cs typeface="+mn-cs"/>
            </a:endParaRPr>
          </a:p>
        </p:txBody>
      </p:sp>
      <p:sp>
        <p:nvSpPr>
          <p:cNvPr id="36" name="Freeform: Shape 7">
            <a:extLst>
              <a:ext uri="{FF2B5EF4-FFF2-40B4-BE49-F238E27FC236}">
                <a16:creationId xmlns:a16="http://schemas.microsoft.com/office/drawing/2014/main" id="{47E0CC55-5B7F-7C8B-B12B-869D64C1FA74}"/>
              </a:ext>
            </a:extLst>
          </p:cNvPr>
          <p:cNvSpPr/>
          <p:nvPr/>
        </p:nvSpPr>
        <p:spPr>
          <a:xfrm>
            <a:off x="1068924" y="3675729"/>
            <a:ext cx="3162493" cy="1816175"/>
          </a:xfrm>
          <a:custGeom>
            <a:avLst/>
            <a:gdLst>
              <a:gd name="connsiteX0" fmla="*/ 3689500 w 4110333"/>
              <a:gd name="connsiteY0" fmla="*/ 0 h 1816175"/>
              <a:gd name="connsiteX1" fmla="*/ 3689500 w 4110333"/>
              <a:gd name="connsiteY1" fmla="*/ 0 h 1816175"/>
              <a:gd name="connsiteX2" fmla="*/ 966739 w 4110333"/>
              <a:gd name="connsiteY2" fmla="*/ 0 h 1816175"/>
              <a:gd name="connsiteX3" fmla="*/ 0 w 4110333"/>
              <a:gd name="connsiteY3" fmla="*/ 966739 h 1816175"/>
              <a:gd name="connsiteX4" fmla="*/ 0 w 4110333"/>
              <a:gd name="connsiteY4" fmla="*/ 1816176 h 1816175"/>
              <a:gd name="connsiteX5" fmla="*/ 966739 w 4110333"/>
              <a:gd name="connsiteY5" fmla="*/ 849437 h 1816175"/>
              <a:gd name="connsiteX6" fmla="*/ 3671454 w 4110333"/>
              <a:gd name="connsiteY6" fmla="*/ 849437 h 1816175"/>
              <a:gd name="connsiteX7" fmla="*/ 3685490 w 4110333"/>
              <a:gd name="connsiteY7" fmla="*/ 849687 h 1816175"/>
              <a:gd name="connsiteX8" fmla="*/ 4110334 w 4110333"/>
              <a:gd name="connsiteY8" fmla="*/ 424844 h 1816175"/>
              <a:gd name="connsiteX9" fmla="*/ 3689500 w 4110333"/>
              <a:gd name="connsiteY9" fmla="*/ 0 h 1816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10333" h="1816175">
                <a:moveTo>
                  <a:pt x="3689500" y="0"/>
                </a:moveTo>
                <a:lnTo>
                  <a:pt x="3689500" y="0"/>
                </a:lnTo>
                <a:lnTo>
                  <a:pt x="966739" y="0"/>
                </a:lnTo>
                <a:cubicBezTo>
                  <a:pt x="435120" y="0"/>
                  <a:pt x="0" y="435120"/>
                  <a:pt x="0" y="966739"/>
                </a:cubicBezTo>
                <a:lnTo>
                  <a:pt x="0" y="1816176"/>
                </a:lnTo>
                <a:cubicBezTo>
                  <a:pt x="0" y="1284557"/>
                  <a:pt x="435120" y="849437"/>
                  <a:pt x="966739" y="849437"/>
                </a:cubicBezTo>
                <a:lnTo>
                  <a:pt x="3671454" y="849437"/>
                </a:lnTo>
                <a:cubicBezTo>
                  <a:pt x="3675965" y="849687"/>
                  <a:pt x="3680728" y="849687"/>
                  <a:pt x="3685490" y="849687"/>
                </a:cubicBezTo>
                <a:cubicBezTo>
                  <a:pt x="3920094" y="849687"/>
                  <a:pt x="4110334" y="659448"/>
                  <a:pt x="4110334" y="424844"/>
                </a:cubicBezTo>
                <a:cubicBezTo>
                  <a:pt x="4110334" y="191493"/>
                  <a:pt x="3922350" y="2005"/>
                  <a:pt x="3689500" y="0"/>
                </a:cubicBezTo>
                <a:close/>
              </a:path>
            </a:pathLst>
          </a:custGeom>
          <a:noFill/>
          <a:ln w="12700" cap="rnd">
            <a:solidFill>
              <a:schemeClr val="accent6"/>
            </a:solidFill>
            <a:prstDash val="dash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Jos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E36FC7-ED51-08BE-EC41-A8BB03B56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3841E5-144B-2AA5-5A01-AD46500267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600" kern="100" dirty="0">
                <a:cs typeface="Times New Roman" panose="02020603050405020304" pitchFamily="18" charset="0"/>
              </a:rPr>
              <a:t>Future Plan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F3C4D40-DCA6-FF28-93F9-F09FC3E016E9}"/>
              </a:ext>
            </a:extLst>
          </p:cNvPr>
          <p:cNvSpPr/>
          <p:nvPr/>
        </p:nvSpPr>
        <p:spPr>
          <a:xfrm>
            <a:off x="1327453" y="2059582"/>
            <a:ext cx="772572" cy="7725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圆角矩形 43">
            <a:extLst>
              <a:ext uri="{FF2B5EF4-FFF2-40B4-BE49-F238E27FC236}">
                <a16:creationId xmlns:a16="http://schemas.microsoft.com/office/drawing/2014/main" id="{7424D8F4-3A59-A0C9-9AFF-1F562DB8D5DA}"/>
              </a:ext>
            </a:extLst>
          </p:cNvPr>
          <p:cNvSpPr/>
          <p:nvPr/>
        </p:nvSpPr>
        <p:spPr>
          <a:xfrm>
            <a:off x="2291923" y="3039292"/>
            <a:ext cx="3566147" cy="74645"/>
          </a:xfrm>
          <a:prstGeom prst="roundRect">
            <a:avLst>
              <a:gd name="adj" fmla="val 50000"/>
            </a:avLst>
          </a:prstGeom>
          <a:noFill/>
          <a:ln cmpd="dbl">
            <a:solidFill>
              <a:schemeClr val="accent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1014AAEB-A283-AAC0-98B6-DBEBC1AFBD08}"/>
              </a:ext>
            </a:extLst>
          </p:cNvPr>
          <p:cNvSpPr/>
          <p:nvPr/>
        </p:nvSpPr>
        <p:spPr>
          <a:xfrm>
            <a:off x="1185938" y="1906871"/>
            <a:ext cx="1054355" cy="1054355"/>
          </a:xfrm>
          <a:prstGeom prst="ellipse">
            <a:avLst/>
          </a:prstGeom>
          <a:noFill/>
          <a:ln>
            <a:solidFill>
              <a:schemeClr val="accent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文本框 145">
            <a:extLst>
              <a:ext uri="{FF2B5EF4-FFF2-40B4-BE49-F238E27FC236}">
                <a16:creationId xmlns:a16="http://schemas.microsoft.com/office/drawing/2014/main" id="{DAEC264B-742E-340C-1C7B-B199CFC6C8D8}"/>
              </a:ext>
            </a:extLst>
          </p:cNvPr>
          <p:cNvSpPr txBox="1"/>
          <p:nvPr/>
        </p:nvSpPr>
        <p:spPr>
          <a:xfrm>
            <a:off x="2336398" y="1734878"/>
            <a:ext cx="1782755" cy="343987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400" spc="300" dirty="0">
                <a:solidFill>
                  <a:schemeClr val="accent2"/>
                </a:solidFill>
                <a:uFillTx/>
                <a:latin typeface="+mj-ea"/>
                <a:ea typeface="+mj-ea"/>
              </a:rPr>
              <a:t>输入标题</a:t>
            </a:r>
          </a:p>
        </p:txBody>
      </p:sp>
      <p:sp>
        <p:nvSpPr>
          <p:cNvPr id="43" name="文本框 146">
            <a:extLst>
              <a:ext uri="{FF2B5EF4-FFF2-40B4-BE49-F238E27FC236}">
                <a16:creationId xmlns:a16="http://schemas.microsoft.com/office/drawing/2014/main" id="{9EEA48DD-312F-ACBD-CE77-BD71C3F741F4}"/>
              </a:ext>
            </a:extLst>
          </p:cNvPr>
          <p:cNvSpPr txBox="1"/>
          <p:nvPr/>
        </p:nvSpPr>
        <p:spPr>
          <a:xfrm>
            <a:off x="2336087" y="2235324"/>
            <a:ext cx="3375181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6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pic>
        <p:nvPicPr>
          <p:cNvPr id="44" name="图形 43" descr="343435383036303b343532343136343bcfeec4bfb7b6cea7">
            <a:extLst>
              <a:ext uri="{FF2B5EF4-FFF2-40B4-BE49-F238E27FC236}">
                <a16:creationId xmlns:a16="http://schemas.microsoft.com/office/drawing/2014/main" id="{A501CC83-393D-1E93-07AA-491EDCFD8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9662" y="2251792"/>
            <a:ext cx="388152" cy="388152"/>
          </a:xfrm>
          <a:prstGeom prst="rect">
            <a:avLst/>
          </a:prstGeom>
        </p:spPr>
      </p:pic>
      <p:sp>
        <p:nvSpPr>
          <p:cNvPr id="45" name="椭圆 44">
            <a:extLst>
              <a:ext uri="{FF2B5EF4-FFF2-40B4-BE49-F238E27FC236}">
                <a16:creationId xmlns:a16="http://schemas.microsoft.com/office/drawing/2014/main" id="{E09B3559-885D-236D-79BE-0E971E388D08}"/>
              </a:ext>
            </a:extLst>
          </p:cNvPr>
          <p:cNvSpPr/>
          <p:nvPr/>
        </p:nvSpPr>
        <p:spPr>
          <a:xfrm>
            <a:off x="1327453" y="4132837"/>
            <a:ext cx="772572" cy="772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6" name="圆角矩形 4">
            <a:extLst>
              <a:ext uri="{FF2B5EF4-FFF2-40B4-BE49-F238E27FC236}">
                <a16:creationId xmlns:a16="http://schemas.microsoft.com/office/drawing/2014/main" id="{250B60FA-10EC-7110-0A14-AEC45E4FB72A}"/>
              </a:ext>
            </a:extLst>
          </p:cNvPr>
          <p:cNvSpPr/>
          <p:nvPr/>
        </p:nvSpPr>
        <p:spPr>
          <a:xfrm>
            <a:off x="2240605" y="5026706"/>
            <a:ext cx="3566147" cy="746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CCC44588-D6B9-DFD7-DB96-D02B4CE2EE50}"/>
              </a:ext>
            </a:extLst>
          </p:cNvPr>
          <p:cNvSpPr/>
          <p:nvPr/>
        </p:nvSpPr>
        <p:spPr>
          <a:xfrm>
            <a:off x="1186250" y="3991634"/>
            <a:ext cx="1054355" cy="1054355"/>
          </a:xfrm>
          <a:prstGeom prst="ellipse">
            <a:avLst/>
          </a:prstGeom>
          <a:noFill/>
          <a:ln>
            <a:solidFill>
              <a:schemeClr val="accent2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8" name="文本框 69">
            <a:extLst>
              <a:ext uri="{FF2B5EF4-FFF2-40B4-BE49-F238E27FC236}">
                <a16:creationId xmlns:a16="http://schemas.microsoft.com/office/drawing/2014/main" id="{0DED1D3D-F52D-0AC8-8B9D-E8F21F89CB8F}"/>
              </a:ext>
            </a:extLst>
          </p:cNvPr>
          <p:cNvSpPr txBox="1"/>
          <p:nvPr/>
        </p:nvSpPr>
        <p:spPr>
          <a:xfrm>
            <a:off x="2336399" y="3747795"/>
            <a:ext cx="1782754" cy="345853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400" strike="noStrike" spc="300" baseline="0" dirty="0">
                <a:solidFill>
                  <a:schemeClr val="accent2"/>
                </a:solidFill>
                <a:uFillTx/>
                <a:latin typeface="+mj-ea"/>
                <a:ea typeface="+mj-ea"/>
              </a:rPr>
              <a:t>输入标题</a:t>
            </a:r>
          </a:p>
        </p:txBody>
      </p:sp>
      <p:sp>
        <p:nvSpPr>
          <p:cNvPr id="49" name="文本框 70">
            <a:extLst>
              <a:ext uri="{FF2B5EF4-FFF2-40B4-BE49-F238E27FC236}">
                <a16:creationId xmlns:a16="http://schemas.microsoft.com/office/drawing/2014/main" id="{F37B591D-2C6A-76A1-12C8-842FC679B31A}"/>
              </a:ext>
            </a:extLst>
          </p:cNvPr>
          <p:cNvSpPr txBox="1"/>
          <p:nvPr/>
        </p:nvSpPr>
        <p:spPr>
          <a:xfrm>
            <a:off x="2332357" y="4220396"/>
            <a:ext cx="3375181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6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pic>
        <p:nvPicPr>
          <p:cNvPr id="50" name="图形 49" descr="343435383036303b343532343136353bcfeec4bfc6c0c9f3">
            <a:extLst>
              <a:ext uri="{FF2B5EF4-FFF2-40B4-BE49-F238E27FC236}">
                <a16:creationId xmlns:a16="http://schemas.microsoft.com/office/drawing/2014/main" id="{2D33D153-C612-274A-7410-A01F35BC0E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19662" y="4325047"/>
            <a:ext cx="388152" cy="388152"/>
          </a:xfrm>
          <a:prstGeom prst="rect">
            <a:avLst/>
          </a:prstGeom>
        </p:spPr>
      </p:pic>
      <p:sp>
        <p:nvSpPr>
          <p:cNvPr id="51" name="椭圆 50">
            <a:extLst>
              <a:ext uri="{FF2B5EF4-FFF2-40B4-BE49-F238E27FC236}">
                <a16:creationId xmlns:a16="http://schemas.microsoft.com/office/drawing/2014/main" id="{0303CB67-9818-5EBB-052C-5C4B4C104C9D}"/>
              </a:ext>
            </a:extLst>
          </p:cNvPr>
          <p:cNvSpPr/>
          <p:nvPr/>
        </p:nvSpPr>
        <p:spPr>
          <a:xfrm>
            <a:off x="6526451" y="2178392"/>
            <a:ext cx="772572" cy="7725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圆角矩形 55">
            <a:extLst>
              <a:ext uri="{FF2B5EF4-FFF2-40B4-BE49-F238E27FC236}">
                <a16:creationId xmlns:a16="http://schemas.microsoft.com/office/drawing/2014/main" id="{65D78D08-F785-C56E-9C81-CC440979AFEE}"/>
              </a:ext>
            </a:extLst>
          </p:cNvPr>
          <p:cNvSpPr/>
          <p:nvPr/>
        </p:nvSpPr>
        <p:spPr>
          <a:xfrm>
            <a:off x="7439603" y="3011923"/>
            <a:ext cx="3566147" cy="746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DD4DA89F-CB68-808D-FC9A-628AD6731E1D}"/>
              </a:ext>
            </a:extLst>
          </p:cNvPr>
          <p:cNvSpPr/>
          <p:nvPr/>
        </p:nvSpPr>
        <p:spPr>
          <a:xfrm>
            <a:off x="6385248" y="2037189"/>
            <a:ext cx="1054355" cy="1054355"/>
          </a:xfrm>
          <a:prstGeom prst="ellipse">
            <a:avLst/>
          </a:prstGeom>
          <a:noFill/>
          <a:ln>
            <a:solidFill>
              <a:schemeClr val="accent3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4" name="文本框 74">
            <a:extLst>
              <a:ext uri="{FF2B5EF4-FFF2-40B4-BE49-F238E27FC236}">
                <a16:creationId xmlns:a16="http://schemas.microsoft.com/office/drawing/2014/main" id="{4E1F5E73-4E12-7085-45E6-DA56356DE313}"/>
              </a:ext>
            </a:extLst>
          </p:cNvPr>
          <p:cNvSpPr txBox="1"/>
          <p:nvPr/>
        </p:nvSpPr>
        <p:spPr>
          <a:xfrm>
            <a:off x="7535397" y="1733013"/>
            <a:ext cx="1782754" cy="294846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>
            <a:defPPr>
              <a:defRPr lang="zh-CN"/>
            </a:defPPr>
            <a:lvl1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defRPr sz="2000" spc="300">
                <a:solidFill>
                  <a:schemeClr val="accent2"/>
                </a:solidFill>
                <a:uFillTx/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/>
              <a:t>输入标题</a:t>
            </a:r>
          </a:p>
        </p:txBody>
      </p:sp>
      <p:sp>
        <p:nvSpPr>
          <p:cNvPr id="55" name="文本框 75">
            <a:extLst>
              <a:ext uri="{FF2B5EF4-FFF2-40B4-BE49-F238E27FC236}">
                <a16:creationId xmlns:a16="http://schemas.microsoft.com/office/drawing/2014/main" id="{5E6C3E18-1212-FAC1-4CAE-E4AF327DF813}"/>
              </a:ext>
            </a:extLst>
          </p:cNvPr>
          <p:cNvSpPr txBox="1"/>
          <p:nvPr/>
        </p:nvSpPr>
        <p:spPr>
          <a:xfrm>
            <a:off x="7534774" y="2221792"/>
            <a:ext cx="3375181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6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pic>
        <p:nvPicPr>
          <p:cNvPr id="56" name="图形 55" descr="343435383036303b343532343134363bbbe1d2e9bcc6bbae">
            <a:extLst>
              <a:ext uri="{FF2B5EF4-FFF2-40B4-BE49-F238E27FC236}">
                <a16:creationId xmlns:a16="http://schemas.microsoft.com/office/drawing/2014/main" id="{4469F52E-3674-CAF2-6851-96950227E1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18661" y="2370601"/>
            <a:ext cx="388152" cy="388152"/>
          </a:xfrm>
          <a:prstGeom prst="rect">
            <a:avLst/>
          </a:prstGeom>
        </p:spPr>
      </p:pic>
      <p:sp>
        <p:nvSpPr>
          <p:cNvPr id="57" name="椭圆 56">
            <a:extLst>
              <a:ext uri="{FF2B5EF4-FFF2-40B4-BE49-F238E27FC236}">
                <a16:creationId xmlns:a16="http://schemas.microsoft.com/office/drawing/2014/main" id="{25B34B68-E5A4-C657-A2F4-EBEFDE8DF372}"/>
              </a:ext>
            </a:extLst>
          </p:cNvPr>
          <p:cNvSpPr/>
          <p:nvPr/>
        </p:nvSpPr>
        <p:spPr>
          <a:xfrm>
            <a:off x="6526451" y="4211836"/>
            <a:ext cx="772572" cy="7725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8" name="圆角矩形 59">
            <a:extLst>
              <a:ext uri="{FF2B5EF4-FFF2-40B4-BE49-F238E27FC236}">
                <a16:creationId xmlns:a16="http://schemas.microsoft.com/office/drawing/2014/main" id="{C587FA67-4549-B60C-2406-11E240827919}"/>
              </a:ext>
            </a:extLst>
          </p:cNvPr>
          <p:cNvSpPr/>
          <p:nvPr/>
        </p:nvSpPr>
        <p:spPr>
          <a:xfrm>
            <a:off x="7439603" y="5003691"/>
            <a:ext cx="3566147" cy="746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4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8EBD2C6E-86EE-8854-1148-2460D03BC90B}"/>
              </a:ext>
            </a:extLst>
          </p:cNvPr>
          <p:cNvSpPr/>
          <p:nvPr/>
        </p:nvSpPr>
        <p:spPr>
          <a:xfrm>
            <a:off x="6385248" y="4070633"/>
            <a:ext cx="1054355" cy="1054355"/>
          </a:xfrm>
          <a:prstGeom prst="ellipse">
            <a:avLst/>
          </a:prstGeom>
          <a:noFill/>
          <a:ln>
            <a:solidFill>
              <a:schemeClr val="accent4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文本框 77">
            <a:extLst>
              <a:ext uri="{FF2B5EF4-FFF2-40B4-BE49-F238E27FC236}">
                <a16:creationId xmlns:a16="http://schemas.microsoft.com/office/drawing/2014/main" id="{087A4CF9-73BA-A720-9906-CD428E600A2B}"/>
              </a:ext>
            </a:extLst>
          </p:cNvPr>
          <p:cNvSpPr txBox="1"/>
          <p:nvPr/>
        </p:nvSpPr>
        <p:spPr>
          <a:xfrm>
            <a:off x="7534774" y="3725401"/>
            <a:ext cx="1782753" cy="335901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400" strike="noStrike" spc="300" baseline="0" dirty="0">
                <a:solidFill>
                  <a:schemeClr val="accent2"/>
                </a:solidFill>
                <a:uFillTx/>
                <a:latin typeface="+mn-ea"/>
              </a:rPr>
              <a:t>输入标题</a:t>
            </a:r>
          </a:p>
        </p:txBody>
      </p:sp>
      <p:sp>
        <p:nvSpPr>
          <p:cNvPr id="61" name="文本框 78">
            <a:extLst>
              <a:ext uri="{FF2B5EF4-FFF2-40B4-BE49-F238E27FC236}">
                <a16:creationId xmlns:a16="http://schemas.microsoft.com/office/drawing/2014/main" id="{F5AE15B4-185D-1B48-8F47-C9444DC7A4E6}"/>
              </a:ext>
            </a:extLst>
          </p:cNvPr>
          <p:cNvSpPr txBox="1"/>
          <p:nvPr/>
        </p:nvSpPr>
        <p:spPr>
          <a:xfrm>
            <a:off x="7580806" y="4220396"/>
            <a:ext cx="3375181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chemeClr val="tx1">
                  <a:lumMod val="65000"/>
                </a:schemeClr>
              </a:solidFill>
              <a:latin typeface="+mn-ea"/>
              <a:sym typeface="华文细黑" panose="02010600040101010101" charset="-122"/>
            </a:endParaRPr>
          </a:p>
        </p:txBody>
      </p:sp>
      <p:pic>
        <p:nvPicPr>
          <p:cNvPr id="62" name="图形 61" descr="343435383036303b343532343135383bcfeec4bfd0adb5f7">
            <a:extLst>
              <a:ext uri="{FF2B5EF4-FFF2-40B4-BE49-F238E27FC236}">
                <a16:creationId xmlns:a16="http://schemas.microsoft.com/office/drawing/2014/main" id="{6E848469-7586-B0F3-44CE-D011FCF007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18661" y="4404045"/>
            <a:ext cx="388152" cy="38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96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A4CD99-256C-90C4-D4F9-8067900EF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A97D5C7-8E6B-3E65-DD07-86AADEBF4D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9016" y="856520"/>
            <a:ext cx="1617661" cy="318100"/>
          </a:xfrm>
        </p:spPr>
        <p:txBody>
          <a:bodyPr/>
          <a:lstStyle/>
          <a:p>
            <a:r>
              <a:rPr lang="en-US" altLang="zh-CN" sz="1600" kern="100" dirty="0">
                <a:cs typeface="Times New Roman" panose="02020603050405020304" pitchFamily="18" charset="0"/>
              </a:rPr>
              <a:t>Future Plan</a:t>
            </a:r>
          </a:p>
        </p:txBody>
      </p:sp>
      <p:sp>
        <p:nvSpPr>
          <p:cNvPr id="10" name="箭头: 五边形 9">
            <a:extLst>
              <a:ext uri="{FF2B5EF4-FFF2-40B4-BE49-F238E27FC236}">
                <a16:creationId xmlns:a16="http://schemas.microsoft.com/office/drawing/2014/main" id="{4AF6E449-8070-CDAF-CAB1-210E3C709FAA}"/>
              </a:ext>
            </a:extLst>
          </p:cNvPr>
          <p:cNvSpPr/>
          <p:nvPr/>
        </p:nvSpPr>
        <p:spPr>
          <a:xfrm rot="5400000">
            <a:off x="755206" y="3144698"/>
            <a:ext cx="3111500" cy="1765300"/>
          </a:xfrm>
          <a:prstGeom prst="homePlate">
            <a:avLst>
              <a:gd name="adj" fmla="val 39209"/>
            </a:avLst>
          </a:prstGeom>
          <a:solidFill>
            <a:schemeClr val="accent2"/>
          </a:solidFill>
          <a:ln w="2540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id="{58AFA8F5-DD11-8BE6-7835-3C1DD8C7D116}"/>
              </a:ext>
            </a:extLst>
          </p:cNvPr>
          <p:cNvSpPr txBox="1"/>
          <p:nvPr/>
        </p:nvSpPr>
        <p:spPr>
          <a:xfrm>
            <a:off x="1595453" y="3001823"/>
            <a:ext cx="1415772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2" name="文本框 31">
            <a:extLst>
              <a:ext uri="{FF2B5EF4-FFF2-40B4-BE49-F238E27FC236}">
                <a16:creationId xmlns:a16="http://schemas.microsoft.com/office/drawing/2014/main" id="{63071FB5-49CC-B0D3-A0F0-6022410D7C73}"/>
              </a:ext>
            </a:extLst>
          </p:cNvPr>
          <p:cNvSpPr txBox="1"/>
          <p:nvPr/>
        </p:nvSpPr>
        <p:spPr>
          <a:xfrm>
            <a:off x="1444818" y="3575863"/>
            <a:ext cx="1765300" cy="8553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14" dirty="0">
                <a:solidFill>
                  <a:srgbClr val="FFFFFF"/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1400" spc="114" dirty="0">
              <a:solidFill>
                <a:srgbClr val="FFFFFF"/>
              </a:solidFill>
              <a:latin typeface="+mn-ea"/>
              <a:sym typeface="华文细黑" panose="02010600040101010101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A8E2AE2-4227-45B7-88AF-83512C7038C9}"/>
              </a:ext>
            </a:extLst>
          </p:cNvPr>
          <p:cNvGrpSpPr/>
          <p:nvPr/>
        </p:nvGrpSpPr>
        <p:grpSpPr>
          <a:xfrm>
            <a:off x="3893378" y="2458898"/>
            <a:ext cx="1765300" cy="3111500"/>
            <a:chOff x="3988628" y="2471598"/>
            <a:chExt cx="1765300" cy="3111500"/>
          </a:xfrm>
        </p:grpSpPr>
        <p:sp>
          <p:nvSpPr>
            <p:cNvPr id="13" name="箭头: 五边形 12">
              <a:extLst>
                <a:ext uri="{FF2B5EF4-FFF2-40B4-BE49-F238E27FC236}">
                  <a16:creationId xmlns:a16="http://schemas.microsoft.com/office/drawing/2014/main" id="{B50A08F1-A12F-3206-C2E3-C84BF7C0D7CE}"/>
                </a:ext>
              </a:extLst>
            </p:cNvPr>
            <p:cNvSpPr/>
            <p:nvPr/>
          </p:nvSpPr>
          <p:spPr>
            <a:xfrm rot="5400000">
              <a:off x="3315528" y="3144698"/>
              <a:ext cx="3111500" cy="1765300"/>
            </a:xfrm>
            <a:prstGeom prst="homePlate">
              <a:avLst>
                <a:gd name="adj" fmla="val 39209"/>
              </a:avLst>
            </a:prstGeom>
            <a:solidFill>
              <a:schemeClr val="accent2"/>
            </a:solidFill>
            <a:ln w="254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33">
              <a:extLst>
                <a:ext uri="{FF2B5EF4-FFF2-40B4-BE49-F238E27FC236}">
                  <a16:creationId xmlns:a16="http://schemas.microsoft.com/office/drawing/2014/main" id="{22842EDA-370F-9E36-34D8-048094151B20}"/>
                </a:ext>
              </a:extLst>
            </p:cNvPr>
            <p:cNvSpPr txBox="1"/>
            <p:nvPr/>
          </p:nvSpPr>
          <p:spPr>
            <a:xfrm>
              <a:off x="4136087" y="3001823"/>
              <a:ext cx="1415772" cy="461665"/>
            </a:xfrm>
            <a:prstGeom prst="rect">
              <a:avLst/>
            </a:prstGeom>
            <a:noFill/>
            <a:ln>
              <a:solidFill>
                <a:schemeClr val="accent2"/>
              </a:solidFill>
              <a:prstDash val="sysDot"/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输入标题</a:t>
              </a:r>
            </a:p>
          </p:txBody>
        </p:sp>
        <p:sp>
          <p:nvSpPr>
            <p:cNvPr id="20" name="文本框 49">
              <a:extLst>
                <a:ext uri="{FF2B5EF4-FFF2-40B4-BE49-F238E27FC236}">
                  <a16:creationId xmlns:a16="http://schemas.microsoft.com/office/drawing/2014/main" id="{9DDA2854-BF41-A871-469C-FA5AF3AE8C72}"/>
                </a:ext>
              </a:extLst>
            </p:cNvPr>
            <p:cNvSpPr txBox="1"/>
            <p:nvPr/>
          </p:nvSpPr>
          <p:spPr>
            <a:xfrm>
              <a:off x="3988628" y="3575863"/>
              <a:ext cx="1765300" cy="855362"/>
            </a:xfrm>
            <a:prstGeom prst="rect">
              <a:avLst/>
            </a:prstGeom>
            <a:noFill/>
            <a:ln>
              <a:solidFill>
                <a:schemeClr val="accent2"/>
              </a:solidFill>
              <a:prstDash val="sysDot"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rgbClr val="FFFFFF"/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  <a:endParaRPr lang="en-US" altLang="zh-CN" sz="1400" spc="114" dirty="0">
                <a:solidFill>
                  <a:srgbClr val="FFFFFF"/>
                </a:solidFill>
                <a:latin typeface="+mn-ea"/>
                <a:sym typeface="华文细黑" panose="02010600040101010101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9703CBE-B77C-0F61-A558-5EA96A946047}"/>
              </a:ext>
            </a:extLst>
          </p:cNvPr>
          <p:cNvGrpSpPr/>
          <p:nvPr/>
        </p:nvGrpSpPr>
        <p:grpSpPr>
          <a:xfrm>
            <a:off x="6411788" y="2458898"/>
            <a:ext cx="1783080" cy="3111500"/>
            <a:chOff x="6529263" y="2471598"/>
            <a:chExt cx="1783080" cy="3111500"/>
          </a:xfrm>
        </p:grpSpPr>
        <p:sp>
          <p:nvSpPr>
            <p:cNvPr id="15" name="箭头: 五边形 14">
              <a:extLst>
                <a:ext uri="{FF2B5EF4-FFF2-40B4-BE49-F238E27FC236}">
                  <a16:creationId xmlns:a16="http://schemas.microsoft.com/office/drawing/2014/main" id="{AAE96B30-238B-C76D-8D8A-88A68F5D1D33}"/>
                </a:ext>
              </a:extLst>
            </p:cNvPr>
            <p:cNvSpPr/>
            <p:nvPr/>
          </p:nvSpPr>
          <p:spPr>
            <a:xfrm rot="5400000">
              <a:off x="5856163" y="3144698"/>
              <a:ext cx="3111500" cy="1765300"/>
            </a:xfrm>
            <a:prstGeom prst="homePlate">
              <a:avLst>
                <a:gd name="adj" fmla="val 39209"/>
              </a:avLst>
            </a:prstGeom>
            <a:solidFill>
              <a:schemeClr val="accent2"/>
            </a:solidFill>
            <a:ln w="254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文本框 36">
              <a:extLst>
                <a:ext uri="{FF2B5EF4-FFF2-40B4-BE49-F238E27FC236}">
                  <a16:creationId xmlns:a16="http://schemas.microsoft.com/office/drawing/2014/main" id="{4B1235A6-1CCD-EACE-C144-EE5155C44D60}"/>
                </a:ext>
              </a:extLst>
            </p:cNvPr>
            <p:cNvSpPr txBox="1"/>
            <p:nvPr/>
          </p:nvSpPr>
          <p:spPr>
            <a:xfrm>
              <a:off x="6676722" y="3001823"/>
              <a:ext cx="1415772" cy="461665"/>
            </a:xfrm>
            <a:prstGeom prst="rect">
              <a:avLst/>
            </a:prstGeom>
            <a:noFill/>
            <a:ln>
              <a:solidFill>
                <a:schemeClr val="accent2"/>
              </a:solidFill>
              <a:prstDash val="sysDot"/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输入标题</a:t>
              </a:r>
            </a:p>
          </p:txBody>
        </p:sp>
        <p:sp>
          <p:nvSpPr>
            <p:cNvPr id="22" name="文本框 50">
              <a:extLst>
                <a:ext uri="{FF2B5EF4-FFF2-40B4-BE49-F238E27FC236}">
                  <a16:creationId xmlns:a16="http://schemas.microsoft.com/office/drawing/2014/main" id="{67D2B326-7577-E79B-67FD-A02BB30E7229}"/>
                </a:ext>
              </a:extLst>
            </p:cNvPr>
            <p:cNvSpPr txBox="1"/>
            <p:nvPr/>
          </p:nvSpPr>
          <p:spPr>
            <a:xfrm>
              <a:off x="6547043" y="3575863"/>
              <a:ext cx="1765300" cy="855362"/>
            </a:xfrm>
            <a:prstGeom prst="rect">
              <a:avLst/>
            </a:prstGeom>
            <a:noFill/>
            <a:ln>
              <a:solidFill>
                <a:schemeClr val="accent2"/>
              </a:solidFill>
              <a:prstDash val="sysDot"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rgbClr val="FFFFFF"/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  <a:endParaRPr lang="en-US" altLang="zh-CN" sz="1400" spc="114" dirty="0">
                <a:solidFill>
                  <a:srgbClr val="FFFFFF"/>
                </a:solidFill>
                <a:latin typeface="+mn-ea"/>
                <a:sym typeface="华文细黑" panose="02010600040101010101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4F15446-0F40-AE8A-4EC0-BC18B99A03B1}"/>
              </a:ext>
            </a:extLst>
          </p:cNvPr>
          <p:cNvGrpSpPr/>
          <p:nvPr/>
        </p:nvGrpSpPr>
        <p:grpSpPr>
          <a:xfrm>
            <a:off x="8987348" y="2471598"/>
            <a:ext cx="1786255" cy="3111500"/>
            <a:chOff x="9069898" y="2471598"/>
            <a:chExt cx="1786255" cy="3111500"/>
          </a:xfrm>
        </p:grpSpPr>
        <p:sp>
          <p:nvSpPr>
            <p:cNvPr id="17" name="箭头: 五边形 16">
              <a:extLst>
                <a:ext uri="{FF2B5EF4-FFF2-40B4-BE49-F238E27FC236}">
                  <a16:creationId xmlns:a16="http://schemas.microsoft.com/office/drawing/2014/main" id="{177A0470-7D57-49E8-009C-89BA6E203ECC}"/>
                </a:ext>
              </a:extLst>
            </p:cNvPr>
            <p:cNvSpPr/>
            <p:nvPr/>
          </p:nvSpPr>
          <p:spPr>
            <a:xfrm rot="5400000">
              <a:off x="8396798" y="3144698"/>
              <a:ext cx="3111500" cy="1765300"/>
            </a:xfrm>
            <a:prstGeom prst="homePlate">
              <a:avLst>
                <a:gd name="adj" fmla="val 39209"/>
              </a:avLst>
            </a:prstGeom>
            <a:solidFill>
              <a:schemeClr val="accent2"/>
            </a:solidFill>
            <a:ln w="254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文本框 39">
              <a:extLst>
                <a:ext uri="{FF2B5EF4-FFF2-40B4-BE49-F238E27FC236}">
                  <a16:creationId xmlns:a16="http://schemas.microsoft.com/office/drawing/2014/main" id="{B1AF5F95-A30E-B297-1D88-EE37BC66A006}"/>
                </a:ext>
              </a:extLst>
            </p:cNvPr>
            <p:cNvSpPr txBox="1"/>
            <p:nvPr/>
          </p:nvSpPr>
          <p:spPr>
            <a:xfrm>
              <a:off x="9217357" y="3001823"/>
              <a:ext cx="1415772" cy="461665"/>
            </a:xfrm>
            <a:prstGeom prst="rect">
              <a:avLst/>
            </a:prstGeom>
            <a:noFill/>
            <a:ln>
              <a:solidFill>
                <a:schemeClr val="accent2"/>
              </a:solidFill>
              <a:prstDash val="sysDot"/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输入标题</a:t>
              </a:r>
            </a:p>
          </p:txBody>
        </p:sp>
        <p:sp>
          <p:nvSpPr>
            <p:cNvPr id="23" name="文本框 51">
              <a:extLst>
                <a:ext uri="{FF2B5EF4-FFF2-40B4-BE49-F238E27FC236}">
                  <a16:creationId xmlns:a16="http://schemas.microsoft.com/office/drawing/2014/main" id="{8D42F113-9812-C9ED-2FF4-25D744FA296C}"/>
                </a:ext>
              </a:extLst>
            </p:cNvPr>
            <p:cNvSpPr txBox="1"/>
            <p:nvPr/>
          </p:nvSpPr>
          <p:spPr>
            <a:xfrm>
              <a:off x="9090853" y="3575863"/>
              <a:ext cx="1765300" cy="855362"/>
            </a:xfrm>
            <a:prstGeom prst="rect">
              <a:avLst/>
            </a:prstGeom>
            <a:noFill/>
            <a:ln>
              <a:solidFill>
                <a:schemeClr val="accent2"/>
              </a:solidFill>
              <a:prstDash val="sysDot"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spc="114" dirty="0">
                  <a:solidFill>
                    <a:srgbClr val="FFFFFF"/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  <a:endParaRPr lang="en-US" altLang="zh-CN" sz="1400" spc="114" dirty="0">
                <a:solidFill>
                  <a:srgbClr val="FFFFFF"/>
                </a:solidFill>
                <a:latin typeface="+mn-ea"/>
                <a:sym typeface="华文细黑" panose="02010600040101010101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CF9CD87-42AD-8697-2523-7C320F62D59D}"/>
              </a:ext>
            </a:extLst>
          </p:cNvPr>
          <p:cNvGrpSpPr/>
          <p:nvPr/>
        </p:nvGrpSpPr>
        <p:grpSpPr>
          <a:xfrm>
            <a:off x="1364423" y="302480"/>
            <a:ext cx="9491730" cy="2169118"/>
            <a:chOff x="1364423" y="302480"/>
            <a:chExt cx="9491730" cy="2169118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8A2D2C52-2BD0-DCEE-218F-8C4554674FC2}"/>
                </a:ext>
              </a:extLst>
            </p:cNvPr>
            <p:cNvCxnSpPr>
              <a:cxnSpLocks/>
              <a:endCxn id="10" idx="1"/>
            </p:cNvCxnSpPr>
            <p:nvPr/>
          </p:nvCxnSpPr>
          <p:spPr>
            <a:xfrm>
              <a:off x="2310773" y="1793966"/>
              <a:ext cx="183" cy="677632"/>
            </a:xfrm>
            <a:prstGeom prst="line">
              <a:avLst/>
            </a:prstGeom>
            <a:ln w="254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6975F415-02F4-9A20-4D77-7E2C8B96E929}"/>
                </a:ext>
              </a:extLst>
            </p:cNvPr>
            <p:cNvCxnSpPr/>
            <p:nvPr/>
          </p:nvCxnSpPr>
          <p:spPr>
            <a:xfrm>
              <a:off x="4775865" y="2164914"/>
              <a:ext cx="1620" cy="279853"/>
            </a:xfrm>
            <a:prstGeom prst="line">
              <a:avLst/>
            </a:prstGeom>
            <a:ln w="254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F7F7192-1FEE-6CF7-1793-E6850498BA29}"/>
                </a:ext>
              </a:extLst>
            </p:cNvPr>
            <p:cNvCxnSpPr/>
            <p:nvPr/>
          </p:nvCxnSpPr>
          <p:spPr>
            <a:xfrm>
              <a:off x="7309865" y="2164914"/>
              <a:ext cx="1620" cy="279853"/>
            </a:xfrm>
            <a:prstGeom prst="line">
              <a:avLst/>
            </a:prstGeom>
            <a:ln w="254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8680DFB9-63B4-390C-15AE-AEADCE00487C}"/>
                </a:ext>
              </a:extLst>
            </p:cNvPr>
            <p:cNvCxnSpPr>
              <a:cxnSpLocks/>
            </p:cNvCxnSpPr>
            <p:nvPr/>
          </p:nvCxnSpPr>
          <p:spPr>
            <a:xfrm>
              <a:off x="9881043" y="1793966"/>
              <a:ext cx="0" cy="656578"/>
            </a:xfrm>
            <a:prstGeom prst="line">
              <a:avLst/>
            </a:prstGeom>
            <a:ln w="254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BA440BF-E1BA-C642-3BF2-380D73E42427}"/>
                </a:ext>
              </a:extLst>
            </p:cNvPr>
            <p:cNvSpPr/>
            <p:nvPr/>
          </p:nvSpPr>
          <p:spPr>
            <a:xfrm>
              <a:off x="1364423" y="302480"/>
              <a:ext cx="9491730" cy="1862434"/>
            </a:xfrm>
            <a:prstGeom prst="ellipse">
              <a:avLst/>
            </a:prstGeom>
            <a:noFill/>
            <a:ln w="28575">
              <a:gradFill>
                <a:gsLst>
                  <a:gs pos="39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1044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20XX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solidFill>
                  <a:schemeClr val="accent2"/>
                </a:solidFill>
              </a:rPr>
              <a:t>一路前行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汇报人</a:t>
            </a:r>
            <a:r>
              <a:rPr lang="en-US" altLang="zh-CN" dirty="0">
                <a:latin typeface="+mj-ea"/>
                <a:ea typeface="+mj-ea"/>
              </a:rPr>
              <a:t>:XXX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4" name="PA_图片 48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576" y="2171852"/>
            <a:ext cx="1287893" cy="257614"/>
          </a:xfrm>
          <a:prstGeom prst="rect">
            <a:avLst/>
          </a:prstGeom>
        </p:spPr>
      </p:pic>
      <p:pic>
        <p:nvPicPr>
          <p:cNvPr id="8" name="PA_图片 48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426" y="4146791"/>
            <a:ext cx="1287893" cy="25761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形状&#10;&#10;描述已自动生成">
            <a:extLst>
              <a:ext uri="{FF2B5EF4-FFF2-40B4-BE49-F238E27FC236}">
                <a16:creationId xmlns:a16="http://schemas.microsoft.com/office/drawing/2014/main" id="{F5104A43-3B17-C8BB-6A13-51933A7970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814B4F08-AD39-3C54-C320-3B33A9E09442}"/>
              </a:ext>
            </a:extLst>
          </p:cNvPr>
          <p:cNvGrpSpPr/>
          <p:nvPr/>
        </p:nvGrpSpPr>
        <p:grpSpPr>
          <a:xfrm>
            <a:off x="-240748" y="3513604"/>
            <a:ext cx="11496376" cy="2531061"/>
            <a:chOff x="-481495" y="3513604"/>
            <a:chExt cx="11496376" cy="2531061"/>
          </a:xfrm>
        </p:grpSpPr>
        <p:sp>
          <p:nvSpPr>
            <p:cNvPr id="7" name="矩形 7">
              <a:extLst>
                <a:ext uri="{FF2B5EF4-FFF2-40B4-BE49-F238E27FC236}">
                  <a16:creationId xmlns:a16="http://schemas.microsoft.com/office/drawing/2014/main" id="{2EEFF454-57A8-1881-FFAE-73D1A6CCBC5C}"/>
                </a:ext>
              </a:extLst>
            </p:cNvPr>
            <p:cNvSpPr/>
            <p:nvPr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A53F4BD-9A9A-CEF1-66FD-2C42AF9AA132}"/>
                </a:ext>
              </a:extLst>
            </p:cNvPr>
            <p:cNvSpPr/>
            <p:nvPr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+mn-ea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6931318-01FB-9336-BE71-29C2BFBA074B}"/>
                </a:ext>
              </a:extLst>
            </p:cNvPr>
            <p:cNvGrpSpPr/>
            <p:nvPr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99" name="矩形 7">
                <a:extLst>
                  <a:ext uri="{FF2B5EF4-FFF2-40B4-BE49-F238E27FC236}">
                    <a16:creationId xmlns:a16="http://schemas.microsoft.com/office/drawing/2014/main" id="{E302A01C-94EB-B526-8847-25CAAD776672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+mn-ea"/>
                </a:endParaRPr>
              </a:p>
            </p:txBody>
          </p:sp>
          <p:sp>
            <p:nvSpPr>
              <p:cNvPr id="100" name="文本框 6">
                <a:extLst>
                  <a:ext uri="{FF2B5EF4-FFF2-40B4-BE49-F238E27FC236}">
                    <a16:creationId xmlns:a16="http://schemas.microsoft.com/office/drawing/2014/main" id="{76E6EB6D-420B-B513-4F46-61D1CA1D148E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dirty="0">
                  <a:solidFill>
                    <a:srgbClr val="00FFFF"/>
                  </a:solidFill>
                  <a:latin typeface="+mn-ea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911AF51-002B-E4BF-7836-B209F727B73C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006F256-83E4-18E3-6FD9-EA0150F9263F}"/>
                </a:ext>
              </a:extLst>
            </p:cNvPr>
            <p:cNvGrpSpPr/>
            <p:nvPr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8" name="文本框 22">
                <a:extLst>
                  <a:ext uri="{FF2B5EF4-FFF2-40B4-BE49-F238E27FC236}">
                    <a16:creationId xmlns:a16="http://schemas.microsoft.com/office/drawing/2014/main" id="{462296C1-25C9-ED4F-B1F3-973603CAD97E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+mn-ea"/>
                </a:endParaRP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3873D877-F206-ECF4-66CC-9B7D5CFA11DC}"/>
                  </a:ext>
                </a:extLst>
              </p:cNvPr>
              <p:cNvGrpSpPr/>
              <p:nvPr/>
            </p:nvGrpSpPr>
            <p:grpSpPr>
              <a:xfrm>
                <a:off x="4980636" y="2314286"/>
                <a:ext cx="3813701" cy="81601"/>
                <a:chOff x="3955432" y="5643520"/>
                <a:chExt cx="3026445" cy="86703"/>
              </a:xfrm>
              <a:grpFill/>
            </p:grpSpPr>
            <p:sp>
              <p:nvSpPr>
                <p:cNvPr id="21" name="Rectangle 151">
                  <a:extLst>
                    <a:ext uri="{FF2B5EF4-FFF2-40B4-BE49-F238E27FC236}">
                      <a16:creationId xmlns:a16="http://schemas.microsoft.com/office/drawing/2014/main" id="{FB6B8B70-5127-5E89-1FDA-240148248C47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2" name="Rectangle 152">
                  <a:extLst>
                    <a:ext uri="{FF2B5EF4-FFF2-40B4-BE49-F238E27FC236}">
                      <a16:creationId xmlns:a16="http://schemas.microsoft.com/office/drawing/2014/main" id="{12D46D67-1777-93C1-F011-A738EECF8315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3" name="Rectangle 153">
                  <a:extLst>
                    <a:ext uri="{FF2B5EF4-FFF2-40B4-BE49-F238E27FC236}">
                      <a16:creationId xmlns:a16="http://schemas.microsoft.com/office/drawing/2014/main" id="{B1A16C94-B755-ED3D-5ACE-D0AACD4AAB27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4" name="Rectangle 154">
                  <a:extLst>
                    <a:ext uri="{FF2B5EF4-FFF2-40B4-BE49-F238E27FC236}">
                      <a16:creationId xmlns:a16="http://schemas.microsoft.com/office/drawing/2014/main" id="{596DD585-DDE3-024B-5DA3-3CF6445155F3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5" name="Rectangle 155">
                  <a:extLst>
                    <a:ext uri="{FF2B5EF4-FFF2-40B4-BE49-F238E27FC236}">
                      <a16:creationId xmlns:a16="http://schemas.microsoft.com/office/drawing/2014/main" id="{83DA0CE1-65E7-907E-B2E9-79BB3F133FFA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6" name="Rectangle 156">
                  <a:extLst>
                    <a:ext uri="{FF2B5EF4-FFF2-40B4-BE49-F238E27FC236}">
                      <a16:creationId xmlns:a16="http://schemas.microsoft.com/office/drawing/2014/main" id="{385ECA43-3B4B-B3CE-5E0C-04645BC64299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7" name="Rectangle 157">
                  <a:extLst>
                    <a:ext uri="{FF2B5EF4-FFF2-40B4-BE49-F238E27FC236}">
                      <a16:creationId xmlns:a16="http://schemas.microsoft.com/office/drawing/2014/main" id="{B482B5AA-AD3B-3D1A-9B82-3FA6DEFC9090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8" name="Rectangle 158">
                  <a:extLst>
                    <a:ext uri="{FF2B5EF4-FFF2-40B4-BE49-F238E27FC236}">
                      <a16:creationId xmlns:a16="http://schemas.microsoft.com/office/drawing/2014/main" id="{1AC708E0-90B9-B65F-54D9-3B90E0B59058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9" name="Rectangle 159">
                  <a:extLst>
                    <a:ext uri="{FF2B5EF4-FFF2-40B4-BE49-F238E27FC236}">
                      <a16:creationId xmlns:a16="http://schemas.microsoft.com/office/drawing/2014/main" id="{3327DED0-92EF-1E03-7428-70D6BD2ACDAD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0" name="Rectangle 160">
                  <a:extLst>
                    <a:ext uri="{FF2B5EF4-FFF2-40B4-BE49-F238E27FC236}">
                      <a16:creationId xmlns:a16="http://schemas.microsoft.com/office/drawing/2014/main" id="{5D3EAE5F-39D8-47EA-BF96-DD5650FACAE5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1" name="Rectangle 161">
                  <a:extLst>
                    <a:ext uri="{FF2B5EF4-FFF2-40B4-BE49-F238E27FC236}">
                      <a16:creationId xmlns:a16="http://schemas.microsoft.com/office/drawing/2014/main" id="{3B7D3265-90F7-E7A4-4008-308675F5A206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2" name="Rectangle 162">
                  <a:extLst>
                    <a:ext uri="{FF2B5EF4-FFF2-40B4-BE49-F238E27FC236}">
                      <a16:creationId xmlns:a16="http://schemas.microsoft.com/office/drawing/2014/main" id="{415EF4E6-1EF4-5604-5B87-F15C34B89650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3" name="Rectangle 163">
                  <a:extLst>
                    <a:ext uri="{FF2B5EF4-FFF2-40B4-BE49-F238E27FC236}">
                      <a16:creationId xmlns:a16="http://schemas.microsoft.com/office/drawing/2014/main" id="{8155FB60-3111-7336-CC8B-FF55BB6055D6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4" name="Rectangle 164">
                  <a:extLst>
                    <a:ext uri="{FF2B5EF4-FFF2-40B4-BE49-F238E27FC236}">
                      <a16:creationId xmlns:a16="http://schemas.microsoft.com/office/drawing/2014/main" id="{E2947245-5C43-B15C-AE94-DCB1ED57A1AF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5" name="Rectangle 165">
                  <a:extLst>
                    <a:ext uri="{FF2B5EF4-FFF2-40B4-BE49-F238E27FC236}">
                      <a16:creationId xmlns:a16="http://schemas.microsoft.com/office/drawing/2014/main" id="{1889D6BE-D944-EED1-073B-DBCA64963C38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6" name="Rectangle 166">
                  <a:extLst>
                    <a:ext uri="{FF2B5EF4-FFF2-40B4-BE49-F238E27FC236}">
                      <a16:creationId xmlns:a16="http://schemas.microsoft.com/office/drawing/2014/main" id="{D434F972-2E11-3388-ED5A-10F9A1EE0837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7" name="Rectangle 167">
                  <a:extLst>
                    <a:ext uri="{FF2B5EF4-FFF2-40B4-BE49-F238E27FC236}">
                      <a16:creationId xmlns:a16="http://schemas.microsoft.com/office/drawing/2014/main" id="{D27AB0E4-6900-3A57-BD42-5EE4BA9E0CC8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8" name="Rectangle 168">
                  <a:extLst>
                    <a:ext uri="{FF2B5EF4-FFF2-40B4-BE49-F238E27FC236}">
                      <a16:creationId xmlns:a16="http://schemas.microsoft.com/office/drawing/2014/main" id="{75284DB7-C8CE-CCC2-7222-3854BE0282D0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9" name="Rectangle 169">
                  <a:extLst>
                    <a:ext uri="{FF2B5EF4-FFF2-40B4-BE49-F238E27FC236}">
                      <a16:creationId xmlns:a16="http://schemas.microsoft.com/office/drawing/2014/main" id="{E8A1C41A-C234-0446-A790-53D1A426DD35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0" name="Rectangle 170">
                  <a:extLst>
                    <a:ext uri="{FF2B5EF4-FFF2-40B4-BE49-F238E27FC236}">
                      <a16:creationId xmlns:a16="http://schemas.microsoft.com/office/drawing/2014/main" id="{8705E924-9F12-9EC2-7D6C-AA2A46DDF3A4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1" name="Rectangle 171">
                  <a:extLst>
                    <a:ext uri="{FF2B5EF4-FFF2-40B4-BE49-F238E27FC236}">
                      <a16:creationId xmlns:a16="http://schemas.microsoft.com/office/drawing/2014/main" id="{42C84895-F921-F20A-E823-C8223D726956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2" name="Rectangle 172">
                  <a:extLst>
                    <a:ext uri="{FF2B5EF4-FFF2-40B4-BE49-F238E27FC236}">
                      <a16:creationId xmlns:a16="http://schemas.microsoft.com/office/drawing/2014/main" id="{9E299CA4-C5CD-FD78-B478-D686B892BBC2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3" name="Rectangle 173">
                  <a:extLst>
                    <a:ext uri="{FF2B5EF4-FFF2-40B4-BE49-F238E27FC236}">
                      <a16:creationId xmlns:a16="http://schemas.microsoft.com/office/drawing/2014/main" id="{9361FC5F-6DC5-D0CF-7610-FE919B69185B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4" name="Rectangle 174">
                  <a:extLst>
                    <a:ext uri="{FF2B5EF4-FFF2-40B4-BE49-F238E27FC236}">
                      <a16:creationId xmlns:a16="http://schemas.microsoft.com/office/drawing/2014/main" id="{7425F13A-7347-E747-3D7B-239CA393EF35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5" name="Rectangle 175">
                  <a:extLst>
                    <a:ext uri="{FF2B5EF4-FFF2-40B4-BE49-F238E27FC236}">
                      <a16:creationId xmlns:a16="http://schemas.microsoft.com/office/drawing/2014/main" id="{41C025F4-A787-A7D5-154B-53D1C52B8C86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6" name="Rectangle 176">
                  <a:extLst>
                    <a:ext uri="{FF2B5EF4-FFF2-40B4-BE49-F238E27FC236}">
                      <a16:creationId xmlns:a16="http://schemas.microsoft.com/office/drawing/2014/main" id="{BAC98175-2D88-40DD-6666-2C0B3D3F5C41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7" name="Rectangle 177">
                  <a:extLst>
                    <a:ext uri="{FF2B5EF4-FFF2-40B4-BE49-F238E27FC236}">
                      <a16:creationId xmlns:a16="http://schemas.microsoft.com/office/drawing/2014/main" id="{023C3460-F081-68F7-1A2C-265AB0DEE01A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8" name="Rectangle 178">
                  <a:extLst>
                    <a:ext uri="{FF2B5EF4-FFF2-40B4-BE49-F238E27FC236}">
                      <a16:creationId xmlns:a16="http://schemas.microsoft.com/office/drawing/2014/main" id="{B6045B30-DE9B-9CDE-8477-C0F096C29FF1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9" name="Rectangle 179">
                  <a:extLst>
                    <a:ext uri="{FF2B5EF4-FFF2-40B4-BE49-F238E27FC236}">
                      <a16:creationId xmlns:a16="http://schemas.microsoft.com/office/drawing/2014/main" id="{5EFDC8E9-3DBA-216A-5523-8D050994B4D4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0" name="Rectangle 180">
                  <a:extLst>
                    <a:ext uri="{FF2B5EF4-FFF2-40B4-BE49-F238E27FC236}">
                      <a16:creationId xmlns:a16="http://schemas.microsoft.com/office/drawing/2014/main" id="{44955ED2-7FFF-435B-2B0D-65F812744C0C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1" name="Rectangle 181">
                  <a:extLst>
                    <a:ext uri="{FF2B5EF4-FFF2-40B4-BE49-F238E27FC236}">
                      <a16:creationId xmlns:a16="http://schemas.microsoft.com/office/drawing/2014/main" id="{0EBC1266-8A83-F823-3586-EFF477B14756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2" name="Rectangle 182">
                  <a:extLst>
                    <a:ext uri="{FF2B5EF4-FFF2-40B4-BE49-F238E27FC236}">
                      <a16:creationId xmlns:a16="http://schemas.microsoft.com/office/drawing/2014/main" id="{3ADFC5F3-0ECC-2EE6-3B31-0FF109E955BA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3" name="Rectangle 183">
                  <a:extLst>
                    <a:ext uri="{FF2B5EF4-FFF2-40B4-BE49-F238E27FC236}">
                      <a16:creationId xmlns:a16="http://schemas.microsoft.com/office/drawing/2014/main" id="{37E0EEA5-CFE1-FC89-3954-A37EFC7A8CE3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4" name="Rectangle 184">
                  <a:extLst>
                    <a:ext uri="{FF2B5EF4-FFF2-40B4-BE49-F238E27FC236}">
                      <a16:creationId xmlns:a16="http://schemas.microsoft.com/office/drawing/2014/main" id="{28D41795-BA48-DD0C-B9E6-E13A747B1698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5" name="Rectangle 185">
                  <a:extLst>
                    <a:ext uri="{FF2B5EF4-FFF2-40B4-BE49-F238E27FC236}">
                      <a16:creationId xmlns:a16="http://schemas.microsoft.com/office/drawing/2014/main" id="{2C50E8AC-64BE-3CEB-E7B6-D19FA9C807CB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6" name="Rectangle 186">
                  <a:extLst>
                    <a:ext uri="{FF2B5EF4-FFF2-40B4-BE49-F238E27FC236}">
                      <a16:creationId xmlns:a16="http://schemas.microsoft.com/office/drawing/2014/main" id="{DB118A79-5156-386E-6E43-4C5876BA9C5B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7" name="Rectangle 187">
                  <a:extLst>
                    <a:ext uri="{FF2B5EF4-FFF2-40B4-BE49-F238E27FC236}">
                      <a16:creationId xmlns:a16="http://schemas.microsoft.com/office/drawing/2014/main" id="{7736D466-A28E-B933-CCE2-2BA03E03CC5E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8" name="Rectangle 188">
                  <a:extLst>
                    <a:ext uri="{FF2B5EF4-FFF2-40B4-BE49-F238E27FC236}">
                      <a16:creationId xmlns:a16="http://schemas.microsoft.com/office/drawing/2014/main" id="{5BE022A8-F7FA-B465-6256-384286833F30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9" name="Rectangle 189">
                  <a:extLst>
                    <a:ext uri="{FF2B5EF4-FFF2-40B4-BE49-F238E27FC236}">
                      <a16:creationId xmlns:a16="http://schemas.microsoft.com/office/drawing/2014/main" id="{75E208E8-26D0-FDC0-D4AD-D5AD5E0FFBCC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0" name="Rectangle 190">
                  <a:extLst>
                    <a:ext uri="{FF2B5EF4-FFF2-40B4-BE49-F238E27FC236}">
                      <a16:creationId xmlns:a16="http://schemas.microsoft.com/office/drawing/2014/main" id="{318508BC-A520-05D4-DEEC-B4220D118D05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1" name="Rectangle 191">
                  <a:extLst>
                    <a:ext uri="{FF2B5EF4-FFF2-40B4-BE49-F238E27FC236}">
                      <a16:creationId xmlns:a16="http://schemas.microsoft.com/office/drawing/2014/main" id="{0787DE1C-487D-3584-5EFF-A374A92B665E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2" name="Rectangle 192">
                  <a:extLst>
                    <a:ext uri="{FF2B5EF4-FFF2-40B4-BE49-F238E27FC236}">
                      <a16:creationId xmlns:a16="http://schemas.microsoft.com/office/drawing/2014/main" id="{51E1E12C-63F2-55FA-BD3E-BB8B292468EC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3" name="Rectangle 193">
                  <a:extLst>
                    <a:ext uri="{FF2B5EF4-FFF2-40B4-BE49-F238E27FC236}">
                      <a16:creationId xmlns:a16="http://schemas.microsoft.com/office/drawing/2014/main" id="{87C21C96-2FFD-8455-AC1C-7AE65841323D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4" name="Rectangle 194">
                  <a:extLst>
                    <a:ext uri="{FF2B5EF4-FFF2-40B4-BE49-F238E27FC236}">
                      <a16:creationId xmlns:a16="http://schemas.microsoft.com/office/drawing/2014/main" id="{17C8ABEB-C796-B0F5-20D4-E75666D353AB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5" name="Rectangle 195">
                  <a:extLst>
                    <a:ext uri="{FF2B5EF4-FFF2-40B4-BE49-F238E27FC236}">
                      <a16:creationId xmlns:a16="http://schemas.microsoft.com/office/drawing/2014/main" id="{71DF66F2-DF77-C828-9A27-B7D87171995B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6" name="Rectangle 196">
                  <a:extLst>
                    <a:ext uri="{FF2B5EF4-FFF2-40B4-BE49-F238E27FC236}">
                      <a16:creationId xmlns:a16="http://schemas.microsoft.com/office/drawing/2014/main" id="{2948E428-BF9C-99DC-CF0D-64D4DF3E4CA4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7" name="Rectangle 197">
                  <a:extLst>
                    <a:ext uri="{FF2B5EF4-FFF2-40B4-BE49-F238E27FC236}">
                      <a16:creationId xmlns:a16="http://schemas.microsoft.com/office/drawing/2014/main" id="{39963B13-6925-0E6E-B8FF-38F6308DCE76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8" name="Rectangle 198">
                  <a:extLst>
                    <a:ext uri="{FF2B5EF4-FFF2-40B4-BE49-F238E27FC236}">
                      <a16:creationId xmlns:a16="http://schemas.microsoft.com/office/drawing/2014/main" id="{84DDA334-29ED-ED28-FE43-71C0684E0279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9" name="Rectangle 199">
                  <a:extLst>
                    <a:ext uri="{FF2B5EF4-FFF2-40B4-BE49-F238E27FC236}">
                      <a16:creationId xmlns:a16="http://schemas.microsoft.com/office/drawing/2014/main" id="{9EE2201D-F27D-B35A-E33E-01277E5A4ED5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0" name="Rectangle 200">
                  <a:extLst>
                    <a:ext uri="{FF2B5EF4-FFF2-40B4-BE49-F238E27FC236}">
                      <a16:creationId xmlns:a16="http://schemas.microsoft.com/office/drawing/2014/main" id="{4B814DC6-9635-6388-1D36-5FEFF24A22D1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1" name="Rectangle 201">
                  <a:extLst>
                    <a:ext uri="{FF2B5EF4-FFF2-40B4-BE49-F238E27FC236}">
                      <a16:creationId xmlns:a16="http://schemas.microsoft.com/office/drawing/2014/main" id="{9930CF04-F282-622F-9E40-E3DC133E0F48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2" name="Rectangle 202">
                  <a:extLst>
                    <a:ext uri="{FF2B5EF4-FFF2-40B4-BE49-F238E27FC236}">
                      <a16:creationId xmlns:a16="http://schemas.microsoft.com/office/drawing/2014/main" id="{EE99E78F-E9C7-3960-B3AC-15955FA8E05D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3" name="Rectangle 203">
                  <a:extLst>
                    <a:ext uri="{FF2B5EF4-FFF2-40B4-BE49-F238E27FC236}">
                      <a16:creationId xmlns:a16="http://schemas.microsoft.com/office/drawing/2014/main" id="{E1D06E51-0196-A302-000B-2DB6C13890C2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4" name="Rectangle 204">
                  <a:extLst>
                    <a:ext uri="{FF2B5EF4-FFF2-40B4-BE49-F238E27FC236}">
                      <a16:creationId xmlns:a16="http://schemas.microsoft.com/office/drawing/2014/main" id="{F00F1EBC-F18B-D456-F585-9FE288E44D1C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5" name="Rectangle 205">
                  <a:extLst>
                    <a:ext uri="{FF2B5EF4-FFF2-40B4-BE49-F238E27FC236}">
                      <a16:creationId xmlns:a16="http://schemas.microsoft.com/office/drawing/2014/main" id="{E33A4BD4-9381-D3D1-DE64-E8EB24BFDA7D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6" name="Rectangle 206">
                  <a:extLst>
                    <a:ext uri="{FF2B5EF4-FFF2-40B4-BE49-F238E27FC236}">
                      <a16:creationId xmlns:a16="http://schemas.microsoft.com/office/drawing/2014/main" id="{F859D136-5B64-A58B-DA04-C5FF9846C35D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7" name="Rectangle 207">
                  <a:extLst>
                    <a:ext uri="{FF2B5EF4-FFF2-40B4-BE49-F238E27FC236}">
                      <a16:creationId xmlns:a16="http://schemas.microsoft.com/office/drawing/2014/main" id="{2BD35E9A-27F7-F528-97D2-C07B25B5101D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8" name="Rectangle 208">
                  <a:extLst>
                    <a:ext uri="{FF2B5EF4-FFF2-40B4-BE49-F238E27FC236}">
                      <a16:creationId xmlns:a16="http://schemas.microsoft.com/office/drawing/2014/main" id="{A497FDDF-2A54-06CF-6CC3-B8E9B4C36A11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9" name="Rectangle 209">
                  <a:extLst>
                    <a:ext uri="{FF2B5EF4-FFF2-40B4-BE49-F238E27FC236}">
                      <a16:creationId xmlns:a16="http://schemas.microsoft.com/office/drawing/2014/main" id="{2CF3BFD6-BDC8-A280-4360-5AD399DAFB67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0" name="Rectangle 210">
                  <a:extLst>
                    <a:ext uri="{FF2B5EF4-FFF2-40B4-BE49-F238E27FC236}">
                      <a16:creationId xmlns:a16="http://schemas.microsoft.com/office/drawing/2014/main" id="{2311A528-8E5F-C2B2-8C69-8A53D5C7DAD0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1" name="Rectangle 211">
                  <a:extLst>
                    <a:ext uri="{FF2B5EF4-FFF2-40B4-BE49-F238E27FC236}">
                      <a16:creationId xmlns:a16="http://schemas.microsoft.com/office/drawing/2014/main" id="{5CD91ED1-41E9-6632-E85B-8D408D6E950A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2" name="Rectangle 212">
                  <a:extLst>
                    <a:ext uri="{FF2B5EF4-FFF2-40B4-BE49-F238E27FC236}">
                      <a16:creationId xmlns:a16="http://schemas.microsoft.com/office/drawing/2014/main" id="{6C0402A9-D19E-2E0F-0892-B20F7C63924E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3" name="Rectangle 213">
                  <a:extLst>
                    <a:ext uri="{FF2B5EF4-FFF2-40B4-BE49-F238E27FC236}">
                      <a16:creationId xmlns:a16="http://schemas.microsoft.com/office/drawing/2014/main" id="{092A56E6-003F-6DBC-899A-4E239FF914E9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4" name="Rectangle 214">
                  <a:extLst>
                    <a:ext uri="{FF2B5EF4-FFF2-40B4-BE49-F238E27FC236}">
                      <a16:creationId xmlns:a16="http://schemas.microsoft.com/office/drawing/2014/main" id="{FF14455F-A572-C0FD-E881-BE7899CA4D5B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5" name="Rectangle 215">
                  <a:extLst>
                    <a:ext uri="{FF2B5EF4-FFF2-40B4-BE49-F238E27FC236}">
                      <a16:creationId xmlns:a16="http://schemas.microsoft.com/office/drawing/2014/main" id="{3B38D014-CCF2-85D1-7EA8-FD18F29BDF66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6" name="Rectangle 216">
                  <a:extLst>
                    <a:ext uri="{FF2B5EF4-FFF2-40B4-BE49-F238E27FC236}">
                      <a16:creationId xmlns:a16="http://schemas.microsoft.com/office/drawing/2014/main" id="{0586FF06-8D33-224A-372F-AEAA7AA5DB8D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7" name="Rectangle 217">
                  <a:extLst>
                    <a:ext uri="{FF2B5EF4-FFF2-40B4-BE49-F238E27FC236}">
                      <a16:creationId xmlns:a16="http://schemas.microsoft.com/office/drawing/2014/main" id="{2CA686D2-9F5B-7B97-96D9-8F0EA6059E8E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8" name="Rectangle 218">
                  <a:extLst>
                    <a:ext uri="{FF2B5EF4-FFF2-40B4-BE49-F238E27FC236}">
                      <a16:creationId xmlns:a16="http://schemas.microsoft.com/office/drawing/2014/main" id="{994017D7-E6D3-1F8D-677E-E68AAAA0F6F6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9" name="Rectangle 219">
                  <a:extLst>
                    <a:ext uri="{FF2B5EF4-FFF2-40B4-BE49-F238E27FC236}">
                      <a16:creationId xmlns:a16="http://schemas.microsoft.com/office/drawing/2014/main" id="{150AC0CA-7E6A-7D5A-1095-FE58653FFC6D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0" name="Rectangle 220">
                  <a:extLst>
                    <a:ext uri="{FF2B5EF4-FFF2-40B4-BE49-F238E27FC236}">
                      <a16:creationId xmlns:a16="http://schemas.microsoft.com/office/drawing/2014/main" id="{42EB7EC2-A748-E0EE-01B9-BF08B1D6B486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1" name="Rectangle 221">
                  <a:extLst>
                    <a:ext uri="{FF2B5EF4-FFF2-40B4-BE49-F238E27FC236}">
                      <a16:creationId xmlns:a16="http://schemas.microsoft.com/office/drawing/2014/main" id="{504C79A4-6FD7-71C8-B4FB-1AE9A36D4D77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2" name="Rectangle 222">
                  <a:extLst>
                    <a:ext uri="{FF2B5EF4-FFF2-40B4-BE49-F238E27FC236}">
                      <a16:creationId xmlns:a16="http://schemas.microsoft.com/office/drawing/2014/main" id="{D9FDBD63-7EF2-A70A-4DC1-4CBF68BF220F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3" name="Rectangle 223">
                  <a:extLst>
                    <a:ext uri="{FF2B5EF4-FFF2-40B4-BE49-F238E27FC236}">
                      <a16:creationId xmlns:a16="http://schemas.microsoft.com/office/drawing/2014/main" id="{5CFEA39D-B22A-4CF5-B825-750BC53E4983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4" name="Rectangle 224">
                  <a:extLst>
                    <a:ext uri="{FF2B5EF4-FFF2-40B4-BE49-F238E27FC236}">
                      <a16:creationId xmlns:a16="http://schemas.microsoft.com/office/drawing/2014/main" id="{18281C06-5FF2-CACA-201D-73E35D66C950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5" name="Rectangle 225">
                  <a:extLst>
                    <a:ext uri="{FF2B5EF4-FFF2-40B4-BE49-F238E27FC236}">
                      <a16:creationId xmlns:a16="http://schemas.microsoft.com/office/drawing/2014/main" id="{F5767382-7D7A-8575-5989-5470B1238A2F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6" name="Rectangle 226">
                  <a:extLst>
                    <a:ext uri="{FF2B5EF4-FFF2-40B4-BE49-F238E27FC236}">
                      <a16:creationId xmlns:a16="http://schemas.microsoft.com/office/drawing/2014/main" id="{1AFE957B-87A5-2A85-60A8-5622763BB3AE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7" name="Rectangle 227">
                  <a:extLst>
                    <a:ext uri="{FF2B5EF4-FFF2-40B4-BE49-F238E27FC236}">
                      <a16:creationId xmlns:a16="http://schemas.microsoft.com/office/drawing/2014/main" id="{0C3AA066-8F29-1CE1-35D5-622628A6B2BD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8" name="Rectangle 228">
                  <a:extLst>
                    <a:ext uri="{FF2B5EF4-FFF2-40B4-BE49-F238E27FC236}">
                      <a16:creationId xmlns:a16="http://schemas.microsoft.com/office/drawing/2014/main" id="{D54EC4EF-F8FE-E535-4EAA-3A2E9B5FDDCD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06C7F898-A76B-7DFB-E6B3-6896BD564714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矩形 7">
              <a:extLst>
                <a:ext uri="{FF2B5EF4-FFF2-40B4-BE49-F238E27FC236}">
                  <a16:creationId xmlns:a16="http://schemas.microsoft.com/office/drawing/2014/main" id="{80A075C2-2C82-0528-97BA-BA981C925A87}"/>
                </a:ext>
              </a:extLst>
            </p:cNvPr>
            <p:cNvSpPr/>
            <p:nvPr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D78CA87-8C43-3734-4B2B-D93FCD3964FD}"/>
                </a:ext>
              </a:extLst>
            </p:cNvPr>
            <p:cNvSpPr/>
            <p:nvPr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4" name="矩形 7">
              <a:extLst>
                <a:ext uri="{FF2B5EF4-FFF2-40B4-BE49-F238E27FC236}">
                  <a16:creationId xmlns:a16="http://schemas.microsoft.com/office/drawing/2014/main" id="{50FB7F9E-ADD6-08A7-7B57-4E8AB66C7AAF}"/>
                </a:ext>
              </a:extLst>
            </p:cNvPr>
            <p:cNvSpPr/>
            <p:nvPr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E4F8EAF-64AE-4714-DB6E-72FA8258ADB1}"/>
                </a:ext>
              </a:extLst>
            </p:cNvPr>
            <p:cNvSpPr/>
            <p:nvPr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6" name="文本框 107">
              <a:extLst>
                <a:ext uri="{FF2B5EF4-FFF2-40B4-BE49-F238E27FC236}">
                  <a16:creationId xmlns:a16="http://schemas.microsoft.com/office/drawing/2014/main" id="{A8AE681D-683C-2E25-959B-89B9356F2DA3}"/>
                </a:ext>
              </a:extLst>
            </p:cNvPr>
            <p:cNvSpPr txBox="1"/>
            <p:nvPr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+mn-ea"/>
                <a:cs typeface="阿里巴巴普惠体 B" panose="00020600040101010101" pitchFamily="18" charset="-122"/>
              </a:endParaRPr>
            </a:p>
          </p:txBody>
        </p:sp>
        <p:sp>
          <p:nvSpPr>
            <p:cNvPr id="17" name="矩形 7">
              <a:extLst>
                <a:ext uri="{FF2B5EF4-FFF2-40B4-BE49-F238E27FC236}">
                  <a16:creationId xmlns:a16="http://schemas.microsoft.com/office/drawing/2014/main" id="{7439F813-6D10-A714-48E0-845E53828DF5}"/>
                </a:ext>
              </a:extLst>
            </p:cNvPr>
            <p:cNvSpPr/>
            <p:nvPr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101" name="文本框 109">
            <a:extLst>
              <a:ext uri="{FF2B5EF4-FFF2-40B4-BE49-F238E27FC236}">
                <a16:creationId xmlns:a16="http://schemas.microsoft.com/office/drawing/2014/main" id="{FD4ACB67-CB24-79D7-9950-DEC86FEBEBF5}"/>
              </a:ext>
            </a:extLst>
          </p:cNvPr>
          <p:cNvSpPr txBox="1"/>
          <p:nvPr/>
        </p:nvSpPr>
        <p:spPr>
          <a:xfrm>
            <a:off x="372233" y="363350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n-ea"/>
            </a:endParaRPr>
          </a:p>
        </p:txBody>
      </p:sp>
      <p:pic>
        <p:nvPicPr>
          <p:cNvPr id="102" name="图片 101">
            <a:extLst>
              <a:ext uri="{FF2B5EF4-FFF2-40B4-BE49-F238E27FC236}">
                <a16:creationId xmlns:a16="http://schemas.microsoft.com/office/drawing/2014/main" id="{6BEFB037-37B5-2E60-65FC-34B5991FC3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8121" y="1015092"/>
            <a:ext cx="1821910" cy="1696198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  <a:headEnd/>
            <a:tailEnd/>
          </a:ln>
        </p:spPr>
      </p:pic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B121D243-7DA0-A607-CAFB-B35A9A51DDF7}"/>
              </a:ext>
            </a:extLst>
          </p:cNvPr>
          <p:cNvGrpSpPr/>
          <p:nvPr/>
        </p:nvGrpSpPr>
        <p:grpSpPr>
          <a:xfrm>
            <a:off x="5913020" y="1609654"/>
            <a:ext cx="138195" cy="138195"/>
            <a:chOff x="5695413" y="1320428"/>
            <a:chExt cx="138195" cy="138195"/>
          </a:xfrm>
        </p:grpSpPr>
        <p:sp>
          <p:nvSpPr>
            <p:cNvPr id="105" name="Teardrop 15">
              <a:extLst>
                <a:ext uri="{FF2B5EF4-FFF2-40B4-BE49-F238E27FC236}">
                  <a16:creationId xmlns:a16="http://schemas.microsoft.com/office/drawing/2014/main" id="{F2C7BB82-11F9-105A-6C9A-46F888B72376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6" name="Oval 16">
              <a:extLst>
                <a:ext uri="{FF2B5EF4-FFF2-40B4-BE49-F238E27FC236}">
                  <a16:creationId xmlns:a16="http://schemas.microsoft.com/office/drawing/2014/main" id="{1ABF0BFF-2344-AAD8-2E7B-74E4DA1DB434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07" name="文本框 132">
            <a:extLst>
              <a:ext uri="{FF2B5EF4-FFF2-40B4-BE49-F238E27FC236}">
                <a16:creationId xmlns:a16="http://schemas.microsoft.com/office/drawing/2014/main" id="{881FAE24-F9B2-2872-EBAA-AD66232FB0F6}"/>
              </a:ext>
            </a:extLst>
          </p:cNvPr>
          <p:cNvSpPr txBox="1"/>
          <p:nvPr/>
        </p:nvSpPr>
        <p:spPr>
          <a:xfrm>
            <a:off x="5804915" y="914351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Daisy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n-ea"/>
            </a:endParaRPr>
          </a:p>
        </p:txBody>
      </p:sp>
      <p:sp>
        <p:nvSpPr>
          <p:cNvPr id="108" name="文本框 134">
            <a:extLst>
              <a:ext uri="{FF2B5EF4-FFF2-40B4-BE49-F238E27FC236}">
                <a16:creationId xmlns:a16="http://schemas.microsoft.com/office/drawing/2014/main" id="{FFFC5E6D-4A59-21B8-CDF1-984A46A28DCB}"/>
              </a:ext>
            </a:extLst>
          </p:cNvPr>
          <p:cNvSpPr txBox="1"/>
          <p:nvPr/>
        </p:nvSpPr>
        <p:spPr>
          <a:xfrm>
            <a:off x="6136222" y="1487662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微软模板认证</a:t>
            </a:r>
          </a:p>
        </p:txBody>
      </p:sp>
      <p:sp>
        <p:nvSpPr>
          <p:cNvPr id="109" name="文本框 138">
            <a:extLst>
              <a:ext uri="{FF2B5EF4-FFF2-40B4-BE49-F238E27FC236}">
                <a16:creationId xmlns:a16="http://schemas.microsoft.com/office/drawing/2014/main" id="{B69EA540-70A7-9380-F0B6-FAD819D166C4}"/>
              </a:ext>
            </a:extLst>
          </p:cNvPr>
          <p:cNvSpPr txBox="1"/>
          <p:nvPr/>
        </p:nvSpPr>
        <p:spPr>
          <a:xfrm>
            <a:off x="3071696" y="2930938"/>
            <a:ext cx="24211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spc="100" dirty="0">
                <a:solidFill>
                  <a:srgbClr val="00FFFF"/>
                </a:solidFill>
                <a:latin typeface="+mn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n-ea"/>
              </a:rPr>
              <a:t>daisylovecooly</a:t>
            </a:r>
            <a:endParaRPr lang="zh-CN" altLang="en-US" sz="1400" spc="100" dirty="0">
              <a:solidFill>
                <a:srgbClr val="00FFFF"/>
              </a:solidFill>
              <a:latin typeface="+mn-ea"/>
            </a:endParaRPr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1AB92AFC-9801-AE44-490E-F9045E66AD32}"/>
              </a:ext>
            </a:extLst>
          </p:cNvPr>
          <p:cNvGrpSpPr/>
          <p:nvPr/>
        </p:nvGrpSpPr>
        <p:grpSpPr>
          <a:xfrm>
            <a:off x="3124474" y="912273"/>
            <a:ext cx="170501" cy="202696"/>
            <a:chOff x="3124474" y="880078"/>
            <a:chExt cx="170501" cy="202696"/>
          </a:xfrm>
        </p:grpSpPr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196C11E4-804D-B766-FB43-274E229381C3}"/>
                </a:ext>
              </a:extLst>
            </p:cNvPr>
            <p:cNvCxnSpPr/>
            <p:nvPr/>
          </p:nvCxnSpPr>
          <p:spPr>
            <a:xfrm flipH="1">
              <a:off x="3124474" y="880078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C2B61455-4F11-7E95-B038-70A10F0B6D0A}"/>
                </a:ext>
              </a:extLst>
            </p:cNvPr>
            <p:cNvCxnSpPr/>
            <p:nvPr/>
          </p:nvCxnSpPr>
          <p:spPr>
            <a:xfrm rot="5400000" flipH="1">
              <a:off x="3039224" y="997524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CC0C794C-7A1F-835C-E878-914AF6664BAC}"/>
              </a:ext>
            </a:extLst>
          </p:cNvPr>
          <p:cNvGrpSpPr/>
          <p:nvPr/>
        </p:nvGrpSpPr>
        <p:grpSpPr>
          <a:xfrm flipH="1">
            <a:off x="4983813" y="3495917"/>
            <a:ext cx="170501" cy="276484"/>
            <a:chOff x="2968869" y="10878820"/>
            <a:chExt cx="276484" cy="276484"/>
          </a:xfrm>
        </p:grpSpPr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DEC9840B-E26F-2770-E56C-B03906ACC9B6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31C7F7A1-022D-1464-5C45-3BBDD3857321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26C0A172-C20E-0C03-4C39-C2C2F707A6B9}"/>
              </a:ext>
            </a:extLst>
          </p:cNvPr>
          <p:cNvGrpSpPr/>
          <p:nvPr/>
        </p:nvGrpSpPr>
        <p:grpSpPr>
          <a:xfrm flipH="1" flipV="1">
            <a:off x="4956332" y="2610301"/>
            <a:ext cx="170501" cy="276484"/>
            <a:chOff x="2968869" y="10878820"/>
            <a:chExt cx="276484" cy="276484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90582FD5-6765-D3EA-BAC5-5978D90A827B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DD736B73-134E-D36E-EE8B-F5E968B5928A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06DACE47-8A7F-EB23-13B6-E54B69912624}"/>
              </a:ext>
            </a:extLst>
          </p:cNvPr>
          <p:cNvGrpSpPr/>
          <p:nvPr/>
        </p:nvGrpSpPr>
        <p:grpSpPr>
          <a:xfrm flipV="1">
            <a:off x="3124474" y="2577891"/>
            <a:ext cx="170501" cy="276484"/>
            <a:chOff x="2968869" y="10878820"/>
            <a:chExt cx="276484" cy="276484"/>
          </a:xfrm>
        </p:grpSpPr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307BEB7A-751B-6B99-6250-653778C5004D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9CACF19B-BE80-B2EC-81F0-B490BFD5B163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84DC50CA-0B13-A518-E0F0-907A3EDB1E9A}"/>
              </a:ext>
            </a:extLst>
          </p:cNvPr>
          <p:cNvGrpSpPr/>
          <p:nvPr/>
        </p:nvGrpSpPr>
        <p:grpSpPr>
          <a:xfrm rot="5400000">
            <a:off x="5007743" y="957838"/>
            <a:ext cx="170501" cy="79374"/>
            <a:chOff x="5723516" y="-3484706"/>
            <a:chExt cx="170501" cy="79374"/>
          </a:xfrm>
        </p:grpSpPr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B62B3E94-FA97-888A-D8C2-A3C0C7308D54}"/>
                </a:ext>
              </a:extLst>
            </p:cNvPr>
            <p:cNvCxnSpPr/>
            <p:nvPr/>
          </p:nvCxnSpPr>
          <p:spPr>
            <a:xfrm flipH="1">
              <a:off x="5723516" y="-3484706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6847DB03-88DA-4B69-5C99-55C5B637B4A9}"/>
                </a:ext>
              </a:extLst>
            </p:cNvPr>
            <p:cNvCxnSpPr/>
            <p:nvPr/>
          </p:nvCxnSpPr>
          <p:spPr>
            <a:xfrm rot="5400000" flipH="1">
              <a:off x="5683829" y="-3445019"/>
              <a:ext cx="7937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0FE4D9CD-D968-FA78-570A-5C5C28904B7C}"/>
              </a:ext>
            </a:extLst>
          </p:cNvPr>
          <p:cNvGrpSpPr/>
          <p:nvPr/>
        </p:nvGrpSpPr>
        <p:grpSpPr>
          <a:xfrm flipV="1">
            <a:off x="3151761" y="5353652"/>
            <a:ext cx="170501" cy="128713"/>
            <a:chOff x="2968869" y="10878820"/>
            <a:chExt cx="276484" cy="276484"/>
          </a:xfrm>
        </p:grpSpPr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8D98DA9B-C294-828D-9764-A7E3D6261303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9CF5D386-7229-0AED-8108-22C0E063E478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B75105FB-BCB6-65AD-0560-8B51A81F1014}"/>
              </a:ext>
            </a:extLst>
          </p:cNvPr>
          <p:cNvGrpSpPr/>
          <p:nvPr/>
        </p:nvGrpSpPr>
        <p:grpSpPr>
          <a:xfrm rot="5400000" flipV="1">
            <a:off x="3129221" y="3523917"/>
            <a:ext cx="170501" cy="128713"/>
            <a:chOff x="2968869" y="10878820"/>
            <a:chExt cx="276484" cy="276484"/>
          </a:xfrm>
        </p:grpSpPr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7BA19AAC-2BB1-6B47-37A2-6AD500AC5EE3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B53BD9C7-24EC-2FD3-C69F-C44A4F7A9F36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C0066A27-AAD5-08EC-01A9-DB008F843345}"/>
              </a:ext>
            </a:extLst>
          </p:cNvPr>
          <p:cNvGrpSpPr/>
          <p:nvPr/>
        </p:nvGrpSpPr>
        <p:grpSpPr>
          <a:xfrm rot="10800000">
            <a:off x="4975162" y="5363082"/>
            <a:ext cx="170501" cy="128713"/>
            <a:chOff x="2968869" y="10878820"/>
            <a:chExt cx="276484" cy="276484"/>
          </a:xfrm>
        </p:grpSpPr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87017783-2F7F-6701-7374-D9E219105D74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9F29D4B9-84B3-D915-80DA-270CEB0A59D4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2E995000-4BE4-8264-6D25-9F9055ED218F}"/>
              </a:ext>
            </a:extLst>
          </p:cNvPr>
          <p:cNvGrpSpPr/>
          <p:nvPr/>
        </p:nvGrpSpPr>
        <p:grpSpPr>
          <a:xfrm>
            <a:off x="5935042" y="1928526"/>
            <a:ext cx="138195" cy="138195"/>
            <a:chOff x="5695413" y="1320428"/>
            <a:chExt cx="138195" cy="138195"/>
          </a:xfrm>
        </p:grpSpPr>
        <p:sp>
          <p:nvSpPr>
            <p:cNvPr id="136" name="Teardrop 15">
              <a:extLst>
                <a:ext uri="{FF2B5EF4-FFF2-40B4-BE49-F238E27FC236}">
                  <a16:creationId xmlns:a16="http://schemas.microsoft.com/office/drawing/2014/main" id="{37C8DBBC-FD19-8E30-20A4-7DA0B64820D4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7" name="Oval 16">
              <a:extLst>
                <a:ext uri="{FF2B5EF4-FFF2-40B4-BE49-F238E27FC236}">
                  <a16:creationId xmlns:a16="http://schemas.microsoft.com/office/drawing/2014/main" id="{67BCD9ED-6602-D2FF-D235-E172AC051600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38" name="文本框 134">
            <a:extLst>
              <a:ext uri="{FF2B5EF4-FFF2-40B4-BE49-F238E27FC236}">
                <a16:creationId xmlns:a16="http://schemas.microsoft.com/office/drawing/2014/main" id="{11C4A45A-C0A6-CCD2-0D80-4001EDAD3720}"/>
              </a:ext>
            </a:extLst>
          </p:cNvPr>
          <p:cNvSpPr txBox="1"/>
          <p:nvPr/>
        </p:nvSpPr>
        <p:spPr>
          <a:xfrm>
            <a:off x="6114894" y="1826549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艾迪鹅实战班学员</a:t>
            </a: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A789109B-5680-AA1E-F68B-FE72938CD232}"/>
              </a:ext>
            </a:extLst>
          </p:cNvPr>
          <p:cNvGrpSpPr/>
          <p:nvPr/>
        </p:nvGrpSpPr>
        <p:grpSpPr>
          <a:xfrm>
            <a:off x="5947296" y="2294283"/>
            <a:ext cx="138195" cy="138195"/>
            <a:chOff x="5695413" y="1320428"/>
            <a:chExt cx="138195" cy="138195"/>
          </a:xfrm>
        </p:grpSpPr>
        <p:sp>
          <p:nvSpPr>
            <p:cNvPr id="140" name="Teardrop 15">
              <a:extLst>
                <a:ext uri="{FF2B5EF4-FFF2-40B4-BE49-F238E27FC236}">
                  <a16:creationId xmlns:a16="http://schemas.microsoft.com/office/drawing/2014/main" id="{C86B605D-FF9C-D5B9-04D9-0CE81B5D534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1" name="Oval 16">
              <a:extLst>
                <a:ext uri="{FF2B5EF4-FFF2-40B4-BE49-F238E27FC236}">
                  <a16:creationId xmlns:a16="http://schemas.microsoft.com/office/drawing/2014/main" id="{FDC6CD49-CC03-7F75-6128-A035F673C16C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42" name="文本框 134">
            <a:extLst>
              <a:ext uri="{FF2B5EF4-FFF2-40B4-BE49-F238E27FC236}">
                <a16:creationId xmlns:a16="http://schemas.microsoft.com/office/drawing/2014/main" id="{137B7A90-E66D-1158-4D8F-AB3844A849BA}"/>
              </a:ext>
            </a:extLst>
          </p:cNvPr>
          <p:cNvSpPr txBox="1"/>
          <p:nvPr/>
        </p:nvSpPr>
        <p:spPr>
          <a:xfrm>
            <a:off x="6111529" y="2177778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一位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爱好者</a:t>
            </a:r>
          </a:p>
        </p:txBody>
      </p:sp>
    </p:spTree>
    <p:extLst>
      <p:ext uri="{BB962C8B-B14F-4D97-AF65-F5344CB8AC3E}">
        <p14:creationId xmlns:p14="http://schemas.microsoft.com/office/powerpoint/2010/main" val="2555226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6102" y="2185628"/>
            <a:ext cx="22797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daisy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67023" y="2677100"/>
            <a:ext cx="2524351" cy="810508"/>
            <a:chOff x="4667023" y="2677100"/>
            <a:chExt cx="2524351" cy="810508"/>
          </a:xfrm>
        </p:grpSpPr>
        <p:sp>
          <p:nvSpPr>
            <p:cNvPr id="11" name="椭圆 10"/>
            <p:cNvSpPr/>
            <p:nvPr/>
          </p:nvSpPr>
          <p:spPr>
            <a:xfrm>
              <a:off x="4667023" y="2746841"/>
              <a:ext cx="704769" cy="704769"/>
            </a:xfrm>
            <a:prstGeom prst="ellipse">
              <a:avLst/>
            </a:prstGeom>
            <a:gradFill>
              <a:gsLst>
                <a:gs pos="50000">
                  <a:schemeClr val="accent2">
                    <a:alpha val="85000"/>
                  </a:schemeClr>
                </a:gs>
                <a:gs pos="0">
                  <a:schemeClr val="accent2"/>
                </a:gs>
                <a:gs pos="100000">
                  <a:schemeClr val="accent2">
                    <a:alpha val="3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n-ea"/>
                </a:rPr>
                <a:t>01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371792" y="2677100"/>
              <a:ext cx="1810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accent2"/>
                  </a:solidFill>
                  <a:latin typeface="+mn-ea"/>
                </a:rPr>
                <a:t>工作业绩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81318" y="3149054"/>
              <a:ext cx="1810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kern="100" dirty="0">
                  <a:latin typeface="+mn-ea"/>
                  <a:cs typeface="Times New Roman" panose="02020603050405020304" pitchFamily="18" charset="0"/>
                </a:rPr>
                <a:t>Achievement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05498" y="2677100"/>
            <a:ext cx="2524351" cy="810508"/>
            <a:chOff x="4647973" y="2305625"/>
            <a:chExt cx="2524351" cy="810508"/>
          </a:xfrm>
        </p:grpSpPr>
        <p:sp>
          <p:nvSpPr>
            <p:cNvPr id="21" name="椭圆 20"/>
            <p:cNvSpPr/>
            <p:nvPr/>
          </p:nvSpPr>
          <p:spPr>
            <a:xfrm>
              <a:off x="4647973" y="2375366"/>
              <a:ext cx="704769" cy="704769"/>
            </a:xfrm>
            <a:prstGeom prst="ellipse">
              <a:avLst/>
            </a:prstGeom>
            <a:gradFill>
              <a:gsLst>
                <a:gs pos="49500">
                  <a:schemeClr val="accent2">
                    <a:alpha val="85000"/>
                  </a:schemeClr>
                </a:gs>
                <a:gs pos="0">
                  <a:schemeClr val="accent2"/>
                </a:gs>
                <a:gs pos="99000">
                  <a:schemeClr val="accent2">
                    <a:alpha val="37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n-ea"/>
                </a:rPr>
                <a:t>02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352742" y="2305625"/>
              <a:ext cx="1810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accent2"/>
                  </a:solidFill>
                  <a:latin typeface="+mn-ea"/>
                </a:rPr>
                <a:t>亮点经验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62268" y="2777579"/>
              <a:ext cx="1810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kern="100" dirty="0">
                  <a:latin typeface="+mn-ea"/>
                  <a:cs typeface="Times New Roman" panose="02020603050405020304" pitchFamily="18" charset="0"/>
                </a:rPr>
                <a:t>Experience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67023" y="4124900"/>
            <a:ext cx="2524351" cy="810508"/>
            <a:chOff x="4647973" y="2305625"/>
            <a:chExt cx="2524351" cy="810508"/>
          </a:xfrm>
        </p:grpSpPr>
        <p:sp>
          <p:nvSpPr>
            <p:cNvPr id="27" name="椭圆 26"/>
            <p:cNvSpPr/>
            <p:nvPr/>
          </p:nvSpPr>
          <p:spPr>
            <a:xfrm>
              <a:off x="4647973" y="2375366"/>
              <a:ext cx="704769" cy="704769"/>
            </a:xfrm>
            <a:prstGeom prst="ellipse">
              <a:avLst/>
            </a:prstGeom>
            <a:gradFill>
              <a:gsLst>
                <a:gs pos="50000">
                  <a:schemeClr val="accent2">
                    <a:alpha val="85000"/>
                  </a:schemeClr>
                </a:gs>
                <a:gs pos="0">
                  <a:schemeClr val="accent2"/>
                </a:gs>
                <a:gs pos="100000">
                  <a:schemeClr val="accent2">
                    <a:alpha val="3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n-ea"/>
                </a:rPr>
                <a:t>03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352742" y="2305625"/>
              <a:ext cx="1810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accent2"/>
                  </a:solidFill>
                  <a:latin typeface="+mn-ea"/>
                </a:rPr>
                <a:t>问题分析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62268" y="2777579"/>
              <a:ext cx="1810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kern="100" dirty="0">
                  <a:latin typeface="+mn-ea"/>
                  <a:cs typeface="Times New Roman" panose="02020603050405020304" pitchFamily="18" charset="0"/>
                </a:rPr>
                <a:t>Analysis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05498" y="4124900"/>
            <a:ext cx="2524351" cy="810508"/>
            <a:chOff x="4647973" y="2305625"/>
            <a:chExt cx="2524351" cy="810508"/>
          </a:xfrm>
        </p:grpSpPr>
        <p:sp>
          <p:nvSpPr>
            <p:cNvPr id="33" name="椭圆 32"/>
            <p:cNvSpPr/>
            <p:nvPr/>
          </p:nvSpPr>
          <p:spPr>
            <a:xfrm>
              <a:off x="4647973" y="2375366"/>
              <a:ext cx="704769" cy="704769"/>
            </a:xfrm>
            <a:prstGeom prst="ellipse">
              <a:avLst/>
            </a:prstGeom>
            <a:gradFill>
              <a:gsLst>
                <a:gs pos="49500">
                  <a:schemeClr val="accent2">
                    <a:alpha val="85000"/>
                  </a:schemeClr>
                </a:gs>
                <a:gs pos="0">
                  <a:schemeClr val="accent2"/>
                </a:gs>
                <a:gs pos="99000">
                  <a:schemeClr val="accent2">
                    <a:alpha val="37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n-ea"/>
                </a:rPr>
                <a:t>04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352742" y="2305625"/>
              <a:ext cx="1810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accent2"/>
                  </a:solidFill>
                  <a:latin typeface="+mn-ea"/>
                </a:rPr>
                <a:t>未来规划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362268" y="2777579"/>
              <a:ext cx="1810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kern="100" dirty="0">
                  <a:latin typeface="+mn-ea"/>
                  <a:cs typeface="Times New Roman" panose="02020603050405020304" pitchFamily="18" charset="0"/>
                </a:rPr>
                <a:t>Future Plan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75783" y="807517"/>
            <a:ext cx="3224893" cy="1480206"/>
            <a:chOff x="5675783" y="807517"/>
            <a:chExt cx="3224893" cy="1480206"/>
          </a:xfrm>
        </p:grpSpPr>
        <p:sp>
          <p:nvSpPr>
            <p:cNvPr id="8" name="文本框 7"/>
            <p:cNvSpPr txBox="1"/>
            <p:nvPr/>
          </p:nvSpPr>
          <p:spPr>
            <a:xfrm>
              <a:off x="6420918" y="1979946"/>
              <a:ext cx="18136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latin typeface="+mj-ea"/>
                  <a:ea typeface="+mj-ea"/>
                </a:rPr>
                <a:t>CONTENTS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75783" y="807517"/>
              <a:ext cx="3224893" cy="1323439"/>
              <a:chOff x="5675783" y="807517"/>
              <a:chExt cx="3224893" cy="132343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675783" y="807517"/>
                <a:ext cx="322489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000" dirty="0">
                    <a:latin typeface="+mj-ea"/>
                    <a:ea typeface="+mj-ea"/>
                  </a:rPr>
                  <a:t>目录</a:t>
                </a: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 rot="10800000" flipH="1">
                <a:off x="6096000" y="1721069"/>
                <a:ext cx="550638" cy="280845"/>
                <a:chOff x="464457" y="-1944914"/>
                <a:chExt cx="550638" cy="280845"/>
              </a:xfrm>
              <a:gradFill>
                <a:gsLst>
                  <a:gs pos="0">
                    <a:schemeClr val="accent2"/>
                  </a:gs>
                  <a:gs pos="90000">
                    <a:schemeClr val="accent2">
                      <a:alpha val="0"/>
                    </a:schemeClr>
                  </a:gs>
                </a:gsLst>
                <a:lin ang="2700000" scaled="1"/>
              </a:gradFill>
            </p:grpSpPr>
            <p:sp>
              <p:nvSpPr>
                <p:cNvPr id="3" name="椭圆 2"/>
                <p:cNvSpPr/>
                <p:nvPr/>
              </p:nvSpPr>
              <p:spPr>
                <a:xfrm>
                  <a:off x="464457" y="-1944914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" name="椭圆 3"/>
                <p:cNvSpPr/>
                <p:nvPr/>
              </p:nvSpPr>
              <p:spPr>
                <a:xfrm>
                  <a:off x="565441" y="-1944914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666424" y="-1944914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767408" y="-1944914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68392" y="-1944914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969376" y="-1944914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464457" y="-1866539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565441" y="-1866539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666424" y="-1866539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767408" y="-1866539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868392" y="-1866539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969376" y="-1866539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464457" y="-1788163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565441" y="-1788163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666424" y="-1788163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767408" y="-1788163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868392" y="-1788163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969376" y="-1788163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464457" y="-1709788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565441" y="-1709788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666424" y="-1709788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767408" y="-1709788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868392" y="-1709788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969376" y="-1709788"/>
                  <a:ext cx="45719" cy="45719"/>
                </a:xfrm>
                <a:prstGeom prst="ellipse">
                  <a:avLst/>
                </a:prstGeom>
                <a:grpFill/>
                <a:ln w="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3EBA282F-7260-4EB0-479F-3E49957B572D}"/>
              </a:ext>
            </a:extLst>
          </p:cNvPr>
          <p:cNvSpPr txBox="1"/>
          <p:nvPr/>
        </p:nvSpPr>
        <p:spPr>
          <a:xfrm>
            <a:off x="2821705" y="1669585"/>
            <a:ext cx="7788237" cy="4251503"/>
          </a:xfrm>
          <a:custGeom>
            <a:avLst/>
            <a:gdLst/>
            <a:ahLst/>
            <a:cxnLst/>
            <a:rect l="l" t="t" r="r" b="b"/>
            <a:pathLst>
              <a:path w="7454236" h="4251503">
                <a:moveTo>
                  <a:pt x="1062876" y="0"/>
                </a:moveTo>
                <a:lnTo>
                  <a:pt x="1537002" y="0"/>
                </a:lnTo>
                <a:lnTo>
                  <a:pt x="1537002" y="983405"/>
                </a:lnTo>
                <a:lnTo>
                  <a:pt x="7454236" y="983405"/>
                </a:lnTo>
                <a:lnTo>
                  <a:pt x="7454236" y="2628350"/>
                </a:lnTo>
                <a:lnTo>
                  <a:pt x="6776895" y="3305691"/>
                </a:lnTo>
                <a:lnTo>
                  <a:pt x="1537002" y="3305691"/>
                </a:lnTo>
                <a:lnTo>
                  <a:pt x="1537002" y="4251503"/>
                </a:lnTo>
                <a:lnTo>
                  <a:pt x="880520" y="4251503"/>
                </a:lnTo>
                <a:lnTo>
                  <a:pt x="880520" y="765896"/>
                </a:lnTo>
                <a:lnTo>
                  <a:pt x="0" y="1271283"/>
                </a:lnTo>
                <a:lnTo>
                  <a:pt x="5210" y="61480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1000" dirty="0">
              <a:ln>
                <a:solidFill>
                  <a:schemeClr val="accent2"/>
                </a:solidFill>
              </a:ln>
              <a:noFill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8D695C6-097D-5856-3BEB-3A55C0B860F3}"/>
              </a:ext>
            </a:extLst>
          </p:cNvPr>
          <p:cNvGrpSpPr/>
          <p:nvPr/>
        </p:nvGrpSpPr>
        <p:grpSpPr>
          <a:xfrm>
            <a:off x="4570817" y="3044000"/>
            <a:ext cx="5575850" cy="1551049"/>
            <a:chOff x="3621768" y="2601010"/>
            <a:chExt cx="5575850" cy="1551049"/>
          </a:xfrm>
        </p:grpSpPr>
        <p:sp>
          <p:nvSpPr>
            <p:cNvPr id="35" name="文本框 39">
              <a:extLst>
                <a:ext uri="{FF2B5EF4-FFF2-40B4-BE49-F238E27FC236}">
                  <a16:creationId xmlns:a16="http://schemas.microsoft.com/office/drawing/2014/main" id="{6D211549-0F82-A325-75E6-5E68EAC80DD6}"/>
                </a:ext>
              </a:extLst>
            </p:cNvPr>
            <p:cNvSpPr txBox="1"/>
            <p:nvPr/>
          </p:nvSpPr>
          <p:spPr>
            <a:xfrm>
              <a:off x="3621768" y="2601010"/>
              <a:ext cx="5575850" cy="12311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kumimoji="1" lang="zh-CN" altLang="en-US" sz="8000" dirty="0">
                  <a:solidFill>
                    <a:schemeClr val="accent2"/>
                  </a:solidFill>
                  <a:latin typeface="+mj-ea"/>
                  <a:ea typeface="+mj-ea"/>
                </a:rPr>
                <a:t>工作业绩</a:t>
              </a:r>
            </a:p>
          </p:txBody>
        </p:sp>
        <p:sp>
          <p:nvSpPr>
            <p:cNvPr id="36" name="文本框 40">
              <a:extLst>
                <a:ext uri="{FF2B5EF4-FFF2-40B4-BE49-F238E27FC236}">
                  <a16:creationId xmlns:a16="http://schemas.microsoft.com/office/drawing/2014/main" id="{87A2259A-FCF8-5798-5B19-FC2F7C9B61C8}"/>
                </a:ext>
              </a:extLst>
            </p:cNvPr>
            <p:cNvSpPr txBox="1"/>
            <p:nvPr/>
          </p:nvSpPr>
          <p:spPr>
            <a:xfrm>
              <a:off x="3650796" y="3782727"/>
              <a:ext cx="544483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2400" kern="100" dirty="0">
                  <a:solidFill>
                    <a:schemeClr val="accent2"/>
                  </a:solidFill>
                  <a:latin typeface="+mn-ea"/>
                  <a:cs typeface="Times New Roman" panose="02020603050405020304" pitchFamily="18" charset="0"/>
                </a:rPr>
                <a:t>Achievement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图片 1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6" r="3555" b="3472"/>
          <a:stretch>
            <a:fillRect/>
          </a:stretch>
        </p:blipFill>
        <p:spPr>
          <a:xfrm>
            <a:off x="7410183" y="1135197"/>
            <a:ext cx="3847460" cy="5067300"/>
          </a:xfrm>
          <a:custGeom>
            <a:avLst/>
            <a:gdLst>
              <a:gd name="connsiteX0" fmla="*/ 3199022 w 4572000"/>
              <a:gd name="connsiteY0" fmla="*/ 5756457 h 6858000"/>
              <a:gd name="connsiteX1" fmla="*/ 4572000 w 4572000"/>
              <a:gd name="connsiteY1" fmla="*/ 5756457 h 6858000"/>
              <a:gd name="connsiteX2" fmla="*/ 4572000 w 4572000"/>
              <a:gd name="connsiteY2" fmla="*/ 6858000 h 6858000"/>
              <a:gd name="connsiteX3" fmla="*/ 3199022 w 4572000"/>
              <a:gd name="connsiteY3" fmla="*/ 6858000 h 6858000"/>
              <a:gd name="connsiteX4" fmla="*/ 1373817 w 4572000"/>
              <a:gd name="connsiteY4" fmla="*/ 5756457 h 6858000"/>
              <a:gd name="connsiteX5" fmla="*/ 3153303 w 4572000"/>
              <a:gd name="connsiteY5" fmla="*/ 5756457 h 6858000"/>
              <a:gd name="connsiteX6" fmla="*/ 3153303 w 4572000"/>
              <a:gd name="connsiteY6" fmla="*/ 6858000 h 6858000"/>
              <a:gd name="connsiteX7" fmla="*/ 1373817 w 4572000"/>
              <a:gd name="connsiteY7" fmla="*/ 6858000 h 6858000"/>
              <a:gd name="connsiteX8" fmla="*/ 0 w 4572000"/>
              <a:gd name="connsiteY8" fmla="*/ 5756457 h 6858000"/>
              <a:gd name="connsiteX9" fmla="*/ 1328098 w 4572000"/>
              <a:gd name="connsiteY9" fmla="*/ 5756457 h 6858000"/>
              <a:gd name="connsiteX10" fmla="*/ 1328098 w 4572000"/>
              <a:gd name="connsiteY10" fmla="*/ 6858000 h 6858000"/>
              <a:gd name="connsiteX11" fmla="*/ 0 w 4572000"/>
              <a:gd name="connsiteY11" fmla="*/ 6858000 h 6858000"/>
              <a:gd name="connsiteX12" fmla="*/ 1373817 w 4572000"/>
              <a:gd name="connsiteY12" fmla="*/ 4354617 h 6858000"/>
              <a:gd name="connsiteX13" fmla="*/ 4572000 w 4572000"/>
              <a:gd name="connsiteY13" fmla="*/ 4354617 h 6858000"/>
              <a:gd name="connsiteX14" fmla="*/ 4572000 w 4572000"/>
              <a:gd name="connsiteY14" fmla="*/ 5710738 h 6858000"/>
              <a:gd name="connsiteX15" fmla="*/ 3199022 w 4572000"/>
              <a:gd name="connsiteY15" fmla="*/ 5710738 h 6858000"/>
              <a:gd name="connsiteX16" fmla="*/ 3199022 w 4572000"/>
              <a:gd name="connsiteY16" fmla="*/ 4354618 h 6858000"/>
              <a:gd name="connsiteX17" fmla="*/ 3153303 w 4572000"/>
              <a:gd name="connsiteY17" fmla="*/ 4354618 h 6858000"/>
              <a:gd name="connsiteX18" fmla="*/ 3153303 w 4572000"/>
              <a:gd name="connsiteY18" fmla="*/ 5710738 h 6858000"/>
              <a:gd name="connsiteX19" fmla="*/ 1373817 w 4572000"/>
              <a:gd name="connsiteY19" fmla="*/ 5710738 h 6858000"/>
              <a:gd name="connsiteX20" fmla="*/ 0 w 4572000"/>
              <a:gd name="connsiteY20" fmla="*/ 4354617 h 6858000"/>
              <a:gd name="connsiteX21" fmla="*/ 1328098 w 4572000"/>
              <a:gd name="connsiteY21" fmla="*/ 4354617 h 6858000"/>
              <a:gd name="connsiteX22" fmla="*/ 1328098 w 4572000"/>
              <a:gd name="connsiteY22" fmla="*/ 5710738 h 6858000"/>
              <a:gd name="connsiteX23" fmla="*/ 0 w 4572000"/>
              <a:gd name="connsiteY23" fmla="*/ 5710738 h 6858000"/>
              <a:gd name="connsiteX24" fmla="*/ 1373817 w 4572000"/>
              <a:gd name="connsiteY24" fmla="*/ 2952776 h 6858000"/>
              <a:gd name="connsiteX25" fmla="*/ 4572000 w 4572000"/>
              <a:gd name="connsiteY25" fmla="*/ 2952776 h 6858000"/>
              <a:gd name="connsiteX26" fmla="*/ 4572000 w 4572000"/>
              <a:gd name="connsiteY26" fmla="*/ 4308898 h 6858000"/>
              <a:gd name="connsiteX27" fmla="*/ 1373817 w 4572000"/>
              <a:gd name="connsiteY27" fmla="*/ 4308898 h 6858000"/>
              <a:gd name="connsiteX28" fmla="*/ 0 w 4572000"/>
              <a:gd name="connsiteY28" fmla="*/ 2952776 h 6858000"/>
              <a:gd name="connsiteX29" fmla="*/ 1328098 w 4572000"/>
              <a:gd name="connsiteY29" fmla="*/ 2952776 h 6858000"/>
              <a:gd name="connsiteX30" fmla="*/ 1328098 w 4572000"/>
              <a:gd name="connsiteY30" fmla="*/ 4308898 h 6858000"/>
              <a:gd name="connsiteX31" fmla="*/ 0 w 4572000"/>
              <a:gd name="connsiteY31" fmla="*/ 4308898 h 6858000"/>
              <a:gd name="connsiteX32" fmla="*/ 3176164 w 4572000"/>
              <a:gd name="connsiteY32" fmla="*/ 1550935 h 6858000"/>
              <a:gd name="connsiteX33" fmla="*/ 4572000 w 4572000"/>
              <a:gd name="connsiteY33" fmla="*/ 1550935 h 6858000"/>
              <a:gd name="connsiteX34" fmla="*/ 4572000 w 4572000"/>
              <a:gd name="connsiteY34" fmla="*/ 2907057 h 6858000"/>
              <a:gd name="connsiteX35" fmla="*/ 3176164 w 4572000"/>
              <a:gd name="connsiteY35" fmla="*/ 2907057 h 6858000"/>
              <a:gd name="connsiteX36" fmla="*/ 0 w 4572000"/>
              <a:gd name="connsiteY36" fmla="*/ 1550935 h 6858000"/>
              <a:gd name="connsiteX37" fmla="*/ 3130445 w 4572000"/>
              <a:gd name="connsiteY37" fmla="*/ 1550935 h 6858000"/>
              <a:gd name="connsiteX38" fmla="*/ 3130445 w 4572000"/>
              <a:gd name="connsiteY38" fmla="*/ 2907057 h 6858000"/>
              <a:gd name="connsiteX39" fmla="*/ 1373817 w 4572000"/>
              <a:gd name="connsiteY39" fmla="*/ 2907057 h 6858000"/>
              <a:gd name="connsiteX40" fmla="*/ 1328098 w 4572000"/>
              <a:gd name="connsiteY40" fmla="*/ 2907057 h 6858000"/>
              <a:gd name="connsiteX41" fmla="*/ 0 w 4572000"/>
              <a:gd name="connsiteY41" fmla="*/ 2907057 h 6858000"/>
              <a:gd name="connsiteX42" fmla="*/ 3176164 w 4572000"/>
              <a:gd name="connsiteY42" fmla="*/ 0 h 6858000"/>
              <a:gd name="connsiteX43" fmla="*/ 4572000 w 4572000"/>
              <a:gd name="connsiteY43" fmla="*/ 0 h 6858000"/>
              <a:gd name="connsiteX44" fmla="*/ 4572000 w 4572000"/>
              <a:gd name="connsiteY44" fmla="*/ 1505216 h 6858000"/>
              <a:gd name="connsiteX45" fmla="*/ 3176164 w 4572000"/>
              <a:gd name="connsiteY45" fmla="*/ 1505216 h 6858000"/>
              <a:gd name="connsiteX46" fmla="*/ 1419537 w 4572000"/>
              <a:gd name="connsiteY46" fmla="*/ 0 h 6858000"/>
              <a:gd name="connsiteX47" fmla="*/ 3130445 w 4572000"/>
              <a:gd name="connsiteY47" fmla="*/ 0 h 6858000"/>
              <a:gd name="connsiteX48" fmla="*/ 3130445 w 4572000"/>
              <a:gd name="connsiteY48" fmla="*/ 1505216 h 6858000"/>
              <a:gd name="connsiteX49" fmla="*/ 1419537 w 4572000"/>
              <a:gd name="connsiteY49" fmla="*/ 1505216 h 6858000"/>
              <a:gd name="connsiteX50" fmla="*/ 0 w 4572000"/>
              <a:gd name="connsiteY50" fmla="*/ 0 h 6858000"/>
              <a:gd name="connsiteX51" fmla="*/ 1373818 w 4572000"/>
              <a:gd name="connsiteY51" fmla="*/ 0 h 6858000"/>
              <a:gd name="connsiteX52" fmla="*/ 1373818 w 4572000"/>
              <a:gd name="connsiteY52" fmla="*/ 1505216 h 6858000"/>
              <a:gd name="connsiteX53" fmla="*/ 0 w 4572000"/>
              <a:gd name="connsiteY53" fmla="*/ 1505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572000" h="6858000">
                <a:moveTo>
                  <a:pt x="3199022" y="5756457"/>
                </a:moveTo>
                <a:lnTo>
                  <a:pt x="4572000" y="5756457"/>
                </a:lnTo>
                <a:lnTo>
                  <a:pt x="4572000" y="6858000"/>
                </a:lnTo>
                <a:lnTo>
                  <a:pt x="3199022" y="6858000"/>
                </a:lnTo>
                <a:close/>
                <a:moveTo>
                  <a:pt x="1373817" y="5756457"/>
                </a:moveTo>
                <a:lnTo>
                  <a:pt x="3153303" y="5756457"/>
                </a:lnTo>
                <a:lnTo>
                  <a:pt x="3153303" y="6858000"/>
                </a:lnTo>
                <a:lnTo>
                  <a:pt x="1373817" y="6858000"/>
                </a:lnTo>
                <a:close/>
                <a:moveTo>
                  <a:pt x="0" y="5756457"/>
                </a:moveTo>
                <a:lnTo>
                  <a:pt x="1328098" y="5756457"/>
                </a:lnTo>
                <a:lnTo>
                  <a:pt x="1328098" y="6858000"/>
                </a:lnTo>
                <a:lnTo>
                  <a:pt x="0" y="6858000"/>
                </a:lnTo>
                <a:close/>
                <a:moveTo>
                  <a:pt x="1373817" y="4354617"/>
                </a:moveTo>
                <a:lnTo>
                  <a:pt x="4572000" y="4354617"/>
                </a:lnTo>
                <a:lnTo>
                  <a:pt x="4572000" y="5710738"/>
                </a:lnTo>
                <a:lnTo>
                  <a:pt x="3199022" y="5710738"/>
                </a:lnTo>
                <a:lnTo>
                  <a:pt x="3199022" y="4354618"/>
                </a:lnTo>
                <a:lnTo>
                  <a:pt x="3153303" y="4354618"/>
                </a:lnTo>
                <a:lnTo>
                  <a:pt x="3153303" y="5710738"/>
                </a:lnTo>
                <a:lnTo>
                  <a:pt x="1373817" y="5710738"/>
                </a:lnTo>
                <a:close/>
                <a:moveTo>
                  <a:pt x="0" y="4354617"/>
                </a:moveTo>
                <a:lnTo>
                  <a:pt x="1328098" y="4354617"/>
                </a:lnTo>
                <a:lnTo>
                  <a:pt x="1328098" y="5710738"/>
                </a:lnTo>
                <a:lnTo>
                  <a:pt x="0" y="5710738"/>
                </a:lnTo>
                <a:close/>
                <a:moveTo>
                  <a:pt x="1373817" y="2952776"/>
                </a:moveTo>
                <a:lnTo>
                  <a:pt x="4572000" y="2952776"/>
                </a:lnTo>
                <a:lnTo>
                  <a:pt x="4572000" y="4308898"/>
                </a:lnTo>
                <a:lnTo>
                  <a:pt x="1373817" y="4308898"/>
                </a:lnTo>
                <a:close/>
                <a:moveTo>
                  <a:pt x="0" y="2952776"/>
                </a:moveTo>
                <a:lnTo>
                  <a:pt x="1328098" y="2952776"/>
                </a:lnTo>
                <a:lnTo>
                  <a:pt x="1328098" y="4308898"/>
                </a:lnTo>
                <a:lnTo>
                  <a:pt x="0" y="4308898"/>
                </a:lnTo>
                <a:close/>
                <a:moveTo>
                  <a:pt x="3176164" y="1550935"/>
                </a:moveTo>
                <a:lnTo>
                  <a:pt x="4572000" y="1550935"/>
                </a:lnTo>
                <a:lnTo>
                  <a:pt x="4572000" y="2907057"/>
                </a:lnTo>
                <a:lnTo>
                  <a:pt x="3176164" y="2907057"/>
                </a:lnTo>
                <a:close/>
                <a:moveTo>
                  <a:pt x="0" y="1550935"/>
                </a:moveTo>
                <a:lnTo>
                  <a:pt x="3130445" y="1550935"/>
                </a:lnTo>
                <a:lnTo>
                  <a:pt x="3130445" y="2907057"/>
                </a:lnTo>
                <a:lnTo>
                  <a:pt x="1373817" y="2907057"/>
                </a:lnTo>
                <a:lnTo>
                  <a:pt x="1328098" y="2907057"/>
                </a:lnTo>
                <a:lnTo>
                  <a:pt x="0" y="2907057"/>
                </a:lnTo>
                <a:close/>
                <a:moveTo>
                  <a:pt x="3176164" y="0"/>
                </a:moveTo>
                <a:lnTo>
                  <a:pt x="4572000" y="0"/>
                </a:lnTo>
                <a:lnTo>
                  <a:pt x="4572000" y="1505216"/>
                </a:lnTo>
                <a:lnTo>
                  <a:pt x="3176164" y="1505216"/>
                </a:lnTo>
                <a:close/>
                <a:moveTo>
                  <a:pt x="1419537" y="0"/>
                </a:moveTo>
                <a:lnTo>
                  <a:pt x="3130445" y="0"/>
                </a:lnTo>
                <a:lnTo>
                  <a:pt x="3130445" y="1505216"/>
                </a:lnTo>
                <a:lnTo>
                  <a:pt x="1419537" y="1505216"/>
                </a:lnTo>
                <a:close/>
                <a:moveTo>
                  <a:pt x="0" y="0"/>
                </a:moveTo>
                <a:lnTo>
                  <a:pt x="1373818" y="0"/>
                </a:lnTo>
                <a:lnTo>
                  <a:pt x="1373818" y="1505216"/>
                </a:lnTo>
                <a:lnTo>
                  <a:pt x="0" y="1505216"/>
                </a:ln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02252AB3-54A4-7F58-9B2C-1FF015A76AC8}"/>
              </a:ext>
            </a:extLst>
          </p:cNvPr>
          <p:cNvGrpSpPr/>
          <p:nvPr/>
        </p:nvGrpSpPr>
        <p:grpSpPr>
          <a:xfrm>
            <a:off x="994511" y="1179659"/>
            <a:ext cx="6429767" cy="2355239"/>
            <a:chOff x="994511" y="1179659"/>
            <a:chExt cx="6429767" cy="2355239"/>
          </a:xfrm>
        </p:grpSpPr>
        <p:sp>
          <p:nvSpPr>
            <p:cNvPr id="104" name="矩形: 圆角 103"/>
            <p:cNvSpPr/>
            <p:nvPr/>
          </p:nvSpPr>
          <p:spPr>
            <a:xfrm>
              <a:off x="2521686" y="1651920"/>
              <a:ext cx="4572000" cy="1728030"/>
            </a:xfrm>
            <a:prstGeom prst="roundRect">
              <a:avLst>
                <a:gd name="adj" fmla="val 11155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88900" dist="76200" dir="2700000" algn="tl" rotWithShape="0">
                <a:schemeClr val="accent1">
                  <a:lumMod val="7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3207783" y="1924638"/>
              <a:ext cx="3576341" cy="1116809"/>
              <a:chOff x="7448951" y="1907440"/>
              <a:chExt cx="3576341" cy="1116809"/>
            </a:xfrm>
          </p:grpSpPr>
          <p:sp>
            <p:nvSpPr>
              <p:cNvPr id="112" name="文本框 111"/>
              <p:cNvSpPr txBox="1"/>
              <p:nvPr/>
            </p:nvSpPr>
            <p:spPr>
              <a:xfrm>
                <a:off x="7448951" y="1907440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OPPOSans H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7448951" y="2427419"/>
                <a:ext cx="3576341" cy="596830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114" dirty="0">
                    <a:solidFill>
                      <a:schemeClr val="tx1">
                        <a:lumMod val="65000"/>
                      </a:schemeClr>
                    </a:solidFill>
                    <a:latin typeface="+mn-ea"/>
                    <a:sym typeface="华文细黑" panose="02010600040101010101" charset="-122"/>
                  </a:rPr>
                  <a:t>点击输入文字内容，根据具体情况输入想表达的文字内容</a:t>
                </a:r>
              </a:p>
            </p:txBody>
          </p:sp>
        </p:grpSp>
        <p:sp>
          <p:nvSpPr>
            <p:cNvPr id="118" name="矩形: 圆角 117"/>
            <p:cNvSpPr/>
            <p:nvPr/>
          </p:nvSpPr>
          <p:spPr>
            <a:xfrm>
              <a:off x="994511" y="1573660"/>
              <a:ext cx="2108766" cy="1961238"/>
            </a:xfrm>
            <a:prstGeom prst="roundRect">
              <a:avLst>
                <a:gd name="adj" fmla="val 8117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 w="28575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33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pic>
          <p:nvPicPr>
            <p:cNvPr id="6" name="图形 5" descr="灯泡 轮廓">
              <a:extLst>
                <a:ext uri="{FF2B5EF4-FFF2-40B4-BE49-F238E27FC236}">
                  <a16:creationId xmlns:a16="http://schemas.microsoft.com/office/drawing/2014/main" id="{D48C8B59-F3B8-615D-8F80-0D25CC30AC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437352">
              <a:off x="6604039" y="1179659"/>
              <a:ext cx="820239" cy="820239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C0B45A2-3154-E930-CE72-6AD65C37F913}"/>
              </a:ext>
            </a:extLst>
          </p:cNvPr>
          <p:cNvGrpSpPr/>
          <p:nvPr/>
        </p:nvGrpSpPr>
        <p:grpSpPr>
          <a:xfrm>
            <a:off x="955114" y="3732300"/>
            <a:ext cx="6411130" cy="2118861"/>
            <a:chOff x="955114" y="3732300"/>
            <a:chExt cx="6411130" cy="2118861"/>
          </a:xfrm>
        </p:grpSpPr>
        <p:sp>
          <p:nvSpPr>
            <p:cNvPr id="106" name="矩形: 圆角 105"/>
            <p:cNvSpPr/>
            <p:nvPr/>
          </p:nvSpPr>
          <p:spPr>
            <a:xfrm>
              <a:off x="2466068" y="4026183"/>
              <a:ext cx="4572000" cy="1728030"/>
            </a:xfrm>
            <a:prstGeom prst="roundRect">
              <a:avLst>
                <a:gd name="adj" fmla="val 11155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88900" dist="76200" dir="2700000" algn="tl" rotWithShape="0">
                <a:schemeClr val="accent1">
                  <a:lumMod val="7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3152165" y="4320541"/>
              <a:ext cx="3576341" cy="1097759"/>
              <a:chOff x="7448951" y="1926490"/>
              <a:chExt cx="3576341" cy="1097759"/>
            </a:xfrm>
          </p:grpSpPr>
          <p:sp>
            <p:nvSpPr>
              <p:cNvPr id="109" name="文本框 108"/>
              <p:cNvSpPr txBox="1"/>
              <p:nvPr/>
            </p:nvSpPr>
            <p:spPr>
              <a:xfrm>
                <a:off x="7448951" y="1926490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OPPOSans H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7448951" y="2427419"/>
                <a:ext cx="3576341" cy="596830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114" dirty="0">
                    <a:solidFill>
                      <a:schemeClr val="tx1">
                        <a:lumMod val="65000"/>
                      </a:schemeClr>
                    </a:solidFill>
                    <a:latin typeface="+mn-ea"/>
                    <a:sym typeface="华文细黑" panose="02010600040101010101" charset="-122"/>
                  </a:rPr>
                  <a:t>点击输入文字内容，根据具体情况输入想表达的文字内容</a:t>
                </a:r>
              </a:p>
            </p:txBody>
          </p:sp>
        </p:grpSp>
        <p:sp>
          <p:nvSpPr>
            <p:cNvPr id="117" name="矩形: 圆角 116"/>
            <p:cNvSpPr/>
            <p:nvPr/>
          </p:nvSpPr>
          <p:spPr>
            <a:xfrm>
              <a:off x="955114" y="3889923"/>
              <a:ext cx="2108766" cy="1961238"/>
            </a:xfrm>
            <a:prstGeom prst="roundRect">
              <a:avLst>
                <a:gd name="adj" fmla="val 8117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 w="28575" cap="flat" cmpd="sng" algn="ctr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pic>
          <p:nvPicPr>
            <p:cNvPr id="7" name="图形 6" descr="灯泡 轮廓">
              <a:extLst>
                <a:ext uri="{FF2B5EF4-FFF2-40B4-BE49-F238E27FC236}">
                  <a16:creationId xmlns:a16="http://schemas.microsoft.com/office/drawing/2014/main" id="{EAABD0AC-F751-8480-3EC4-42C8EC7C7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437352">
              <a:off x="6546005" y="3732300"/>
              <a:ext cx="820239" cy="820239"/>
            </a:xfrm>
            <a:prstGeom prst="rect">
              <a:avLst/>
            </a:prstGeom>
          </p:spPr>
        </p:pic>
      </p:grpSp>
      <p:sp>
        <p:nvSpPr>
          <p:cNvPr id="5" name="标题 4">
            <a:extLst>
              <a:ext uri="{FF2B5EF4-FFF2-40B4-BE49-F238E27FC236}">
                <a16:creationId xmlns:a16="http://schemas.microsoft.com/office/drawing/2014/main" id="{9B7AF6B7-1780-1230-6FB0-DB1A2AA5E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0B4DCC74-65C6-04F0-7F59-C6A3B5A26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9016" y="856520"/>
            <a:ext cx="1617661" cy="318100"/>
          </a:xfrm>
        </p:spPr>
        <p:txBody>
          <a:bodyPr/>
          <a:lstStyle/>
          <a:p>
            <a:r>
              <a:rPr lang="en-US" altLang="zh-CN" sz="1600" kern="100" dirty="0" err="1">
                <a:latin typeface="+mn-ea"/>
                <a:ea typeface="+mn-ea"/>
                <a:cs typeface="Times New Roman" panose="02020603050405020304" pitchFamily="18" charset="0"/>
              </a:rPr>
              <a:t>Achievemen</a:t>
            </a:r>
            <a:endParaRPr lang="zh-CN" altLang="en-US" sz="1600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CA9DB26E-A5C3-10DF-70BA-BCAED42A22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9016" y="856520"/>
            <a:ext cx="1617661" cy="318100"/>
          </a:xfrm>
        </p:spPr>
        <p:txBody>
          <a:bodyPr/>
          <a:lstStyle/>
          <a:p>
            <a:r>
              <a:rPr lang="en-US" altLang="zh-CN" sz="1600" kern="100" dirty="0" err="1">
                <a:latin typeface="+mn-ea"/>
                <a:ea typeface="+mn-ea"/>
                <a:cs typeface="Times New Roman" panose="02020603050405020304" pitchFamily="18" charset="0"/>
              </a:rPr>
              <a:t>Achievemen</a:t>
            </a:r>
            <a:endParaRPr lang="zh-CN" altLang="en-US" sz="1600" dirty="0">
              <a:latin typeface="+mn-ea"/>
              <a:ea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4DC71C7-411E-98E2-F3BF-C90AB951DA1B}"/>
              </a:ext>
            </a:extLst>
          </p:cNvPr>
          <p:cNvGrpSpPr/>
          <p:nvPr/>
        </p:nvGrpSpPr>
        <p:grpSpPr>
          <a:xfrm>
            <a:off x="1845190" y="3168902"/>
            <a:ext cx="1981479" cy="2115527"/>
            <a:chOff x="1933296" y="3133184"/>
            <a:chExt cx="1981479" cy="2115527"/>
          </a:xfrm>
        </p:grpSpPr>
        <p:graphicFrame>
          <p:nvGraphicFramePr>
            <p:cNvPr id="20" name="图表 19">
              <a:extLst>
                <a:ext uri="{FF2B5EF4-FFF2-40B4-BE49-F238E27FC236}">
                  <a16:creationId xmlns:a16="http://schemas.microsoft.com/office/drawing/2014/main" id="{4FEEEB9F-B8A9-EAAE-53B6-053F825E538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2358391"/>
                </p:ext>
              </p:extLst>
            </p:nvPr>
          </p:nvGraphicFramePr>
          <p:xfrm>
            <a:off x="1933296" y="3847915"/>
            <a:ext cx="1981479" cy="13209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662A762-174E-337A-4D45-35C4EF2500BE}"/>
                </a:ext>
              </a:extLst>
            </p:cNvPr>
            <p:cNvGrpSpPr/>
            <p:nvPr/>
          </p:nvGrpSpPr>
          <p:grpSpPr>
            <a:xfrm>
              <a:off x="2187085" y="3772101"/>
              <a:ext cx="1438412" cy="1476610"/>
              <a:chOff x="2187085" y="3772101"/>
              <a:chExt cx="1438412" cy="1476610"/>
            </a:xfrm>
          </p:grpSpPr>
          <p:sp>
            <p:nvSpPr>
              <p:cNvPr id="28" name="Freeform 86">
                <a:extLst>
                  <a:ext uri="{FF2B5EF4-FFF2-40B4-BE49-F238E27FC236}">
                    <a16:creationId xmlns:a16="http://schemas.microsoft.com/office/drawing/2014/main" id="{42A7F663-5608-589A-4343-82299459B2AE}"/>
                  </a:ext>
                </a:extLst>
              </p:cNvPr>
              <p:cNvSpPr/>
              <p:nvPr/>
            </p:nvSpPr>
            <p:spPr bwMode="auto">
              <a:xfrm rot="8124095">
                <a:off x="2639274" y="4904610"/>
                <a:ext cx="235329" cy="344101"/>
              </a:xfrm>
              <a:custGeom>
                <a:avLst/>
                <a:gdLst>
                  <a:gd name="T0" fmla="*/ 98 w 145"/>
                  <a:gd name="T1" fmla="*/ 212 h 212"/>
                  <a:gd name="T2" fmla="*/ 145 w 145"/>
                  <a:gd name="T3" fmla="*/ 200 h 212"/>
                  <a:gd name="T4" fmla="*/ 31 w 145"/>
                  <a:gd name="T5" fmla="*/ 0 h 212"/>
                  <a:gd name="T6" fmla="*/ 0 w 145"/>
                  <a:gd name="T7" fmla="*/ 37 h 212"/>
                  <a:gd name="T8" fmla="*/ 98 w 145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12">
                    <a:moveTo>
                      <a:pt x="98" y="212"/>
                    </a:moveTo>
                    <a:cubicBezTo>
                      <a:pt x="145" y="200"/>
                      <a:pt x="145" y="200"/>
                      <a:pt x="145" y="200"/>
                    </a:cubicBezTo>
                    <a:cubicBezTo>
                      <a:pt x="127" y="122"/>
                      <a:pt x="87" y="53"/>
                      <a:pt x="31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9" y="84"/>
                      <a:pt x="83" y="144"/>
                      <a:pt x="98" y="2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47" name="Freeform 87">
                <a:extLst>
                  <a:ext uri="{FF2B5EF4-FFF2-40B4-BE49-F238E27FC236}">
                    <a16:creationId xmlns:a16="http://schemas.microsoft.com/office/drawing/2014/main" id="{B2DE39F4-BD0F-5B6C-24AE-5C78322B76FE}"/>
                  </a:ext>
                </a:extLst>
              </p:cNvPr>
              <p:cNvSpPr/>
              <p:nvPr/>
            </p:nvSpPr>
            <p:spPr bwMode="auto">
              <a:xfrm rot="8124095">
                <a:off x="2925176" y="4930811"/>
                <a:ext cx="418667" cy="219595"/>
              </a:xfrm>
              <a:custGeom>
                <a:avLst/>
                <a:gdLst>
                  <a:gd name="T0" fmla="*/ 227 w 258"/>
                  <a:gd name="T1" fmla="*/ 135 h 135"/>
                  <a:gd name="T2" fmla="*/ 258 w 258"/>
                  <a:gd name="T3" fmla="*/ 98 h 135"/>
                  <a:gd name="T4" fmla="*/ 0 w 258"/>
                  <a:gd name="T5" fmla="*/ 0 h 135"/>
                  <a:gd name="T6" fmla="*/ 0 w 258"/>
                  <a:gd name="T7" fmla="*/ 48 h 135"/>
                  <a:gd name="T8" fmla="*/ 227 w 258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35">
                    <a:moveTo>
                      <a:pt x="227" y="135"/>
                    </a:moveTo>
                    <a:cubicBezTo>
                      <a:pt x="258" y="98"/>
                      <a:pt x="258" y="98"/>
                      <a:pt x="258" y="98"/>
                    </a:cubicBezTo>
                    <a:cubicBezTo>
                      <a:pt x="189" y="38"/>
                      <a:pt x="99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7" y="49"/>
                      <a:pt x="166" y="82"/>
                      <a:pt x="227" y="1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48" name="Freeform 88">
                <a:extLst>
                  <a:ext uri="{FF2B5EF4-FFF2-40B4-BE49-F238E27FC236}">
                    <a16:creationId xmlns:a16="http://schemas.microsoft.com/office/drawing/2014/main" id="{C3568399-BBE4-CCBC-DBFF-B6B270565D10}"/>
                  </a:ext>
                </a:extLst>
              </p:cNvPr>
              <p:cNvSpPr/>
              <p:nvPr/>
            </p:nvSpPr>
            <p:spPr bwMode="auto">
              <a:xfrm rot="8124095">
                <a:off x="2393923" y="4695283"/>
                <a:ext cx="121769" cy="358467"/>
              </a:xfrm>
              <a:custGeom>
                <a:avLst/>
                <a:gdLst>
                  <a:gd name="T0" fmla="*/ 26 w 75"/>
                  <a:gd name="T1" fmla="*/ 72 h 221"/>
                  <a:gd name="T2" fmla="*/ 0 w 75"/>
                  <a:gd name="T3" fmla="*/ 204 h 221"/>
                  <a:gd name="T4" fmla="*/ 46 w 75"/>
                  <a:gd name="T5" fmla="*/ 221 h 221"/>
                  <a:gd name="T6" fmla="*/ 75 w 75"/>
                  <a:gd name="T7" fmla="*/ 72 h 221"/>
                  <a:gd name="T8" fmla="*/ 68 w 75"/>
                  <a:gd name="T9" fmla="*/ 0 h 221"/>
                  <a:gd name="T10" fmla="*/ 21 w 75"/>
                  <a:gd name="T11" fmla="*/ 13 h 221"/>
                  <a:gd name="T12" fmla="*/ 26 w 75"/>
                  <a:gd name="T13" fmla="*/ 72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221">
                    <a:moveTo>
                      <a:pt x="26" y="72"/>
                    </a:moveTo>
                    <a:cubicBezTo>
                      <a:pt x="26" y="119"/>
                      <a:pt x="17" y="163"/>
                      <a:pt x="0" y="204"/>
                    </a:cubicBezTo>
                    <a:cubicBezTo>
                      <a:pt x="46" y="221"/>
                      <a:pt x="46" y="221"/>
                      <a:pt x="46" y="221"/>
                    </a:cubicBezTo>
                    <a:cubicBezTo>
                      <a:pt x="64" y="175"/>
                      <a:pt x="75" y="125"/>
                      <a:pt x="75" y="72"/>
                    </a:cubicBezTo>
                    <a:cubicBezTo>
                      <a:pt x="75" y="48"/>
                      <a:pt x="72" y="24"/>
                      <a:pt x="6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4" y="32"/>
                      <a:pt x="26" y="52"/>
                      <a:pt x="26" y="7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49" name="Freeform 89">
                <a:extLst>
                  <a:ext uri="{FF2B5EF4-FFF2-40B4-BE49-F238E27FC236}">
                    <a16:creationId xmlns:a16="http://schemas.microsoft.com/office/drawing/2014/main" id="{C58AC32E-8338-9EA9-0DFE-5FD1278581FF}"/>
                  </a:ext>
                </a:extLst>
              </p:cNvPr>
              <p:cNvSpPr/>
              <p:nvPr/>
            </p:nvSpPr>
            <p:spPr bwMode="auto">
              <a:xfrm rot="8124095">
                <a:off x="3263685" y="4671970"/>
                <a:ext cx="355046" cy="183338"/>
              </a:xfrm>
              <a:custGeom>
                <a:avLst/>
                <a:gdLst>
                  <a:gd name="T0" fmla="*/ 219 w 219"/>
                  <a:gd name="T1" fmla="*/ 48 h 113"/>
                  <a:gd name="T2" fmla="*/ 219 w 219"/>
                  <a:gd name="T3" fmla="*/ 0 h 113"/>
                  <a:gd name="T4" fmla="*/ 0 w 219"/>
                  <a:gd name="T5" fmla="*/ 74 h 113"/>
                  <a:gd name="T6" fmla="*/ 28 w 219"/>
                  <a:gd name="T7" fmla="*/ 113 h 113"/>
                  <a:gd name="T8" fmla="*/ 219 w 219"/>
                  <a:gd name="T9" fmla="*/ 4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113">
                    <a:moveTo>
                      <a:pt x="219" y="48"/>
                    </a:moveTo>
                    <a:cubicBezTo>
                      <a:pt x="219" y="0"/>
                      <a:pt x="219" y="0"/>
                      <a:pt x="219" y="0"/>
                    </a:cubicBezTo>
                    <a:cubicBezTo>
                      <a:pt x="138" y="2"/>
                      <a:pt x="62" y="29"/>
                      <a:pt x="0" y="74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82" y="74"/>
                      <a:pt x="148" y="50"/>
                      <a:pt x="219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50" name="Freeform 90">
                <a:extLst>
                  <a:ext uri="{FF2B5EF4-FFF2-40B4-BE49-F238E27FC236}">
                    <a16:creationId xmlns:a16="http://schemas.microsoft.com/office/drawing/2014/main" id="{19069FBD-F0A4-FE69-6771-51C448967B3E}"/>
                  </a:ext>
                </a:extLst>
              </p:cNvPr>
              <p:cNvSpPr/>
              <p:nvPr/>
            </p:nvSpPr>
            <p:spPr bwMode="auto">
              <a:xfrm rot="8124095">
                <a:off x="2883705" y="3772101"/>
                <a:ext cx="253116" cy="307160"/>
              </a:xfrm>
              <a:custGeom>
                <a:avLst/>
                <a:gdLst>
                  <a:gd name="T0" fmla="*/ 46 w 156"/>
                  <a:gd name="T1" fmla="*/ 0 h 189"/>
                  <a:gd name="T2" fmla="*/ 0 w 156"/>
                  <a:gd name="T3" fmla="*/ 13 h 189"/>
                  <a:gd name="T4" fmla="*/ 125 w 156"/>
                  <a:gd name="T5" fmla="*/ 189 h 189"/>
                  <a:gd name="T6" fmla="*/ 156 w 156"/>
                  <a:gd name="T7" fmla="*/ 152 h 189"/>
                  <a:gd name="T8" fmla="*/ 46 w 156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89">
                    <a:moveTo>
                      <a:pt x="46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4" y="83"/>
                      <a:pt x="68" y="144"/>
                      <a:pt x="125" y="189"/>
                    </a:cubicBezTo>
                    <a:cubicBezTo>
                      <a:pt x="156" y="152"/>
                      <a:pt x="156" y="152"/>
                      <a:pt x="156" y="152"/>
                    </a:cubicBezTo>
                    <a:cubicBezTo>
                      <a:pt x="107" y="113"/>
                      <a:pt x="68" y="61"/>
                      <a:pt x="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51" name="Freeform 91">
                <a:extLst>
                  <a:ext uri="{FF2B5EF4-FFF2-40B4-BE49-F238E27FC236}">
                    <a16:creationId xmlns:a16="http://schemas.microsoft.com/office/drawing/2014/main" id="{0BE32B4C-72CD-321E-B00A-E2A57DEB9E5A}"/>
                  </a:ext>
                </a:extLst>
              </p:cNvPr>
              <p:cNvSpPr/>
              <p:nvPr/>
            </p:nvSpPr>
            <p:spPr bwMode="auto">
              <a:xfrm rot="8124095">
                <a:off x="2187085" y="4407536"/>
                <a:ext cx="269534" cy="292109"/>
              </a:xfrm>
              <a:custGeom>
                <a:avLst/>
                <a:gdLst>
                  <a:gd name="T0" fmla="*/ 0 w 166"/>
                  <a:gd name="T1" fmla="*/ 141 h 180"/>
                  <a:gd name="T2" fmla="*/ 28 w 166"/>
                  <a:gd name="T3" fmla="*/ 180 h 180"/>
                  <a:gd name="T4" fmla="*/ 166 w 166"/>
                  <a:gd name="T5" fmla="*/ 16 h 180"/>
                  <a:gd name="T6" fmla="*/ 120 w 166"/>
                  <a:gd name="T7" fmla="*/ 0 h 180"/>
                  <a:gd name="T8" fmla="*/ 0 w 166"/>
                  <a:gd name="T9" fmla="*/ 14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80">
                    <a:moveTo>
                      <a:pt x="0" y="141"/>
                    </a:moveTo>
                    <a:cubicBezTo>
                      <a:pt x="28" y="180"/>
                      <a:pt x="28" y="180"/>
                      <a:pt x="28" y="180"/>
                    </a:cubicBezTo>
                    <a:cubicBezTo>
                      <a:pt x="88" y="140"/>
                      <a:pt x="136" y="83"/>
                      <a:pt x="166" y="16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3" y="57"/>
                      <a:pt x="52" y="105"/>
                      <a:pt x="0" y="14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52" name="Freeform 92">
                <a:extLst>
                  <a:ext uri="{FF2B5EF4-FFF2-40B4-BE49-F238E27FC236}">
                    <a16:creationId xmlns:a16="http://schemas.microsoft.com/office/drawing/2014/main" id="{CCE2F448-EDF1-3785-DF70-88E91D4C49B6}"/>
                  </a:ext>
                </a:extLst>
              </p:cNvPr>
              <p:cNvSpPr/>
              <p:nvPr/>
            </p:nvSpPr>
            <p:spPr bwMode="auto">
              <a:xfrm rot="8124095">
                <a:off x="3276257" y="3905856"/>
                <a:ext cx="103299" cy="365308"/>
              </a:xfrm>
              <a:custGeom>
                <a:avLst/>
                <a:gdLst>
                  <a:gd name="T0" fmla="*/ 48 w 64"/>
                  <a:gd name="T1" fmla="*/ 107 h 225"/>
                  <a:gd name="T2" fmla="*/ 60 w 64"/>
                  <a:gd name="T3" fmla="*/ 16 h 225"/>
                  <a:gd name="T4" fmla="*/ 14 w 64"/>
                  <a:gd name="T5" fmla="*/ 0 h 225"/>
                  <a:gd name="T6" fmla="*/ 0 w 64"/>
                  <a:gd name="T7" fmla="*/ 107 h 225"/>
                  <a:gd name="T8" fmla="*/ 17 w 64"/>
                  <a:gd name="T9" fmla="*/ 225 h 225"/>
                  <a:gd name="T10" fmla="*/ 64 w 64"/>
                  <a:gd name="T11" fmla="*/ 212 h 225"/>
                  <a:gd name="T12" fmla="*/ 48 w 64"/>
                  <a:gd name="T13" fmla="*/ 107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25">
                    <a:moveTo>
                      <a:pt x="48" y="107"/>
                    </a:moveTo>
                    <a:cubicBezTo>
                      <a:pt x="48" y="76"/>
                      <a:pt x="52" y="45"/>
                      <a:pt x="60" y="1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5" y="34"/>
                      <a:pt x="0" y="70"/>
                      <a:pt x="0" y="107"/>
                    </a:cubicBezTo>
                    <a:cubicBezTo>
                      <a:pt x="0" y="148"/>
                      <a:pt x="6" y="188"/>
                      <a:pt x="17" y="225"/>
                    </a:cubicBezTo>
                    <a:cubicBezTo>
                      <a:pt x="64" y="212"/>
                      <a:pt x="64" y="212"/>
                      <a:pt x="64" y="212"/>
                    </a:cubicBezTo>
                    <a:cubicBezTo>
                      <a:pt x="53" y="179"/>
                      <a:pt x="48" y="144"/>
                      <a:pt x="48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53" name="Freeform 93">
                <a:extLst>
                  <a:ext uri="{FF2B5EF4-FFF2-40B4-BE49-F238E27FC236}">
                    <a16:creationId xmlns:a16="http://schemas.microsoft.com/office/drawing/2014/main" id="{6AE93072-5467-95AA-7C58-027B69D2B0B4}"/>
                  </a:ext>
                </a:extLst>
              </p:cNvPr>
              <p:cNvSpPr/>
              <p:nvPr/>
            </p:nvSpPr>
            <p:spPr bwMode="auto">
              <a:xfrm rot="8124095">
                <a:off x="3364856" y="4246085"/>
                <a:ext cx="260641" cy="335892"/>
              </a:xfrm>
              <a:custGeom>
                <a:avLst/>
                <a:gdLst>
                  <a:gd name="T0" fmla="*/ 161 w 161"/>
                  <a:gd name="T1" fmla="*/ 40 h 207"/>
                  <a:gd name="T2" fmla="*/ 134 w 161"/>
                  <a:gd name="T3" fmla="*/ 0 h 207"/>
                  <a:gd name="T4" fmla="*/ 0 w 161"/>
                  <a:gd name="T5" fmla="*/ 191 h 207"/>
                  <a:gd name="T6" fmla="*/ 45 w 161"/>
                  <a:gd name="T7" fmla="*/ 207 h 207"/>
                  <a:gd name="T8" fmla="*/ 161 w 161"/>
                  <a:gd name="T9" fmla="*/ 4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07">
                    <a:moveTo>
                      <a:pt x="161" y="40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72" y="49"/>
                      <a:pt x="25" y="115"/>
                      <a:pt x="0" y="191"/>
                    </a:cubicBezTo>
                    <a:cubicBezTo>
                      <a:pt x="45" y="207"/>
                      <a:pt x="45" y="207"/>
                      <a:pt x="45" y="207"/>
                    </a:cubicBezTo>
                    <a:cubicBezTo>
                      <a:pt x="67" y="140"/>
                      <a:pt x="107" y="82"/>
                      <a:pt x="161" y="4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54" name="Freeform 94">
                <a:extLst>
                  <a:ext uri="{FF2B5EF4-FFF2-40B4-BE49-F238E27FC236}">
                    <a16:creationId xmlns:a16="http://schemas.microsoft.com/office/drawing/2014/main" id="{9890A17C-9BA9-24F6-1182-EF7354D2305F}"/>
                  </a:ext>
                </a:extLst>
              </p:cNvPr>
              <p:cNvSpPr/>
              <p:nvPr/>
            </p:nvSpPr>
            <p:spPr bwMode="auto">
              <a:xfrm rot="8124095">
                <a:off x="2226790" y="4149355"/>
                <a:ext cx="335892" cy="164183"/>
              </a:xfrm>
              <a:custGeom>
                <a:avLst/>
                <a:gdLst>
                  <a:gd name="T0" fmla="*/ 0 w 207"/>
                  <a:gd name="T1" fmla="*/ 52 h 101"/>
                  <a:gd name="T2" fmla="*/ 0 w 207"/>
                  <a:gd name="T3" fmla="*/ 101 h 101"/>
                  <a:gd name="T4" fmla="*/ 207 w 207"/>
                  <a:gd name="T5" fmla="*/ 40 h 101"/>
                  <a:gd name="T6" fmla="*/ 179 w 207"/>
                  <a:gd name="T7" fmla="*/ 0 h 101"/>
                  <a:gd name="T8" fmla="*/ 0 w 207"/>
                  <a:gd name="T9" fmla="*/ 5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01">
                    <a:moveTo>
                      <a:pt x="0" y="52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76" y="100"/>
                      <a:pt x="147" y="78"/>
                      <a:pt x="207" y="4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27" y="33"/>
                      <a:pt x="66" y="51"/>
                      <a:pt x="0" y="5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55" name="Freeform 95">
                <a:extLst>
                  <a:ext uri="{FF2B5EF4-FFF2-40B4-BE49-F238E27FC236}">
                    <a16:creationId xmlns:a16="http://schemas.microsoft.com/office/drawing/2014/main" id="{0E471246-F83B-F994-4E60-D5533B47514B}"/>
                  </a:ext>
                </a:extLst>
              </p:cNvPr>
              <p:cNvSpPr/>
              <p:nvPr/>
            </p:nvSpPr>
            <p:spPr bwMode="auto">
              <a:xfrm rot="8124095">
                <a:off x="2488653" y="3882884"/>
                <a:ext cx="361887" cy="186759"/>
              </a:xfrm>
              <a:custGeom>
                <a:avLst/>
                <a:gdLst>
                  <a:gd name="T0" fmla="*/ 31 w 223"/>
                  <a:gd name="T1" fmla="*/ 0 h 115"/>
                  <a:gd name="T2" fmla="*/ 0 w 223"/>
                  <a:gd name="T3" fmla="*/ 37 h 115"/>
                  <a:gd name="T4" fmla="*/ 223 w 223"/>
                  <a:gd name="T5" fmla="*/ 115 h 115"/>
                  <a:gd name="T6" fmla="*/ 223 w 223"/>
                  <a:gd name="T7" fmla="*/ 66 h 115"/>
                  <a:gd name="T8" fmla="*/ 31 w 223"/>
                  <a:gd name="T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115">
                    <a:moveTo>
                      <a:pt x="31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63" y="84"/>
                      <a:pt x="140" y="112"/>
                      <a:pt x="223" y="115"/>
                    </a:cubicBezTo>
                    <a:cubicBezTo>
                      <a:pt x="223" y="66"/>
                      <a:pt x="223" y="66"/>
                      <a:pt x="223" y="66"/>
                    </a:cubicBezTo>
                    <a:cubicBezTo>
                      <a:pt x="151" y="64"/>
                      <a:pt x="85" y="39"/>
                      <a:pt x="31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56" name="Oval 4">
                <a:extLst>
                  <a:ext uri="{FF2B5EF4-FFF2-40B4-BE49-F238E27FC236}">
                    <a16:creationId xmlns:a16="http://schemas.microsoft.com/office/drawing/2014/main" id="{C1BF90ED-F323-EE34-7F15-97A8F02CE2D6}"/>
                  </a:ext>
                </a:extLst>
              </p:cNvPr>
              <p:cNvSpPr/>
              <p:nvPr/>
            </p:nvSpPr>
            <p:spPr>
              <a:xfrm rot="8124095">
                <a:off x="2663915" y="4260947"/>
                <a:ext cx="497301" cy="497301"/>
              </a:xfrm>
              <a:prstGeom prst="ellipse">
                <a:avLst/>
              </a:prstGeom>
              <a:solidFill>
                <a:schemeClr val="tx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rmAutofit/>
              </a:bodyPr>
              <a:lstStyle/>
              <a:p>
                <a:pPr algn="ctr"/>
                <a:endParaRPr lang="en-IN" sz="2000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7" name="TextBox 5">
                <a:extLst>
                  <a:ext uri="{FF2B5EF4-FFF2-40B4-BE49-F238E27FC236}">
                    <a16:creationId xmlns:a16="http://schemas.microsoft.com/office/drawing/2014/main" id="{F53E123C-9576-6BEC-0559-7A96ECFDCCBA}"/>
                  </a:ext>
                </a:extLst>
              </p:cNvPr>
              <p:cNvSpPr txBox="1"/>
              <p:nvPr/>
            </p:nvSpPr>
            <p:spPr>
              <a:xfrm>
                <a:off x="2333968" y="4299278"/>
                <a:ext cx="11170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accent1"/>
                    </a:solidFill>
                    <a:latin typeface="+mn-ea"/>
                    <a:cs typeface="Segoe UI Light" panose="020B0502040204020203" pitchFamily="34" charset="0"/>
                  </a:rPr>
                  <a:t>55%</a:t>
                </a:r>
                <a:endParaRPr lang="id-ID" sz="2000" b="1" dirty="0">
                  <a:solidFill>
                    <a:schemeClr val="accent1"/>
                  </a:solidFill>
                  <a:latin typeface="+mn-ea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22" name="Group 96">
              <a:extLst>
                <a:ext uri="{FF2B5EF4-FFF2-40B4-BE49-F238E27FC236}">
                  <a16:creationId xmlns:a16="http://schemas.microsoft.com/office/drawing/2014/main" id="{B25A8557-0E4E-00E2-2152-7D3EE19769B3}"/>
                </a:ext>
              </a:extLst>
            </p:cNvPr>
            <p:cNvGrpSpPr/>
            <p:nvPr/>
          </p:nvGrpSpPr>
          <p:grpSpPr>
            <a:xfrm rot="16200000">
              <a:off x="2551234" y="3343315"/>
              <a:ext cx="703240" cy="282978"/>
              <a:chOff x="6804839" y="1846895"/>
              <a:chExt cx="740519" cy="297979"/>
            </a:xfrm>
          </p:grpSpPr>
          <p:cxnSp>
            <p:nvCxnSpPr>
              <p:cNvPr id="23" name="Straight Connector 92">
                <a:extLst>
                  <a:ext uri="{FF2B5EF4-FFF2-40B4-BE49-F238E27FC236}">
                    <a16:creationId xmlns:a16="http://schemas.microsoft.com/office/drawing/2014/main" id="{88E30385-6CE7-4CC6-B4A1-E7452CFB484F}"/>
                  </a:ext>
                </a:extLst>
              </p:cNvPr>
              <p:cNvCxnSpPr/>
              <p:nvPr/>
            </p:nvCxnSpPr>
            <p:spPr>
              <a:xfrm rot="5400000" flipV="1">
                <a:off x="7026109" y="1774615"/>
                <a:ext cx="0" cy="442539"/>
              </a:xfrm>
              <a:prstGeom prst="line">
                <a:avLst/>
              </a:prstGeom>
              <a:ln w="19050">
                <a:solidFill>
                  <a:schemeClr val="accent1">
                    <a:alpha val="16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" name="Group 93">
                <a:extLst>
                  <a:ext uri="{FF2B5EF4-FFF2-40B4-BE49-F238E27FC236}">
                    <a16:creationId xmlns:a16="http://schemas.microsoft.com/office/drawing/2014/main" id="{77BC8A40-48E2-B2C9-4FD1-97917A827B95}"/>
                  </a:ext>
                </a:extLst>
              </p:cNvPr>
              <p:cNvGrpSpPr/>
              <p:nvPr/>
            </p:nvGrpSpPr>
            <p:grpSpPr>
              <a:xfrm rot="5400000" flipH="1">
                <a:off x="7247379" y="1846895"/>
                <a:ext cx="297979" cy="297979"/>
                <a:chOff x="5867400" y="1025054"/>
                <a:chExt cx="457200" cy="457200"/>
              </a:xfrm>
              <a:solidFill>
                <a:schemeClr val="bg1"/>
              </a:solidFill>
            </p:grpSpPr>
            <p:sp>
              <p:nvSpPr>
                <p:cNvPr id="25" name="Oval 94">
                  <a:extLst>
                    <a:ext uri="{FF2B5EF4-FFF2-40B4-BE49-F238E27FC236}">
                      <a16:creationId xmlns:a16="http://schemas.microsoft.com/office/drawing/2014/main" id="{2B33FA31-5568-F9B4-91AE-57784AD5EBDF}"/>
                    </a:ext>
                  </a:extLst>
                </p:cNvPr>
                <p:cNvSpPr/>
                <p:nvPr/>
              </p:nvSpPr>
              <p:spPr>
                <a:xfrm>
                  <a:off x="5867400" y="1025054"/>
                  <a:ext cx="457200" cy="457200"/>
                </a:xfrm>
                <a:prstGeom prst="ellipse">
                  <a:avLst/>
                </a:prstGeom>
                <a:solidFill>
                  <a:schemeClr val="tx1">
                    <a:lumMod val="65000"/>
                    <a:alpha val="1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00">
                    <a:latin typeface="+mn-ea"/>
                  </a:endParaRPr>
                </a:p>
              </p:txBody>
            </p:sp>
            <p:sp>
              <p:nvSpPr>
                <p:cNvPr id="26" name="Oval 95">
                  <a:extLst>
                    <a:ext uri="{FF2B5EF4-FFF2-40B4-BE49-F238E27FC236}">
                      <a16:creationId xmlns:a16="http://schemas.microsoft.com/office/drawing/2014/main" id="{1929BB54-8E9E-7082-AA84-0DB67C848835}"/>
                    </a:ext>
                  </a:extLst>
                </p:cNvPr>
                <p:cNvSpPr/>
                <p:nvPr/>
              </p:nvSpPr>
              <p:spPr>
                <a:xfrm>
                  <a:off x="5956101" y="1110778"/>
                  <a:ext cx="279797" cy="279797"/>
                </a:xfrm>
                <a:prstGeom prst="ellipse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00">
                    <a:latin typeface="+mn-ea"/>
                  </a:endParaRPr>
                </a:p>
              </p:txBody>
            </p:sp>
          </p:grp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AB8EE4C-9E7B-62F7-6830-288B00A467AC}"/>
              </a:ext>
            </a:extLst>
          </p:cNvPr>
          <p:cNvGrpSpPr/>
          <p:nvPr/>
        </p:nvGrpSpPr>
        <p:grpSpPr>
          <a:xfrm>
            <a:off x="3571597" y="3137230"/>
            <a:ext cx="1971954" cy="2074580"/>
            <a:chOff x="3571597" y="3146755"/>
            <a:chExt cx="1971954" cy="2074580"/>
          </a:xfrm>
        </p:grpSpPr>
        <p:graphicFrame>
          <p:nvGraphicFramePr>
            <p:cNvPr id="59" name="图表 58">
              <a:extLst>
                <a:ext uri="{FF2B5EF4-FFF2-40B4-BE49-F238E27FC236}">
                  <a16:creationId xmlns:a16="http://schemas.microsoft.com/office/drawing/2014/main" id="{E6D21009-E456-80EE-46C8-83426F57EBC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96783960"/>
                </p:ext>
              </p:extLst>
            </p:nvPr>
          </p:nvGraphicFramePr>
          <p:xfrm>
            <a:off x="3571597" y="3154857"/>
            <a:ext cx="1971954" cy="13146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7F89E006-D258-012D-6B39-3E3DB0B03D49}"/>
                </a:ext>
              </a:extLst>
            </p:cNvPr>
            <p:cNvGrpSpPr/>
            <p:nvPr/>
          </p:nvGrpSpPr>
          <p:grpSpPr>
            <a:xfrm>
              <a:off x="3915040" y="3146755"/>
              <a:ext cx="1301618" cy="2074580"/>
              <a:chOff x="3915040" y="3146755"/>
              <a:chExt cx="1301618" cy="2074580"/>
            </a:xfrm>
          </p:grpSpPr>
          <p:sp>
            <p:nvSpPr>
              <p:cNvPr id="61" name="Freeform 86">
                <a:extLst>
                  <a:ext uri="{FF2B5EF4-FFF2-40B4-BE49-F238E27FC236}">
                    <a16:creationId xmlns:a16="http://schemas.microsoft.com/office/drawing/2014/main" id="{47F50B1F-E0F4-6B0C-0360-93CA2017FCB5}"/>
                  </a:ext>
                </a:extLst>
              </p:cNvPr>
              <p:cNvSpPr/>
              <p:nvPr/>
            </p:nvSpPr>
            <p:spPr bwMode="auto">
              <a:xfrm rot="10311350">
                <a:off x="3981163" y="4005066"/>
                <a:ext cx="235329" cy="344101"/>
              </a:xfrm>
              <a:custGeom>
                <a:avLst/>
                <a:gdLst>
                  <a:gd name="T0" fmla="*/ 98 w 145"/>
                  <a:gd name="T1" fmla="*/ 212 h 212"/>
                  <a:gd name="T2" fmla="*/ 145 w 145"/>
                  <a:gd name="T3" fmla="*/ 200 h 212"/>
                  <a:gd name="T4" fmla="*/ 31 w 145"/>
                  <a:gd name="T5" fmla="*/ 0 h 212"/>
                  <a:gd name="T6" fmla="*/ 0 w 145"/>
                  <a:gd name="T7" fmla="*/ 37 h 212"/>
                  <a:gd name="T8" fmla="*/ 98 w 145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12">
                    <a:moveTo>
                      <a:pt x="98" y="212"/>
                    </a:moveTo>
                    <a:cubicBezTo>
                      <a:pt x="145" y="200"/>
                      <a:pt x="145" y="200"/>
                      <a:pt x="145" y="200"/>
                    </a:cubicBezTo>
                    <a:cubicBezTo>
                      <a:pt x="127" y="122"/>
                      <a:pt x="87" y="53"/>
                      <a:pt x="31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9" y="84"/>
                      <a:pt x="83" y="144"/>
                      <a:pt x="98" y="21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62" name="Oval 19">
                <a:extLst>
                  <a:ext uri="{FF2B5EF4-FFF2-40B4-BE49-F238E27FC236}">
                    <a16:creationId xmlns:a16="http://schemas.microsoft.com/office/drawing/2014/main" id="{997E98FB-AF3E-24A9-4644-62088ADD6099}"/>
                  </a:ext>
                </a:extLst>
              </p:cNvPr>
              <p:cNvSpPr/>
              <p:nvPr/>
            </p:nvSpPr>
            <p:spPr>
              <a:xfrm>
                <a:off x="4312292" y="3564829"/>
                <a:ext cx="497301" cy="497301"/>
              </a:xfrm>
              <a:prstGeom prst="ellipse">
                <a:avLst/>
              </a:prstGeom>
              <a:solidFill>
                <a:schemeClr val="tx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rmAutofit/>
              </a:bodyPr>
              <a:lstStyle/>
              <a:p>
                <a:pPr algn="ctr"/>
                <a:endParaRPr lang="en-IN" sz="2000" dirty="0">
                  <a:solidFill>
                    <a:schemeClr val="tx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63" name="TextBox 20">
                <a:extLst>
                  <a:ext uri="{FF2B5EF4-FFF2-40B4-BE49-F238E27FC236}">
                    <a16:creationId xmlns:a16="http://schemas.microsoft.com/office/drawing/2014/main" id="{61E998B3-45F2-C204-EFA6-5A502203228E}"/>
                  </a:ext>
                </a:extLst>
              </p:cNvPr>
              <p:cNvSpPr txBox="1"/>
              <p:nvPr/>
            </p:nvSpPr>
            <p:spPr>
              <a:xfrm>
                <a:off x="4016757" y="3624236"/>
                <a:ext cx="11170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accent2"/>
                    </a:solidFill>
                    <a:latin typeface="+mn-ea"/>
                    <a:cs typeface="Segoe UI Light" panose="020B0502040204020203" pitchFamily="34" charset="0"/>
                  </a:rPr>
                  <a:t>65%</a:t>
                </a:r>
                <a:endParaRPr lang="id-ID" sz="2000" b="1" dirty="0">
                  <a:solidFill>
                    <a:schemeClr val="accent2"/>
                  </a:solidFill>
                  <a:latin typeface="+mn-ea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6806E2F2-D18B-72D6-2117-A9B9ADA400FF}"/>
                  </a:ext>
                </a:extLst>
              </p:cNvPr>
              <p:cNvGrpSpPr/>
              <p:nvPr/>
            </p:nvGrpSpPr>
            <p:grpSpPr>
              <a:xfrm>
                <a:off x="3915040" y="3146755"/>
                <a:ext cx="1301618" cy="2074580"/>
                <a:chOff x="3915040" y="3146755"/>
                <a:chExt cx="1301618" cy="2074580"/>
              </a:xfrm>
            </p:grpSpPr>
            <p:sp>
              <p:nvSpPr>
                <p:cNvPr id="65" name="Freeform 87">
                  <a:extLst>
                    <a:ext uri="{FF2B5EF4-FFF2-40B4-BE49-F238E27FC236}">
                      <a16:creationId xmlns:a16="http://schemas.microsoft.com/office/drawing/2014/main" id="{1C221AD0-288E-12C1-42FF-EC70C90B1B3F}"/>
                    </a:ext>
                  </a:extLst>
                </p:cNvPr>
                <p:cNvSpPr/>
                <p:nvPr/>
              </p:nvSpPr>
              <p:spPr bwMode="auto">
                <a:xfrm rot="10311350">
                  <a:off x="4214608" y="4262665"/>
                  <a:ext cx="418667" cy="219595"/>
                </a:xfrm>
                <a:custGeom>
                  <a:avLst/>
                  <a:gdLst>
                    <a:gd name="T0" fmla="*/ 227 w 258"/>
                    <a:gd name="T1" fmla="*/ 135 h 135"/>
                    <a:gd name="T2" fmla="*/ 258 w 258"/>
                    <a:gd name="T3" fmla="*/ 98 h 135"/>
                    <a:gd name="T4" fmla="*/ 0 w 258"/>
                    <a:gd name="T5" fmla="*/ 0 h 135"/>
                    <a:gd name="T6" fmla="*/ 0 w 258"/>
                    <a:gd name="T7" fmla="*/ 48 h 135"/>
                    <a:gd name="T8" fmla="*/ 227 w 258"/>
                    <a:gd name="T9" fmla="*/ 135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8" h="135">
                      <a:moveTo>
                        <a:pt x="227" y="135"/>
                      </a:moveTo>
                      <a:cubicBezTo>
                        <a:pt x="258" y="98"/>
                        <a:pt x="258" y="98"/>
                        <a:pt x="258" y="98"/>
                      </a:cubicBezTo>
                      <a:cubicBezTo>
                        <a:pt x="189" y="38"/>
                        <a:pt x="99" y="1"/>
                        <a:pt x="0" y="0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87" y="49"/>
                        <a:pt x="166" y="82"/>
                        <a:pt x="227" y="13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IN" dirty="0">
                    <a:latin typeface="+mn-ea"/>
                  </a:endParaRPr>
                </a:p>
              </p:txBody>
            </p:sp>
            <p:sp>
              <p:nvSpPr>
                <p:cNvPr id="66" name="Freeform 88">
                  <a:extLst>
                    <a:ext uri="{FF2B5EF4-FFF2-40B4-BE49-F238E27FC236}">
                      <a16:creationId xmlns:a16="http://schemas.microsoft.com/office/drawing/2014/main" id="{F6FC1475-C539-09CB-B615-7300A0BD75FC}"/>
                    </a:ext>
                  </a:extLst>
                </p:cNvPr>
                <p:cNvSpPr/>
                <p:nvPr/>
              </p:nvSpPr>
              <p:spPr bwMode="auto">
                <a:xfrm rot="10311350">
                  <a:off x="3915040" y="3655771"/>
                  <a:ext cx="121769" cy="358467"/>
                </a:xfrm>
                <a:custGeom>
                  <a:avLst/>
                  <a:gdLst>
                    <a:gd name="T0" fmla="*/ 26 w 75"/>
                    <a:gd name="T1" fmla="*/ 72 h 221"/>
                    <a:gd name="T2" fmla="*/ 0 w 75"/>
                    <a:gd name="T3" fmla="*/ 204 h 221"/>
                    <a:gd name="T4" fmla="*/ 46 w 75"/>
                    <a:gd name="T5" fmla="*/ 221 h 221"/>
                    <a:gd name="T6" fmla="*/ 75 w 75"/>
                    <a:gd name="T7" fmla="*/ 72 h 221"/>
                    <a:gd name="T8" fmla="*/ 68 w 75"/>
                    <a:gd name="T9" fmla="*/ 0 h 221"/>
                    <a:gd name="T10" fmla="*/ 21 w 75"/>
                    <a:gd name="T11" fmla="*/ 13 h 221"/>
                    <a:gd name="T12" fmla="*/ 26 w 75"/>
                    <a:gd name="T13" fmla="*/ 72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221">
                      <a:moveTo>
                        <a:pt x="26" y="72"/>
                      </a:moveTo>
                      <a:cubicBezTo>
                        <a:pt x="26" y="119"/>
                        <a:pt x="17" y="163"/>
                        <a:pt x="0" y="204"/>
                      </a:cubicBezTo>
                      <a:cubicBezTo>
                        <a:pt x="46" y="221"/>
                        <a:pt x="46" y="221"/>
                        <a:pt x="46" y="221"/>
                      </a:cubicBezTo>
                      <a:cubicBezTo>
                        <a:pt x="64" y="175"/>
                        <a:pt x="75" y="125"/>
                        <a:pt x="75" y="72"/>
                      </a:cubicBezTo>
                      <a:cubicBezTo>
                        <a:pt x="75" y="48"/>
                        <a:pt x="72" y="24"/>
                        <a:pt x="68" y="0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4" y="32"/>
                        <a:pt x="26" y="52"/>
                        <a:pt x="26" y="72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IN" dirty="0">
                    <a:latin typeface="+mn-ea"/>
                  </a:endParaRPr>
                </a:p>
              </p:txBody>
            </p:sp>
            <p:sp>
              <p:nvSpPr>
                <p:cNvPr id="67" name="Freeform 89">
                  <a:extLst>
                    <a:ext uri="{FF2B5EF4-FFF2-40B4-BE49-F238E27FC236}">
                      <a16:creationId xmlns:a16="http://schemas.microsoft.com/office/drawing/2014/main" id="{4BFE4E69-B696-B7E7-6C0F-6575A403395F}"/>
                    </a:ext>
                  </a:extLst>
                </p:cNvPr>
                <p:cNvSpPr/>
                <p:nvPr/>
              </p:nvSpPr>
              <p:spPr bwMode="auto">
                <a:xfrm rot="10311350">
                  <a:off x="4657675" y="4240253"/>
                  <a:ext cx="355046" cy="183338"/>
                </a:xfrm>
                <a:custGeom>
                  <a:avLst/>
                  <a:gdLst>
                    <a:gd name="T0" fmla="*/ 219 w 219"/>
                    <a:gd name="T1" fmla="*/ 48 h 113"/>
                    <a:gd name="T2" fmla="*/ 219 w 219"/>
                    <a:gd name="T3" fmla="*/ 0 h 113"/>
                    <a:gd name="T4" fmla="*/ 0 w 219"/>
                    <a:gd name="T5" fmla="*/ 74 h 113"/>
                    <a:gd name="T6" fmla="*/ 28 w 219"/>
                    <a:gd name="T7" fmla="*/ 113 h 113"/>
                    <a:gd name="T8" fmla="*/ 219 w 219"/>
                    <a:gd name="T9" fmla="*/ 48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9" h="113">
                      <a:moveTo>
                        <a:pt x="219" y="48"/>
                      </a:moveTo>
                      <a:cubicBezTo>
                        <a:pt x="219" y="0"/>
                        <a:pt x="219" y="0"/>
                        <a:pt x="219" y="0"/>
                      </a:cubicBezTo>
                      <a:cubicBezTo>
                        <a:pt x="138" y="2"/>
                        <a:pt x="62" y="29"/>
                        <a:pt x="0" y="74"/>
                      </a:cubicBezTo>
                      <a:cubicBezTo>
                        <a:pt x="28" y="113"/>
                        <a:pt x="28" y="113"/>
                        <a:pt x="28" y="113"/>
                      </a:cubicBezTo>
                      <a:cubicBezTo>
                        <a:pt x="82" y="74"/>
                        <a:pt x="148" y="50"/>
                        <a:pt x="219" y="4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IN" dirty="0">
                    <a:latin typeface="+mn-ea"/>
                  </a:endParaRPr>
                </a:p>
              </p:txBody>
            </p:sp>
            <p:sp>
              <p:nvSpPr>
                <p:cNvPr id="68" name="Freeform 90">
                  <a:extLst>
                    <a:ext uri="{FF2B5EF4-FFF2-40B4-BE49-F238E27FC236}">
                      <a16:creationId xmlns:a16="http://schemas.microsoft.com/office/drawing/2014/main" id="{C7B71DCC-F934-CF8B-7F4F-08E9F584E34A}"/>
                    </a:ext>
                  </a:extLst>
                </p:cNvPr>
                <p:cNvSpPr/>
                <p:nvPr/>
              </p:nvSpPr>
              <p:spPr bwMode="auto">
                <a:xfrm rot="10311350">
                  <a:off x="4859917" y="3248287"/>
                  <a:ext cx="253116" cy="307160"/>
                </a:xfrm>
                <a:custGeom>
                  <a:avLst/>
                  <a:gdLst>
                    <a:gd name="T0" fmla="*/ 46 w 156"/>
                    <a:gd name="T1" fmla="*/ 0 h 189"/>
                    <a:gd name="T2" fmla="*/ 0 w 156"/>
                    <a:gd name="T3" fmla="*/ 13 h 189"/>
                    <a:gd name="T4" fmla="*/ 125 w 156"/>
                    <a:gd name="T5" fmla="*/ 189 h 189"/>
                    <a:gd name="T6" fmla="*/ 156 w 156"/>
                    <a:gd name="T7" fmla="*/ 152 h 189"/>
                    <a:gd name="T8" fmla="*/ 46 w 156"/>
                    <a:gd name="T9" fmla="*/ 0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6" h="189">
                      <a:moveTo>
                        <a:pt x="46" y="0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24" y="83"/>
                        <a:pt x="68" y="144"/>
                        <a:pt x="125" y="189"/>
                      </a:cubicBezTo>
                      <a:cubicBezTo>
                        <a:pt x="156" y="152"/>
                        <a:pt x="156" y="152"/>
                        <a:pt x="156" y="152"/>
                      </a:cubicBezTo>
                      <a:cubicBezTo>
                        <a:pt x="107" y="113"/>
                        <a:pt x="68" y="61"/>
                        <a:pt x="4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IN" dirty="0">
                    <a:latin typeface="+mn-ea"/>
                  </a:endParaRPr>
                </a:p>
              </p:txBody>
            </p:sp>
            <p:sp>
              <p:nvSpPr>
                <p:cNvPr id="69" name="Freeform 91">
                  <a:extLst>
                    <a:ext uri="{FF2B5EF4-FFF2-40B4-BE49-F238E27FC236}">
                      <a16:creationId xmlns:a16="http://schemas.microsoft.com/office/drawing/2014/main" id="{4E557607-20D6-2A25-E956-C3179F41EF82}"/>
                    </a:ext>
                  </a:extLst>
                </p:cNvPr>
                <p:cNvSpPr/>
                <p:nvPr/>
              </p:nvSpPr>
              <p:spPr bwMode="auto">
                <a:xfrm rot="10311350">
                  <a:off x="3924905" y="3351818"/>
                  <a:ext cx="269534" cy="292109"/>
                </a:xfrm>
                <a:custGeom>
                  <a:avLst/>
                  <a:gdLst>
                    <a:gd name="T0" fmla="*/ 0 w 166"/>
                    <a:gd name="T1" fmla="*/ 141 h 180"/>
                    <a:gd name="T2" fmla="*/ 28 w 166"/>
                    <a:gd name="T3" fmla="*/ 180 h 180"/>
                    <a:gd name="T4" fmla="*/ 166 w 166"/>
                    <a:gd name="T5" fmla="*/ 16 h 180"/>
                    <a:gd name="T6" fmla="*/ 120 w 166"/>
                    <a:gd name="T7" fmla="*/ 0 h 180"/>
                    <a:gd name="T8" fmla="*/ 0 w 166"/>
                    <a:gd name="T9" fmla="*/ 141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6" h="180">
                      <a:moveTo>
                        <a:pt x="0" y="141"/>
                      </a:moveTo>
                      <a:cubicBezTo>
                        <a:pt x="28" y="180"/>
                        <a:pt x="28" y="180"/>
                        <a:pt x="28" y="180"/>
                      </a:cubicBezTo>
                      <a:cubicBezTo>
                        <a:pt x="88" y="140"/>
                        <a:pt x="136" y="83"/>
                        <a:pt x="166" y="16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93" y="57"/>
                        <a:pt x="52" y="105"/>
                        <a:pt x="0" y="141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IN" dirty="0">
                    <a:latin typeface="+mn-ea"/>
                  </a:endParaRPr>
                </a:p>
              </p:txBody>
            </p:sp>
            <p:sp>
              <p:nvSpPr>
                <p:cNvPr id="70" name="Freeform 92">
                  <a:extLst>
                    <a:ext uri="{FF2B5EF4-FFF2-40B4-BE49-F238E27FC236}">
                      <a16:creationId xmlns:a16="http://schemas.microsoft.com/office/drawing/2014/main" id="{AE3C20CB-F5DD-8975-39C3-D3B71BDB1BC1}"/>
                    </a:ext>
                  </a:extLst>
                </p:cNvPr>
                <p:cNvSpPr/>
                <p:nvPr/>
              </p:nvSpPr>
              <p:spPr bwMode="auto">
                <a:xfrm rot="10311350">
                  <a:off x="5093567" y="3538920"/>
                  <a:ext cx="103299" cy="365308"/>
                </a:xfrm>
                <a:custGeom>
                  <a:avLst/>
                  <a:gdLst>
                    <a:gd name="T0" fmla="*/ 48 w 64"/>
                    <a:gd name="T1" fmla="*/ 107 h 225"/>
                    <a:gd name="T2" fmla="*/ 60 w 64"/>
                    <a:gd name="T3" fmla="*/ 16 h 225"/>
                    <a:gd name="T4" fmla="*/ 14 w 64"/>
                    <a:gd name="T5" fmla="*/ 0 h 225"/>
                    <a:gd name="T6" fmla="*/ 0 w 64"/>
                    <a:gd name="T7" fmla="*/ 107 h 225"/>
                    <a:gd name="T8" fmla="*/ 17 w 64"/>
                    <a:gd name="T9" fmla="*/ 225 h 225"/>
                    <a:gd name="T10" fmla="*/ 64 w 64"/>
                    <a:gd name="T11" fmla="*/ 212 h 225"/>
                    <a:gd name="T12" fmla="*/ 48 w 64"/>
                    <a:gd name="T13" fmla="*/ 107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25">
                      <a:moveTo>
                        <a:pt x="48" y="107"/>
                      </a:moveTo>
                      <a:cubicBezTo>
                        <a:pt x="48" y="76"/>
                        <a:pt x="52" y="45"/>
                        <a:pt x="60" y="16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5" y="34"/>
                        <a:pt x="0" y="70"/>
                        <a:pt x="0" y="107"/>
                      </a:cubicBezTo>
                      <a:cubicBezTo>
                        <a:pt x="0" y="148"/>
                        <a:pt x="6" y="188"/>
                        <a:pt x="17" y="225"/>
                      </a:cubicBezTo>
                      <a:cubicBezTo>
                        <a:pt x="64" y="212"/>
                        <a:pt x="64" y="212"/>
                        <a:pt x="64" y="212"/>
                      </a:cubicBezTo>
                      <a:cubicBezTo>
                        <a:pt x="53" y="179"/>
                        <a:pt x="48" y="144"/>
                        <a:pt x="48" y="10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IN" dirty="0">
                    <a:latin typeface="+mn-ea"/>
                  </a:endParaRPr>
                </a:p>
              </p:txBody>
            </p:sp>
            <p:sp>
              <p:nvSpPr>
                <p:cNvPr id="71" name="Freeform 93">
                  <a:extLst>
                    <a:ext uri="{FF2B5EF4-FFF2-40B4-BE49-F238E27FC236}">
                      <a16:creationId xmlns:a16="http://schemas.microsoft.com/office/drawing/2014/main" id="{DDBAEA84-DB6E-3FC4-1DC9-C016BD88847C}"/>
                    </a:ext>
                  </a:extLst>
                </p:cNvPr>
                <p:cNvSpPr/>
                <p:nvPr/>
              </p:nvSpPr>
              <p:spPr bwMode="auto">
                <a:xfrm rot="10311350">
                  <a:off x="4956017" y="3914842"/>
                  <a:ext cx="260641" cy="335892"/>
                </a:xfrm>
                <a:custGeom>
                  <a:avLst/>
                  <a:gdLst>
                    <a:gd name="T0" fmla="*/ 161 w 161"/>
                    <a:gd name="T1" fmla="*/ 40 h 207"/>
                    <a:gd name="T2" fmla="*/ 134 w 161"/>
                    <a:gd name="T3" fmla="*/ 0 h 207"/>
                    <a:gd name="T4" fmla="*/ 0 w 161"/>
                    <a:gd name="T5" fmla="*/ 191 h 207"/>
                    <a:gd name="T6" fmla="*/ 45 w 161"/>
                    <a:gd name="T7" fmla="*/ 207 h 207"/>
                    <a:gd name="T8" fmla="*/ 161 w 161"/>
                    <a:gd name="T9" fmla="*/ 4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1" h="207">
                      <a:moveTo>
                        <a:pt x="161" y="40"/>
                      </a:move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72" y="49"/>
                        <a:pt x="25" y="115"/>
                        <a:pt x="0" y="191"/>
                      </a:cubicBezTo>
                      <a:cubicBezTo>
                        <a:pt x="45" y="207"/>
                        <a:pt x="45" y="207"/>
                        <a:pt x="45" y="207"/>
                      </a:cubicBezTo>
                      <a:cubicBezTo>
                        <a:pt x="67" y="140"/>
                        <a:pt x="107" y="82"/>
                        <a:pt x="161" y="4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IN" dirty="0">
                    <a:latin typeface="+mn-ea"/>
                  </a:endParaRPr>
                </a:p>
              </p:txBody>
            </p:sp>
            <p:sp>
              <p:nvSpPr>
                <p:cNvPr id="72" name="Freeform 94">
                  <a:extLst>
                    <a:ext uri="{FF2B5EF4-FFF2-40B4-BE49-F238E27FC236}">
                      <a16:creationId xmlns:a16="http://schemas.microsoft.com/office/drawing/2014/main" id="{14E449CA-0D9F-DEC6-0784-5711413884E8}"/>
                    </a:ext>
                  </a:extLst>
                </p:cNvPr>
                <p:cNvSpPr/>
                <p:nvPr/>
              </p:nvSpPr>
              <p:spPr bwMode="auto">
                <a:xfrm rot="10311350">
                  <a:off x="4141762" y="3199977"/>
                  <a:ext cx="335892" cy="164183"/>
                </a:xfrm>
                <a:custGeom>
                  <a:avLst/>
                  <a:gdLst>
                    <a:gd name="T0" fmla="*/ 0 w 207"/>
                    <a:gd name="T1" fmla="*/ 52 h 101"/>
                    <a:gd name="T2" fmla="*/ 0 w 207"/>
                    <a:gd name="T3" fmla="*/ 101 h 101"/>
                    <a:gd name="T4" fmla="*/ 207 w 207"/>
                    <a:gd name="T5" fmla="*/ 40 h 101"/>
                    <a:gd name="T6" fmla="*/ 179 w 207"/>
                    <a:gd name="T7" fmla="*/ 0 h 101"/>
                    <a:gd name="T8" fmla="*/ 0 w 207"/>
                    <a:gd name="T9" fmla="*/ 5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101">
                      <a:moveTo>
                        <a:pt x="0" y="52"/>
                      </a:move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76" y="100"/>
                        <a:pt x="147" y="78"/>
                        <a:pt x="207" y="4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27" y="33"/>
                        <a:pt x="66" y="51"/>
                        <a:pt x="0" y="52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IN" dirty="0">
                    <a:latin typeface="+mn-ea"/>
                  </a:endParaRPr>
                </a:p>
              </p:txBody>
            </p:sp>
            <p:sp>
              <p:nvSpPr>
                <p:cNvPr id="73" name="Freeform 95">
                  <a:extLst>
                    <a:ext uri="{FF2B5EF4-FFF2-40B4-BE49-F238E27FC236}">
                      <a16:creationId xmlns:a16="http://schemas.microsoft.com/office/drawing/2014/main" id="{AEBF1780-4B12-2851-69E3-554E815FD1C0}"/>
                    </a:ext>
                  </a:extLst>
                </p:cNvPr>
                <p:cNvSpPr/>
                <p:nvPr/>
              </p:nvSpPr>
              <p:spPr bwMode="auto">
                <a:xfrm rot="10311350">
                  <a:off x="4501467" y="3146755"/>
                  <a:ext cx="361887" cy="186759"/>
                </a:xfrm>
                <a:custGeom>
                  <a:avLst/>
                  <a:gdLst>
                    <a:gd name="T0" fmla="*/ 31 w 223"/>
                    <a:gd name="T1" fmla="*/ 0 h 115"/>
                    <a:gd name="T2" fmla="*/ 0 w 223"/>
                    <a:gd name="T3" fmla="*/ 37 h 115"/>
                    <a:gd name="T4" fmla="*/ 223 w 223"/>
                    <a:gd name="T5" fmla="*/ 115 h 115"/>
                    <a:gd name="T6" fmla="*/ 223 w 223"/>
                    <a:gd name="T7" fmla="*/ 66 h 115"/>
                    <a:gd name="T8" fmla="*/ 31 w 223"/>
                    <a:gd name="T9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3" h="115">
                      <a:moveTo>
                        <a:pt x="31" y="0"/>
                      </a:move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63" y="84"/>
                        <a:pt x="140" y="112"/>
                        <a:pt x="223" y="115"/>
                      </a:cubicBezTo>
                      <a:cubicBezTo>
                        <a:pt x="223" y="66"/>
                        <a:pt x="223" y="66"/>
                        <a:pt x="223" y="66"/>
                      </a:cubicBezTo>
                      <a:cubicBezTo>
                        <a:pt x="151" y="64"/>
                        <a:pt x="85" y="39"/>
                        <a:pt x="3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IN" dirty="0">
                    <a:latin typeface="+mn-ea"/>
                  </a:endParaRPr>
                </a:p>
              </p:txBody>
            </p:sp>
            <p:cxnSp>
              <p:nvCxnSpPr>
                <p:cNvPr id="74" name="Straight Connector 103">
                  <a:extLst>
                    <a:ext uri="{FF2B5EF4-FFF2-40B4-BE49-F238E27FC236}">
                      <a16:creationId xmlns:a16="http://schemas.microsoft.com/office/drawing/2014/main" id="{93820DED-1E47-66B0-80AC-AECAEE300AC8}"/>
                    </a:ext>
                  </a:extLst>
                </p:cNvPr>
                <p:cNvCxnSpPr/>
                <p:nvPr/>
              </p:nvCxnSpPr>
              <p:spPr>
                <a:xfrm>
                  <a:off x="4559615" y="4518095"/>
                  <a:ext cx="0" cy="420261"/>
                </a:xfrm>
                <a:prstGeom prst="line">
                  <a:avLst/>
                </a:prstGeom>
                <a:ln w="19050">
                  <a:solidFill>
                    <a:schemeClr val="accent2">
                      <a:alpha val="16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5" name="Group 104">
                  <a:extLst>
                    <a:ext uri="{FF2B5EF4-FFF2-40B4-BE49-F238E27FC236}">
                      <a16:creationId xmlns:a16="http://schemas.microsoft.com/office/drawing/2014/main" id="{7EF5DCE1-1CA5-F53A-A572-8BDF1FE52300}"/>
                    </a:ext>
                  </a:extLst>
                </p:cNvPr>
                <p:cNvGrpSpPr/>
                <p:nvPr/>
              </p:nvGrpSpPr>
              <p:grpSpPr>
                <a:xfrm flipH="1" flipV="1">
                  <a:off x="4418126" y="4938357"/>
                  <a:ext cx="282978" cy="282978"/>
                  <a:chOff x="5867400" y="1025054"/>
                  <a:chExt cx="457200" cy="457200"/>
                </a:xfrm>
                <a:solidFill>
                  <a:schemeClr val="bg1"/>
                </a:solidFill>
              </p:grpSpPr>
              <p:sp>
                <p:nvSpPr>
                  <p:cNvPr id="76" name="Oval 105">
                    <a:extLst>
                      <a:ext uri="{FF2B5EF4-FFF2-40B4-BE49-F238E27FC236}">
                        <a16:creationId xmlns:a16="http://schemas.microsoft.com/office/drawing/2014/main" id="{1F6DCB7B-F0F6-F98C-975C-B570C47C7272}"/>
                      </a:ext>
                    </a:extLst>
                  </p:cNvPr>
                  <p:cNvSpPr/>
                  <p:nvPr/>
                </p:nvSpPr>
                <p:spPr>
                  <a:xfrm>
                    <a:off x="5867400" y="1025054"/>
                    <a:ext cx="457200" cy="45720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alpha val="12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1400">
                      <a:latin typeface="+mn-ea"/>
                    </a:endParaRPr>
                  </a:p>
                </p:txBody>
              </p:sp>
              <p:sp>
                <p:nvSpPr>
                  <p:cNvPr id="77" name="Oval 106">
                    <a:extLst>
                      <a:ext uri="{FF2B5EF4-FFF2-40B4-BE49-F238E27FC236}">
                        <a16:creationId xmlns:a16="http://schemas.microsoft.com/office/drawing/2014/main" id="{F4871704-D45C-6690-3CD2-3D32F95D11DF}"/>
                      </a:ext>
                    </a:extLst>
                  </p:cNvPr>
                  <p:cNvSpPr/>
                  <p:nvPr/>
                </p:nvSpPr>
                <p:spPr>
                  <a:xfrm>
                    <a:off x="5956101" y="1110778"/>
                    <a:ext cx="279797" cy="279797"/>
                  </a:xfrm>
                  <a:prstGeom prst="ellipse">
                    <a:avLst/>
                  </a:prstGeom>
                  <a:solidFill>
                    <a:schemeClr val="accent2">
                      <a:alpha val="4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1400">
                      <a:latin typeface="+mn-ea"/>
                    </a:endParaRPr>
                  </a:p>
                </p:txBody>
              </p:sp>
            </p:grpSp>
          </p:grp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6BDD8A9-08FE-C872-D158-E16D9D34B848}"/>
              </a:ext>
            </a:extLst>
          </p:cNvPr>
          <p:cNvGrpSpPr/>
          <p:nvPr/>
        </p:nvGrpSpPr>
        <p:grpSpPr>
          <a:xfrm>
            <a:off x="5229225" y="1807121"/>
            <a:ext cx="2200553" cy="2295692"/>
            <a:chOff x="5238750" y="1809502"/>
            <a:chExt cx="2200553" cy="2295692"/>
          </a:xfrm>
        </p:grpSpPr>
        <p:graphicFrame>
          <p:nvGraphicFramePr>
            <p:cNvPr id="93" name="图表 92">
              <a:extLst>
                <a:ext uri="{FF2B5EF4-FFF2-40B4-BE49-F238E27FC236}">
                  <a16:creationId xmlns:a16="http://schemas.microsoft.com/office/drawing/2014/main" id="{BC98FE62-FB08-74E3-1501-962BD0B5E23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62528236"/>
                </p:ext>
              </p:extLst>
            </p:nvPr>
          </p:nvGraphicFramePr>
          <p:xfrm>
            <a:off x="5238750" y="2600324"/>
            <a:ext cx="2200553" cy="14670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01" name="Group 32">
              <a:extLst>
                <a:ext uri="{FF2B5EF4-FFF2-40B4-BE49-F238E27FC236}">
                  <a16:creationId xmlns:a16="http://schemas.microsoft.com/office/drawing/2014/main" id="{7633DECB-9464-2CCE-19FD-85FAC714F4EE}"/>
                </a:ext>
              </a:extLst>
            </p:cNvPr>
            <p:cNvGrpSpPr/>
            <p:nvPr/>
          </p:nvGrpSpPr>
          <p:grpSpPr>
            <a:xfrm rot="11357385">
              <a:off x="5566266" y="2570464"/>
              <a:ext cx="1533099" cy="1534730"/>
              <a:chOff x="1033463" y="2201863"/>
              <a:chExt cx="2984500" cy="2987676"/>
            </a:xfrm>
            <a:solidFill>
              <a:schemeClr val="accent5"/>
            </a:solidFill>
          </p:grpSpPr>
          <p:sp>
            <p:nvSpPr>
              <p:cNvPr id="113" name="Freeform 86">
                <a:extLst>
                  <a:ext uri="{FF2B5EF4-FFF2-40B4-BE49-F238E27FC236}">
                    <a16:creationId xmlns:a16="http://schemas.microsoft.com/office/drawing/2014/main" id="{ACA00893-93F2-7BBA-F38E-62E75F0D6C5D}"/>
                  </a:ext>
                </a:extLst>
              </p:cNvPr>
              <p:cNvSpPr/>
              <p:nvPr/>
            </p:nvSpPr>
            <p:spPr bwMode="auto">
              <a:xfrm>
                <a:off x="3433763" y="2613026"/>
                <a:ext cx="546100" cy="798513"/>
              </a:xfrm>
              <a:custGeom>
                <a:avLst/>
                <a:gdLst>
                  <a:gd name="T0" fmla="*/ 98 w 145"/>
                  <a:gd name="T1" fmla="*/ 212 h 212"/>
                  <a:gd name="T2" fmla="*/ 145 w 145"/>
                  <a:gd name="T3" fmla="*/ 200 h 212"/>
                  <a:gd name="T4" fmla="*/ 31 w 145"/>
                  <a:gd name="T5" fmla="*/ 0 h 212"/>
                  <a:gd name="T6" fmla="*/ 0 w 145"/>
                  <a:gd name="T7" fmla="*/ 37 h 212"/>
                  <a:gd name="T8" fmla="*/ 98 w 145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12">
                    <a:moveTo>
                      <a:pt x="98" y="212"/>
                    </a:moveTo>
                    <a:cubicBezTo>
                      <a:pt x="145" y="200"/>
                      <a:pt x="145" y="200"/>
                      <a:pt x="145" y="200"/>
                    </a:cubicBezTo>
                    <a:cubicBezTo>
                      <a:pt x="127" y="122"/>
                      <a:pt x="87" y="53"/>
                      <a:pt x="31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9" y="84"/>
                      <a:pt x="83" y="144"/>
                      <a:pt x="98" y="2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14" name="Freeform 87">
                <a:extLst>
                  <a:ext uri="{FF2B5EF4-FFF2-40B4-BE49-F238E27FC236}">
                    <a16:creationId xmlns:a16="http://schemas.microsoft.com/office/drawing/2014/main" id="{2F4AC497-D111-0A23-FE5F-0EDB2CF906A6}"/>
                  </a:ext>
                </a:extLst>
              </p:cNvPr>
              <p:cNvSpPr/>
              <p:nvPr/>
            </p:nvSpPr>
            <p:spPr bwMode="auto">
              <a:xfrm>
                <a:off x="2538413" y="2201863"/>
                <a:ext cx="971550" cy="509588"/>
              </a:xfrm>
              <a:custGeom>
                <a:avLst/>
                <a:gdLst>
                  <a:gd name="T0" fmla="*/ 227 w 258"/>
                  <a:gd name="T1" fmla="*/ 135 h 135"/>
                  <a:gd name="T2" fmla="*/ 258 w 258"/>
                  <a:gd name="T3" fmla="*/ 98 h 135"/>
                  <a:gd name="T4" fmla="*/ 0 w 258"/>
                  <a:gd name="T5" fmla="*/ 0 h 135"/>
                  <a:gd name="T6" fmla="*/ 0 w 258"/>
                  <a:gd name="T7" fmla="*/ 48 h 135"/>
                  <a:gd name="T8" fmla="*/ 227 w 258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35">
                    <a:moveTo>
                      <a:pt x="227" y="135"/>
                    </a:moveTo>
                    <a:cubicBezTo>
                      <a:pt x="258" y="98"/>
                      <a:pt x="258" y="98"/>
                      <a:pt x="258" y="98"/>
                    </a:cubicBezTo>
                    <a:cubicBezTo>
                      <a:pt x="189" y="38"/>
                      <a:pt x="99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7" y="49"/>
                      <a:pt x="166" y="82"/>
                      <a:pt x="227" y="13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15" name="Freeform 88">
                <a:extLst>
                  <a:ext uri="{FF2B5EF4-FFF2-40B4-BE49-F238E27FC236}">
                    <a16:creationId xmlns:a16="http://schemas.microsoft.com/office/drawing/2014/main" id="{110D26B4-38B4-6041-AC2B-BB6F9AFC8407}"/>
                  </a:ext>
                </a:extLst>
              </p:cNvPr>
              <p:cNvSpPr/>
              <p:nvPr/>
            </p:nvSpPr>
            <p:spPr bwMode="auto">
              <a:xfrm>
                <a:off x="3735388" y="3422651"/>
                <a:ext cx="282575" cy="831850"/>
              </a:xfrm>
              <a:custGeom>
                <a:avLst/>
                <a:gdLst>
                  <a:gd name="T0" fmla="*/ 26 w 75"/>
                  <a:gd name="T1" fmla="*/ 72 h 221"/>
                  <a:gd name="T2" fmla="*/ 0 w 75"/>
                  <a:gd name="T3" fmla="*/ 204 h 221"/>
                  <a:gd name="T4" fmla="*/ 46 w 75"/>
                  <a:gd name="T5" fmla="*/ 221 h 221"/>
                  <a:gd name="T6" fmla="*/ 75 w 75"/>
                  <a:gd name="T7" fmla="*/ 72 h 221"/>
                  <a:gd name="T8" fmla="*/ 68 w 75"/>
                  <a:gd name="T9" fmla="*/ 0 h 221"/>
                  <a:gd name="T10" fmla="*/ 21 w 75"/>
                  <a:gd name="T11" fmla="*/ 13 h 221"/>
                  <a:gd name="T12" fmla="*/ 26 w 75"/>
                  <a:gd name="T13" fmla="*/ 72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221">
                    <a:moveTo>
                      <a:pt x="26" y="72"/>
                    </a:moveTo>
                    <a:cubicBezTo>
                      <a:pt x="26" y="119"/>
                      <a:pt x="17" y="163"/>
                      <a:pt x="0" y="204"/>
                    </a:cubicBezTo>
                    <a:cubicBezTo>
                      <a:pt x="46" y="221"/>
                      <a:pt x="46" y="221"/>
                      <a:pt x="46" y="221"/>
                    </a:cubicBezTo>
                    <a:cubicBezTo>
                      <a:pt x="64" y="175"/>
                      <a:pt x="75" y="125"/>
                      <a:pt x="75" y="72"/>
                    </a:cubicBezTo>
                    <a:cubicBezTo>
                      <a:pt x="75" y="48"/>
                      <a:pt x="72" y="24"/>
                      <a:pt x="6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4" y="32"/>
                      <a:pt x="26" y="52"/>
                      <a:pt x="26" y="72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19" name="Freeform 89">
                <a:extLst>
                  <a:ext uri="{FF2B5EF4-FFF2-40B4-BE49-F238E27FC236}">
                    <a16:creationId xmlns:a16="http://schemas.microsoft.com/office/drawing/2014/main" id="{4FDBDB5B-6D0C-3883-9635-94C93A7EACC5}"/>
                  </a:ext>
                </a:extLst>
              </p:cNvPr>
              <p:cNvSpPr/>
              <p:nvPr/>
            </p:nvSpPr>
            <p:spPr bwMode="auto">
              <a:xfrm>
                <a:off x="1654176" y="2201863"/>
                <a:ext cx="823913" cy="425450"/>
              </a:xfrm>
              <a:custGeom>
                <a:avLst/>
                <a:gdLst>
                  <a:gd name="T0" fmla="*/ 219 w 219"/>
                  <a:gd name="T1" fmla="*/ 48 h 113"/>
                  <a:gd name="T2" fmla="*/ 219 w 219"/>
                  <a:gd name="T3" fmla="*/ 0 h 113"/>
                  <a:gd name="T4" fmla="*/ 0 w 219"/>
                  <a:gd name="T5" fmla="*/ 74 h 113"/>
                  <a:gd name="T6" fmla="*/ 28 w 219"/>
                  <a:gd name="T7" fmla="*/ 113 h 113"/>
                  <a:gd name="T8" fmla="*/ 219 w 219"/>
                  <a:gd name="T9" fmla="*/ 4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113">
                    <a:moveTo>
                      <a:pt x="219" y="48"/>
                    </a:moveTo>
                    <a:cubicBezTo>
                      <a:pt x="219" y="0"/>
                      <a:pt x="219" y="0"/>
                      <a:pt x="219" y="0"/>
                    </a:cubicBezTo>
                    <a:cubicBezTo>
                      <a:pt x="138" y="2"/>
                      <a:pt x="62" y="29"/>
                      <a:pt x="0" y="74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82" y="74"/>
                      <a:pt x="148" y="50"/>
                      <a:pt x="219" y="4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21" name="Freeform 90">
                <a:extLst>
                  <a:ext uri="{FF2B5EF4-FFF2-40B4-BE49-F238E27FC236}">
                    <a16:creationId xmlns:a16="http://schemas.microsoft.com/office/drawing/2014/main" id="{01F4248A-56F1-92A8-9549-7206AA5075A0}"/>
                  </a:ext>
                </a:extLst>
              </p:cNvPr>
              <p:cNvSpPr/>
              <p:nvPr/>
            </p:nvSpPr>
            <p:spPr bwMode="auto">
              <a:xfrm>
                <a:off x="1119188" y="4144963"/>
                <a:ext cx="587375" cy="712788"/>
              </a:xfrm>
              <a:custGeom>
                <a:avLst/>
                <a:gdLst>
                  <a:gd name="T0" fmla="*/ 46 w 156"/>
                  <a:gd name="T1" fmla="*/ 0 h 189"/>
                  <a:gd name="T2" fmla="*/ 0 w 156"/>
                  <a:gd name="T3" fmla="*/ 13 h 189"/>
                  <a:gd name="T4" fmla="*/ 125 w 156"/>
                  <a:gd name="T5" fmla="*/ 189 h 189"/>
                  <a:gd name="T6" fmla="*/ 156 w 156"/>
                  <a:gd name="T7" fmla="*/ 152 h 189"/>
                  <a:gd name="T8" fmla="*/ 46 w 156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89">
                    <a:moveTo>
                      <a:pt x="46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4" y="83"/>
                      <a:pt x="68" y="144"/>
                      <a:pt x="125" y="189"/>
                    </a:cubicBezTo>
                    <a:cubicBezTo>
                      <a:pt x="156" y="152"/>
                      <a:pt x="156" y="152"/>
                      <a:pt x="156" y="152"/>
                    </a:cubicBezTo>
                    <a:cubicBezTo>
                      <a:pt x="107" y="113"/>
                      <a:pt x="68" y="61"/>
                      <a:pt x="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22" name="Freeform 91">
                <a:extLst>
                  <a:ext uri="{FF2B5EF4-FFF2-40B4-BE49-F238E27FC236}">
                    <a16:creationId xmlns:a16="http://schemas.microsoft.com/office/drawing/2014/main" id="{766F2F23-CFB3-1AF7-B91E-F820B03402ED}"/>
                  </a:ext>
                </a:extLst>
              </p:cNvPr>
              <p:cNvSpPr/>
              <p:nvPr/>
            </p:nvSpPr>
            <p:spPr bwMode="auto">
              <a:xfrm>
                <a:off x="3260726" y="4246563"/>
                <a:ext cx="625475" cy="677863"/>
              </a:xfrm>
              <a:custGeom>
                <a:avLst/>
                <a:gdLst>
                  <a:gd name="T0" fmla="*/ 0 w 166"/>
                  <a:gd name="T1" fmla="*/ 141 h 180"/>
                  <a:gd name="T2" fmla="*/ 28 w 166"/>
                  <a:gd name="T3" fmla="*/ 180 h 180"/>
                  <a:gd name="T4" fmla="*/ 166 w 166"/>
                  <a:gd name="T5" fmla="*/ 16 h 180"/>
                  <a:gd name="T6" fmla="*/ 120 w 166"/>
                  <a:gd name="T7" fmla="*/ 0 h 180"/>
                  <a:gd name="T8" fmla="*/ 0 w 166"/>
                  <a:gd name="T9" fmla="*/ 14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80">
                    <a:moveTo>
                      <a:pt x="0" y="141"/>
                    </a:moveTo>
                    <a:cubicBezTo>
                      <a:pt x="28" y="180"/>
                      <a:pt x="28" y="180"/>
                      <a:pt x="28" y="180"/>
                    </a:cubicBezTo>
                    <a:cubicBezTo>
                      <a:pt x="88" y="140"/>
                      <a:pt x="136" y="83"/>
                      <a:pt x="166" y="16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3" y="57"/>
                      <a:pt x="52" y="105"/>
                      <a:pt x="0" y="141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25" name="Freeform 92">
                <a:extLst>
                  <a:ext uri="{FF2B5EF4-FFF2-40B4-BE49-F238E27FC236}">
                    <a16:creationId xmlns:a16="http://schemas.microsoft.com/office/drawing/2014/main" id="{7BA862DA-E397-69A1-5BD3-CC84CBEBD6C4}"/>
                  </a:ext>
                </a:extLst>
              </p:cNvPr>
              <p:cNvSpPr/>
              <p:nvPr/>
            </p:nvSpPr>
            <p:spPr bwMode="auto">
              <a:xfrm>
                <a:off x="1033463" y="3290888"/>
                <a:ext cx="239713" cy="847725"/>
              </a:xfrm>
              <a:custGeom>
                <a:avLst/>
                <a:gdLst>
                  <a:gd name="T0" fmla="*/ 48 w 64"/>
                  <a:gd name="T1" fmla="*/ 107 h 225"/>
                  <a:gd name="T2" fmla="*/ 60 w 64"/>
                  <a:gd name="T3" fmla="*/ 16 h 225"/>
                  <a:gd name="T4" fmla="*/ 14 w 64"/>
                  <a:gd name="T5" fmla="*/ 0 h 225"/>
                  <a:gd name="T6" fmla="*/ 0 w 64"/>
                  <a:gd name="T7" fmla="*/ 107 h 225"/>
                  <a:gd name="T8" fmla="*/ 17 w 64"/>
                  <a:gd name="T9" fmla="*/ 225 h 225"/>
                  <a:gd name="T10" fmla="*/ 64 w 64"/>
                  <a:gd name="T11" fmla="*/ 212 h 225"/>
                  <a:gd name="T12" fmla="*/ 48 w 64"/>
                  <a:gd name="T13" fmla="*/ 107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25">
                    <a:moveTo>
                      <a:pt x="48" y="107"/>
                    </a:moveTo>
                    <a:cubicBezTo>
                      <a:pt x="48" y="76"/>
                      <a:pt x="52" y="45"/>
                      <a:pt x="60" y="1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5" y="34"/>
                      <a:pt x="0" y="70"/>
                      <a:pt x="0" y="107"/>
                    </a:cubicBezTo>
                    <a:cubicBezTo>
                      <a:pt x="0" y="148"/>
                      <a:pt x="6" y="188"/>
                      <a:pt x="17" y="225"/>
                    </a:cubicBezTo>
                    <a:cubicBezTo>
                      <a:pt x="64" y="212"/>
                      <a:pt x="64" y="212"/>
                      <a:pt x="64" y="212"/>
                    </a:cubicBezTo>
                    <a:cubicBezTo>
                      <a:pt x="53" y="179"/>
                      <a:pt x="48" y="144"/>
                      <a:pt x="48" y="1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26" name="Freeform 93">
                <a:extLst>
                  <a:ext uri="{FF2B5EF4-FFF2-40B4-BE49-F238E27FC236}">
                    <a16:creationId xmlns:a16="http://schemas.microsoft.com/office/drawing/2014/main" id="{1ACE5C19-8A93-9656-21B7-9898613BCE88}"/>
                  </a:ext>
                </a:extLst>
              </p:cNvPr>
              <p:cNvSpPr/>
              <p:nvPr/>
            </p:nvSpPr>
            <p:spPr bwMode="auto">
              <a:xfrm>
                <a:off x="1104901" y="2514601"/>
                <a:ext cx="604838" cy="779463"/>
              </a:xfrm>
              <a:custGeom>
                <a:avLst/>
                <a:gdLst>
                  <a:gd name="T0" fmla="*/ 161 w 161"/>
                  <a:gd name="T1" fmla="*/ 40 h 207"/>
                  <a:gd name="T2" fmla="*/ 134 w 161"/>
                  <a:gd name="T3" fmla="*/ 0 h 207"/>
                  <a:gd name="T4" fmla="*/ 0 w 161"/>
                  <a:gd name="T5" fmla="*/ 191 h 207"/>
                  <a:gd name="T6" fmla="*/ 45 w 161"/>
                  <a:gd name="T7" fmla="*/ 207 h 207"/>
                  <a:gd name="T8" fmla="*/ 161 w 161"/>
                  <a:gd name="T9" fmla="*/ 4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07">
                    <a:moveTo>
                      <a:pt x="161" y="40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72" y="49"/>
                      <a:pt x="25" y="115"/>
                      <a:pt x="0" y="191"/>
                    </a:cubicBezTo>
                    <a:cubicBezTo>
                      <a:pt x="45" y="207"/>
                      <a:pt x="45" y="207"/>
                      <a:pt x="45" y="207"/>
                    </a:cubicBezTo>
                    <a:cubicBezTo>
                      <a:pt x="67" y="140"/>
                      <a:pt x="107" y="82"/>
                      <a:pt x="161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27" name="Freeform 94">
                <a:extLst>
                  <a:ext uri="{FF2B5EF4-FFF2-40B4-BE49-F238E27FC236}">
                    <a16:creationId xmlns:a16="http://schemas.microsoft.com/office/drawing/2014/main" id="{B4A8CF1B-32EF-18CB-CE44-DA704283B4BB}"/>
                  </a:ext>
                </a:extLst>
              </p:cNvPr>
              <p:cNvSpPr/>
              <p:nvPr/>
            </p:nvSpPr>
            <p:spPr bwMode="auto">
              <a:xfrm>
                <a:off x="2538413" y="4808538"/>
                <a:ext cx="779463" cy="381000"/>
              </a:xfrm>
              <a:custGeom>
                <a:avLst/>
                <a:gdLst>
                  <a:gd name="T0" fmla="*/ 0 w 207"/>
                  <a:gd name="T1" fmla="*/ 52 h 101"/>
                  <a:gd name="T2" fmla="*/ 0 w 207"/>
                  <a:gd name="T3" fmla="*/ 101 h 101"/>
                  <a:gd name="T4" fmla="*/ 207 w 207"/>
                  <a:gd name="T5" fmla="*/ 40 h 101"/>
                  <a:gd name="T6" fmla="*/ 179 w 207"/>
                  <a:gd name="T7" fmla="*/ 0 h 101"/>
                  <a:gd name="T8" fmla="*/ 0 w 207"/>
                  <a:gd name="T9" fmla="*/ 5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01">
                    <a:moveTo>
                      <a:pt x="0" y="52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76" y="100"/>
                      <a:pt x="147" y="78"/>
                      <a:pt x="207" y="4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27" y="33"/>
                      <a:pt x="66" y="51"/>
                      <a:pt x="0" y="52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40" name="Freeform 95">
                <a:extLst>
                  <a:ext uri="{FF2B5EF4-FFF2-40B4-BE49-F238E27FC236}">
                    <a16:creationId xmlns:a16="http://schemas.microsoft.com/office/drawing/2014/main" id="{7482FB6D-C89C-A6F9-501F-7318902484E5}"/>
                  </a:ext>
                </a:extLst>
              </p:cNvPr>
              <p:cNvSpPr/>
              <p:nvPr/>
            </p:nvSpPr>
            <p:spPr bwMode="auto">
              <a:xfrm>
                <a:off x="1638301" y="4756151"/>
                <a:ext cx="839788" cy="433388"/>
              </a:xfrm>
              <a:custGeom>
                <a:avLst/>
                <a:gdLst>
                  <a:gd name="T0" fmla="*/ 31 w 223"/>
                  <a:gd name="T1" fmla="*/ 0 h 115"/>
                  <a:gd name="T2" fmla="*/ 0 w 223"/>
                  <a:gd name="T3" fmla="*/ 37 h 115"/>
                  <a:gd name="T4" fmla="*/ 223 w 223"/>
                  <a:gd name="T5" fmla="*/ 115 h 115"/>
                  <a:gd name="T6" fmla="*/ 223 w 223"/>
                  <a:gd name="T7" fmla="*/ 66 h 115"/>
                  <a:gd name="T8" fmla="*/ 31 w 223"/>
                  <a:gd name="T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115">
                    <a:moveTo>
                      <a:pt x="31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63" y="84"/>
                      <a:pt x="140" y="112"/>
                      <a:pt x="223" y="115"/>
                    </a:cubicBezTo>
                    <a:cubicBezTo>
                      <a:pt x="223" y="66"/>
                      <a:pt x="223" y="66"/>
                      <a:pt x="223" y="66"/>
                    </a:cubicBezTo>
                    <a:cubicBezTo>
                      <a:pt x="151" y="64"/>
                      <a:pt x="85" y="39"/>
                      <a:pt x="3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</p:grpSp>
        <p:sp>
          <p:nvSpPr>
            <p:cNvPr id="102" name="Oval 34">
              <a:extLst>
                <a:ext uri="{FF2B5EF4-FFF2-40B4-BE49-F238E27FC236}">
                  <a16:creationId xmlns:a16="http://schemas.microsoft.com/office/drawing/2014/main" id="{77F4138D-48E0-57A9-0998-49708C325411}"/>
                </a:ext>
              </a:extLst>
            </p:cNvPr>
            <p:cNvSpPr/>
            <p:nvPr/>
          </p:nvSpPr>
          <p:spPr>
            <a:xfrm rot="11357385">
              <a:off x="6036410" y="3041424"/>
              <a:ext cx="592809" cy="592809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en-IN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03" name="TextBox 35">
              <a:extLst>
                <a:ext uri="{FF2B5EF4-FFF2-40B4-BE49-F238E27FC236}">
                  <a16:creationId xmlns:a16="http://schemas.microsoft.com/office/drawing/2014/main" id="{9D9928A4-8D91-6BA1-1640-4025379CF98C}"/>
                </a:ext>
              </a:extLst>
            </p:cNvPr>
            <p:cNvSpPr txBox="1"/>
            <p:nvPr/>
          </p:nvSpPr>
          <p:spPr>
            <a:xfrm>
              <a:off x="5762317" y="3106985"/>
              <a:ext cx="11170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3"/>
                  </a:solidFill>
                  <a:latin typeface="+mn-ea"/>
                  <a:cs typeface="Segoe UI Light" panose="020B0502040204020203" pitchFamily="34" charset="0"/>
                </a:rPr>
                <a:t>70%</a:t>
              </a:r>
              <a:endParaRPr lang="id-ID" sz="2400" b="1" dirty="0">
                <a:solidFill>
                  <a:schemeClr val="accent3"/>
                </a:solidFill>
                <a:latin typeface="+mn-ea"/>
                <a:cs typeface="Segoe UI Light" panose="020B0502040204020203" pitchFamily="34" charset="0"/>
              </a:endParaRPr>
            </a:p>
          </p:txBody>
        </p:sp>
        <p:grpSp>
          <p:nvGrpSpPr>
            <p:cNvPr id="104" name="Group 107">
              <a:extLst>
                <a:ext uri="{FF2B5EF4-FFF2-40B4-BE49-F238E27FC236}">
                  <a16:creationId xmlns:a16="http://schemas.microsoft.com/office/drawing/2014/main" id="{9EDF858C-FE92-8386-EF63-8AC363E0AF6F}"/>
                </a:ext>
              </a:extLst>
            </p:cNvPr>
            <p:cNvGrpSpPr/>
            <p:nvPr/>
          </p:nvGrpSpPr>
          <p:grpSpPr>
            <a:xfrm rot="16200000">
              <a:off x="5956731" y="2019633"/>
              <a:ext cx="703240" cy="282978"/>
              <a:chOff x="6804839" y="1846895"/>
              <a:chExt cx="740519" cy="297979"/>
            </a:xfrm>
          </p:grpSpPr>
          <p:cxnSp>
            <p:nvCxnSpPr>
              <p:cNvPr id="105" name="Straight Connector 108">
                <a:extLst>
                  <a:ext uri="{FF2B5EF4-FFF2-40B4-BE49-F238E27FC236}">
                    <a16:creationId xmlns:a16="http://schemas.microsoft.com/office/drawing/2014/main" id="{EA65D901-CBB4-7F81-FCB4-45ADCB6D0456}"/>
                  </a:ext>
                </a:extLst>
              </p:cNvPr>
              <p:cNvCxnSpPr/>
              <p:nvPr/>
            </p:nvCxnSpPr>
            <p:spPr>
              <a:xfrm rot="5400000" flipV="1">
                <a:off x="7026109" y="1774615"/>
                <a:ext cx="0" cy="442539"/>
              </a:xfrm>
              <a:prstGeom prst="line">
                <a:avLst/>
              </a:prstGeom>
              <a:ln w="19050">
                <a:solidFill>
                  <a:schemeClr val="accent3">
                    <a:alpha val="16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6" name="Group 109">
                <a:extLst>
                  <a:ext uri="{FF2B5EF4-FFF2-40B4-BE49-F238E27FC236}">
                    <a16:creationId xmlns:a16="http://schemas.microsoft.com/office/drawing/2014/main" id="{7874138D-A242-EE1A-C2E7-4EF8766AE376}"/>
                  </a:ext>
                </a:extLst>
              </p:cNvPr>
              <p:cNvGrpSpPr/>
              <p:nvPr/>
            </p:nvGrpSpPr>
            <p:grpSpPr>
              <a:xfrm rot="5400000" flipH="1">
                <a:off x="7247379" y="1846895"/>
                <a:ext cx="297979" cy="297979"/>
                <a:chOff x="5867400" y="1025054"/>
                <a:chExt cx="457200" cy="457200"/>
              </a:xfrm>
              <a:solidFill>
                <a:schemeClr val="bg1"/>
              </a:solidFill>
            </p:grpSpPr>
            <p:sp>
              <p:nvSpPr>
                <p:cNvPr id="107" name="Oval 110">
                  <a:extLst>
                    <a:ext uri="{FF2B5EF4-FFF2-40B4-BE49-F238E27FC236}">
                      <a16:creationId xmlns:a16="http://schemas.microsoft.com/office/drawing/2014/main" id="{691C0FA2-8613-4B31-92D8-D482EC032E7C}"/>
                    </a:ext>
                  </a:extLst>
                </p:cNvPr>
                <p:cNvSpPr/>
                <p:nvPr/>
              </p:nvSpPr>
              <p:spPr>
                <a:xfrm>
                  <a:off x="5867400" y="1025054"/>
                  <a:ext cx="457200" cy="457200"/>
                </a:xfrm>
                <a:prstGeom prst="ellipse">
                  <a:avLst/>
                </a:prstGeom>
                <a:solidFill>
                  <a:schemeClr val="tx1">
                    <a:lumMod val="65000"/>
                    <a:alpha val="1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00">
                    <a:latin typeface="+mn-ea"/>
                  </a:endParaRPr>
                </a:p>
              </p:txBody>
            </p:sp>
            <p:sp>
              <p:nvSpPr>
                <p:cNvPr id="108" name="Oval 111">
                  <a:extLst>
                    <a:ext uri="{FF2B5EF4-FFF2-40B4-BE49-F238E27FC236}">
                      <a16:creationId xmlns:a16="http://schemas.microsoft.com/office/drawing/2014/main" id="{1F754116-2B2F-FA17-63A5-BC27C4632646}"/>
                    </a:ext>
                  </a:extLst>
                </p:cNvPr>
                <p:cNvSpPr/>
                <p:nvPr/>
              </p:nvSpPr>
              <p:spPr>
                <a:xfrm>
                  <a:off x="5956101" y="1110778"/>
                  <a:ext cx="279797" cy="279797"/>
                </a:xfrm>
                <a:prstGeom prst="ellipse">
                  <a:avLst/>
                </a:prstGeom>
                <a:solidFill>
                  <a:schemeClr val="accent3">
                    <a:alpha val="4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00">
                    <a:latin typeface="+mn-ea"/>
                  </a:endParaRPr>
                </a:p>
              </p:txBody>
            </p:sp>
          </p:grpSp>
        </p:grp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07082FE1-26C0-3AAB-52D3-DE1691A30D68}"/>
              </a:ext>
            </a:extLst>
          </p:cNvPr>
          <p:cNvGrpSpPr/>
          <p:nvPr/>
        </p:nvGrpSpPr>
        <p:grpSpPr>
          <a:xfrm>
            <a:off x="7376153" y="2333530"/>
            <a:ext cx="2343707" cy="2671111"/>
            <a:chOff x="7267296" y="2289987"/>
            <a:chExt cx="2343707" cy="2671111"/>
          </a:xfrm>
        </p:grpSpPr>
        <p:graphicFrame>
          <p:nvGraphicFramePr>
            <p:cNvPr id="154" name="图表 153">
              <a:extLst>
                <a:ext uri="{FF2B5EF4-FFF2-40B4-BE49-F238E27FC236}">
                  <a16:creationId xmlns:a16="http://schemas.microsoft.com/office/drawing/2014/main" id="{50B2B37F-743F-13C2-8E0F-03B2D238C85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24916000"/>
                </p:ext>
              </p:extLst>
            </p:nvPr>
          </p:nvGraphicFramePr>
          <p:xfrm>
            <a:off x="7267296" y="2466789"/>
            <a:ext cx="2343707" cy="156247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156" name="Group 47">
              <a:extLst>
                <a:ext uri="{FF2B5EF4-FFF2-40B4-BE49-F238E27FC236}">
                  <a16:creationId xmlns:a16="http://schemas.microsoft.com/office/drawing/2014/main" id="{53740373-5A58-D5FC-BE36-FBD9FE012EEB}"/>
                </a:ext>
              </a:extLst>
            </p:cNvPr>
            <p:cNvGrpSpPr/>
            <p:nvPr/>
          </p:nvGrpSpPr>
          <p:grpSpPr>
            <a:xfrm rot="14751449">
              <a:off x="7461641" y="2288942"/>
              <a:ext cx="1965683" cy="1967774"/>
              <a:chOff x="1033463" y="2201863"/>
              <a:chExt cx="2984500" cy="2987676"/>
            </a:xfrm>
            <a:solidFill>
              <a:schemeClr val="accent6"/>
            </a:solidFill>
          </p:grpSpPr>
          <p:sp>
            <p:nvSpPr>
              <p:cNvPr id="167" name="Freeform 86">
                <a:extLst>
                  <a:ext uri="{FF2B5EF4-FFF2-40B4-BE49-F238E27FC236}">
                    <a16:creationId xmlns:a16="http://schemas.microsoft.com/office/drawing/2014/main" id="{9F7B9DDE-B86E-B2AB-5851-39D7BA700DEC}"/>
                  </a:ext>
                </a:extLst>
              </p:cNvPr>
              <p:cNvSpPr/>
              <p:nvPr/>
            </p:nvSpPr>
            <p:spPr bwMode="auto">
              <a:xfrm>
                <a:off x="3433763" y="2613026"/>
                <a:ext cx="546100" cy="798513"/>
              </a:xfrm>
              <a:custGeom>
                <a:avLst/>
                <a:gdLst>
                  <a:gd name="T0" fmla="*/ 98 w 145"/>
                  <a:gd name="T1" fmla="*/ 212 h 212"/>
                  <a:gd name="T2" fmla="*/ 145 w 145"/>
                  <a:gd name="T3" fmla="*/ 200 h 212"/>
                  <a:gd name="T4" fmla="*/ 31 w 145"/>
                  <a:gd name="T5" fmla="*/ 0 h 212"/>
                  <a:gd name="T6" fmla="*/ 0 w 145"/>
                  <a:gd name="T7" fmla="*/ 37 h 212"/>
                  <a:gd name="T8" fmla="*/ 98 w 145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12">
                    <a:moveTo>
                      <a:pt x="98" y="212"/>
                    </a:moveTo>
                    <a:cubicBezTo>
                      <a:pt x="145" y="200"/>
                      <a:pt x="145" y="200"/>
                      <a:pt x="145" y="200"/>
                    </a:cubicBezTo>
                    <a:cubicBezTo>
                      <a:pt x="127" y="122"/>
                      <a:pt x="87" y="53"/>
                      <a:pt x="31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9" y="84"/>
                      <a:pt x="83" y="144"/>
                      <a:pt x="98" y="21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70" name="Freeform 87">
                <a:extLst>
                  <a:ext uri="{FF2B5EF4-FFF2-40B4-BE49-F238E27FC236}">
                    <a16:creationId xmlns:a16="http://schemas.microsoft.com/office/drawing/2014/main" id="{0F8B5DA2-7179-814E-899D-70F25EA089AB}"/>
                  </a:ext>
                </a:extLst>
              </p:cNvPr>
              <p:cNvSpPr/>
              <p:nvPr/>
            </p:nvSpPr>
            <p:spPr bwMode="auto">
              <a:xfrm>
                <a:off x="2538413" y="2201863"/>
                <a:ext cx="971550" cy="509588"/>
              </a:xfrm>
              <a:custGeom>
                <a:avLst/>
                <a:gdLst>
                  <a:gd name="T0" fmla="*/ 227 w 258"/>
                  <a:gd name="T1" fmla="*/ 135 h 135"/>
                  <a:gd name="T2" fmla="*/ 258 w 258"/>
                  <a:gd name="T3" fmla="*/ 98 h 135"/>
                  <a:gd name="T4" fmla="*/ 0 w 258"/>
                  <a:gd name="T5" fmla="*/ 0 h 135"/>
                  <a:gd name="T6" fmla="*/ 0 w 258"/>
                  <a:gd name="T7" fmla="*/ 48 h 135"/>
                  <a:gd name="T8" fmla="*/ 227 w 258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35">
                    <a:moveTo>
                      <a:pt x="227" y="135"/>
                    </a:moveTo>
                    <a:cubicBezTo>
                      <a:pt x="258" y="98"/>
                      <a:pt x="258" y="98"/>
                      <a:pt x="258" y="98"/>
                    </a:cubicBezTo>
                    <a:cubicBezTo>
                      <a:pt x="189" y="38"/>
                      <a:pt x="99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7" y="49"/>
                      <a:pt x="166" y="82"/>
                      <a:pt x="227" y="13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75" name="Freeform 88">
                <a:extLst>
                  <a:ext uri="{FF2B5EF4-FFF2-40B4-BE49-F238E27FC236}">
                    <a16:creationId xmlns:a16="http://schemas.microsoft.com/office/drawing/2014/main" id="{9EA5D4BC-2A10-8AA3-F04B-DC6999DBEEFD}"/>
                  </a:ext>
                </a:extLst>
              </p:cNvPr>
              <p:cNvSpPr/>
              <p:nvPr/>
            </p:nvSpPr>
            <p:spPr bwMode="auto">
              <a:xfrm>
                <a:off x="3735388" y="3422651"/>
                <a:ext cx="282575" cy="831850"/>
              </a:xfrm>
              <a:custGeom>
                <a:avLst/>
                <a:gdLst>
                  <a:gd name="T0" fmla="*/ 26 w 75"/>
                  <a:gd name="T1" fmla="*/ 72 h 221"/>
                  <a:gd name="T2" fmla="*/ 0 w 75"/>
                  <a:gd name="T3" fmla="*/ 204 h 221"/>
                  <a:gd name="T4" fmla="*/ 46 w 75"/>
                  <a:gd name="T5" fmla="*/ 221 h 221"/>
                  <a:gd name="T6" fmla="*/ 75 w 75"/>
                  <a:gd name="T7" fmla="*/ 72 h 221"/>
                  <a:gd name="T8" fmla="*/ 68 w 75"/>
                  <a:gd name="T9" fmla="*/ 0 h 221"/>
                  <a:gd name="T10" fmla="*/ 21 w 75"/>
                  <a:gd name="T11" fmla="*/ 13 h 221"/>
                  <a:gd name="T12" fmla="*/ 26 w 75"/>
                  <a:gd name="T13" fmla="*/ 72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221">
                    <a:moveTo>
                      <a:pt x="26" y="72"/>
                    </a:moveTo>
                    <a:cubicBezTo>
                      <a:pt x="26" y="119"/>
                      <a:pt x="17" y="163"/>
                      <a:pt x="0" y="204"/>
                    </a:cubicBezTo>
                    <a:cubicBezTo>
                      <a:pt x="46" y="221"/>
                      <a:pt x="46" y="221"/>
                      <a:pt x="46" y="221"/>
                    </a:cubicBezTo>
                    <a:cubicBezTo>
                      <a:pt x="64" y="175"/>
                      <a:pt x="75" y="125"/>
                      <a:pt x="75" y="72"/>
                    </a:cubicBezTo>
                    <a:cubicBezTo>
                      <a:pt x="75" y="48"/>
                      <a:pt x="72" y="24"/>
                      <a:pt x="6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4" y="32"/>
                      <a:pt x="26" y="52"/>
                      <a:pt x="26" y="72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81" name="Freeform 89">
                <a:extLst>
                  <a:ext uri="{FF2B5EF4-FFF2-40B4-BE49-F238E27FC236}">
                    <a16:creationId xmlns:a16="http://schemas.microsoft.com/office/drawing/2014/main" id="{9D12D616-AF85-4E21-E37A-1C04788ED98E}"/>
                  </a:ext>
                </a:extLst>
              </p:cNvPr>
              <p:cNvSpPr/>
              <p:nvPr/>
            </p:nvSpPr>
            <p:spPr bwMode="auto">
              <a:xfrm>
                <a:off x="1654176" y="2201863"/>
                <a:ext cx="823913" cy="425450"/>
              </a:xfrm>
              <a:custGeom>
                <a:avLst/>
                <a:gdLst>
                  <a:gd name="T0" fmla="*/ 219 w 219"/>
                  <a:gd name="T1" fmla="*/ 48 h 113"/>
                  <a:gd name="T2" fmla="*/ 219 w 219"/>
                  <a:gd name="T3" fmla="*/ 0 h 113"/>
                  <a:gd name="T4" fmla="*/ 0 w 219"/>
                  <a:gd name="T5" fmla="*/ 74 h 113"/>
                  <a:gd name="T6" fmla="*/ 28 w 219"/>
                  <a:gd name="T7" fmla="*/ 113 h 113"/>
                  <a:gd name="T8" fmla="*/ 219 w 219"/>
                  <a:gd name="T9" fmla="*/ 4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113">
                    <a:moveTo>
                      <a:pt x="219" y="48"/>
                    </a:moveTo>
                    <a:cubicBezTo>
                      <a:pt x="219" y="0"/>
                      <a:pt x="219" y="0"/>
                      <a:pt x="219" y="0"/>
                    </a:cubicBezTo>
                    <a:cubicBezTo>
                      <a:pt x="138" y="2"/>
                      <a:pt x="62" y="29"/>
                      <a:pt x="0" y="74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82" y="74"/>
                      <a:pt x="148" y="50"/>
                      <a:pt x="219" y="4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82" name="Freeform 90">
                <a:extLst>
                  <a:ext uri="{FF2B5EF4-FFF2-40B4-BE49-F238E27FC236}">
                    <a16:creationId xmlns:a16="http://schemas.microsoft.com/office/drawing/2014/main" id="{C7B38B1B-FE3C-6CD6-78FB-B2E8059A09ED}"/>
                  </a:ext>
                </a:extLst>
              </p:cNvPr>
              <p:cNvSpPr/>
              <p:nvPr/>
            </p:nvSpPr>
            <p:spPr bwMode="auto">
              <a:xfrm>
                <a:off x="1119188" y="4144963"/>
                <a:ext cx="587375" cy="712788"/>
              </a:xfrm>
              <a:custGeom>
                <a:avLst/>
                <a:gdLst>
                  <a:gd name="T0" fmla="*/ 46 w 156"/>
                  <a:gd name="T1" fmla="*/ 0 h 189"/>
                  <a:gd name="T2" fmla="*/ 0 w 156"/>
                  <a:gd name="T3" fmla="*/ 13 h 189"/>
                  <a:gd name="T4" fmla="*/ 125 w 156"/>
                  <a:gd name="T5" fmla="*/ 189 h 189"/>
                  <a:gd name="T6" fmla="*/ 156 w 156"/>
                  <a:gd name="T7" fmla="*/ 152 h 189"/>
                  <a:gd name="T8" fmla="*/ 46 w 156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89">
                    <a:moveTo>
                      <a:pt x="46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4" y="83"/>
                      <a:pt x="68" y="144"/>
                      <a:pt x="125" y="189"/>
                    </a:cubicBezTo>
                    <a:cubicBezTo>
                      <a:pt x="156" y="152"/>
                      <a:pt x="156" y="152"/>
                      <a:pt x="156" y="152"/>
                    </a:cubicBezTo>
                    <a:cubicBezTo>
                      <a:pt x="107" y="113"/>
                      <a:pt x="68" y="61"/>
                      <a:pt x="4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83" name="Freeform 91">
                <a:extLst>
                  <a:ext uri="{FF2B5EF4-FFF2-40B4-BE49-F238E27FC236}">
                    <a16:creationId xmlns:a16="http://schemas.microsoft.com/office/drawing/2014/main" id="{C0CEB701-9256-6637-C4DD-9981B09EF28F}"/>
                  </a:ext>
                </a:extLst>
              </p:cNvPr>
              <p:cNvSpPr/>
              <p:nvPr/>
            </p:nvSpPr>
            <p:spPr bwMode="auto">
              <a:xfrm>
                <a:off x="3260726" y="4246563"/>
                <a:ext cx="625475" cy="677863"/>
              </a:xfrm>
              <a:custGeom>
                <a:avLst/>
                <a:gdLst>
                  <a:gd name="T0" fmla="*/ 0 w 166"/>
                  <a:gd name="T1" fmla="*/ 141 h 180"/>
                  <a:gd name="T2" fmla="*/ 28 w 166"/>
                  <a:gd name="T3" fmla="*/ 180 h 180"/>
                  <a:gd name="T4" fmla="*/ 166 w 166"/>
                  <a:gd name="T5" fmla="*/ 16 h 180"/>
                  <a:gd name="T6" fmla="*/ 120 w 166"/>
                  <a:gd name="T7" fmla="*/ 0 h 180"/>
                  <a:gd name="T8" fmla="*/ 0 w 166"/>
                  <a:gd name="T9" fmla="*/ 14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80">
                    <a:moveTo>
                      <a:pt x="0" y="141"/>
                    </a:moveTo>
                    <a:cubicBezTo>
                      <a:pt x="28" y="180"/>
                      <a:pt x="28" y="180"/>
                      <a:pt x="28" y="180"/>
                    </a:cubicBezTo>
                    <a:cubicBezTo>
                      <a:pt x="88" y="140"/>
                      <a:pt x="136" y="83"/>
                      <a:pt x="166" y="16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3" y="57"/>
                      <a:pt x="52" y="105"/>
                      <a:pt x="0" y="14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84" name="Freeform 92">
                <a:extLst>
                  <a:ext uri="{FF2B5EF4-FFF2-40B4-BE49-F238E27FC236}">
                    <a16:creationId xmlns:a16="http://schemas.microsoft.com/office/drawing/2014/main" id="{DE0D46E8-7C5C-4232-0BB1-56526FADCA15}"/>
                  </a:ext>
                </a:extLst>
              </p:cNvPr>
              <p:cNvSpPr/>
              <p:nvPr/>
            </p:nvSpPr>
            <p:spPr bwMode="auto">
              <a:xfrm>
                <a:off x="1033463" y="3290888"/>
                <a:ext cx="239713" cy="847725"/>
              </a:xfrm>
              <a:custGeom>
                <a:avLst/>
                <a:gdLst>
                  <a:gd name="T0" fmla="*/ 48 w 64"/>
                  <a:gd name="T1" fmla="*/ 107 h 225"/>
                  <a:gd name="T2" fmla="*/ 60 w 64"/>
                  <a:gd name="T3" fmla="*/ 16 h 225"/>
                  <a:gd name="T4" fmla="*/ 14 w 64"/>
                  <a:gd name="T5" fmla="*/ 0 h 225"/>
                  <a:gd name="T6" fmla="*/ 0 w 64"/>
                  <a:gd name="T7" fmla="*/ 107 h 225"/>
                  <a:gd name="T8" fmla="*/ 17 w 64"/>
                  <a:gd name="T9" fmla="*/ 225 h 225"/>
                  <a:gd name="T10" fmla="*/ 64 w 64"/>
                  <a:gd name="T11" fmla="*/ 212 h 225"/>
                  <a:gd name="T12" fmla="*/ 48 w 64"/>
                  <a:gd name="T13" fmla="*/ 107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25">
                    <a:moveTo>
                      <a:pt x="48" y="107"/>
                    </a:moveTo>
                    <a:cubicBezTo>
                      <a:pt x="48" y="76"/>
                      <a:pt x="52" y="45"/>
                      <a:pt x="60" y="1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5" y="34"/>
                      <a:pt x="0" y="70"/>
                      <a:pt x="0" y="107"/>
                    </a:cubicBezTo>
                    <a:cubicBezTo>
                      <a:pt x="0" y="148"/>
                      <a:pt x="6" y="188"/>
                      <a:pt x="17" y="225"/>
                    </a:cubicBezTo>
                    <a:cubicBezTo>
                      <a:pt x="64" y="212"/>
                      <a:pt x="64" y="212"/>
                      <a:pt x="64" y="212"/>
                    </a:cubicBezTo>
                    <a:cubicBezTo>
                      <a:pt x="53" y="179"/>
                      <a:pt x="48" y="144"/>
                      <a:pt x="48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85" name="Freeform 93">
                <a:extLst>
                  <a:ext uri="{FF2B5EF4-FFF2-40B4-BE49-F238E27FC236}">
                    <a16:creationId xmlns:a16="http://schemas.microsoft.com/office/drawing/2014/main" id="{3614BD1A-2487-0797-F533-2C84E9337CCE}"/>
                  </a:ext>
                </a:extLst>
              </p:cNvPr>
              <p:cNvSpPr/>
              <p:nvPr/>
            </p:nvSpPr>
            <p:spPr bwMode="auto">
              <a:xfrm>
                <a:off x="1104901" y="2514601"/>
                <a:ext cx="604838" cy="779463"/>
              </a:xfrm>
              <a:custGeom>
                <a:avLst/>
                <a:gdLst>
                  <a:gd name="T0" fmla="*/ 161 w 161"/>
                  <a:gd name="T1" fmla="*/ 40 h 207"/>
                  <a:gd name="T2" fmla="*/ 134 w 161"/>
                  <a:gd name="T3" fmla="*/ 0 h 207"/>
                  <a:gd name="T4" fmla="*/ 0 w 161"/>
                  <a:gd name="T5" fmla="*/ 191 h 207"/>
                  <a:gd name="T6" fmla="*/ 45 w 161"/>
                  <a:gd name="T7" fmla="*/ 207 h 207"/>
                  <a:gd name="T8" fmla="*/ 161 w 161"/>
                  <a:gd name="T9" fmla="*/ 4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07">
                    <a:moveTo>
                      <a:pt x="161" y="40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72" y="49"/>
                      <a:pt x="25" y="115"/>
                      <a:pt x="0" y="191"/>
                    </a:cubicBezTo>
                    <a:cubicBezTo>
                      <a:pt x="45" y="207"/>
                      <a:pt x="45" y="207"/>
                      <a:pt x="45" y="207"/>
                    </a:cubicBezTo>
                    <a:cubicBezTo>
                      <a:pt x="67" y="140"/>
                      <a:pt x="107" y="82"/>
                      <a:pt x="161" y="4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86" name="Freeform 94">
                <a:extLst>
                  <a:ext uri="{FF2B5EF4-FFF2-40B4-BE49-F238E27FC236}">
                    <a16:creationId xmlns:a16="http://schemas.microsoft.com/office/drawing/2014/main" id="{2E5597E9-B4D8-955B-3030-3F78404A3353}"/>
                  </a:ext>
                </a:extLst>
              </p:cNvPr>
              <p:cNvSpPr/>
              <p:nvPr/>
            </p:nvSpPr>
            <p:spPr bwMode="auto">
              <a:xfrm>
                <a:off x="2538413" y="4808538"/>
                <a:ext cx="779463" cy="381000"/>
              </a:xfrm>
              <a:custGeom>
                <a:avLst/>
                <a:gdLst>
                  <a:gd name="T0" fmla="*/ 0 w 207"/>
                  <a:gd name="T1" fmla="*/ 52 h 101"/>
                  <a:gd name="T2" fmla="*/ 0 w 207"/>
                  <a:gd name="T3" fmla="*/ 101 h 101"/>
                  <a:gd name="T4" fmla="*/ 207 w 207"/>
                  <a:gd name="T5" fmla="*/ 40 h 101"/>
                  <a:gd name="T6" fmla="*/ 179 w 207"/>
                  <a:gd name="T7" fmla="*/ 0 h 101"/>
                  <a:gd name="T8" fmla="*/ 0 w 207"/>
                  <a:gd name="T9" fmla="*/ 5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01">
                    <a:moveTo>
                      <a:pt x="0" y="52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76" y="100"/>
                      <a:pt x="147" y="78"/>
                      <a:pt x="207" y="4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27" y="33"/>
                      <a:pt x="66" y="51"/>
                      <a:pt x="0" y="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  <p:sp>
            <p:nvSpPr>
              <p:cNvPr id="187" name="Freeform 95">
                <a:extLst>
                  <a:ext uri="{FF2B5EF4-FFF2-40B4-BE49-F238E27FC236}">
                    <a16:creationId xmlns:a16="http://schemas.microsoft.com/office/drawing/2014/main" id="{84319C36-6016-E390-91AC-5D74314F7B41}"/>
                  </a:ext>
                </a:extLst>
              </p:cNvPr>
              <p:cNvSpPr/>
              <p:nvPr/>
            </p:nvSpPr>
            <p:spPr bwMode="auto">
              <a:xfrm>
                <a:off x="1638301" y="4756151"/>
                <a:ext cx="839788" cy="433388"/>
              </a:xfrm>
              <a:custGeom>
                <a:avLst/>
                <a:gdLst>
                  <a:gd name="T0" fmla="*/ 31 w 223"/>
                  <a:gd name="T1" fmla="*/ 0 h 115"/>
                  <a:gd name="T2" fmla="*/ 0 w 223"/>
                  <a:gd name="T3" fmla="*/ 37 h 115"/>
                  <a:gd name="T4" fmla="*/ 223 w 223"/>
                  <a:gd name="T5" fmla="*/ 115 h 115"/>
                  <a:gd name="T6" fmla="*/ 223 w 223"/>
                  <a:gd name="T7" fmla="*/ 66 h 115"/>
                  <a:gd name="T8" fmla="*/ 31 w 223"/>
                  <a:gd name="T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115">
                    <a:moveTo>
                      <a:pt x="31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63" y="84"/>
                      <a:pt x="140" y="112"/>
                      <a:pt x="223" y="115"/>
                    </a:cubicBezTo>
                    <a:cubicBezTo>
                      <a:pt x="223" y="66"/>
                      <a:pt x="223" y="66"/>
                      <a:pt x="223" y="66"/>
                    </a:cubicBezTo>
                    <a:cubicBezTo>
                      <a:pt x="151" y="64"/>
                      <a:pt x="85" y="39"/>
                      <a:pt x="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latin typeface="+mn-ea"/>
                </a:endParaRPr>
              </a:p>
            </p:txBody>
          </p:sp>
        </p:grpSp>
        <p:sp>
          <p:nvSpPr>
            <p:cNvPr id="157" name="Oval 49">
              <a:extLst>
                <a:ext uri="{FF2B5EF4-FFF2-40B4-BE49-F238E27FC236}">
                  <a16:creationId xmlns:a16="http://schemas.microsoft.com/office/drawing/2014/main" id="{D46E4B92-A9A4-D16A-7156-56306086ADF8}"/>
                </a:ext>
              </a:extLst>
            </p:cNvPr>
            <p:cNvSpPr/>
            <p:nvPr/>
          </p:nvSpPr>
          <p:spPr>
            <a:xfrm>
              <a:off x="8064443" y="2892791"/>
              <a:ext cx="760077" cy="760077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en-IN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58" name="TextBox 50">
              <a:extLst>
                <a:ext uri="{FF2B5EF4-FFF2-40B4-BE49-F238E27FC236}">
                  <a16:creationId xmlns:a16="http://schemas.microsoft.com/office/drawing/2014/main" id="{EF4BA297-4429-BF59-362B-1D76F4FDC554}"/>
                </a:ext>
              </a:extLst>
            </p:cNvPr>
            <p:cNvSpPr txBox="1"/>
            <p:nvPr/>
          </p:nvSpPr>
          <p:spPr>
            <a:xfrm>
              <a:off x="7876916" y="3024325"/>
              <a:ext cx="1117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4"/>
                  </a:solidFill>
                  <a:latin typeface="+mn-ea"/>
                  <a:cs typeface="Segoe UI Light" panose="020B0502040204020203" pitchFamily="34" charset="0"/>
                </a:rPr>
                <a:t>90%</a:t>
              </a:r>
              <a:endParaRPr lang="id-ID" sz="2800" b="1" dirty="0">
                <a:solidFill>
                  <a:schemeClr val="accent4"/>
                </a:solidFill>
                <a:latin typeface="+mn-ea"/>
                <a:cs typeface="Segoe UI Light" panose="020B0502040204020203" pitchFamily="34" charset="0"/>
              </a:endParaRPr>
            </a:p>
          </p:txBody>
        </p:sp>
        <p:grpSp>
          <p:nvGrpSpPr>
            <p:cNvPr id="159" name="Group 112">
              <a:extLst>
                <a:ext uri="{FF2B5EF4-FFF2-40B4-BE49-F238E27FC236}">
                  <a16:creationId xmlns:a16="http://schemas.microsoft.com/office/drawing/2014/main" id="{D1F45180-EF84-8384-BD95-EA4A2662C9C4}"/>
                </a:ext>
              </a:extLst>
            </p:cNvPr>
            <p:cNvGrpSpPr/>
            <p:nvPr/>
          </p:nvGrpSpPr>
          <p:grpSpPr>
            <a:xfrm rot="5400000" flipV="1">
              <a:off x="8081362" y="4467989"/>
              <a:ext cx="703240" cy="282978"/>
              <a:chOff x="6804839" y="1846895"/>
              <a:chExt cx="740519" cy="297979"/>
            </a:xfrm>
          </p:grpSpPr>
          <p:cxnSp>
            <p:nvCxnSpPr>
              <p:cNvPr id="162" name="Straight Connector 113">
                <a:extLst>
                  <a:ext uri="{FF2B5EF4-FFF2-40B4-BE49-F238E27FC236}">
                    <a16:creationId xmlns:a16="http://schemas.microsoft.com/office/drawing/2014/main" id="{A4E6105B-6279-8731-A98D-353A19C5F480}"/>
                  </a:ext>
                </a:extLst>
              </p:cNvPr>
              <p:cNvCxnSpPr/>
              <p:nvPr/>
            </p:nvCxnSpPr>
            <p:spPr>
              <a:xfrm rot="5400000" flipV="1">
                <a:off x="7026109" y="1774615"/>
                <a:ext cx="0" cy="442539"/>
              </a:xfrm>
              <a:prstGeom prst="line">
                <a:avLst/>
              </a:prstGeom>
              <a:ln w="19050">
                <a:solidFill>
                  <a:schemeClr val="accent4">
                    <a:alpha val="16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4" name="Group 114">
                <a:extLst>
                  <a:ext uri="{FF2B5EF4-FFF2-40B4-BE49-F238E27FC236}">
                    <a16:creationId xmlns:a16="http://schemas.microsoft.com/office/drawing/2014/main" id="{076077A1-5C12-40F4-57AD-52C2EDABC8E6}"/>
                  </a:ext>
                </a:extLst>
              </p:cNvPr>
              <p:cNvGrpSpPr/>
              <p:nvPr/>
            </p:nvGrpSpPr>
            <p:grpSpPr>
              <a:xfrm rot="5400000" flipH="1">
                <a:off x="7247379" y="1846895"/>
                <a:ext cx="297979" cy="297979"/>
                <a:chOff x="5867400" y="1025054"/>
                <a:chExt cx="457200" cy="457200"/>
              </a:xfrm>
              <a:solidFill>
                <a:schemeClr val="bg1"/>
              </a:solidFill>
            </p:grpSpPr>
            <p:sp>
              <p:nvSpPr>
                <p:cNvPr id="165" name="Oval 115">
                  <a:extLst>
                    <a:ext uri="{FF2B5EF4-FFF2-40B4-BE49-F238E27FC236}">
                      <a16:creationId xmlns:a16="http://schemas.microsoft.com/office/drawing/2014/main" id="{EDDE8653-8716-9E4B-45B6-C26E46550C98}"/>
                    </a:ext>
                  </a:extLst>
                </p:cNvPr>
                <p:cNvSpPr/>
                <p:nvPr/>
              </p:nvSpPr>
              <p:spPr>
                <a:xfrm>
                  <a:off x="5867400" y="1025054"/>
                  <a:ext cx="457200" cy="457200"/>
                </a:xfrm>
                <a:prstGeom prst="ellipse">
                  <a:avLst/>
                </a:prstGeom>
                <a:solidFill>
                  <a:schemeClr val="tx1">
                    <a:lumMod val="75000"/>
                    <a:alpha val="1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00">
                    <a:latin typeface="+mn-ea"/>
                  </a:endParaRPr>
                </a:p>
              </p:txBody>
            </p:sp>
            <p:sp>
              <p:nvSpPr>
                <p:cNvPr id="166" name="Oval 116">
                  <a:extLst>
                    <a:ext uri="{FF2B5EF4-FFF2-40B4-BE49-F238E27FC236}">
                      <a16:creationId xmlns:a16="http://schemas.microsoft.com/office/drawing/2014/main" id="{714AB70E-67FB-7842-E727-36DF1B20E9F2}"/>
                    </a:ext>
                  </a:extLst>
                </p:cNvPr>
                <p:cNvSpPr/>
                <p:nvPr/>
              </p:nvSpPr>
              <p:spPr>
                <a:xfrm>
                  <a:off x="5956101" y="1110778"/>
                  <a:ext cx="279797" cy="279797"/>
                </a:xfrm>
                <a:prstGeom prst="ellipse">
                  <a:avLst/>
                </a:prstGeom>
                <a:solidFill>
                  <a:schemeClr val="accent4">
                    <a:alpha val="4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00">
                    <a:latin typeface="+mn-ea"/>
                  </a:endParaRPr>
                </a:p>
              </p:txBody>
            </p:sp>
          </p:grp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02B2BFF-F6BD-4A51-75FB-54D222CD03FD}"/>
              </a:ext>
            </a:extLst>
          </p:cNvPr>
          <p:cNvGrpSpPr/>
          <p:nvPr/>
        </p:nvGrpSpPr>
        <p:grpSpPr>
          <a:xfrm>
            <a:off x="2084733" y="1633966"/>
            <a:ext cx="3458817" cy="1244930"/>
            <a:chOff x="2084733" y="1633966"/>
            <a:chExt cx="3458817" cy="124493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912B18F-D968-3C52-6BD6-2415D99BADF0}"/>
                </a:ext>
              </a:extLst>
            </p:cNvPr>
            <p:cNvGrpSpPr/>
            <p:nvPr/>
          </p:nvGrpSpPr>
          <p:grpSpPr>
            <a:xfrm>
              <a:off x="2084733" y="1867534"/>
              <a:ext cx="3458817" cy="1011362"/>
              <a:chOff x="2316655" y="4741224"/>
              <a:chExt cx="3693947" cy="756344"/>
            </a:xfrm>
          </p:grpSpPr>
          <p:sp>
            <p:nvSpPr>
              <p:cNvPr id="14" name="矩形 1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  <a:extLst>
                  <a:ext uri="{FF2B5EF4-FFF2-40B4-BE49-F238E27FC236}">
                    <a16:creationId xmlns:a16="http://schemas.microsoft.com/office/drawing/2014/main" id="{A45E0AD6-5FF1-FFCE-6CAD-163AC285D002}"/>
                  </a:ext>
                </a:extLst>
              </p:cNvPr>
              <p:cNvSpPr/>
              <p:nvPr/>
            </p:nvSpPr>
            <p:spPr>
              <a:xfrm>
                <a:off x="2316655" y="4741224"/>
                <a:ext cx="2163844" cy="345255"/>
              </a:xfrm>
              <a:prstGeom prst="rect">
                <a:avLst/>
              </a:prstGeom>
            </p:spPr>
            <p:txBody>
              <a:bodyPr wrap="square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sym typeface="Arial" panose="020B0604020202020204" pitchFamily="34" charset="0"/>
                  </a:rPr>
                  <a:t>输入标题</a:t>
                </a:r>
              </a:p>
            </p:txBody>
          </p:sp>
          <p:sp>
            <p:nvSpPr>
              <p:cNvPr id="15" name="矩形 1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  <a:extLst>
                  <a:ext uri="{FF2B5EF4-FFF2-40B4-BE49-F238E27FC236}">
                    <a16:creationId xmlns:a16="http://schemas.microsoft.com/office/drawing/2014/main" id="{357A96CB-6BD5-4CFB-77CF-7CFCE75E3C82}"/>
                  </a:ext>
                </a:extLst>
              </p:cNvPr>
              <p:cNvSpPr/>
              <p:nvPr/>
            </p:nvSpPr>
            <p:spPr>
              <a:xfrm>
                <a:off x="2316655" y="5051231"/>
                <a:ext cx="3693947" cy="4463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spc="114" dirty="0">
                    <a:solidFill>
                      <a:schemeClr val="tx1">
                        <a:lumMod val="65000"/>
                      </a:schemeClr>
                    </a:solidFill>
                    <a:latin typeface="+mn-ea"/>
                    <a:sym typeface="华文细黑" panose="02010600040101010101" charset="-122"/>
                  </a:rPr>
                  <a:t>点击输入文字内容，根据具体情况输入想表达的文字内容</a:t>
                </a:r>
              </a:p>
            </p:txBody>
          </p:sp>
        </p:grpSp>
        <p:grpSp>
          <p:nvGrpSpPr>
            <p:cNvPr id="2" name="Group 101">
              <a:extLst>
                <a:ext uri="{FF2B5EF4-FFF2-40B4-BE49-F238E27FC236}">
                  <a16:creationId xmlns:a16="http://schemas.microsoft.com/office/drawing/2014/main" id="{66BD56AA-4644-3C7C-AC5B-30EFB82437B2}"/>
                </a:ext>
              </a:extLst>
            </p:cNvPr>
            <p:cNvGrpSpPr/>
            <p:nvPr/>
          </p:nvGrpSpPr>
          <p:grpSpPr>
            <a:xfrm>
              <a:off x="2187808" y="1633966"/>
              <a:ext cx="754445" cy="189762"/>
              <a:chOff x="1172388" y="1871907"/>
              <a:chExt cx="754445" cy="189762"/>
            </a:xfrm>
          </p:grpSpPr>
          <p:sp>
            <p:nvSpPr>
              <p:cNvPr id="3" name="Freeform: Shape 102">
                <a:extLst>
                  <a:ext uri="{FF2B5EF4-FFF2-40B4-BE49-F238E27FC236}">
                    <a16:creationId xmlns:a16="http://schemas.microsoft.com/office/drawing/2014/main" id="{D64FD40B-F475-1D9B-41DF-8FA3D3E42FB5}"/>
                  </a:ext>
                </a:extLst>
              </p:cNvPr>
              <p:cNvSpPr/>
              <p:nvPr/>
            </p:nvSpPr>
            <p:spPr>
              <a:xfrm>
                <a:off x="1172388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" name="Freeform: Shape 103">
                <a:extLst>
                  <a:ext uri="{FF2B5EF4-FFF2-40B4-BE49-F238E27FC236}">
                    <a16:creationId xmlns:a16="http://schemas.microsoft.com/office/drawing/2014/main" id="{F21DE4FF-AB57-D648-415C-514566AB1B0C}"/>
                  </a:ext>
                </a:extLst>
              </p:cNvPr>
              <p:cNvSpPr/>
              <p:nvPr/>
            </p:nvSpPr>
            <p:spPr>
              <a:xfrm>
                <a:off x="1453727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" name="Freeform: Shape 104">
                <a:extLst>
                  <a:ext uri="{FF2B5EF4-FFF2-40B4-BE49-F238E27FC236}">
                    <a16:creationId xmlns:a16="http://schemas.microsoft.com/office/drawing/2014/main" id="{0E41F833-19AD-9224-5A1D-2368060226E3}"/>
                  </a:ext>
                </a:extLst>
              </p:cNvPr>
              <p:cNvSpPr/>
              <p:nvPr/>
            </p:nvSpPr>
            <p:spPr>
              <a:xfrm>
                <a:off x="1735067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3501CA7-9A43-87C5-E669-8FF29CEE4E61}"/>
              </a:ext>
            </a:extLst>
          </p:cNvPr>
          <p:cNvGrpSpPr/>
          <p:nvPr/>
        </p:nvGrpSpPr>
        <p:grpSpPr>
          <a:xfrm>
            <a:off x="6472316" y="862751"/>
            <a:ext cx="3690858" cy="1215534"/>
            <a:chOff x="6472316" y="862751"/>
            <a:chExt cx="3690858" cy="1215534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647604F1-1C68-1293-88DB-4853C7EBD707}"/>
                </a:ext>
              </a:extLst>
            </p:cNvPr>
            <p:cNvGrpSpPr/>
            <p:nvPr/>
          </p:nvGrpSpPr>
          <p:grpSpPr>
            <a:xfrm>
              <a:off x="6472316" y="1091583"/>
              <a:ext cx="3690858" cy="986702"/>
              <a:chOff x="2316655" y="4670781"/>
              <a:chExt cx="3886514" cy="1039008"/>
            </a:xfrm>
          </p:grpSpPr>
          <p:sp>
            <p:nvSpPr>
              <p:cNvPr id="189" name="矩形 18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  <a:extLst>
                  <a:ext uri="{FF2B5EF4-FFF2-40B4-BE49-F238E27FC236}">
                    <a16:creationId xmlns:a16="http://schemas.microsoft.com/office/drawing/2014/main" id="{5EE39BA7-FE0A-45B2-71DF-4D6A5672B20F}"/>
                  </a:ext>
                </a:extLst>
              </p:cNvPr>
              <p:cNvSpPr/>
              <p:nvPr/>
            </p:nvSpPr>
            <p:spPr>
              <a:xfrm>
                <a:off x="2316655" y="4670781"/>
                <a:ext cx="2163844" cy="486138"/>
              </a:xfrm>
              <a:prstGeom prst="rect">
                <a:avLst/>
              </a:prstGeom>
            </p:spPr>
            <p:txBody>
              <a:bodyPr wrap="square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dirty="0">
                    <a:solidFill>
                      <a:schemeClr val="accent3"/>
                    </a:solidFill>
                    <a:latin typeface="+mj-ea"/>
                    <a:ea typeface="+mj-ea"/>
                    <a:sym typeface="Arial" panose="020B0604020202020204" pitchFamily="34" charset="0"/>
                  </a:rPr>
                  <a:t>输入标题</a:t>
                </a:r>
              </a:p>
            </p:txBody>
          </p:sp>
          <p:sp>
            <p:nvSpPr>
              <p:cNvPr id="190" name="矩形 18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  <a:extLst>
                  <a:ext uri="{FF2B5EF4-FFF2-40B4-BE49-F238E27FC236}">
                    <a16:creationId xmlns:a16="http://schemas.microsoft.com/office/drawing/2014/main" id="{50B3A642-FB18-DF25-6B88-E77EF1EA54A9}"/>
                  </a:ext>
                </a:extLst>
              </p:cNvPr>
              <p:cNvSpPr/>
              <p:nvPr/>
            </p:nvSpPr>
            <p:spPr>
              <a:xfrm>
                <a:off x="2316655" y="5081321"/>
                <a:ext cx="3886514" cy="6284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spc="114" dirty="0">
                    <a:solidFill>
                      <a:schemeClr val="tx1">
                        <a:lumMod val="65000"/>
                      </a:schemeClr>
                    </a:solidFill>
                    <a:latin typeface="+mn-ea"/>
                    <a:sym typeface="华文细黑" panose="02010600040101010101" charset="-122"/>
                  </a:rPr>
                  <a:t>点击输入文字内容，根据具体情况输入想表达的文字内容</a:t>
                </a:r>
              </a:p>
            </p:txBody>
          </p:sp>
        </p:grpSp>
        <p:grpSp>
          <p:nvGrpSpPr>
            <p:cNvPr id="6" name="Group 101">
              <a:extLst>
                <a:ext uri="{FF2B5EF4-FFF2-40B4-BE49-F238E27FC236}">
                  <a16:creationId xmlns:a16="http://schemas.microsoft.com/office/drawing/2014/main" id="{BC7E8899-63BD-E214-FF7B-C72A541B9DE8}"/>
                </a:ext>
              </a:extLst>
            </p:cNvPr>
            <p:cNvGrpSpPr/>
            <p:nvPr/>
          </p:nvGrpSpPr>
          <p:grpSpPr>
            <a:xfrm>
              <a:off x="6577027" y="862751"/>
              <a:ext cx="754445" cy="189762"/>
              <a:chOff x="1172388" y="1871907"/>
              <a:chExt cx="754445" cy="189762"/>
            </a:xfrm>
          </p:grpSpPr>
          <p:sp>
            <p:nvSpPr>
              <p:cNvPr id="7" name="Freeform: Shape 102">
                <a:extLst>
                  <a:ext uri="{FF2B5EF4-FFF2-40B4-BE49-F238E27FC236}">
                    <a16:creationId xmlns:a16="http://schemas.microsoft.com/office/drawing/2014/main" id="{64387CC3-F018-6B1C-AE77-311EE8EC28A8}"/>
                  </a:ext>
                </a:extLst>
              </p:cNvPr>
              <p:cNvSpPr/>
              <p:nvPr/>
            </p:nvSpPr>
            <p:spPr>
              <a:xfrm>
                <a:off x="1172388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103">
                <a:extLst>
                  <a:ext uri="{FF2B5EF4-FFF2-40B4-BE49-F238E27FC236}">
                    <a16:creationId xmlns:a16="http://schemas.microsoft.com/office/drawing/2014/main" id="{D4D71785-EAD0-BEA8-C85E-6ECEE1B6025E}"/>
                  </a:ext>
                </a:extLst>
              </p:cNvPr>
              <p:cNvSpPr/>
              <p:nvPr/>
            </p:nvSpPr>
            <p:spPr>
              <a:xfrm>
                <a:off x="1453727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4">
                <a:extLst>
                  <a:ext uri="{FF2B5EF4-FFF2-40B4-BE49-F238E27FC236}">
                    <a16:creationId xmlns:a16="http://schemas.microsoft.com/office/drawing/2014/main" id="{2AAF6EF7-BFCA-67DA-1F30-CF4F8C68C594}"/>
                  </a:ext>
                </a:extLst>
              </p:cNvPr>
              <p:cNvSpPr/>
              <p:nvPr/>
            </p:nvSpPr>
            <p:spPr>
              <a:xfrm>
                <a:off x="1735067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969530E-478B-1B3A-0FD2-4CC8DE0D981E}"/>
              </a:ext>
            </a:extLst>
          </p:cNvPr>
          <p:cNvGrpSpPr/>
          <p:nvPr/>
        </p:nvGrpSpPr>
        <p:grpSpPr>
          <a:xfrm>
            <a:off x="3709125" y="5226150"/>
            <a:ext cx="3501300" cy="1200637"/>
            <a:chOff x="3709125" y="5226150"/>
            <a:chExt cx="3501300" cy="120063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71FE6D3F-7C73-8B4F-DDA1-17116215AE66}"/>
                </a:ext>
              </a:extLst>
            </p:cNvPr>
            <p:cNvGrpSpPr/>
            <p:nvPr/>
          </p:nvGrpSpPr>
          <p:grpSpPr>
            <a:xfrm>
              <a:off x="3709125" y="5440086"/>
              <a:ext cx="3501300" cy="986701"/>
              <a:chOff x="2316655" y="4670782"/>
              <a:chExt cx="3686907" cy="1039007"/>
            </a:xfrm>
          </p:grpSpPr>
          <p:sp>
            <p:nvSpPr>
              <p:cNvPr id="17" name="矩形 1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  <a:extLst>
                  <a:ext uri="{FF2B5EF4-FFF2-40B4-BE49-F238E27FC236}">
                    <a16:creationId xmlns:a16="http://schemas.microsoft.com/office/drawing/2014/main" id="{29D0D175-A2C1-D2C1-7225-EA3A3A14C19A}"/>
                  </a:ext>
                </a:extLst>
              </p:cNvPr>
              <p:cNvSpPr/>
              <p:nvPr/>
            </p:nvSpPr>
            <p:spPr>
              <a:xfrm>
                <a:off x="2316655" y="4670782"/>
                <a:ext cx="2163844" cy="486138"/>
              </a:xfrm>
              <a:prstGeom prst="rect">
                <a:avLst/>
              </a:prstGeom>
            </p:spPr>
            <p:txBody>
              <a:bodyPr wrap="square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dirty="0">
                    <a:solidFill>
                      <a:schemeClr val="accent2"/>
                    </a:solidFill>
                    <a:latin typeface="+mj-ea"/>
                    <a:ea typeface="+mj-ea"/>
                    <a:sym typeface="Arial" panose="020B0604020202020204" pitchFamily="34" charset="0"/>
                  </a:rPr>
                  <a:t>输入标题</a:t>
                </a:r>
              </a:p>
            </p:txBody>
          </p:sp>
          <p:sp>
            <p:nvSpPr>
              <p:cNvPr id="18" name="矩形 1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  <a:extLst>
                  <a:ext uri="{FF2B5EF4-FFF2-40B4-BE49-F238E27FC236}">
                    <a16:creationId xmlns:a16="http://schemas.microsoft.com/office/drawing/2014/main" id="{72782C0B-D6EA-A9AF-D0F0-609662060099}"/>
                  </a:ext>
                </a:extLst>
              </p:cNvPr>
              <p:cNvSpPr/>
              <p:nvPr/>
            </p:nvSpPr>
            <p:spPr>
              <a:xfrm>
                <a:off x="2316655" y="5081321"/>
                <a:ext cx="3686907" cy="6284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spc="114" dirty="0">
                    <a:solidFill>
                      <a:schemeClr val="tx1">
                        <a:lumMod val="65000"/>
                      </a:schemeClr>
                    </a:solidFill>
                    <a:latin typeface="+mn-ea"/>
                    <a:sym typeface="华文细黑" panose="02010600040101010101" charset="-122"/>
                  </a:rPr>
                  <a:t>点击输入文字内容，根据具体情况输入想表达的文字内容</a:t>
                </a:r>
              </a:p>
            </p:txBody>
          </p:sp>
        </p:grpSp>
        <p:grpSp>
          <p:nvGrpSpPr>
            <p:cNvPr id="12" name="Group 101">
              <a:extLst>
                <a:ext uri="{FF2B5EF4-FFF2-40B4-BE49-F238E27FC236}">
                  <a16:creationId xmlns:a16="http://schemas.microsoft.com/office/drawing/2014/main" id="{68329064-EB8A-7434-5320-91FFF4394456}"/>
                </a:ext>
              </a:extLst>
            </p:cNvPr>
            <p:cNvGrpSpPr/>
            <p:nvPr/>
          </p:nvGrpSpPr>
          <p:grpSpPr>
            <a:xfrm>
              <a:off x="3805455" y="5226150"/>
              <a:ext cx="754445" cy="189762"/>
              <a:chOff x="1172388" y="1871907"/>
              <a:chExt cx="754445" cy="189762"/>
            </a:xfrm>
          </p:grpSpPr>
          <p:sp>
            <p:nvSpPr>
              <p:cNvPr id="27" name="Freeform: Shape 102">
                <a:extLst>
                  <a:ext uri="{FF2B5EF4-FFF2-40B4-BE49-F238E27FC236}">
                    <a16:creationId xmlns:a16="http://schemas.microsoft.com/office/drawing/2014/main" id="{6D32C424-1631-8076-43E2-FDD826098EE5}"/>
                  </a:ext>
                </a:extLst>
              </p:cNvPr>
              <p:cNvSpPr/>
              <p:nvPr/>
            </p:nvSpPr>
            <p:spPr>
              <a:xfrm>
                <a:off x="1172388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103">
                <a:extLst>
                  <a:ext uri="{FF2B5EF4-FFF2-40B4-BE49-F238E27FC236}">
                    <a16:creationId xmlns:a16="http://schemas.microsoft.com/office/drawing/2014/main" id="{A1C5E930-7E57-90F8-D0B1-69570C17B14A}"/>
                  </a:ext>
                </a:extLst>
              </p:cNvPr>
              <p:cNvSpPr/>
              <p:nvPr/>
            </p:nvSpPr>
            <p:spPr>
              <a:xfrm>
                <a:off x="1453727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104">
                <a:extLst>
                  <a:ext uri="{FF2B5EF4-FFF2-40B4-BE49-F238E27FC236}">
                    <a16:creationId xmlns:a16="http://schemas.microsoft.com/office/drawing/2014/main" id="{5F26DF43-C380-85BD-227B-BDCE215A777F}"/>
                  </a:ext>
                </a:extLst>
              </p:cNvPr>
              <p:cNvSpPr/>
              <p:nvPr/>
            </p:nvSpPr>
            <p:spPr>
              <a:xfrm>
                <a:off x="1735067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B23D0E6-A55B-B2F9-FA22-FCD3D46F303F}"/>
              </a:ext>
            </a:extLst>
          </p:cNvPr>
          <p:cNvGrpSpPr/>
          <p:nvPr/>
        </p:nvGrpSpPr>
        <p:grpSpPr>
          <a:xfrm>
            <a:off x="7985773" y="5048062"/>
            <a:ext cx="3536648" cy="1220169"/>
            <a:chOff x="7985773" y="5048062"/>
            <a:chExt cx="3536648" cy="1220169"/>
          </a:xfrm>
        </p:grpSpPr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2FAACEFF-C69D-22E6-338A-C23B6ABF18D6}"/>
                </a:ext>
              </a:extLst>
            </p:cNvPr>
            <p:cNvGrpSpPr/>
            <p:nvPr/>
          </p:nvGrpSpPr>
          <p:grpSpPr>
            <a:xfrm>
              <a:off x="7985773" y="5281530"/>
              <a:ext cx="3536648" cy="986701"/>
              <a:chOff x="2316655" y="4670782"/>
              <a:chExt cx="3724129" cy="1039007"/>
            </a:xfrm>
          </p:grpSpPr>
          <p:sp>
            <p:nvSpPr>
              <p:cNvPr id="192" name="矩形 19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  <a:extLst>
                  <a:ext uri="{FF2B5EF4-FFF2-40B4-BE49-F238E27FC236}">
                    <a16:creationId xmlns:a16="http://schemas.microsoft.com/office/drawing/2014/main" id="{A835EF6D-142D-4858-CC3F-7E2EE46C728E}"/>
                  </a:ext>
                </a:extLst>
              </p:cNvPr>
              <p:cNvSpPr/>
              <p:nvPr/>
            </p:nvSpPr>
            <p:spPr>
              <a:xfrm>
                <a:off x="2316655" y="4670782"/>
                <a:ext cx="2163844" cy="486138"/>
              </a:xfrm>
              <a:prstGeom prst="rect">
                <a:avLst/>
              </a:prstGeom>
            </p:spPr>
            <p:txBody>
              <a:bodyPr wrap="square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dirty="0">
                    <a:solidFill>
                      <a:schemeClr val="accent4"/>
                    </a:solidFill>
                    <a:latin typeface="+mj-ea"/>
                    <a:ea typeface="+mj-ea"/>
                    <a:sym typeface="Arial" panose="020B0604020202020204" pitchFamily="34" charset="0"/>
                  </a:rPr>
                  <a:t>输入标题</a:t>
                </a:r>
              </a:p>
            </p:txBody>
          </p:sp>
          <p:sp>
            <p:nvSpPr>
              <p:cNvPr id="193" name="矩形 192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    <a:extLst>
                  <a:ext uri="{FF2B5EF4-FFF2-40B4-BE49-F238E27FC236}">
                    <a16:creationId xmlns:a16="http://schemas.microsoft.com/office/drawing/2014/main" id="{1EE1EFE0-DA69-B789-2948-BC45E00DBCA4}"/>
                  </a:ext>
                </a:extLst>
              </p:cNvPr>
              <p:cNvSpPr/>
              <p:nvPr/>
            </p:nvSpPr>
            <p:spPr>
              <a:xfrm>
                <a:off x="2316655" y="5081321"/>
                <a:ext cx="3724129" cy="6284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spc="114" dirty="0">
                    <a:solidFill>
                      <a:schemeClr val="tx1">
                        <a:lumMod val="65000"/>
                      </a:schemeClr>
                    </a:solidFill>
                    <a:latin typeface="+mn-ea"/>
                    <a:sym typeface="华文细黑" panose="02010600040101010101" charset="-122"/>
                  </a:rPr>
                  <a:t>点击输入文字内容，根据具体情况输入想表达的文字内容</a:t>
                </a:r>
              </a:p>
            </p:txBody>
          </p:sp>
        </p:grpSp>
        <p:grpSp>
          <p:nvGrpSpPr>
            <p:cNvPr id="31" name="Group 101">
              <a:extLst>
                <a:ext uri="{FF2B5EF4-FFF2-40B4-BE49-F238E27FC236}">
                  <a16:creationId xmlns:a16="http://schemas.microsoft.com/office/drawing/2014/main" id="{806A7EF0-34B7-2E36-6C04-6099282A9EDB}"/>
                </a:ext>
              </a:extLst>
            </p:cNvPr>
            <p:cNvGrpSpPr/>
            <p:nvPr/>
          </p:nvGrpSpPr>
          <p:grpSpPr>
            <a:xfrm>
              <a:off x="8078028" y="5048062"/>
              <a:ext cx="754445" cy="189762"/>
              <a:chOff x="1172388" y="1871907"/>
              <a:chExt cx="754445" cy="189762"/>
            </a:xfrm>
          </p:grpSpPr>
          <p:sp>
            <p:nvSpPr>
              <p:cNvPr id="32" name="Freeform: Shape 102">
                <a:extLst>
                  <a:ext uri="{FF2B5EF4-FFF2-40B4-BE49-F238E27FC236}">
                    <a16:creationId xmlns:a16="http://schemas.microsoft.com/office/drawing/2014/main" id="{C3D5D528-EADB-C4D0-05BF-5A86570DA89D}"/>
                  </a:ext>
                </a:extLst>
              </p:cNvPr>
              <p:cNvSpPr/>
              <p:nvPr/>
            </p:nvSpPr>
            <p:spPr>
              <a:xfrm>
                <a:off x="1172388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103">
                <a:extLst>
                  <a:ext uri="{FF2B5EF4-FFF2-40B4-BE49-F238E27FC236}">
                    <a16:creationId xmlns:a16="http://schemas.microsoft.com/office/drawing/2014/main" id="{01372F94-389E-50A3-947F-24C64E11EA57}"/>
                  </a:ext>
                </a:extLst>
              </p:cNvPr>
              <p:cNvSpPr/>
              <p:nvPr/>
            </p:nvSpPr>
            <p:spPr>
              <a:xfrm>
                <a:off x="1453727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104">
                <a:extLst>
                  <a:ext uri="{FF2B5EF4-FFF2-40B4-BE49-F238E27FC236}">
                    <a16:creationId xmlns:a16="http://schemas.microsoft.com/office/drawing/2014/main" id="{008BCCAA-5339-0BC9-8F81-02842DB4061F}"/>
                  </a:ext>
                </a:extLst>
              </p:cNvPr>
              <p:cNvSpPr/>
              <p:nvPr/>
            </p:nvSpPr>
            <p:spPr>
              <a:xfrm>
                <a:off x="1735067" y="1871907"/>
                <a:ext cx="191766" cy="189762"/>
              </a:xfrm>
              <a:custGeom>
                <a:avLst/>
                <a:gdLst>
                  <a:gd name="connsiteX0" fmla="*/ 3130 w 157324"/>
                  <a:gd name="connsiteY0" fmla="*/ 81473 h 155681"/>
                  <a:gd name="connsiteX1" fmla="*/ 35896 w 157324"/>
                  <a:gd name="connsiteY1" fmla="*/ 56422 h 155681"/>
                  <a:gd name="connsiteX2" fmla="*/ 39039 w 157324"/>
                  <a:gd name="connsiteY2" fmla="*/ 49659 h 155681"/>
                  <a:gd name="connsiteX3" fmla="*/ 36943 w 157324"/>
                  <a:gd name="connsiteY3" fmla="*/ 8416 h 155681"/>
                  <a:gd name="connsiteX4" fmla="*/ 49516 w 157324"/>
                  <a:gd name="connsiteY4" fmla="*/ 1463 h 155681"/>
                  <a:gd name="connsiteX5" fmla="*/ 83521 w 157324"/>
                  <a:gd name="connsiteY5" fmla="*/ 24894 h 155681"/>
                  <a:gd name="connsiteX6" fmla="*/ 90950 w 157324"/>
                  <a:gd name="connsiteY6" fmla="*/ 25751 h 155681"/>
                  <a:gd name="connsiteX7" fmla="*/ 129526 w 157324"/>
                  <a:gd name="connsiteY7" fmla="*/ 11083 h 155681"/>
                  <a:gd name="connsiteX8" fmla="*/ 140004 w 157324"/>
                  <a:gd name="connsiteY8" fmla="*/ 20798 h 155681"/>
                  <a:gd name="connsiteX9" fmla="*/ 128193 w 157324"/>
                  <a:gd name="connsiteY9" fmla="*/ 60327 h 155681"/>
                  <a:gd name="connsiteX10" fmla="*/ 129622 w 157324"/>
                  <a:gd name="connsiteY10" fmla="*/ 67661 h 155681"/>
                  <a:gd name="connsiteX11" fmla="*/ 155530 w 157324"/>
                  <a:gd name="connsiteY11" fmla="*/ 99761 h 155681"/>
                  <a:gd name="connsiteX12" fmla="*/ 149529 w 157324"/>
                  <a:gd name="connsiteY12" fmla="*/ 112810 h 155681"/>
                  <a:gd name="connsiteX13" fmla="*/ 108190 w 157324"/>
                  <a:gd name="connsiteY13" fmla="*/ 113858 h 155681"/>
                  <a:gd name="connsiteX14" fmla="*/ 101713 w 157324"/>
                  <a:gd name="connsiteY14" fmla="*/ 117477 h 155681"/>
                  <a:gd name="connsiteX15" fmla="*/ 79139 w 157324"/>
                  <a:gd name="connsiteY15" fmla="*/ 152053 h 155681"/>
                  <a:gd name="connsiteX16" fmla="*/ 64852 w 157324"/>
                  <a:gd name="connsiteY16" fmla="*/ 150338 h 155681"/>
                  <a:gd name="connsiteX17" fmla="*/ 51136 w 157324"/>
                  <a:gd name="connsiteY17" fmla="*/ 111476 h 155681"/>
                  <a:gd name="connsiteX18" fmla="*/ 45706 w 157324"/>
                  <a:gd name="connsiteY18" fmla="*/ 106428 h 155681"/>
                  <a:gd name="connsiteX19" fmla="*/ 5892 w 157324"/>
                  <a:gd name="connsiteY19" fmla="*/ 95665 h 155681"/>
                  <a:gd name="connsiteX20" fmla="*/ 3130 w 157324"/>
                  <a:gd name="connsiteY20" fmla="*/ 81473 h 15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7324" h="155681">
                    <a:moveTo>
                      <a:pt x="3130" y="81473"/>
                    </a:moveTo>
                    <a:lnTo>
                      <a:pt x="35896" y="56422"/>
                    </a:lnTo>
                    <a:cubicBezTo>
                      <a:pt x="37991" y="54803"/>
                      <a:pt x="39134" y="52326"/>
                      <a:pt x="39039" y="49659"/>
                    </a:cubicBezTo>
                    <a:lnTo>
                      <a:pt x="36943" y="8416"/>
                    </a:lnTo>
                    <a:cubicBezTo>
                      <a:pt x="36562" y="1748"/>
                      <a:pt x="43992" y="-2347"/>
                      <a:pt x="49516" y="1463"/>
                    </a:cubicBezTo>
                    <a:lnTo>
                      <a:pt x="83521" y="24894"/>
                    </a:lnTo>
                    <a:cubicBezTo>
                      <a:pt x="85711" y="26418"/>
                      <a:pt x="88474" y="26704"/>
                      <a:pt x="90950" y="25751"/>
                    </a:cubicBezTo>
                    <a:lnTo>
                      <a:pt x="129526" y="11083"/>
                    </a:lnTo>
                    <a:cubicBezTo>
                      <a:pt x="135718" y="8702"/>
                      <a:pt x="141909" y="14512"/>
                      <a:pt x="140004" y="20798"/>
                    </a:cubicBezTo>
                    <a:lnTo>
                      <a:pt x="128193" y="60327"/>
                    </a:lnTo>
                    <a:cubicBezTo>
                      <a:pt x="127431" y="62804"/>
                      <a:pt x="128002" y="65566"/>
                      <a:pt x="129622" y="67661"/>
                    </a:cubicBezTo>
                    <a:lnTo>
                      <a:pt x="155530" y="99761"/>
                    </a:lnTo>
                    <a:cubicBezTo>
                      <a:pt x="159721" y="104904"/>
                      <a:pt x="156101" y="112619"/>
                      <a:pt x="149529" y="112810"/>
                    </a:cubicBezTo>
                    <a:lnTo>
                      <a:pt x="108190" y="113858"/>
                    </a:lnTo>
                    <a:cubicBezTo>
                      <a:pt x="105523" y="113953"/>
                      <a:pt x="103142" y="115286"/>
                      <a:pt x="101713" y="117477"/>
                    </a:cubicBezTo>
                    <a:lnTo>
                      <a:pt x="79139" y="152053"/>
                    </a:lnTo>
                    <a:cubicBezTo>
                      <a:pt x="75520" y="157577"/>
                      <a:pt x="67138" y="156625"/>
                      <a:pt x="64852" y="150338"/>
                    </a:cubicBezTo>
                    <a:lnTo>
                      <a:pt x="51136" y="111476"/>
                    </a:lnTo>
                    <a:cubicBezTo>
                      <a:pt x="50278" y="109000"/>
                      <a:pt x="48183" y="107095"/>
                      <a:pt x="45706" y="106428"/>
                    </a:cubicBezTo>
                    <a:lnTo>
                      <a:pt x="5892" y="95665"/>
                    </a:lnTo>
                    <a:cubicBezTo>
                      <a:pt x="-490" y="93855"/>
                      <a:pt x="-2109" y="85568"/>
                      <a:pt x="3130" y="8147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0" name="标题 39">
            <a:extLst>
              <a:ext uri="{FF2B5EF4-FFF2-40B4-BE49-F238E27FC236}">
                <a16:creationId xmlns:a16="http://schemas.microsoft.com/office/drawing/2014/main" id="{B38E6F43-DE9B-3A44-6F13-8721B05D9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8811A8D-8F4C-79BF-DA45-9BA3293AB2BE}"/>
              </a:ext>
            </a:extLst>
          </p:cNvPr>
          <p:cNvSpPr txBox="1"/>
          <p:nvPr/>
        </p:nvSpPr>
        <p:spPr>
          <a:xfrm>
            <a:off x="2590800" y="1640556"/>
            <a:ext cx="8103752" cy="4081854"/>
          </a:xfrm>
          <a:custGeom>
            <a:avLst/>
            <a:gdLst/>
            <a:ahLst/>
            <a:cxnLst/>
            <a:rect l="l" t="t" r="r" b="b"/>
            <a:pathLst>
              <a:path w="8355962" h="4319235">
                <a:moveTo>
                  <a:pt x="1391117" y="0"/>
                </a:moveTo>
                <a:cubicBezTo>
                  <a:pt x="1658573" y="0"/>
                  <a:pt x="1897372" y="54706"/>
                  <a:pt x="2107516" y="164120"/>
                </a:cubicBezTo>
                <a:cubicBezTo>
                  <a:pt x="2317660" y="273534"/>
                  <a:pt x="2480912" y="426365"/>
                  <a:pt x="2597272" y="622616"/>
                </a:cubicBezTo>
                <a:cubicBezTo>
                  <a:pt x="2684543" y="769803"/>
                  <a:pt x="2739087" y="931156"/>
                  <a:pt x="2760904" y="1106674"/>
                </a:cubicBezTo>
                <a:lnTo>
                  <a:pt x="2767494" y="1215549"/>
                </a:lnTo>
                <a:lnTo>
                  <a:pt x="8355962" y="1202135"/>
                </a:lnTo>
                <a:lnTo>
                  <a:pt x="8355962" y="2650679"/>
                </a:lnTo>
                <a:lnTo>
                  <a:pt x="7794004" y="3277680"/>
                </a:lnTo>
                <a:lnTo>
                  <a:pt x="1421427" y="3256205"/>
                </a:lnTo>
                <a:lnTo>
                  <a:pt x="916991" y="3777377"/>
                </a:lnTo>
                <a:lnTo>
                  <a:pt x="2792654" y="3777377"/>
                </a:lnTo>
                <a:lnTo>
                  <a:pt x="2792654" y="4319235"/>
                </a:lnTo>
                <a:lnTo>
                  <a:pt x="0" y="4319235"/>
                </a:lnTo>
                <a:lnTo>
                  <a:pt x="0" y="3876370"/>
                </a:lnTo>
                <a:lnTo>
                  <a:pt x="1635995" y="2209114"/>
                </a:lnTo>
                <a:cubicBezTo>
                  <a:pt x="1809667" y="2035441"/>
                  <a:pt x="1932975" y="1879136"/>
                  <a:pt x="2005918" y="1740198"/>
                </a:cubicBezTo>
                <a:cubicBezTo>
                  <a:pt x="2078860" y="1601260"/>
                  <a:pt x="2115331" y="1451902"/>
                  <a:pt x="2115331" y="1292123"/>
                </a:cubicBezTo>
                <a:cubicBezTo>
                  <a:pt x="2115331" y="1062875"/>
                  <a:pt x="2048467" y="880519"/>
                  <a:pt x="1914739" y="745055"/>
                </a:cubicBezTo>
                <a:cubicBezTo>
                  <a:pt x="1781012" y="609590"/>
                  <a:pt x="1599524" y="541858"/>
                  <a:pt x="1370276" y="541858"/>
                </a:cubicBezTo>
                <a:cubicBezTo>
                  <a:pt x="1158396" y="541858"/>
                  <a:pt x="981250" y="596565"/>
                  <a:pt x="838838" y="705978"/>
                </a:cubicBezTo>
                <a:cubicBezTo>
                  <a:pt x="696427" y="815392"/>
                  <a:pt x="593960" y="970829"/>
                  <a:pt x="531438" y="1172289"/>
                </a:cubicBezTo>
                <a:lnTo>
                  <a:pt x="46892" y="885730"/>
                </a:lnTo>
                <a:cubicBezTo>
                  <a:pt x="140675" y="597433"/>
                  <a:pt x="302190" y="377737"/>
                  <a:pt x="531438" y="226642"/>
                </a:cubicBezTo>
                <a:cubicBezTo>
                  <a:pt x="760686" y="75547"/>
                  <a:pt x="1047245" y="0"/>
                  <a:pt x="139111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1000" dirty="0">
              <a:ln>
                <a:solidFill>
                  <a:schemeClr val="accent2"/>
                </a:solidFill>
              </a:ln>
              <a:noFill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B895635-E7CF-E183-6343-DDB24EE29369}"/>
              </a:ext>
            </a:extLst>
          </p:cNvPr>
          <p:cNvGrpSpPr/>
          <p:nvPr/>
        </p:nvGrpSpPr>
        <p:grpSpPr>
          <a:xfrm>
            <a:off x="4824818" y="2985787"/>
            <a:ext cx="5575850" cy="1551049"/>
            <a:chOff x="3621768" y="2601010"/>
            <a:chExt cx="5575850" cy="1551049"/>
          </a:xfrm>
        </p:grpSpPr>
        <p:sp>
          <p:nvSpPr>
            <p:cNvPr id="11" name="文本框 9">
              <a:extLst>
                <a:ext uri="{FF2B5EF4-FFF2-40B4-BE49-F238E27FC236}">
                  <a16:creationId xmlns:a16="http://schemas.microsoft.com/office/drawing/2014/main" id="{A0C556C1-196D-659F-E0AB-8942A1578553}"/>
                </a:ext>
              </a:extLst>
            </p:cNvPr>
            <p:cNvSpPr txBox="1"/>
            <p:nvPr/>
          </p:nvSpPr>
          <p:spPr>
            <a:xfrm>
              <a:off x="3621768" y="2601010"/>
              <a:ext cx="5575850" cy="12311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kumimoji="1" lang="zh-CN" altLang="en-US" sz="8000" dirty="0">
                  <a:solidFill>
                    <a:schemeClr val="accent2"/>
                  </a:solidFill>
                  <a:latin typeface="+mj-ea"/>
                  <a:ea typeface="+mj-ea"/>
                </a:rPr>
                <a:t>亮点经验</a:t>
              </a:r>
            </a:p>
          </p:txBody>
        </p:sp>
        <p:sp>
          <p:nvSpPr>
            <p:cNvPr id="12" name="文本框 10">
              <a:extLst>
                <a:ext uri="{FF2B5EF4-FFF2-40B4-BE49-F238E27FC236}">
                  <a16:creationId xmlns:a16="http://schemas.microsoft.com/office/drawing/2014/main" id="{96BF7355-6B92-7874-59C4-EFB8B880A935}"/>
                </a:ext>
              </a:extLst>
            </p:cNvPr>
            <p:cNvSpPr txBox="1"/>
            <p:nvPr/>
          </p:nvSpPr>
          <p:spPr>
            <a:xfrm>
              <a:off x="3650796" y="3782727"/>
              <a:ext cx="544483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2400" dirty="0">
                  <a:ln w="38100">
                    <a:noFill/>
                  </a:ln>
                  <a:solidFill>
                    <a:schemeClr val="accent2"/>
                  </a:solidFill>
                  <a:latin typeface="+mn-ea"/>
                </a:rPr>
                <a:t>HIGHLIGHT EXPERIENCE</a:t>
              </a:r>
              <a:endParaRPr lang="zh-CN" altLang="en-US" sz="2400" dirty="0">
                <a:ln w="38100">
                  <a:noFill/>
                </a:ln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4987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亮点经验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600" kern="100" dirty="0">
                <a:solidFill>
                  <a:schemeClr val="bg1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Experience</a:t>
            </a:r>
          </a:p>
        </p:txBody>
      </p:sp>
      <p:sp>
        <p:nvSpPr>
          <p:cNvPr id="45" name="矩形: 圆角 44"/>
          <p:cNvSpPr/>
          <p:nvPr/>
        </p:nvSpPr>
        <p:spPr>
          <a:xfrm>
            <a:off x="6473825" y="1795718"/>
            <a:ext cx="4098760" cy="3812013"/>
          </a:xfrm>
          <a:prstGeom prst="roundRect">
            <a:avLst>
              <a:gd name="adj" fmla="val 8117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158844" y="3277982"/>
            <a:ext cx="3900944" cy="21981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  <a:endParaRPr lang="en-US" altLang="zh-CN" sz="2000" dirty="0">
              <a:solidFill>
                <a:schemeClr val="tx1">
                  <a:lumMod val="65000"/>
                </a:schemeClr>
              </a:solidFill>
              <a:latin typeface="+mn-ea"/>
              <a:cs typeface="OPPOSans R" panose="00020600040101010101" charset="-122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000" spc="114" dirty="0">
                <a:solidFill>
                  <a:schemeClr val="tx1">
                    <a:lumMod val="65000"/>
                  </a:schemeClr>
                </a:solidFill>
                <a:latin typeface="+mn-ea"/>
                <a:sym typeface="华文细黑" panose="02010600040101010101" charset="-122"/>
              </a:rPr>
              <a:t>点击输入文字内容，根据具体情况输入想表达的文字内容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177894" y="1834885"/>
            <a:ext cx="644880" cy="416560"/>
          </a:xfrm>
          <a:custGeom>
            <a:avLst/>
            <a:gdLst/>
            <a:ahLst/>
            <a:cxnLst/>
            <a:rect l="l" t="t" r="r" b="b"/>
            <a:pathLst>
              <a:path w="711556" h="459629">
                <a:moveTo>
                  <a:pt x="648462" y="448"/>
                </a:moveTo>
                <a:cubicBezTo>
                  <a:pt x="651164" y="-319"/>
                  <a:pt x="653647" y="-100"/>
                  <a:pt x="655911" y="1105"/>
                </a:cubicBezTo>
                <a:cubicBezTo>
                  <a:pt x="658174" y="2310"/>
                  <a:pt x="659781" y="3844"/>
                  <a:pt x="660730" y="5706"/>
                </a:cubicBezTo>
                <a:lnTo>
                  <a:pt x="664235" y="19726"/>
                </a:lnTo>
                <a:cubicBezTo>
                  <a:pt x="665185" y="21589"/>
                  <a:pt x="665477" y="23560"/>
                  <a:pt x="665112" y="25642"/>
                </a:cubicBezTo>
                <a:cubicBezTo>
                  <a:pt x="664747" y="27723"/>
                  <a:pt x="663286" y="29256"/>
                  <a:pt x="660730" y="30242"/>
                </a:cubicBezTo>
                <a:cubicBezTo>
                  <a:pt x="633054" y="44957"/>
                  <a:pt x="611292" y="66791"/>
                  <a:pt x="595446" y="95746"/>
                </a:cubicBezTo>
                <a:cubicBezTo>
                  <a:pt x="579599" y="124700"/>
                  <a:pt x="567477" y="156612"/>
                  <a:pt x="559079" y="191481"/>
                </a:cubicBezTo>
                <a:cubicBezTo>
                  <a:pt x="561818" y="191408"/>
                  <a:pt x="565104" y="191116"/>
                  <a:pt x="568938" y="190605"/>
                </a:cubicBezTo>
                <a:cubicBezTo>
                  <a:pt x="572772" y="190094"/>
                  <a:pt x="576496" y="189802"/>
                  <a:pt x="580111" y="189729"/>
                </a:cubicBezTo>
                <a:cubicBezTo>
                  <a:pt x="617792" y="190788"/>
                  <a:pt x="648900" y="204005"/>
                  <a:pt x="673437" y="229381"/>
                </a:cubicBezTo>
                <a:cubicBezTo>
                  <a:pt x="697973" y="254758"/>
                  <a:pt x="710679" y="285939"/>
                  <a:pt x="711556" y="322926"/>
                </a:cubicBezTo>
                <a:cubicBezTo>
                  <a:pt x="710460" y="362360"/>
                  <a:pt x="697316" y="394783"/>
                  <a:pt x="672122" y="420196"/>
                </a:cubicBezTo>
                <a:cubicBezTo>
                  <a:pt x="646928" y="445608"/>
                  <a:pt x="616258" y="458753"/>
                  <a:pt x="580111" y="459629"/>
                </a:cubicBezTo>
                <a:cubicBezTo>
                  <a:pt x="539472" y="459410"/>
                  <a:pt x="505077" y="445827"/>
                  <a:pt x="476926" y="418881"/>
                </a:cubicBezTo>
                <a:cubicBezTo>
                  <a:pt x="448775" y="391935"/>
                  <a:pt x="434097" y="352940"/>
                  <a:pt x="432892" y="301895"/>
                </a:cubicBezTo>
                <a:cubicBezTo>
                  <a:pt x="433330" y="240043"/>
                  <a:pt x="452171" y="180601"/>
                  <a:pt x="489414" y="123568"/>
                </a:cubicBezTo>
                <a:cubicBezTo>
                  <a:pt x="526656" y="66536"/>
                  <a:pt x="579672" y="25496"/>
                  <a:pt x="648462" y="448"/>
                </a:cubicBezTo>
                <a:close/>
                <a:moveTo>
                  <a:pt x="215570" y="448"/>
                </a:moveTo>
                <a:cubicBezTo>
                  <a:pt x="218272" y="-319"/>
                  <a:pt x="220755" y="-100"/>
                  <a:pt x="223018" y="1105"/>
                </a:cubicBezTo>
                <a:cubicBezTo>
                  <a:pt x="225282" y="2310"/>
                  <a:pt x="226889" y="3844"/>
                  <a:pt x="227838" y="5706"/>
                </a:cubicBezTo>
                <a:lnTo>
                  <a:pt x="231343" y="19726"/>
                </a:lnTo>
                <a:cubicBezTo>
                  <a:pt x="232293" y="21589"/>
                  <a:pt x="232585" y="23560"/>
                  <a:pt x="232220" y="25642"/>
                </a:cubicBezTo>
                <a:cubicBezTo>
                  <a:pt x="231854" y="27723"/>
                  <a:pt x="230394" y="29256"/>
                  <a:pt x="227838" y="30242"/>
                </a:cubicBezTo>
                <a:cubicBezTo>
                  <a:pt x="199285" y="44957"/>
                  <a:pt x="177086" y="66791"/>
                  <a:pt x="161239" y="95746"/>
                </a:cubicBezTo>
                <a:cubicBezTo>
                  <a:pt x="145393" y="124700"/>
                  <a:pt x="133709" y="156612"/>
                  <a:pt x="126187" y="191481"/>
                </a:cubicBezTo>
                <a:cubicBezTo>
                  <a:pt x="128853" y="191408"/>
                  <a:pt x="131847" y="191116"/>
                  <a:pt x="135169" y="190605"/>
                </a:cubicBezTo>
                <a:cubicBezTo>
                  <a:pt x="138492" y="190094"/>
                  <a:pt x="141924" y="189802"/>
                  <a:pt x="145466" y="189729"/>
                </a:cubicBezTo>
                <a:cubicBezTo>
                  <a:pt x="183913" y="190788"/>
                  <a:pt x="215241" y="204005"/>
                  <a:pt x="239449" y="229381"/>
                </a:cubicBezTo>
                <a:cubicBezTo>
                  <a:pt x="263657" y="254758"/>
                  <a:pt x="276144" y="285939"/>
                  <a:pt x="276911" y="322926"/>
                </a:cubicBezTo>
                <a:cubicBezTo>
                  <a:pt x="275925" y="362360"/>
                  <a:pt x="263000" y="394783"/>
                  <a:pt x="238135" y="420196"/>
                </a:cubicBezTo>
                <a:cubicBezTo>
                  <a:pt x="213270" y="445608"/>
                  <a:pt x="182380" y="458753"/>
                  <a:pt x="145466" y="459629"/>
                </a:cubicBezTo>
                <a:cubicBezTo>
                  <a:pt x="104900" y="459410"/>
                  <a:pt x="70798" y="445827"/>
                  <a:pt x="43158" y="418881"/>
                </a:cubicBezTo>
                <a:cubicBezTo>
                  <a:pt x="15518" y="391935"/>
                  <a:pt x="1132" y="352940"/>
                  <a:pt x="0" y="301895"/>
                </a:cubicBezTo>
                <a:cubicBezTo>
                  <a:pt x="438" y="240043"/>
                  <a:pt x="19279" y="180601"/>
                  <a:pt x="56521" y="123568"/>
                </a:cubicBezTo>
                <a:cubicBezTo>
                  <a:pt x="93764" y="66536"/>
                  <a:pt x="146780" y="25496"/>
                  <a:pt x="215570" y="4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cs typeface="OPPOSans R" panose="00020600040101010101" charset="-122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20744" y="2343272"/>
            <a:ext cx="308957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charset="-122"/>
                <a:sym typeface="+mn-lt"/>
              </a:rPr>
              <a:t>输入标题</a:t>
            </a:r>
          </a:p>
        </p:txBody>
      </p:sp>
      <p:sp>
        <p:nvSpPr>
          <p:cNvPr id="46" name="Rectangle 88"/>
          <p:cNvSpPr/>
          <p:nvPr/>
        </p:nvSpPr>
        <p:spPr>
          <a:xfrm>
            <a:off x="1202272" y="3068939"/>
            <a:ext cx="31960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47" name="矩形: 圆角 46"/>
          <p:cNvSpPr/>
          <p:nvPr/>
        </p:nvSpPr>
        <p:spPr>
          <a:xfrm>
            <a:off x="6467475" y="5429249"/>
            <a:ext cx="4200525" cy="2381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亮点经验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600" kern="100" dirty="0">
                <a:solidFill>
                  <a:schemeClr val="bg1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Experience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1225" y="1309125"/>
            <a:ext cx="4143990" cy="1955735"/>
            <a:chOff x="769529" y="1473265"/>
            <a:chExt cx="4143990" cy="1955735"/>
          </a:xfrm>
        </p:grpSpPr>
        <p:grpSp>
          <p:nvGrpSpPr>
            <p:cNvPr id="47" name="组合 46"/>
            <p:cNvGrpSpPr/>
            <p:nvPr/>
          </p:nvGrpSpPr>
          <p:grpSpPr>
            <a:xfrm>
              <a:off x="769529" y="1473265"/>
              <a:ext cx="4143990" cy="1955735"/>
              <a:chOff x="769529" y="1473265"/>
              <a:chExt cx="4143990" cy="1955735"/>
            </a:xfrm>
          </p:grpSpPr>
          <p:sp>
            <p:nvSpPr>
              <p:cNvPr id="57" name="矩形: 圆角 56"/>
              <p:cNvSpPr/>
              <p:nvPr/>
            </p:nvSpPr>
            <p:spPr>
              <a:xfrm>
                <a:off x="1894578" y="1473265"/>
                <a:ext cx="3018941" cy="1955735"/>
              </a:xfrm>
              <a:prstGeom prst="roundRect">
                <a:avLst>
                  <a:gd name="adj" fmla="val 7316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" dist="50800" dir="5400000" algn="tl" rotWithShape="0">
                  <a:schemeClr val="accent4">
                    <a:alpha val="20000"/>
                  </a:scheme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769529" y="1517922"/>
                <a:ext cx="1226185" cy="1301750"/>
                <a:chOff x="7589" y="3419"/>
                <a:chExt cx="1931" cy="2050"/>
              </a:xfrm>
            </p:grpSpPr>
            <p:sp>
              <p:nvSpPr>
                <p:cNvPr id="78" name="矩形: 圆角 77"/>
                <p:cNvSpPr/>
                <p:nvPr/>
              </p:nvSpPr>
              <p:spPr>
                <a:xfrm>
                  <a:off x="7760" y="3617"/>
                  <a:ext cx="1589" cy="1589"/>
                </a:xfrm>
                <a:prstGeom prst="round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zh-CN" altLang="en-US" sz="4400" dirty="0"/>
                </a:p>
              </p:txBody>
            </p:sp>
            <p:cxnSp>
              <p:nvCxnSpPr>
                <p:cNvPr id="79" name="连接符: 肘形 78"/>
                <p:cNvCxnSpPr/>
                <p:nvPr/>
              </p:nvCxnSpPr>
              <p:spPr>
                <a:xfrm rot="16200000" flipH="1">
                  <a:off x="7751" y="3634"/>
                  <a:ext cx="1983" cy="1554"/>
                </a:xfrm>
                <a:prstGeom prst="bentConnector3">
                  <a:avLst>
                    <a:gd name="adj1" fmla="val 1585"/>
                  </a:avLst>
                </a:prstGeom>
                <a:ln w="3175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连接符: 肘形 79"/>
                <p:cNvCxnSpPr/>
                <p:nvPr/>
              </p:nvCxnSpPr>
              <p:spPr>
                <a:xfrm rot="16200000" flipV="1">
                  <a:off x="7374" y="3701"/>
                  <a:ext cx="1983" cy="1554"/>
                </a:xfrm>
                <a:prstGeom prst="bentConnector3">
                  <a:avLst>
                    <a:gd name="adj1" fmla="val 1585"/>
                  </a:avLst>
                </a:prstGeom>
                <a:ln w="3175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6" name="文本框 134"/>
            <p:cNvSpPr txBox="1"/>
            <p:nvPr/>
          </p:nvSpPr>
          <p:spPr>
            <a:xfrm>
              <a:off x="2357789" y="1737330"/>
              <a:ext cx="2507944" cy="1182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000" spc="114" dirty="0">
                  <a:solidFill>
                    <a:schemeClr val="tx1">
                      <a:lumMod val="65000"/>
                    </a:schemeClr>
                  </a:solidFill>
                  <a:latin typeface="+mn-ea"/>
                  <a:sym typeface="华文细黑" panose="02010600040101010101" charset="-122"/>
                </a:rPr>
                <a:t>点击输入文字内容，根据具体情况输入想表达的文字内容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38331" y="1183088"/>
            <a:ext cx="4153137" cy="1955735"/>
            <a:chOff x="6096635" y="1347228"/>
            <a:chExt cx="4153137" cy="1955735"/>
          </a:xfrm>
        </p:grpSpPr>
        <p:grpSp>
          <p:nvGrpSpPr>
            <p:cNvPr id="31" name="组合 30"/>
            <p:cNvGrpSpPr/>
            <p:nvPr/>
          </p:nvGrpSpPr>
          <p:grpSpPr>
            <a:xfrm>
              <a:off x="6096635" y="1347228"/>
              <a:ext cx="4153137" cy="1955735"/>
              <a:chOff x="6096635" y="1347228"/>
              <a:chExt cx="4153137" cy="1955735"/>
            </a:xfrm>
          </p:grpSpPr>
          <p:sp>
            <p:nvSpPr>
              <p:cNvPr id="40" name="矩形: 圆角 39"/>
              <p:cNvSpPr/>
              <p:nvPr/>
            </p:nvSpPr>
            <p:spPr>
              <a:xfrm>
                <a:off x="7230831" y="1347228"/>
                <a:ext cx="3018941" cy="1955735"/>
              </a:xfrm>
              <a:prstGeom prst="roundRect">
                <a:avLst>
                  <a:gd name="adj" fmla="val 7316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" dist="50800" dir="5400000" algn="tl" rotWithShape="0">
                  <a:schemeClr val="accent2">
                    <a:alpha val="20000"/>
                  </a:scheme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kern="0" dirty="0">
                  <a:solidFill>
                    <a:prstClr val="white"/>
                  </a:solidFill>
                  <a:latin typeface="+mn-ea"/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6096635" y="1505948"/>
                <a:ext cx="1226185" cy="1259205"/>
                <a:chOff x="7589" y="5951"/>
                <a:chExt cx="1931" cy="1983"/>
              </a:xfrm>
            </p:grpSpPr>
            <p:sp>
              <p:nvSpPr>
                <p:cNvPr id="42" name="矩形: 圆角 41"/>
                <p:cNvSpPr/>
                <p:nvPr/>
              </p:nvSpPr>
              <p:spPr>
                <a:xfrm>
                  <a:off x="7794" y="6149"/>
                  <a:ext cx="1589" cy="1589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zh-CN" altLang="en-US" sz="4400" dirty="0">
                    <a:latin typeface="+mn-ea"/>
                  </a:endParaRPr>
                </a:p>
              </p:txBody>
            </p:sp>
            <p:cxnSp>
              <p:nvCxnSpPr>
                <p:cNvPr id="43" name="连接符: 肘形 42"/>
                <p:cNvCxnSpPr/>
                <p:nvPr/>
              </p:nvCxnSpPr>
              <p:spPr>
                <a:xfrm rot="16200000" flipV="1">
                  <a:off x="7374" y="6166"/>
                  <a:ext cx="1983" cy="1554"/>
                </a:xfrm>
                <a:prstGeom prst="bentConnector3">
                  <a:avLst>
                    <a:gd name="adj1" fmla="val 1585"/>
                  </a:avLst>
                </a:prstGeom>
                <a:solidFill>
                  <a:schemeClr val="accent2"/>
                </a:solidFill>
                <a:ln w="3175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连接符: 肘形 43"/>
                <p:cNvCxnSpPr/>
                <p:nvPr/>
              </p:nvCxnSpPr>
              <p:spPr>
                <a:xfrm rot="16200000" flipH="1">
                  <a:off x="7751" y="6166"/>
                  <a:ext cx="1983" cy="1554"/>
                </a:xfrm>
                <a:prstGeom prst="bentConnector3">
                  <a:avLst>
                    <a:gd name="adj1" fmla="val 1585"/>
                  </a:avLst>
                </a:prstGeom>
                <a:solidFill>
                  <a:schemeClr val="accent2"/>
                </a:solidFill>
                <a:ln w="3175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文本框 137"/>
            <p:cNvSpPr txBox="1"/>
            <p:nvPr/>
          </p:nvSpPr>
          <p:spPr>
            <a:xfrm>
              <a:off x="7659205" y="1712837"/>
              <a:ext cx="2460699" cy="1182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>
                  <a:solidFill>
                    <a:prstClr val="black">
                      <a:lumMod val="75000"/>
                      <a:lumOff val="25000"/>
                    </a:prstClr>
                  </a:solidFill>
                  <a:ea typeface="OPPOSans R" panose="00020600040101010101" charset="-122"/>
                  <a:cs typeface="OPPOSans R" panose="00020600040101010101" charset="-122"/>
                </a:defRPr>
              </a:lvl1pPr>
            </a:lstStyle>
            <a:p>
              <a:r>
                <a:rPr lang="zh-CN" altLang="en-US" sz="2000" spc="114" dirty="0">
                  <a:solidFill>
                    <a:schemeClr val="tx1">
                      <a:lumMod val="65000"/>
                    </a:schemeClr>
                  </a:solidFill>
                  <a:latin typeface="+mn-ea"/>
                  <a:ea typeface="+mn-ea"/>
                  <a:sym typeface="华文细黑" panose="02010600040101010101" charset="-122"/>
                </a:rPr>
                <a:t>点击输入文字内容，根据具体情况输入想表达的文字内容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22548" y="3889065"/>
            <a:ext cx="4125719" cy="2076133"/>
            <a:chOff x="7180852" y="4053205"/>
            <a:chExt cx="4125719" cy="2076133"/>
          </a:xfrm>
        </p:grpSpPr>
        <p:grpSp>
          <p:nvGrpSpPr>
            <p:cNvPr id="22" name="组合 21"/>
            <p:cNvGrpSpPr/>
            <p:nvPr/>
          </p:nvGrpSpPr>
          <p:grpSpPr>
            <a:xfrm>
              <a:off x="7180852" y="4053205"/>
              <a:ext cx="4125719" cy="2076133"/>
              <a:chOff x="7180852" y="4053205"/>
              <a:chExt cx="4125719" cy="2076133"/>
            </a:xfrm>
          </p:grpSpPr>
          <p:sp>
            <p:nvSpPr>
              <p:cNvPr id="24" name="矩形: 圆角 23"/>
              <p:cNvSpPr/>
              <p:nvPr/>
            </p:nvSpPr>
            <p:spPr>
              <a:xfrm>
                <a:off x="8287630" y="4173603"/>
                <a:ext cx="3018941" cy="1955735"/>
              </a:xfrm>
              <a:prstGeom prst="roundRect">
                <a:avLst>
                  <a:gd name="adj" fmla="val 7316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" dist="50800" dir="5400000" algn="tl" rotWithShape="0">
                  <a:schemeClr val="accent5">
                    <a:alpha val="20000"/>
                  </a:scheme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kern="0" dirty="0">
                  <a:solidFill>
                    <a:prstClr val="white"/>
                  </a:solidFill>
                  <a:latin typeface="+mn-ea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7180852" y="4053205"/>
                <a:ext cx="1226185" cy="1259205"/>
                <a:chOff x="7589" y="5951"/>
                <a:chExt cx="1931" cy="1983"/>
              </a:xfrm>
            </p:grpSpPr>
            <p:sp>
              <p:nvSpPr>
                <p:cNvPr id="26" name="矩形: 圆角 25"/>
                <p:cNvSpPr/>
                <p:nvPr/>
              </p:nvSpPr>
              <p:spPr>
                <a:xfrm>
                  <a:off x="7794" y="6149"/>
                  <a:ext cx="1589" cy="1589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zh-CN" altLang="en-US" sz="4400" dirty="0">
                    <a:latin typeface="+mn-ea"/>
                  </a:endParaRPr>
                </a:p>
              </p:txBody>
            </p:sp>
            <p:cxnSp>
              <p:nvCxnSpPr>
                <p:cNvPr id="27" name="连接符: 肘形 26"/>
                <p:cNvCxnSpPr/>
                <p:nvPr/>
              </p:nvCxnSpPr>
              <p:spPr>
                <a:xfrm rot="16200000" flipV="1">
                  <a:off x="7374" y="6166"/>
                  <a:ext cx="1983" cy="1554"/>
                </a:xfrm>
                <a:prstGeom prst="bentConnector3">
                  <a:avLst>
                    <a:gd name="adj1" fmla="val 1585"/>
                  </a:avLst>
                </a:prstGeom>
                <a:solidFill>
                  <a:schemeClr val="accent5"/>
                </a:solidFill>
                <a:ln w="3175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连接符: 肘形 27"/>
                <p:cNvCxnSpPr/>
                <p:nvPr/>
              </p:nvCxnSpPr>
              <p:spPr>
                <a:xfrm rot="16200000" flipH="1">
                  <a:off x="7751" y="6166"/>
                  <a:ext cx="1983" cy="1554"/>
                </a:xfrm>
                <a:prstGeom prst="bentConnector3">
                  <a:avLst>
                    <a:gd name="adj1" fmla="val 1585"/>
                  </a:avLst>
                </a:prstGeom>
                <a:solidFill>
                  <a:schemeClr val="accent5"/>
                </a:solidFill>
                <a:ln w="3175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" name="文本框 140"/>
            <p:cNvSpPr txBox="1"/>
            <p:nvPr/>
          </p:nvSpPr>
          <p:spPr>
            <a:xfrm>
              <a:off x="8759548" y="4391055"/>
              <a:ext cx="2332813" cy="1182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>
                  <a:solidFill>
                    <a:prstClr val="black">
                      <a:lumMod val="75000"/>
                      <a:lumOff val="25000"/>
                    </a:prstClr>
                  </a:solidFill>
                  <a:ea typeface="OPPOSans R" panose="00020600040101010101" charset="-122"/>
                  <a:cs typeface="OPPOSans R" panose="00020600040101010101" charset="-122"/>
                </a:defRPr>
              </a:lvl1pPr>
            </a:lstStyle>
            <a:p>
              <a:r>
                <a:rPr lang="zh-CN" altLang="en-US" sz="2000" spc="114" dirty="0">
                  <a:solidFill>
                    <a:schemeClr val="tx1">
                      <a:lumMod val="65000"/>
                    </a:schemeClr>
                  </a:solidFill>
                  <a:latin typeface="+mn-ea"/>
                  <a:ea typeface="+mn-ea"/>
                  <a:sym typeface="华文细黑" panose="02010600040101010101" charset="-122"/>
                </a:rPr>
                <a:t>点击输入文字内容，根据具体情况输入想表达的文字内容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36264" y="3861930"/>
            <a:ext cx="4093170" cy="1955735"/>
            <a:chOff x="1894568" y="4026070"/>
            <a:chExt cx="4093170" cy="1955735"/>
          </a:xfrm>
        </p:grpSpPr>
        <p:grpSp>
          <p:nvGrpSpPr>
            <p:cNvPr id="13" name="组合 12"/>
            <p:cNvGrpSpPr/>
            <p:nvPr/>
          </p:nvGrpSpPr>
          <p:grpSpPr>
            <a:xfrm>
              <a:off x="1894568" y="4026070"/>
              <a:ext cx="4093170" cy="1955735"/>
              <a:chOff x="1894568" y="4026070"/>
              <a:chExt cx="4093170" cy="1955735"/>
            </a:xfrm>
          </p:grpSpPr>
          <p:sp>
            <p:nvSpPr>
              <p:cNvPr id="15" name="矩形: 圆角 14"/>
              <p:cNvSpPr/>
              <p:nvPr/>
            </p:nvSpPr>
            <p:spPr>
              <a:xfrm>
                <a:off x="2968797" y="4026070"/>
                <a:ext cx="3018941" cy="1955735"/>
              </a:xfrm>
              <a:prstGeom prst="roundRect">
                <a:avLst>
                  <a:gd name="adj" fmla="val 7316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" dist="50800" dir="5400000" algn="tl" rotWithShape="0">
                  <a:schemeClr val="accent1">
                    <a:alpha val="20000"/>
                  </a:scheme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kern="0" dirty="0">
                  <a:solidFill>
                    <a:prstClr val="white"/>
                  </a:solidFill>
                  <a:latin typeface="+mn-ea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1894568" y="4124416"/>
                <a:ext cx="1211580" cy="1259205"/>
                <a:chOff x="10115" y="4534"/>
                <a:chExt cx="1908" cy="1983"/>
              </a:xfrm>
            </p:grpSpPr>
            <p:sp>
              <p:nvSpPr>
                <p:cNvPr id="17" name="矩形: 圆角 16"/>
                <p:cNvSpPr/>
                <p:nvPr/>
              </p:nvSpPr>
              <p:spPr>
                <a:xfrm>
                  <a:off x="10251" y="4731"/>
                  <a:ext cx="1589" cy="1589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zh-CN" altLang="en-US" sz="4400" dirty="0">
                    <a:latin typeface="+mn-ea"/>
                  </a:endParaRPr>
                </a:p>
              </p:txBody>
            </p:sp>
            <p:cxnSp>
              <p:nvCxnSpPr>
                <p:cNvPr id="18" name="连接符: 肘形 17"/>
                <p:cNvCxnSpPr/>
                <p:nvPr/>
              </p:nvCxnSpPr>
              <p:spPr>
                <a:xfrm rot="16200000" flipV="1">
                  <a:off x="9900" y="4749"/>
                  <a:ext cx="1983" cy="1554"/>
                </a:xfrm>
                <a:prstGeom prst="bentConnector3">
                  <a:avLst>
                    <a:gd name="adj1" fmla="val 1585"/>
                  </a:avLst>
                </a:prstGeom>
                <a:solidFill>
                  <a:schemeClr val="accent1"/>
                </a:solidFill>
                <a:ln w="317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连接符: 肘形 18"/>
                <p:cNvCxnSpPr/>
                <p:nvPr/>
              </p:nvCxnSpPr>
              <p:spPr>
                <a:xfrm rot="16200000" flipH="1">
                  <a:off x="10254" y="4749"/>
                  <a:ext cx="1983" cy="1554"/>
                </a:xfrm>
                <a:prstGeom prst="bentConnector3">
                  <a:avLst>
                    <a:gd name="adj1" fmla="val 1585"/>
                  </a:avLst>
                </a:prstGeom>
                <a:solidFill>
                  <a:schemeClr val="accent1"/>
                </a:solidFill>
                <a:ln w="317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" name="文本框 143"/>
            <p:cNvSpPr txBox="1"/>
            <p:nvPr/>
          </p:nvSpPr>
          <p:spPr>
            <a:xfrm>
              <a:off x="3432006" y="4373639"/>
              <a:ext cx="2333612" cy="1182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>
                  <a:solidFill>
                    <a:prstClr val="black">
                      <a:lumMod val="75000"/>
                      <a:lumOff val="25000"/>
                    </a:prstClr>
                  </a:solidFill>
                  <a:ea typeface="OPPOSans R" panose="00020600040101010101" charset="-122"/>
                  <a:cs typeface="OPPOSans R" panose="00020600040101010101" charset="-122"/>
                </a:defRPr>
              </a:lvl1pPr>
            </a:lstStyle>
            <a:p>
              <a:r>
                <a:rPr lang="zh-CN" altLang="en-US" sz="2000" spc="114" dirty="0">
                  <a:solidFill>
                    <a:schemeClr val="tx1">
                      <a:lumMod val="65000"/>
                    </a:schemeClr>
                  </a:solidFill>
                  <a:latin typeface="+mn-ea"/>
                  <a:ea typeface="+mn-ea"/>
                  <a:sym typeface="华文细黑" panose="02010600040101010101" charset="-122"/>
                </a:rPr>
                <a:t>点击输入文字内容，根据具体情况输入想表达的文字内容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203345" y="1715960"/>
            <a:ext cx="619246" cy="557684"/>
            <a:chOff x="11276" y="9982"/>
            <a:chExt cx="855" cy="770"/>
          </a:xfrm>
          <a:solidFill>
            <a:schemeClr val="tx1"/>
          </a:solidFill>
        </p:grpSpPr>
        <p:sp>
          <p:nvSpPr>
            <p:cNvPr id="82" name="任意多边形: 形状 81"/>
            <p:cNvSpPr/>
            <p:nvPr/>
          </p:nvSpPr>
          <p:spPr>
            <a:xfrm>
              <a:off x="11276" y="10307"/>
              <a:ext cx="318" cy="445"/>
            </a:xfrm>
            <a:custGeom>
              <a:avLst/>
              <a:gdLst>
                <a:gd name="connsiteX0" fmla="*/ 140194 w 202244"/>
                <a:gd name="connsiteY0" fmla="*/ -51 h 282542"/>
                <a:gd name="connsiteX1" fmla="*/ 25020 w 202244"/>
                <a:gd name="connsiteY1" fmla="*/ -51 h 282542"/>
                <a:gd name="connsiteX2" fmla="*/ 1069 w 202244"/>
                <a:gd name="connsiteY2" fmla="*/ 22418 h 282542"/>
                <a:gd name="connsiteX3" fmla="*/ 1241 w 202244"/>
                <a:gd name="connsiteY3" fmla="*/ 26071 h 282542"/>
                <a:gd name="connsiteX4" fmla="*/ 1 w 202244"/>
                <a:gd name="connsiteY4" fmla="*/ 252971 h 282542"/>
                <a:gd name="connsiteX5" fmla="*/ 1 w 202244"/>
                <a:gd name="connsiteY5" fmla="*/ 254901 h 282542"/>
                <a:gd name="connsiteX6" fmla="*/ 31017 w 202244"/>
                <a:gd name="connsiteY6" fmla="*/ 282471 h 282542"/>
                <a:gd name="connsiteX7" fmla="*/ 178378 w 202244"/>
                <a:gd name="connsiteY7" fmla="*/ 282471 h 282542"/>
                <a:gd name="connsiteX8" fmla="*/ 202184 w 202244"/>
                <a:gd name="connsiteY8" fmla="*/ 259863 h 282542"/>
                <a:gd name="connsiteX9" fmla="*/ 202088 w 202244"/>
                <a:gd name="connsiteY9" fmla="*/ 257037 h 282542"/>
                <a:gd name="connsiteX10" fmla="*/ 169762 w 202244"/>
                <a:gd name="connsiteY10" fmla="*/ 20557 h 282542"/>
                <a:gd name="connsiteX11" fmla="*/ 169349 w 202244"/>
                <a:gd name="connsiteY11" fmla="*/ 20557 h 282542"/>
                <a:gd name="connsiteX12" fmla="*/ 140194 w 202244"/>
                <a:gd name="connsiteY12" fmla="*/ -51 h 28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244" h="282542">
                  <a:moveTo>
                    <a:pt x="140194" y="-51"/>
                  </a:moveTo>
                  <a:lnTo>
                    <a:pt x="25020" y="-51"/>
                  </a:lnTo>
                  <a:cubicBezTo>
                    <a:pt x="12201" y="-465"/>
                    <a:pt x="1476" y="9598"/>
                    <a:pt x="1069" y="22418"/>
                  </a:cubicBezTo>
                  <a:cubicBezTo>
                    <a:pt x="1035" y="23659"/>
                    <a:pt x="1090" y="24831"/>
                    <a:pt x="1241" y="26071"/>
                  </a:cubicBezTo>
                  <a:lnTo>
                    <a:pt x="1" y="252971"/>
                  </a:lnTo>
                  <a:cubicBezTo>
                    <a:pt x="-68" y="253591"/>
                    <a:pt x="-68" y="254281"/>
                    <a:pt x="1" y="254901"/>
                  </a:cubicBezTo>
                  <a:cubicBezTo>
                    <a:pt x="2268" y="270409"/>
                    <a:pt x="15357" y="282057"/>
                    <a:pt x="31017" y="282471"/>
                  </a:cubicBezTo>
                  <a:lnTo>
                    <a:pt x="178378" y="282471"/>
                  </a:lnTo>
                  <a:cubicBezTo>
                    <a:pt x="191205" y="282815"/>
                    <a:pt x="201860" y="272683"/>
                    <a:pt x="202184" y="259863"/>
                  </a:cubicBezTo>
                  <a:cubicBezTo>
                    <a:pt x="202212" y="258898"/>
                    <a:pt x="202177" y="258002"/>
                    <a:pt x="202088" y="257037"/>
                  </a:cubicBezTo>
                  <a:lnTo>
                    <a:pt x="169762" y="20557"/>
                  </a:lnTo>
                  <a:lnTo>
                    <a:pt x="169349" y="20557"/>
                  </a:lnTo>
                  <a:cubicBezTo>
                    <a:pt x="164607" y="8496"/>
                    <a:pt x="153152" y="363"/>
                    <a:pt x="140194" y="-51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11572" y="9982"/>
              <a:ext cx="559" cy="766"/>
            </a:xfrm>
            <a:custGeom>
              <a:avLst/>
              <a:gdLst>
                <a:gd name="connsiteX0" fmla="*/ 354566 w 354855"/>
                <a:gd name="connsiteY0" fmla="*/ 303825 h 486125"/>
                <a:gd name="connsiteX1" fmla="*/ 333131 w 354855"/>
                <a:gd name="connsiteY1" fmla="*/ 265090 h 486125"/>
                <a:gd name="connsiteX2" fmla="*/ 347811 w 354855"/>
                <a:gd name="connsiteY2" fmla="*/ 239105 h 486125"/>
                <a:gd name="connsiteX3" fmla="*/ 329753 w 354855"/>
                <a:gd name="connsiteY3" fmla="*/ 183966 h 486125"/>
                <a:gd name="connsiteX4" fmla="*/ 285021 w 354855"/>
                <a:gd name="connsiteY4" fmla="*/ 165356 h 486125"/>
                <a:gd name="connsiteX5" fmla="*/ 179911 w 354855"/>
                <a:gd name="connsiteY5" fmla="*/ 165356 h 486125"/>
                <a:gd name="connsiteX6" fmla="*/ 180807 w 354855"/>
                <a:gd name="connsiteY6" fmla="*/ 105047 h 486125"/>
                <a:gd name="connsiteX7" fmla="*/ 148413 w 354855"/>
                <a:gd name="connsiteY7" fmla="*/ 17650 h 486125"/>
                <a:gd name="connsiteX8" fmla="*/ 121601 w 354855"/>
                <a:gd name="connsiteY8" fmla="*/ 488 h 486125"/>
                <a:gd name="connsiteX9" fmla="*/ 112779 w 354855"/>
                <a:gd name="connsiteY9" fmla="*/ -63 h 486125"/>
                <a:gd name="connsiteX10" fmla="*/ 65979 w 354855"/>
                <a:gd name="connsiteY10" fmla="*/ 24680 h 486125"/>
                <a:gd name="connsiteX11" fmla="*/ 67840 w 354855"/>
                <a:gd name="connsiteY11" fmla="*/ 48115 h 486125"/>
                <a:gd name="connsiteX12" fmla="*/ 70252 w 354855"/>
                <a:gd name="connsiteY12" fmla="*/ 91675 h 486125"/>
                <a:gd name="connsiteX13" fmla="*/ -51 w 354855"/>
                <a:gd name="connsiteY13" fmla="*/ 216291 h 486125"/>
                <a:gd name="connsiteX14" fmla="*/ 32826 w 354855"/>
                <a:gd name="connsiteY14" fmla="*/ 459388 h 486125"/>
                <a:gd name="connsiteX15" fmla="*/ 130837 w 354855"/>
                <a:gd name="connsiteY15" fmla="*/ 486062 h 486125"/>
                <a:gd name="connsiteX16" fmla="*/ 262276 w 354855"/>
                <a:gd name="connsiteY16" fmla="*/ 486062 h 486125"/>
                <a:gd name="connsiteX17" fmla="*/ 310110 w 354855"/>
                <a:gd name="connsiteY17" fmla="*/ 458975 h 486125"/>
                <a:gd name="connsiteX18" fmla="*/ 308593 w 354855"/>
                <a:gd name="connsiteY18" fmla="*/ 425684 h 486125"/>
                <a:gd name="connsiteX19" fmla="*/ 308593 w 354855"/>
                <a:gd name="connsiteY19" fmla="*/ 423409 h 486125"/>
                <a:gd name="connsiteX20" fmla="*/ 308593 w 354855"/>
                <a:gd name="connsiteY20" fmla="*/ 422720 h 486125"/>
                <a:gd name="connsiteX21" fmla="*/ 338438 w 354855"/>
                <a:gd name="connsiteY21" fmla="*/ 391222 h 486125"/>
                <a:gd name="connsiteX22" fmla="*/ 330098 w 354855"/>
                <a:gd name="connsiteY22" fmla="*/ 349867 h 486125"/>
                <a:gd name="connsiteX23" fmla="*/ 354566 w 354855"/>
                <a:gd name="connsiteY23" fmla="*/ 303825 h 4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4855" h="486125">
                  <a:moveTo>
                    <a:pt x="354566" y="303825"/>
                  </a:moveTo>
                  <a:cubicBezTo>
                    <a:pt x="353250" y="288455"/>
                    <a:pt x="345454" y="274395"/>
                    <a:pt x="333131" y="265090"/>
                  </a:cubicBezTo>
                  <a:cubicBezTo>
                    <a:pt x="341677" y="259093"/>
                    <a:pt x="347067" y="249512"/>
                    <a:pt x="347811" y="239105"/>
                  </a:cubicBezTo>
                  <a:cubicBezTo>
                    <a:pt x="349542" y="219048"/>
                    <a:pt x="343022" y="199129"/>
                    <a:pt x="329753" y="183966"/>
                  </a:cubicBezTo>
                  <a:cubicBezTo>
                    <a:pt x="318174" y="171697"/>
                    <a:pt x="301901" y="164873"/>
                    <a:pt x="285021" y="165356"/>
                  </a:cubicBezTo>
                  <a:lnTo>
                    <a:pt x="179911" y="165356"/>
                  </a:lnTo>
                  <a:cubicBezTo>
                    <a:pt x="179911" y="150123"/>
                    <a:pt x="179911" y="126276"/>
                    <a:pt x="180807" y="105047"/>
                  </a:cubicBezTo>
                  <a:cubicBezTo>
                    <a:pt x="182392" y="74513"/>
                    <a:pt x="165299" y="37225"/>
                    <a:pt x="148413" y="17650"/>
                  </a:cubicBezTo>
                  <a:cubicBezTo>
                    <a:pt x="141886" y="8828"/>
                    <a:pt x="132340" y="2721"/>
                    <a:pt x="121601" y="488"/>
                  </a:cubicBezTo>
                  <a:cubicBezTo>
                    <a:pt x="118672" y="130"/>
                    <a:pt x="115728" y="-57"/>
                    <a:pt x="112779" y="-63"/>
                  </a:cubicBezTo>
                  <a:cubicBezTo>
                    <a:pt x="93342" y="-63"/>
                    <a:pt x="70459" y="7725"/>
                    <a:pt x="65979" y="24680"/>
                  </a:cubicBezTo>
                  <a:cubicBezTo>
                    <a:pt x="64655" y="32524"/>
                    <a:pt x="65297" y="40575"/>
                    <a:pt x="67840" y="48115"/>
                  </a:cubicBezTo>
                  <a:cubicBezTo>
                    <a:pt x="71872" y="62272"/>
                    <a:pt x="72699" y="77160"/>
                    <a:pt x="70252" y="91675"/>
                  </a:cubicBezTo>
                  <a:cubicBezTo>
                    <a:pt x="64531" y="123932"/>
                    <a:pt x="15733" y="201955"/>
                    <a:pt x="-51" y="216291"/>
                  </a:cubicBezTo>
                  <a:lnTo>
                    <a:pt x="32826" y="459388"/>
                  </a:lnTo>
                  <a:cubicBezTo>
                    <a:pt x="54468" y="467797"/>
                    <a:pt x="104508" y="486062"/>
                    <a:pt x="130837" y="486062"/>
                  </a:cubicBezTo>
                  <a:lnTo>
                    <a:pt x="262276" y="486062"/>
                  </a:lnTo>
                  <a:cubicBezTo>
                    <a:pt x="271236" y="486062"/>
                    <a:pt x="301150" y="484132"/>
                    <a:pt x="310110" y="458975"/>
                  </a:cubicBezTo>
                  <a:cubicBezTo>
                    <a:pt x="313949" y="448085"/>
                    <a:pt x="313405" y="436161"/>
                    <a:pt x="308593" y="425684"/>
                  </a:cubicBezTo>
                  <a:cubicBezTo>
                    <a:pt x="308593" y="424719"/>
                    <a:pt x="308593" y="423961"/>
                    <a:pt x="308593" y="423409"/>
                  </a:cubicBezTo>
                  <a:cubicBezTo>
                    <a:pt x="308593" y="422858"/>
                    <a:pt x="308593" y="422927"/>
                    <a:pt x="308593" y="422720"/>
                  </a:cubicBezTo>
                  <a:cubicBezTo>
                    <a:pt x="324101" y="419412"/>
                    <a:pt x="335963" y="406868"/>
                    <a:pt x="338438" y="391222"/>
                  </a:cubicBezTo>
                  <a:cubicBezTo>
                    <a:pt x="341533" y="376885"/>
                    <a:pt x="338513" y="361860"/>
                    <a:pt x="330098" y="349867"/>
                  </a:cubicBezTo>
                  <a:cubicBezTo>
                    <a:pt x="347329" y="342010"/>
                    <a:pt x="356427" y="325813"/>
                    <a:pt x="354566" y="303825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641216" y="4228243"/>
            <a:ext cx="635721" cy="554787"/>
            <a:chOff x="7641216" y="4199668"/>
            <a:chExt cx="635721" cy="554787"/>
          </a:xfrm>
          <a:solidFill>
            <a:schemeClr val="tx1"/>
          </a:solidFill>
        </p:grpSpPr>
        <p:sp>
          <p:nvSpPr>
            <p:cNvPr id="84" name="任意多边形: 形状 83"/>
            <p:cNvSpPr/>
            <p:nvPr/>
          </p:nvSpPr>
          <p:spPr>
            <a:xfrm>
              <a:off x="7872073" y="4199668"/>
              <a:ext cx="404864" cy="554787"/>
            </a:xfrm>
            <a:custGeom>
              <a:avLst/>
              <a:gdLst>
                <a:gd name="connsiteX0" fmla="*/ 354566 w 354855"/>
                <a:gd name="connsiteY0" fmla="*/ 303825 h 486125"/>
                <a:gd name="connsiteX1" fmla="*/ 333131 w 354855"/>
                <a:gd name="connsiteY1" fmla="*/ 265090 h 486125"/>
                <a:gd name="connsiteX2" fmla="*/ 347811 w 354855"/>
                <a:gd name="connsiteY2" fmla="*/ 239105 h 486125"/>
                <a:gd name="connsiteX3" fmla="*/ 329753 w 354855"/>
                <a:gd name="connsiteY3" fmla="*/ 183966 h 486125"/>
                <a:gd name="connsiteX4" fmla="*/ 285021 w 354855"/>
                <a:gd name="connsiteY4" fmla="*/ 165356 h 486125"/>
                <a:gd name="connsiteX5" fmla="*/ 179911 w 354855"/>
                <a:gd name="connsiteY5" fmla="*/ 165356 h 486125"/>
                <a:gd name="connsiteX6" fmla="*/ 180807 w 354855"/>
                <a:gd name="connsiteY6" fmla="*/ 105047 h 486125"/>
                <a:gd name="connsiteX7" fmla="*/ 148413 w 354855"/>
                <a:gd name="connsiteY7" fmla="*/ 17650 h 486125"/>
                <a:gd name="connsiteX8" fmla="*/ 121601 w 354855"/>
                <a:gd name="connsiteY8" fmla="*/ 488 h 486125"/>
                <a:gd name="connsiteX9" fmla="*/ 112779 w 354855"/>
                <a:gd name="connsiteY9" fmla="*/ -63 h 486125"/>
                <a:gd name="connsiteX10" fmla="*/ 65979 w 354855"/>
                <a:gd name="connsiteY10" fmla="*/ 24680 h 486125"/>
                <a:gd name="connsiteX11" fmla="*/ 67840 w 354855"/>
                <a:gd name="connsiteY11" fmla="*/ 48115 h 486125"/>
                <a:gd name="connsiteX12" fmla="*/ 70252 w 354855"/>
                <a:gd name="connsiteY12" fmla="*/ 91675 h 486125"/>
                <a:gd name="connsiteX13" fmla="*/ -51 w 354855"/>
                <a:gd name="connsiteY13" fmla="*/ 216291 h 486125"/>
                <a:gd name="connsiteX14" fmla="*/ 32826 w 354855"/>
                <a:gd name="connsiteY14" fmla="*/ 459388 h 486125"/>
                <a:gd name="connsiteX15" fmla="*/ 130837 w 354855"/>
                <a:gd name="connsiteY15" fmla="*/ 486062 h 486125"/>
                <a:gd name="connsiteX16" fmla="*/ 262276 w 354855"/>
                <a:gd name="connsiteY16" fmla="*/ 486062 h 486125"/>
                <a:gd name="connsiteX17" fmla="*/ 310110 w 354855"/>
                <a:gd name="connsiteY17" fmla="*/ 458975 h 486125"/>
                <a:gd name="connsiteX18" fmla="*/ 308593 w 354855"/>
                <a:gd name="connsiteY18" fmla="*/ 425684 h 486125"/>
                <a:gd name="connsiteX19" fmla="*/ 308593 w 354855"/>
                <a:gd name="connsiteY19" fmla="*/ 423409 h 486125"/>
                <a:gd name="connsiteX20" fmla="*/ 308593 w 354855"/>
                <a:gd name="connsiteY20" fmla="*/ 422720 h 486125"/>
                <a:gd name="connsiteX21" fmla="*/ 338438 w 354855"/>
                <a:gd name="connsiteY21" fmla="*/ 391222 h 486125"/>
                <a:gd name="connsiteX22" fmla="*/ 330098 w 354855"/>
                <a:gd name="connsiteY22" fmla="*/ 349867 h 486125"/>
                <a:gd name="connsiteX23" fmla="*/ 354566 w 354855"/>
                <a:gd name="connsiteY23" fmla="*/ 303825 h 4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4855" h="486125">
                  <a:moveTo>
                    <a:pt x="354566" y="303825"/>
                  </a:moveTo>
                  <a:cubicBezTo>
                    <a:pt x="353250" y="288455"/>
                    <a:pt x="345454" y="274395"/>
                    <a:pt x="333131" y="265090"/>
                  </a:cubicBezTo>
                  <a:cubicBezTo>
                    <a:pt x="341677" y="259093"/>
                    <a:pt x="347067" y="249512"/>
                    <a:pt x="347811" y="239105"/>
                  </a:cubicBezTo>
                  <a:cubicBezTo>
                    <a:pt x="349542" y="219048"/>
                    <a:pt x="343022" y="199129"/>
                    <a:pt x="329753" y="183966"/>
                  </a:cubicBezTo>
                  <a:cubicBezTo>
                    <a:pt x="318174" y="171697"/>
                    <a:pt x="301901" y="164873"/>
                    <a:pt x="285021" y="165356"/>
                  </a:cubicBezTo>
                  <a:lnTo>
                    <a:pt x="179911" y="165356"/>
                  </a:lnTo>
                  <a:cubicBezTo>
                    <a:pt x="179911" y="150123"/>
                    <a:pt x="179911" y="126276"/>
                    <a:pt x="180807" y="105047"/>
                  </a:cubicBezTo>
                  <a:cubicBezTo>
                    <a:pt x="182392" y="74513"/>
                    <a:pt x="165299" y="37225"/>
                    <a:pt x="148413" y="17650"/>
                  </a:cubicBezTo>
                  <a:cubicBezTo>
                    <a:pt x="141886" y="8828"/>
                    <a:pt x="132340" y="2721"/>
                    <a:pt x="121601" y="488"/>
                  </a:cubicBezTo>
                  <a:cubicBezTo>
                    <a:pt x="118672" y="130"/>
                    <a:pt x="115728" y="-57"/>
                    <a:pt x="112779" y="-63"/>
                  </a:cubicBezTo>
                  <a:cubicBezTo>
                    <a:pt x="93342" y="-63"/>
                    <a:pt x="70459" y="7725"/>
                    <a:pt x="65979" y="24680"/>
                  </a:cubicBezTo>
                  <a:cubicBezTo>
                    <a:pt x="64655" y="32524"/>
                    <a:pt x="65297" y="40575"/>
                    <a:pt x="67840" y="48115"/>
                  </a:cubicBezTo>
                  <a:cubicBezTo>
                    <a:pt x="71872" y="62272"/>
                    <a:pt x="72699" y="77160"/>
                    <a:pt x="70252" y="91675"/>
                  </a:cubicBezTo>
                  <a:cubicBezTo>
                    <a:pt x="64531" y="123932"/>
                    <a:pt x="15733" y="201955"/>
                    <a:pt x="-51" y="216291"/>
                  </a:cubicBezTo>
                  <a:lnTo>
                    <a:pt x="32826" y="459388"/>
                  </a:lnTo>
                  <a:cubicBezTo>
                    <a:pt x="54468" y="467797"/>
                    <a:pt x="104508" y="486062"/>
                    <a:pt x="130837" y="486062"/>
                  </a:cubicBezTo>
                  <a:lnTo>
                    <a:pt x="262276" y="486062"/>
                  </a:lnTo>
                  <a:cubicBezTo>
                    <a:pt x="271236" y="486062"/>
                    <a:pt x="301150" y="484132"/>
                    <a:pt x="310110" y="458975"/>
                  </a:cubicBezTo>
                  <a:cubicBezTo>
                    <a:pt x="313949" y="448085"/>
                    <a:pt x="313405" y="436161"/>
                    <a:pt x="308593" y="425684"/>
                  </a:cubicBezTo>
                  <a:cubicBezTo>
                    <a:pt x="308593" y="424719"/>
                    <a:pt x="308593" y="423961"/>
                    <a:pt x="308593" y="423409"/>
                  </a:cubicBezTo>
                  <a:cubicBezTo>
                    <a:pt x="308593" y="422858"/>
                    <a:pt x="308593" y="422927"/>
                    <a:pt x="308593" y="422720"/>
                  </a:cubicBezTo>
                  <a:cubicBezTo>
                    <a:pt x="324101" y="419412"/>
                    <a:pt x="335963" y="406868"/>
                    <a:pt x="338438" y="391222"/>
                  </a:cubicBezTo>
                  <a:cubicBezTo>
                    <a:pt x="341533" y="376885"/>
                    <a:pt x="338513" y="361860"/>
                    <a:pt x="330098" y="349867"/>
                  </a:cubicBezTo>
                  <a:cubicBezTo>
                    <a:pt x="347329" y="342010"/>
                    <a:pt x="356427" y="325813"/>
                    <a:pt x="354566" y="303825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7641216" y="4410340"/>
              <a:ext cx="230316" cy="322298"/>
            </a:xfrm>
            <a:custGeom>
              <a:avLst/>
              <a:gdLst>
                <a:gd name="connsiteX0" fmla="*/ 140194 w 202244"/>
                <a:gd name="connsiteY0" fmla="*/ -51 h 282542"/>
                <a:gd name="connsiteX1" fmla="*/ 25020 w 202244"/>
                <a:gd name="connsiteY1" fmla="*/ -51 h 282542"/>
                <a:gd name="connsiteX2" fmla="*/ 1069 w 202244"/>
                <a:gd name="connsiteY2" fmla="*/ 22418 h 282542"/>
                <a:gd name="connsiteX3" fmla="*/ 1241 w 202244"/>
                <a:gd name="connsiteY3" fmla="*/ 26071 h 282542"/>
                <a:gd name="connsiteX4" fmla="*/ 1 w 202244"/>
                <a:gd name="connsiteY4" fmla="*/ 252971 h 282542"/>
                <a:gd name="connsiteX5" fmla="*/ 1 w 202244"/>
                <a:gd name="connsiteY5" fmla="*/ 254901 h 282542"/>
                <a:gd name="connsiteX6" fmla="*/ 31017 w 202244"/>
                <a:gd name="connsiteY6" fmla="*/ 282471 h 282542"/>
                <a:gd name="connsiteX7" fmla="*/ 178378 w 202244"/>
                <a:gd name="connsiteY7" fmla="*/ 282471 h 282542"/>
                <a:gd name="connsiteX8" fmla="*/ 202184 w 202244"/>
                <a:gd name="connsiteY8" fmla="*/ 259863 h 282542"/>
                <a:gd name="connsiteX9" fmla="*/ 202088 w 202244"/>
                <a:gd name="connsiteY9" fmla="*/ 257037 h 282542"/>
                <a:gd name="connsiteX10" fmla="*/ 169762 w 202244"/>
                <a:gd name="connsiteY10" fmla="*/ 20557 h 282542"/>
                <a:gd name="connsiteX11" fmla="*/ 169349 w 202244"/>
                <a:gd name="connsiteY11" fmla="*/ 20557 h 282542"/>
                <a:gd name="connsiteX12" fmla="*/ 140194 w 202244"/>
                <a:gd name="connsiteY12" fmla="*/ -51 h 28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244" h="282542">
                  <a:moveTo>
                    <a:pt x="140194" y="-51"/>
                  </a:moveTo>
                  <a:lnTo>
                    <a:pt x="25020" y="-51"/>
                  </a:lnTo>
                  <a:cubicBezTo>
                    <a:pt x="12201" y="-465"/>
                    <a:pt x="1476" y="9598"/>
                    <a:pt x="1069" y="22418"/>
                  </a:cubicBezTo>
                  <a:cubicBezTo>
                    <a:pt x="1035" y="23659"/>
                    <a:pt x="1090" y="24831"/>
                    <a:pt x="1241" y="26071"/>
                  </a:cubicBezTo>
                  <a:lnTo>
                    <a:pt x="1" y="252971"/>
                  </a:lnTo>
                  <a:cubicBezTo>
                    <a:pt x="-68" y="253591"/>
                    <a:pt x="-68" y="254281"/>
                    <a:pt x="1" y="254901"/>
                  </a:cubicBezTo>
                  <a:cubicBezTo>
                    <a:pt x="2268" y="270409"/>
                    <a:pt x="15357" y="282057"/>
                    <a:pt x="31017" y="282471"/>
                  </a:cubicBezTo>
                  <a:lnTo>
                    <a:pt x="178378" y="282471"/>
                  </a:lnTo>
                  <a:cubicBezTo>
                    <a:pt x="191205" y="282815"/>
                    <a:pt x="201860" y="272683"/>
                    <a:pt x="202184" y="259863"/>
                  </a:cubicBezTo>
                  <a:cubicBezTo>
                    <a:pt x="202212" y="258898"/>
                    <a:pt x="202177" y="258002"/>
                    <a:pt x="202088" y="257037"/>
                  </a:cubicBezTo>
                  <a:lnTo>
                    <a:pt x="169762" y="20557"/>
                  </a:lnTo>
                  <a:lnTo>
                    <a:pt x="169349" y="20557"/>
                  </a:lnTo>
                  <a:cubicBezTo>
                    <a:pt x="164607" y="8496"/>
                    <a:pt x="153152" y="363"/>
                    <a:pt x="140194" y="-51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311076" y="4295175"/>
            <a:ext cx="627485" cy="554787"/>
            <a:chOff x="2282501" y="4228500"/>
            <a:chExt cx="627485" cy="554787"/>
          </a:xfrm>
          <a:solidFill>
            <a:schemeClr val="tx1"/>
          </a:solidFill>
        </p:grpSpPr>
        <p:sp>
          <p:nvSpPr>
            <p:cNvPr id="85" name="任意多边形: 形状 84"/>
            <p:cNvSpPr/>
            <p:nvPr/>
          </p:nvSpPr>
          <p:spPr>
            <a:xfrm>
              <a:off x="2505122" y="4228500"/>
              <a:ext cx="404864" cy="554787"/>
            </a:xfrm>
            <a:custGeom>
              <a:avLst/>
              <a:gdLst>
                <a:gd name="connsiteX0" fmla="*/ 354566 w 354855"/>
                <a:gd name="connsiteY0" fmla="*/ 303825 h 486125"/>
                <a:gd name="connsiteX1" fmla="*/ 333131 w 354855"/>
                <a:gd name="connsiteY1" fmla="*/ 265090 h 486125"/>
                <a:gd name="connsiteX2" fmla="*/ 347811 w 354855"/>
                <a:gd name="connsiteY2" fmla="*/ 239105 h 486125"/>
                <a:gd name="connsiteX3" fmla="*/ 329753 w 354855"/>
                <a:gd name="connsiteY3" fmla="*/ 183966 h 486125"/>
                <a:gd name="connsiteX4" fmla="*/ 285021 w 354855"/>
                <a:gd name="connsiteY4" fmla="*/ 165356 h 486125"/>
                <a:gd name="connsiteX5" fmla="*/ 179911 w 354855"/>
                <a:gd name="connsiteY5" fmla="*/ 165356 h 486125"/>
                <a:gd name="connsiteX6" fmla="*/ 180807 w 354855"/>
                <a:gd name="connsiteY6" fmla="*/ 105047 h 486125"/>
                <a:gd name="connsiteX7" fmla="*/ 148413 w 354855"/>
                <a:gd name="connsiteY7" fmla="*/ 17650 h 486125"/>
                <a:gd name="connsiteX8" fmla="*/ 121601 w 354855"/>
                <a:gd name="connsiteY8" fmla="*/ 488 h 486125"/>
                <a:gd name="connsiteX9" fmla="*/ 112779 w 354855"/>
                <a:gd name="connsiteY9" fmla="*/ -63 h 486125"/>
                <a:gd name="connsiteX10" fmla="*/ 65979 w 354855"/>
                <a:gd name="connsiteY10" fmla="*/ 24680 h 486125"/>
                <a:gd name="connsiteX11" fmla="*/ 67840 w 354855"/>
                <a:gd name="connsiteY11" fmla="*/ 48115 h 486125"/>
                <a:gd name="connsiteX12" fmla="*/ 70252 w 354855"/>
                <a:gd name="connsiteY12" fmla="*/ 91675 h 486125"/>
                <a:gd name="connsiteX13" fmla="*/ -51 w 354855"/>
                <a:gd name="connsiteY13" fmla="*/ 216291 h 486125"/>
                <a:gd name="connsiteX14" fmla="*/ 32826 w 354855"/>
                <a:gd name="connsiteY14" fmla="*/ 459388 h 486125"/>
                <a:gd name="connsiteX15" fmla="*/ 130837 w 354855"/>
                <a:gd name="connsiteY15" fmla="*/ 486062 h 486125"/>
                <a:gd name="connsiteX16" fmla="*/ 262276 w 354855"/>
                <a:gd name="connsiteY16" fmla="*/ 486062 h 486125"/>
                <a:gd name="connsiteX17" fmla="*/ 310110 w 354855"/>
                <a:gd name="connsiteY17" fmla="*/ 458975 h 486125"/>
                <a:gd name="connsiteX18" fmla="*/ 308593 w 354855"/>
                <a:gd name="connsiteY18" fmla="*/ 425684 h 486125"/>
                <a:gd name="connsiteX19" fmla="*/ 308593 w 354855"/>
                <a:gd name="connsiteY19" fmla="*/ 423409 h 486125"/>
                <a:gd name="connsiteX20" fmla="*/ 308593 w 354855"/>
                <a:gd name="connsiteY20" fmla="*/ 422720 h 486125"/>
                <a:gd name="connsiteX21" fmla="*/ 338438 w 354855"/>
                <a:gd name="connsiteY21" fmla="*/ 391222 h 486125"/>
                <a:gd name="connsiteX22" fmla="*/ 330098 w 354855"/>
                <a:gd name="connsiteY22" fmla="*/ 349867 h 486125"/>
                <a:gd name="connsiteX23" fmla="*/ 354566 w 354855"/>
                <a:gd name="connsiteY23" fmla="*/ 303825 h 4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4855" h="486125">
                  <a:moveTo>
                    <a:pt x="354566" y="303825"/>
                  </a:moveTo>
                  <a:cubicBezTo>
                    <a:pt x="353250" y="288455"/>
                    <a:pt x="345454" y="274395"/>
                    <a:pt x="333131" y="265090"/>
                  </a:cubicBezTo>
                  <a:cubicBezTo>
                    <a:pt x="341677" y="259093"/>
                    <a:pt x="347067" y="249512"/>
                    <a:pt x="347811" y="239105"/>
                  </a:cubicBezTo>
                  <a:cubicBezTo>
                    <a:pt x="349542" y="219048"/>
                    <a:pt x="343022" y="199129"/>
                    <a:pt x="329753" y="183966"/>
                  </a:cubicBezTo>
                  <a:cubicBezTo>
                    <a:pt x="318174" y="171697"/>
                    <a:pt x="301901" y="164873"/>
                    <a:pt x="285021" y="165356"/>
                  </a:cubicBezTo>
                  <a:lnTo>
                    <a:pt x="179911" y="165356"/>
                  </a:lnTo>
                  <a:cubicBezTo>
                    <a:pt x="179911" y="150123"/>
                    <a:pt x="179911" y="126276"/>
                    <a:pt x="180807" y="105047"/>
                  </a:cubicBezTo>
                  <a:cubicBezTo>
                    <a:pt x="182392" y="74513"/>
                    <a:pt x="165299" y="37225"/>
                    <a:pt x="148413" y="17650"/>
                  </a:cubicBezTo>
                  <a:cubicBezTo>
                    <a:pt x="141886" y="8828"/>
                    <a:pt x="132340" y="2721"/>
                    <a:pt x="121601" y="488"/>
                  </a:cubicBezTo>
                  <a:cubicBezTo>
                    <a:pt x="118672" y="130"/>
                    <a:pt x="115728" y="-57"/>
                    <a:pt x="112779" y="-63"/>
                  </a:cubicBezTo>
                  <a:cubicBezTo>
                    <a:pt x="93342" y="-63"/>
                    <a:pt x="70459" y="7725"/>
                    <a:pt x="65979" y="24680"/>
                  </a:cubicBezTo>
                  <a:cubicBezTo>
                    <a:pt x="64655" y="32524"/>
                    <a:pt x="65297" y="40575"/>
                    <a:pt x="67840" y="48115"/>
                  </a:cubicBezTo>
                  <a:cubicBezTo>
                    <a:pt x="71872" y="62272"/>
                    <a:pt x="72699" y="77160"/>
                    <a:pt x="70252" y="91675"/>
                  </a:cubicBezTo>
                  <a:cubicBezTo>
                    <a:pt x="64531" y="123932"/>
                    <a:pt x="15733" y="201955"/>
                    <a:pt x="-51" y="216291"/>
                  </a:cubicBezTo>
                  <a:lnTo>
                    <a:pt x="32826" y="459388"/>
                  </a:lnTo>
                  <a:cubicBezTo>
                    <a:pt x="54468" y="467797"/>
                    <a:pt x="104508" y="486062"/>
                    <a:pt x="130837" y="486062"/>
                  </a:cubicBezTo>
                  <a:lnTo>
                    <a:pt x="262276" y="486062"/>
                  </a:lnTo>
                  <a:cubicBezTo>
                    <a:pt x="271236" y="486062"/>
                    <a:pt x="301150" y="484132"/>
                    <a:pt x="310110" y="458975"/>
                  </a:cubicBezTo>
                  <a:cubicBezTo>
                    <a:pt x="313949" y="448085"/>
                    <a:pt x="313405" y="436161"/>
                    <a:pt x="308593" y="425684"/>
                  </a:cubicBezTo>
                  <a:cubicBezTo>
                    <a:pt x="308593" y="424719"/>
                    <a:pt x="308593" y="423961"/>
                    <a:pt x="308593" y="423409"/>
                  </a:cubicBezTo>
                  <a:cubicBezTo>
                    <a:pt x="308593" y="422858"/>
                    <a:pt x="308593" y="422927"/>
                    <a:pt x="308593" y="422720"/>
                  </a:cubicBezTo>
                  <a:cubicBezTo>
                    <a:pt x="324101" y="419412"/>
                    <a:pt x="335963" y="406868"/>
                    <a:pt x="338438" y="391222"/>
                  </a:cubicBezTo>
                  <a:cubicBezTo>
                    <a:pt x="341533" y="376885"/>
                    <a:pt x="338513" y="361860"/>
                    <a:pt x="330098" y="349867"/>
                  </a:cubicBezTo>
                  <a:cubicBezTo>
                    <a:pt x="347329" y="342010"/>
                    <a:pt x="356427" y="325813"/>
                    <a:pt x="354566" y="303825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>
              <a:off x="2282501" y="4447411"/>
              <a:ext cx="230316" cy="322298"/>
            </a:xfrm>
            <a:custGeom>
              <a:avLst/>
              <a:gdLst>
                <a:gd name="connsiteX0" fmla="*/ 140194 w 202244"/>
                <a:gd name="connsiteY0" fmla="*/ -51 h 282542"/>
                <a:gd name="connsiteX1" fmla="*/ 25020 w 202244"/>
                <a:gd name="connsiteY1" fmla="*/ -51 h 282542"/>
                <a:gd name="connsiteX2" fmla="*/ 1069 w 202244"/>
                <a:gd name="connsiteY2" fmla="*/ 22418 h 282542"/>
                <a:gd name="connsiteX3" fmla="*/ 1241 w 202244"/>
                <a:gd name="connsiteY3" fmla="*/ 26071 h 282542"/>
                <a:gd name="connsiteX4" fmla="*/ 1 w 202244"/>
                <a:gd name="connsiteY4" fmla="*/ 252971 h 282542"/>
                <a:gd name="connsiteX5" fmla="*/ 1 w 202244"/>
                <a:gd name="connsiteY5" fmla="*/ 254901 h 282542"/>
                <a:gd name="connsiteX6" fmla="*/ 31017 w 202244"/>
                <a:gd name="connsiteY6" fmla="*/ 282471 h 282542"/>
                <a:gd name="connsiteX7" fmla="*/ 178378 w 202244"/>
                <a:gd name="connsiteY7" fmla="*/ 282471 h 282542"/>
                <a:gd name="connsiteX8" fmla="*/ 202184 w 202244"/>
                <a:gd name="connsiteY8" fmla="*/ 259863 h 282542"/>
                <a:gd name="connsiteX9" fmla="*/ 202088 w 202244"/>
                <a:gd name="connsiteY9" fmla="*/ 257037 h 282542"/>
                <a:gd name="connsiteX10" fmla="*/ 169762 w 202244"/>
                <a:gd name="connsiteY10" fmla="*/ 20557 h 282542"/>
                <a:gd name="connsiteX11" fmla="*/ 169349 w 202244"/>
                <a:gd name="connsiteY11" fmla="*/ 20557 h 282542"/>
                <a:gd name="connsiteX12" fmla="*/ 140194 w 202244"/>
                <a:gd name="connsiteY12" fmla="*/ -51 h 28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244" h="282542">
                  <a:moveTo>
                    <a:pt x="140194" y="-51"/>
                  </a:moveTo>
                  <a:lnTo>
                    <a:pt x="25020" y="-51"/>
                  </a:lnTo>
                  <a:cubicBezTo>
                    <a:pt x="12201" y="-465"/>
                    <a:pt x="1476" y="9598"/>
                    <a:pt x="1069" y="22418"/>
                  </a:cubicBezTo>
                  <a:cubicBezTo>
                    <a:pt x="1035" y="23659"/>
                    <a:pt x="1090" y="24831"/>
                    <a:pt x="1241" y="26071"/>
                  </a:cubicBezTo>
                  <a:lnTo>
                    <a:pt x="1" y="252971"/>
                  </a:lnTo>
                  <a:cubicBezTo>
                    <a:pt x="-68" y="253591"/>
                    <a:pt x="-68" y="254281"/>
                    <a:pt x="1" y="254901"/>
                  </a:cubicBezTo>
                  <a:cubicBezTo>
                    <a:pt x="2268" y="270409"/>
                    <a:pt x="15357" y="282057"/>
                    <a:pt x="31017" y="282471"/>
                  </a:cubicBezTo>
                  <a:lnTo>
                    <a:pt x="178378" y="282471"/>
                  </a:lnTo>
                  <a:cubicBezTo>
                    <a:pt x="191205" y="282815"/>
                    <a:pt x="201860" y="272683"/>
                    <a:pt x="202184" y="259863"/>
                  </a:cubicBezTo>
                  <a:cubicBezTo>
                    <a:pt x="202212" y="258898"/>
                    <a:pt x="202177" y="258002"/>
                    <a:pt x="202088" y="257037"/>
                  </a:cubicBezTo>
                  <a:lnTo>
                    <a:pt x="169762" y="20557"/>
                  </a:lnTo>
                  <a:lnTo>
                    <a:pt x="169349" y="20557"/>
                  </a:lnTo>
                  <a:cubicBezTo>
                    <a:pt x="164607" y="8496"/>
                    <a:pt x="153152" y="363"/>
                    <a:pt x="140194" y="-51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557167" y="1647740"/>
            <a:ext cx="627484" cy="574160"/>
            <a:chOff x="6557167" y="1647740"/>
            <a:chExt cx="627484" cy="574160"/>
          </a:xfrm>
          <a:solidFill>
            <a:schemeClr val="tx1"/>
          </a:solidFill>
        </p:grpSpPr>
        <p:sp>
          <p:nvSpPr>
            <p:cNvPr id="86" name="任意多边形: 形状 85"/>
            <p:cNvSpPr/>
            <p:nvPr/>
          </p:nvSpPr>
          <p:spPr>
            <a:xfrm>
              <a:off x="6779787" y="1647740"/>
              <a:ext cx="404864" cy="554787"/>
            </a:xfrm>
            <a:custGeom>
              <a:avLst/>
              <a:gdLst>
                <a:gd name="connsiteX0" fmla="*/ 354566 w 354855"/>
                <a:gd name="connsiteY0" fmla="*/ 303825 h 486125"/>
                <a:gd name="connsiteX1" fmla="*/ 333131 w 354855"/>
                <a:gd name="connsiteY1" fmla="*/ 265090 h 486125"/>
                <a:gd name="connsiteX2" fmla="*/ 347811 w 354855"/>
                <a:gd name="connsiteY2" fmla="*/ 239105 h 486125"/>
                <a:gd name="connsiteX3" fmla="*/ 329753 w 354855"/>
                <a:gd name="connsiteY3" fmla="*/ 183966 h 486125"/>
                <a:gd name="connsiteX4" fmla="*/ 285021 w 354855"/>
                <a:gd name="connsiteY4" fmla="*/ 165356 h 486125"/>
                <a:gd name="connsiteX5" fmla="*/ 179911 w 354855"/>
                <a:gd name="connsiteY5" fmla="*/ 165356 h 486125"/>
                <a:gd name="connsiteX6" fmla="*/ 180807 w 354855"/>
                <a:gd name="connsiteY6" fmla="*/ 105047 h 486125"/>
                <a:gd name="connsiteX7" fmla="*/ 148413 w 354855"/>
                <a:gd name="connsiteY7" fmla="*/ 17650 h 486125"/>
                <a:gd name="connsiteX8" fmla="*/ 121601 w 354855"/>
                <a:gd name="connsiteY8" fmla="*/ 488 h 486125"/>
                <a:gd name="connsiteX9" fmla="*/ 112779 w 354855"/>
                <a:gd name="connsiteY9" fmla="*/ -63 h 486125"/>
                <a:gd name="connsiteX10" fmla="*/ 65979 w 354855"/>
                <a:gd name="connsiteY10" fmla="*/ 24680 h 486125"/>
                <a:gd name="connsiteX11" fmla="*/ 67840 w 354855"/>
                <a:gd name="connsiteY11" fmla="*/ 48115 h 486125"/>
                <a:gd name="connsiteX12" fmla="*/ 70252 w 354855"/>
                <a:gd name="connsiteY12" fmla="*/ 91675 h 486125"/>
                <a:gd name="connsiteX13" fmla="*/ -51 w 354855"/>
                <a:gd name="connsiteY13" fmla="*/ 216291 h 486125"/>
                <a:gd name="connsiteX14" fmla="*/ 32826 w 354855"/>
                <a:gd name="connsiteY14" fmla="*/ 459388 h 486125"/>
                <a:gd name="connsiteX15" fmla="*/ 130837 w 354855"/>
                <a:gd name="connsiteY15" fmla="*/ 486062 h 486125"/>
                <a:gd name="connsiteX16" fmla="*/ 262276 w 354855"/>
                <a:gd name="connsiteY16" fmla="*/ 486062 h 486125"/>
                <a:gd name="connsiteX17" fmla="*/ 310110 w 354855"/>
                <a:gd name="connsiteY17" fmla="*/ 458975 h 486125"/>
                <a:gd name="connsiteX18" fmla="*/ 308593 w 354855"/>
                <a:gd name="connsiteY18" fmla="*/ 425684 h 486125"/>
                <a:gd name="connsiteX19" fmla="*/ 308593 w 354855"/>
                <a:gd name="connsiteY19" fmla="*/ 423409 h 486125"/>
                <a:gd name="connsiteX20" fmla="*/ 308593 w 354855"/>
                <a:gd name="connsiteY20" fmla="*/ 422720 h 486125"/>
                <a:gd name="connsiteX21" fmla="*/ 338438 w 354855"/>
                <a:gd name="connsiteY21" fmla="*/ 391222 h 486125"/>
                <a:gd name="connsiteX22" fmla="*/ 330098 w 354855"/>
                <a:gd name="connsiteY22" fmla="*/ 349867 h 486125"/>
                <a:gd name="connsiteX23" fmla="*/ 354566 w 354855"/>
                <a:gd name="connsiteY23" fmla="*/ 303825 h 4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4855" h="486125">
                  <a:moveTo>
                    <a:pt x="354566" y="303825"/>
                  </a:moveTo>
                  <a:cubicBezTo>
                    <a:pt x="353250" y="288455"/>
                    <a:pt x="345454" y="274395"/>
                    <a:pt x="333131" y="265090"/>
                  </a:cubicBezTo>
                  <a:cubicBezTo>
                    <a:pt x="341677" y="259093"/>
                    <a:pt x="347067" y="249512"/>
                    <a:pt x="347811" y="239105"/>
                  </a:cubicBezTo>
                  <a:cubicBezTo>
                    <a:pt x="349542" y="219048"/>
                    <a:pt x="343022" y="199129"/>
                    <a:pt x="329753" y="183966"/>
                  </a:cubicBezTo>
                  <a:cubicBezTo>
                    <a:pt x="318174" y="171697"/>
                    <a:pt x="301901" y="164873"/>
                    <a:pt x="285021" y="165356"/>
                  </a:cubicBezTo>
                  <a:lnTo>
                    <a:pt x="179911" y="165356"/>
                  </a:lnTo>
                  <a:cubicBezTo>
                    <a:pt x="179911" y="150123"/>
                    <a:pt x="179911" y="126276"/>
                    <a:pt x="180807" y="105047"/>
                  </a:cubicBezTo>
                  <a:cubicBezTo>
                    <a:pt x="182392" y="74513"/>
                    <a:pt x="165299" y="37225"/>
                    <a:pt x="148413" y="17650"/>
                  </a:cubicBezTo>
                  <a:cubicBezTo>
                    <a:pt x="141886" y="8828"/>
                    <a:pt x="132340" y="2721"/>
                    <a:pt x="121601" y="488"/>
                  </a:cubicBezTo>
                  <a:cubicBezTo>
                    <a:pt x="118672" y="130"/>
                    <a:pt x="115728" y="-57"/>
                    <a:pt x="112779" y="-63"/>
                  </a:cubicBezTo>
                  <a:cubicBezTo>
                    <a:pt x="93342" y="-63"/>
                    <a:pt x="70459" y="7725"/>
                    <a:pt x="65979" y="24680"/>
                  </a:cubicBezTo>
                  <a:cubicBezTo>
                    <a:pt x="64655" y="32524"/>
                    <a:pt x="65297" y="40575"/>
                    <a:pt x="67840" y="48115"/>
                  </a:cubicBezTo>
                  <a:cubicBezTo>
                    <a:pt x="71872" y="62272"/>
                    <a:pt x="72699" y="77160"/>
                    <a:pt x="70252" y="91675"/>
                  </a:cubicBezTo>
                  <a:cubicBezTo>
                    <a:pt x="64531" y="123932"/>
                    <a:pt x="15733" y="201955"/>
                    <a:pt x="-51" y="216291"/>
                  </a:cubicBezTo>
                  <a:lnTo>
                    <a:pt x="32826" y="459388"/>
                  </a:lnTo>
                  <a:cubicBezTo>
                    <a:pt x="54468" y="467797"/>
                    <a:pt x="104508" y="486062"/>
                    <a:pt x="130837" y="486062"/>
                  </a:cubicBezTo>
                  <a:lnTo>
                    <a:pt x="262276" y="486062"/>
                  </a:lnTo>
                  <a:cubicBezTo>
                    <a:pt x="271236" y="486062"/>
                    <a:pt x="301150" y="484132"/>
                    <a:pt x="310110" y="458975"/>
                  </a:cubicBezTo>
                  <a:cubicBezTo>
                    <a:pt x="313949" y="448085"/>
                    <a:pt x="313405" y="436161"/>
                    <a:pt x="308593" y="425684"/>
                  </a:cubicBezTo>
                  <a:cubicBezTo>
                    <a:pt x="308593" y="424719"/>
                    <a:pt x="308593" y="423961"/>
                    <a:pt x="308593" y="423409"/>
                  </a:cubicBezTo>
                  <a:cubicBezTo>
                    <a:pt x="308593" y="422858"/>
                    <a:pt x="308593" y="422927"/>
                    <a:pt x="308593" y="422720"/>
                  </a:cubicBezTo>
                  <a:cubicBezTo>
                    <a:pt x="324101" y="419412"/>
                    <a:pt x="335963" y="406868"/>
                    <a:pt x="338438" y="391222"/>
                  </a:cubicBezTo>
                  <a:cubicBezTo>
                    <a:pt x="341533" y="376885"/>
                    <a:pt x="338513" y="361860"/>
                    <a:pt x="330098" y="349867"/>
                  </a:cubicBezTo>
                  <a:cubicBezTo>
                    <a:pt x="347329" y="342010"/>
                    <a:pt x="356427" y="325813"/>
                    <a:pt x="354566" y="303825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6557167" y="1899602"/>
              <a:ext cx="230316" cy="322298"/>
            </a:xfrm>
            <a:custGeom>
              <a:avLst/>
              <a:gdLst>
                <a:gd name="connsiteX0" fmla="*/ 140194 w 202244"/>
                <a:gd name="connsiteY0" fmla="*/ -51 h 282542"/>
                <a:gd name="connsiteX1" fmla="*/ 25020 w 202244"/>
                <a:gd name="connsiteY1" fmla="*/ -51 h 282542"/>
                <a:gd name="connsiteX2" fmla="*/ 1069 w 202244"/>
                <a:gd name="connsiteY2" fmla="*/ 22418 h 282542"/>
                <a:gd name="connsiteX3" fmla="*/ 1241 w 202244"/>
                <a:gd name="connsiteY3" fmla="*/ 26071 h 282542"/>
                <a:gd name="connsiteX4" fmla="*/ 1 w 202244"/>
                <a:gd name="connsiteY4" fmla="*/ 252971 h 282542"/>
                <a:gd name="connsiteX5" fmla="*/ 1 w 202244"/>
                <a:gd name="connsiteY5" fmla="*/ 254901 h 282542"/>
                <a:gd name="connsiteX6" fmla="*/ 31017 w 202244"/>
                <a:gd name="connsiteY6" fmla="*/ 282471 h 282542"/>
                <a:gd name="connsiteX7" fmla="*/ 178378 w 202244"/>
                <a:gd name="connsiteY7" fmla="*/ 282471 h 282542"/>
                <a:gd name="connsiteX8" fmla="*/ 202184 w 202244"/>
                <a:gd name="connsiteY8" fmla="*/ 259863 h 282542"/>
                <a:gd name="connsiteX9" fmla="*/ 202088 w 202244"/>
                <a:gd name="connsiteY9" fmla="*/ 257037 h 282542"/>
                <a:gd name="connsiteX10" fmla="*/ 169762 w 202244"/>
                <a:gd name="connsiteY10" fmla="*/ 20557 h 282542"/>
                <a:gd name="connsiteX11" fmla="*/ 169349 w 202244"/>
                <a:gd name="connsiteY11" fmla="*/ 20557 h 282542"/>
                <a:gd name="connsiteX12" fmla="*/ 140194 w 202244"/>
                <a:gd name="connsiteY12" fmla="*/ -51 h 28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244" h="282542">
                  <a:moveTo>
                    <a:pt x="140194" y="-51"/>
                  </a:moveTo>
                  <a:lnTo>
                    <a:pt x="25020" y="-51"/>
                  </a:lnTo>
                  <a:cubicBezTo>
                    <a:pt x="12201" y="-465"/>
                    <a:pt x="1476" y="9598"/>
                    <a:pt x="1069" y="22418"/>
                  </a:cubicBezTo>
                  <a:cubicBezTo>
                    <a:pt x="1035" y="23659"/>
                    <a:pt x="1090" y="24831"/>
                    <a:pt x="1241" y="26071"/>
                  </a:cubicBezTo>
                  <a:lnTo>
                    <a:pt x="1" y="252971"/>
                  </a:lnTo>
                  <a:cubicBezTo>
                    <a:pt x="-68" y="253591"/>
                    <a:pt x="-68" y="254281"/>
                    <a:pt x="1" y="254901"/>
                  </a:cubicBezTo>
                  <a:cubicBezTo>
                    <a:pt x="2268" y="270409"/>
                    <a:pt x="15357" y="282057"/>
                    <a:pt x="31017" y="282471"/>
                  </a:cubicBezTo>
                  <a:lnTo>
                    <a:pt x="178378" y="282471"/>
                  </a:lnTo>
                  <a:cubicBezTo>
                    <a:pt x="191205" y="282815"/>
                    <a:pt x="201860" y="272683"/>
                    <a:pt x="202184" y="259863"/>
                  </a:cubicBezTo>
                  <a:cubicBezTo>
                    <a:pt x="202212" y="258898"/>
                    <a:pt x="202177" y="258002"/>
                    <a:pt x="202088" y="257037"/>
                  </a:cubicBezTo>
                  <a:lnTo>
                    <a:pt x="169762" y="20557"/>
                  </a:lnTo>
                  <a:lnTo>
                    <a:pt x="169349" y="20557"/>
                  </a:lnTo>
                  <a:cubicBezTo>
                    <a:pt x="164607" y="8496"/>
                    <a:pt x="153152" y="363"/>
                    <a:pt x="140194" y="-51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6CE1569-E78D-654C-1B9B-E03406B45952}"/>
              </a:ext>
            </a:extLst>
          </p:cNvPr>
          <p:cNvGrpSpPr/>
          <p:nvPr/>
        </p:nvGrpSpPr>
        <p:grpSpPr>
          <a:xfrm rot="165617" flipV="1">
            <a:off x="1128839" y="3477790"/>
            <a:ext cx="577008" cy="594032"/>
            <a:chOff x="6236367" y="1086552"/>
            <a:chExt cx="577008" cy="594032"/>
          </a:xfrm>
        </p:grpSpPr>
        <p:cxnSp>
          <p:nvCxnSpPr>
            <p:cNvPr id="32" name="Straight Connector 21">
              <a:extLst>
                <a:ext uri="{FF2B5EF4-FFF2-40B4-BE49-F238E27FC236}">
                  <a16:creationId xmlns:a16="http://schemas.microsoft.com/office/drawing/2014/main" id="{6D5FEEB9-902A-DE8E-53F9-255C1A30A7DF}"/>
                </a:ext>
              </a:extLst>
            </p:cNvPr>
            <p:cNvCxnSpPr>
              <a:cxnSpLocks/>
            </p:cNvCxnSpPr>
            <p:nvPr/>
          </p:nvCxnSpPr>
          <p:spPr>
            <a:xfrm>
              <a:off x="6449730" y="1086553"/>
              <a:ext cx="363645" cy="0"/>
            </a:xfrm>
            <a:prstGeom prst="line">
              <a:avLst/>
            </a:prstGeom>
            <a:ln w="25400" cap="rnd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Arc 22">
              <a:extLst>
                <a:ext uri="{FF2B5EF4-FFF2-40B4-BE49-F238E27FC236}">
                  <a16:creationId xmlns:a16="http://schemas.microsoft.com/office/drawing/2014/main" id="{3826FCC1-EEE7-8D66-C445-8570BABBAAF2}"/>
                </a:ext>
              </a:extLst>
            </p:cNvPr>
            <p:cNvSpPr/>
            <p:nvPr/>
          </p:nvSpPr>
          <p:spPr>
            <a:xfrm rot="16200000">
              <a:off x="6252877" y="1070046"/>
              <a:ext cx="393707" cy="426720"/>
            </a:xfrm>
            <a:prstGeom prst="arc">
              <a:avLst/>
            </a:prstGeom>
            <a:ln w="254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34" name="Straight Connector 23">
              <a:extLst>
                <a:ext uri="{FF2B5EF4-FFF2-40B4-BE49-F238E27FC236}">
                  <a16:creationId xmlns:a16="http://schemas.microsoft.com/office/drawing/2014/main" id="{57B07C4E-DB96-6A0B-350E-C7890E6650A0}"/>
                </a:ext>
              </a:extLst>
            </p:cNvPr>
            <p:cNvCxnSpPr>
              <a:cxnSpLocks/>
            </p:cNvCxnSpPr>
            <p:nvPr/>
          </p:nvCxnSpPr>
          <p:spPr>
            <a:xfrm>
              <a:off x="6236367" y="1286249"/>
              <a:ext cx="0" cy="394335"/>
            </a:xfrm>
            <a:prstGeom prst="line">
              <a:avLst/>
            </a:prstGeom>
            <a:ln w="254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6EC52AD-8A7F-DEAF-998F-BDBC2C80E6CF}"/>
              </a:ext>
            </a:extLst>
          </p:cNvPr>
          <p:cNvGrpSpPr/>
          <p:nvPr/>
        </p:nvGrpSpPr>
        <p:grpSpPr>
          <a:xfrm rot="165617" flipV="1">
            <a:off x="6598244" y="3346111"/>
            <a:ext cx="577008" cy="594032"/>
            <a:chOff x="6236367" y="1086552"/>
            <a:chExt cx="577008" cy="594032"/>
          </a:xfrm>
        </p:grpSpPr>
        <p:cxnSp>
          <p:nvCxnSpPr>
            <p:cNvPr id="36" name="Straight Connector 21">
              <a:extLst>
                <a:ext uri="{FF2B5EF4-FFF2-40B4-BE49-F238E27FC236}">
                  <a16:creationId xmlns:a16="http://schemas.microsoft.com/office/drawing/2014/main" id="{FFB7858C-C5DE-30FB-7FC9-38D8551A1D78}"/>
                </a:ext>
              </a:extLst>
            </p:cNvPr>
            <p:cNvCxnSpPr>
              <a:cxnSpLocks/>
            </p:cNvCxnSpPr>
            <p:nvPr/>
          </p:nvCxnSpPr>
          <p:spPr>
            <a:xfrm>
              <a:off x="6449730" y="1086553"/>
              <a:ext cx="363645" cy="0"/>
            </a:xfrm>
            <a:prstGeom prst="line">
              <a:avLst/>
            </a:prstGeom>
            <a:ln w="25400" cap="rnd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Arc 22">
              <a:extLst>
                <a:ext uri="{FF2B5EF4-FFF2-40B4-BE49-F238E27FC236}">
                  <a16:creationId xmlns:a16="http://schemas.microsoft.com/office/drawing/2014/main" id="{570C3B82-495F-B9DB-AAE1-04F6D1DCA67D}"/>
                </a:ext>
              </a:extLst>
            </p:cNvPr>
            <p:cNvSpPr/>
            <p:nvPr/>
          </p:nvSpPr>
          <p:spPr>
            <a:xfrm rot="16200000">
              <a:off x="6252877" y="1070046"/>
              <a:ext cx="393707" cy="426720"/>
            </a:xfrm>
            <a:prstGeom prst="arc">
              <a:avLst/>
            </a:prstGeom>
            <a:ln w="254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38" name="Straight Connector 23">
              <a:extLst>
                <a:ext uri="{FF2B5EF4-FFF2-40B4-BE49-F238E27FC236}">
                  <a16:creationId xmlns:a16="http://schemas.microsoft.com/office/drawing/2014/main" id="{D0C69534-1B10-49FC-E700-8D06FDADDEAA}"/>
                </a:ext>
              </a:extLst>
            </p:cNvPr>
            <p:cNvCxnSpPr>
              <a:cxnSpLocks/>
            </p:cNvCxnSpPr>
            <p:nvPr/>
          </p:nvCxnSpPr>
          <p:spPr>
            <a:xfrm>
              <a:off x="6236367" y="1286249"/>
              <a:ext cx="0" cy="394335"/>
            </a:xfrm>
            <a:prstGeom prst="line">
              <a:avLst/>
            </a:prstGeom>
            <a:ln w="254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827D6BC6-6C35-9A2D-FBE0-56AE26E24AD6}"/>
              </a:ext>
            </a:extLst>
          </p:cNvPr>
          <p:cNvSpPr txBox="1"/>
          <p:nvPr/>
        </p:nvSpPr>
        <p:spPr>
          <a:xfrm>
            <a:off x="2212335" y="1810103"/>
            <a:ext cx="8624579" cy="4319235"/>
          </a:xfrm>
          <a:custGeom>
            <a:avLst/>
            <a:gdLst/>
            <a:ahLst/>
            <a:cxnLst/>
            <a:rect l="l" t="t" r="r" b="b"/>
            <a:pathLst>
              <a:path w="8624579" h="4319235">
                <a:moveTo>
                  <a:pt x="171935" y="0"/>
                </a:moveTo>
                <a:lnTo>
                  <a:pt x="2568616" y="0"/>
                </a:lnTo>
                <a:lnTo>
                  <a:pt x="2568616" y="442865"/>
                </a:lnTo>
                <a:lnTo>
                  <a:pt x="1458849" y="1615154"/>
                </a:lnTo>
                <a:cubicBezTo>
                  <a:pt x="1708937" y="1618628"/>
                  <a:pt x="1932975" y="1677676"/>
                  <a:pt x="2130961" y="1792300"/>
                </a:cubicBezTo>
                <a:cubicBezTo>
                  <a:pt x="2229955" y="1849612"/>
                  <a:pt x="2318093" y="1917996"/>
                  <a:pt x="2395378" y="1997451"/>
                </a:cubicBezTo>
                <a:lnTo>
                  <a:pt x="2475325" y="2092010"/>
                </a:lnTo>
                <a:lnTo>
                  <a:pt x="2802532" y="1258981"/>
                </a:lnTo>
                <a:lnTo>
                  <a:pt x="8624579" y="1239931"/>
                </a:lnTo>
                <a:lnTo>
                  <a:pt x="8624579" y="2690000"/>
                </a:lnTo>
                <a:lnTo>
                  <a:pt x="8071679" y="3242899"/>
                </a:lnTo>
                <a:lnTo>
                  <a:pt x="2733311" y="3242899"/>
                </a:lnTo>
                <a:lnTo>
                  <a:pt x="2716455" y="3333861"/>
                </a:lnTo>
                <a:cubicBezTo>
                  <a:pt x="2686496" y="3451524"/>
                  <a:pt x="2641558" y="3562023"/>
                  <a:pt x="2581641" y="3665358"/>
                </a:cubicBezTo>
                <a:cubicBezTo>
                  <a:pt x="2461807" y="3872029"/>
                  <a:pt x="2294213" y="4032676"/>
                  <a:pt x="2078860" y="4147300"/>
                </a:cubicBezTo>
                <a:cubicBezTo>
                  <a:pt x="1863506" y="4261923"/>
                  <a:pt x="1616891" y="4319235"/>
                  <a:pt x="1339015" y="4319235"/>
                </a:cubicBezTo>
                <a:cubicBezTo>
                  <a:pt x="1009037" y="4319235"/>
                  <a:pt x="725082" y="4243688"/>
                  <a:pt x="487151" y="4092592"/>
                </a:cubicBezTo>
                <a:cubicBezTo>
                  <a:pt x="249220" y="3941498"/>
                  <a:pt x="86836" y="3733959"/>
                  <a:pt x="0" y="3469977"/>
                </a:cubicBezTo>
                <a:lnTo>
                  <a:pt x="484546" y="3183417"/>
                </a:lnTo>
                <a:cubicBezTo>
                  <a:pt x="550542" y="3370983"/>
                  <a:pt x="656482" y="3516868"/>
                  <a:pt x="802367" y="3621072"/>
                </a:cubicBezTo>
                <a:cubicBezTo>
                  <a:pt x="948252" y="3725275"/>
                  <a:pt x="1127134" y="3777377"/>
                  <a:pt x="1339015" y="3777377"/>
                </a:cubicBezTo>
                <a:cubicBezTo>
                  <a:pt x="1575209" y="3777377"/>
                  <a:pt x="1765381" y="3701829"/>
                  <a:pt x="1909529" y="3550734"/>
                </a:cubicBezTo>
                <a:cubicBezTo>
                  <a:pt x="2053677" y="3399639"/>
                  <a:pt x="2125751" y="3202521"/>
                  <a:pt x="2125751" y="2959379"/>
                </a:cubicBezTo>
                <a:cubicBezTo>
                  <a:pt x="2125751" y="2709291"/>
                  <a:pt x="2053677" y="2513041"/>
                  <a:pt x="1909529" y="2370630"/>
                </a:cubicBezTo>
                <a:cubicBezTo>
                  <a:pt x="1765381" y="2228218"/>
                  <a:pt x="1568262" y="2157012"/>
                  <a:pt x="1318174" y="2157012"/>
                </a:cubicBezTo>
                <a:cubicBezTo>
                  <a:pt x="1064612" y="2157012"/>
                  <a:pt x="875309" y="2238638"/>
                  <a:pt x="750265" y="2401891"/>
                </a:cubicBezTo>
                <a:lnTo>
                  <a:pt x="380342" y="2000707"/>
                </a:lnTo>
                <a:lnTo>
                  <a:pt x="1766249" y="547068"/>
                </a:lnTo>
                <a:lnTo>
                  <a:pt x="171935" y="547068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1000" dirty="0">
              <a:ln>
                <a:solidFill>
                  <a:schemeClr val="accent2"/>
                </a:solidFill>
              </a:ln>
              <a:noFill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D6B5254-9C01-ED08-0127-BB6897D67D57}"/>
              </a:ext>
            </a:extLst>
          </p:cNvPr>
          <p:cNvGrpSpPr/>
          <p:nvPr/>
        </p:nvGrpSpPr>
        <p:grpSpPr>
          <a:xfrm>
            <a:off x="4994000" y="3272600"/>
            <a:ext cx="5575850" cy="1551049"/>
            <a:chOff x="3621768" y="2601010"/>
            <a:chExt cx="5575850" cy="1551049"/>
          </a:xfrm>
        </p:grpSpPr>
        <p:sp>
          <p:nvSpPr>
            <p:cNvPr id="14" name="文本框 9">
              <a:extLst>
                <a:ext uri="{FF2B5EF4-FFF2-40B4-BE49-F238E27FC236}">
                  <a16:creationId xmlns:a16="http://schemas.microsoft.com/office/drawing/2014/main" id="{10E9FCD3-B1CD-EEB3-B4EE-754F7342E3CD}"/>
                </a:ext>
              </a:extLst>
            </p:cNvPr>
            <p:cNvSpPr txBox="1"/>
            <p:nvPr/>
          </p:nvSpPr>
          <p:spPr>
            <a:xfrm>
              <a:off x="3621768" y="2601010"/>
              <a:ext cx="5575850" cy="12311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kumimoji="1" lang="zh-CN" altLang="en-US" sz="8000" dirty="0">
                  <a:solidFill>
                    <a:schemeClr val="accent2"/>
                  </a:solidFill>
                  <a:latin typeface="+mj-ea"/>
                  <a:ea typeface="+mj-ea"/>
                </a:rPr>
                <a:t>问题分析</a:t>
              </a:r>
            </a:p>
          </p:txBody>
        </p:sp>
        <p:sp>
          <p:nvSpPr>
            <p:cNvPr id="15" name="文本框 10">
              <a:extLst>
                <a:ext uri="{FF2B5EF4-FFF2-40B4-BE49-F238E27FC236}">
                  <a16:creationId xmlns:a16="http://schemas.microsoft.com/office/drawing/2014/main" id="{BF9BA5E9-966B-DE61-2C27-FE325CA25A13}"/>
                </a:ext>
              </a:extLst>
            </p:cNvPr>
            <p:cNvSpPr txBox="1"/>
            <p:nvPr/>
          </p:nvSpPr>
          <p:spPr>
            <a:xfrm>
              <a:off x="3650796" y="3782727"/>
              <a:ext cx="544483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2400" dirty="0">
                  <a:ln w="38100">
                    <a:noFill/>
                  </a:ln>
                  <a:solidFill>
                    <a:schemeClr val="accent2"/>
                  </a:solidFill>
                  <a:latin typeface="+mn-ea"/>
                </a:rPr>
                <a:t>PROBLEM ANALYSIS</a:t>
              </a:r>
              <a:endParaRPr lang="zh-CN" altLang="en-US" sz="2400" dirty="0">
                <a:ln w="38100">
                  <a:noFill/>
                </a:ln>
                <a:solidFill>
                  <a:schemeClr val="accent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1095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dd33a41-4b9b-4989-bcaa-5ecc32462844"/>
  <p:tag name="COMMONDATA" val="eyJoZGlkIjoiMzk4YmE1NGQ5MWJiMDYzZDdlY2E4ZmRhNzRlNDdiOG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6445;#379828;#40533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7;#82770;#139794;#42904;#63246;#21965;#120587;#407177;#407187;#6242;#6242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7;#82770;#139794;#4290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6445;#379828;#40533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C1362"/>
      </a:accent1>
      <a:accent2>
        <a:srgbClr val="40DCDC"/>
      </a:accent2>
      <a:accent3>
        <a:srgbClr val="2C5AA7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OPPOSans B"/>
        <a:ea typeface="OPPOSans B"/>
        <a:cs typeface=""/>
      </a:majorFont>
      <a:minorFont>
        <a:latin typeface="OPPOSans B"/>
        <a:ea typeface="OPPOSans 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</TotalTime>
  <Words>647</Words>
  <Application>Microsoft Office PowerPoint</Application>
  <PresentationFormat>宽屏</PresentationFormat>
  <Paragraphs>118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Jost</vt:lpstr>
      <vt:lpstr>OPPOSans B</vt:lpstr>
      <vt:lpstr>OPPOSans H</vt:lpstr>
      <vt:lpstr>OPPOSans M</vt:lpstr>
      <vt:lpstr>阿里巴巴普惠体 2.0 55 Regular</vt:lpstr>
      <vt:lpstr>阿里巴巴普惠体 2.0 65 Medium</vt:lpstr>
      <vt:lpstr>Arial</vt:lpstr>
      <vt:lpstr>Office 主题​​</vt:lpstr>
      <vt:lpstr>PowerPoint 演示文稿</vt:lpstr>
      <vt:lpstr>PowerPoint 演示文稿</vt:lpstr>
      <vt:lpstr>PowerPoint 演示文稿</vt:lpstr>
      <vt:lpstr>工作业绩</vt:lpstr>
      <vt:lpstr>工作业绩</vt:lpstr>
      <vt:lpstr>PowerPoint 演示文稿</vt:lpstr>
      <vt:lpstr>亮点经验</vt:lpstr>
      <vt:lpstr>亮点经验</vt:lpstr>
      <vt:lpstr>PowerPoint 演示文稿</vt:lpstr>
      <vt:lpstr>问题分析</vt:lpstr>
      <vt:lpstr>问题分析</vt:lpstr>
      <vt:lpstr>PowerPoint 演示文稿</vt:lpstr>
      <vt:lpstr>未来规划</vt:lpstr>
      <vt:lpstr>未来规划</vt:lpstr>
      <vt:lpstr>未来规划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深蓝亮色商务风工作总结ppt模板</dc:title>
  <dc:creator>daisy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78</cp:revision>
  <dcterms:created xsi:type="dcterms:W3CDTF">2022-02-12T10:30:00Z</dcterms:created>
  <dcterms:modified xsi:type="dcterms:W3CDTF">2023-10-08T09:06:55Z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DFF23D7726194615900D395702DD76FB</vt:lpwstr>
  </property>
  <property fmtid="{D5CDD505-2E9C-101B-9397-08002B2CF9AE}" pid="3" name="KSOProductBuildVer">
    <vt:lpwstr>2052-11.1.0.12763</vt:lpwstr>
  </property>
</Properties>
</file>