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2" r:id="rId6"/>
    <p:sldId id="261" r:id="rId7"/>
    <p:sldId id="269" r:id="rId8"/>
    <p:sldId id="263" r:id="rId9"/>
    <p:sldId id="264" r:id="rId10"/>
    <p:sldId id="270" r:id="rId11"/>
    <p:sldId id="265" r:id="rId12"/>
    <p:sldId id="266" r:id="rId13"/>
    <p:sldId id="271" r:id="rId14"/>
    <p:sldId id="267" r:id="rId15"/>
    <p:sldId id="268" r:id="rId16"/>
    <p:sldId id="26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>
      <p:cViewPr varScale="1">
        <p:scale>
          <a:sx n="85" d="100"/>
          <a:sy n="85" d="100"/>
        </p:scale>
        <p:origin x="17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288181597391488"/>
          <c:y val="3.9430615699749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调查结果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0F4-469B-A826-7CA93E83E372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60F4-469B-A826-7CA93E83E372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0F4-469B-A826-7CA93E83E372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60F4-469B-A826-7CA93E83E372}"/>
              </c:ext>
            </c:extLst>
          </c:dPt>
          <c:cat>
            <c:strRef>
              <c:f>Sheet1!$A$2:$A$5</c:f>
              <c:strCache>
                <c:ptCount val="4"/>
                <c:pt idx="0">
                  <c:v>分析</c:v>
                </c:pt>
                <c:pt idx="1">
                  <c:v>分析</c:v>
                </c:pt>
                <c:pt idx="2">
                  <c:v>分析</c:v>
                </c:pt>
                <c:pt idx="3">
                  <c:v>分析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F4-469B-A826-7CA93E83E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100000">
              <a:schemeClr val="accent2">
                <a:lumMod val="20000"/>
                <a:lumOff val="80000"/>
                <a:alpha val="50000"/>
              </a:schemeClr>
            </a:gs>
            <a:gs pos="66100">
              <a:schemeClr val="accent1">
                <a:lumMod val="20000"/>
                <a:lumOff val="80000"/>
                <a:alpha val="57000"/>
              </a:schemeClr>
            </a:gs>
            <a:gs pos="0">
              <a:schemeClr val="accent1">
                <a:lumMod val="20000"/>
                <a:lumOff val="80000"/>
                <a:alpha val="76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AF2877D-4260-F305-A6CF-39941ACD7698}"/>
              </a:ext>
            </a:extLst>
          </p:cNvPr>
          <p:cNvSpPr/>
          <p:nvPr userDrawn="1"/>
        </p:nvSpPr>
        <p:spPr>
          <a:xfrm>
            <a:off x="6818604" y="-39472"/>
            <a:ext cx="5418221" cy="6897472"/>
          </a:xfrm>
          <a:custGeom>
            <a:avLst/>
            <a:gdLst>
              <a:gd name="connsiteX0" fmla="*/ 2289449 w 5783179"/>
              <a:gd name="connsiteY0" fmla="*/ 0 h 6897472"/>
              <a:gd name="connsiteX1" fmla="*/ 5783179 w 5783179"/>
              <a:gd name="connsiteY1" fmla="*/ 0 h 6897472"/>
              <a:gd name="connsiteX2" fmla="*/ 5783179 w 5783179"/>
              <a:gd name="connsiteY2" fmla="*/ 6897472 h 6897472"/>
              <a:gd name="connsiteX3" fmla="*/ 2206350 w 5783179"/>
              <a:gd name="connsiteY3" fmla="*/ 6897472 h 6897472"/>
              <a:gd name="connsiteX4" fmla="*/ 2198012 w 5783179"/>
              <a:gd name="connsiteY4" fmla="*/ 6893512 h 6897472"/>
              <a:gd name="connsiteX5" fmla="*/ 0 w 5783179"/>
              <a:gd name="connsiteY5" fmla="*/ 3468472 h 6897472"/>
              <a:gd name="connsiteX6" fmla="*/ 2198012 w 5783179"/>
              <a:gd name="connsiteY6" fmla="*/ 43432 h 689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3179" h="6897472">
                <a:moveTo>
                  <a:pt x="2289449" y="0"/>
                </a:moveTo>
                <a:lnTo>
                  <a:pt x="5783179" y="0"/>
                </a:lnTo>
                <a:lnTo>
                  <a:pt x="5783179" y="6897472"/>
                </a:lnTo>
                <a:lnTo>
                  <a:pt x="2206350" y="6897472"/>
                </a:lnTo>
                <a:lnTo>
                  <a:pt x="2198012" y="6893512"/>
                </a:lnTo>
                <a:cubicBezTo>
                  <a:pt x="888778" y="6233907"/>
                  <a:pt x="0" y="4947450"/>
                  <a:pt x="0" y="3468472"/>
                </a:cubicBezTo>
                <a:cubicBezTo>
                  <a:pt x="0" y="1989495"/>
                  <a:pt x="888778" y="703037"/>
                  <a:pt x="2198012" y="4343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1975818"/>
            <a:ext cx="10858500" cy="1371600"/>
          </a:xfrm>
        </p:spPr>
        <p:txBody>
          <a:bodyPr anchor="b">
            <a:normAutofit/>
          </a:bodyPr>
          <a:lstStyle>
            <a:lvl1pPr algn="l">
              <a:defRPr sz="48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347418"/>
            <a:ext cx="10858500" cy="74727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4094695"/>
            <a:ext cx="3657600" cy="274320"/>
          </a:xfrm>
        </p:spPr>
        <p:txBody>
          <a:bodyPr anchor="ctr"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 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4459364"/>
            <a:ext cx="3657600" cy="274320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 www.officeplus.cn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C24DDC0-2B76-3639-4D40-0A2E2B29ECEC}"/>
              </a:ext>
            </a:extLst>
          </p:cNvPr>
          <p:cNvSpPr/>
          <p:nvPr userDrawn="1"/>
        </p:nvSpPr>
        <p:spPr>
          <a:xfrm>
            <a:off x="-1855058" y="-1886220"/>
            <a:ext cx="3240000" cy="324000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97E971E-817C-E73A-627C-BAB580E74BD2}"/>
              </a:ext>
            </a:extLst>
          </p:cNvPr>
          <p:cNvSpPr/>
          <p:nvPr userDrawn="1"/>
        </p:nvSpPr>
        <p:spPr>
          <a:xfrm>
            <a:off x="-720000" y="6129338"/>
            <a:ext cx="1440000" cy="1440000"/>
          </a:xfrm>
          <a:prstGeom prst="ellipse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2023/10/8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61975" y="2820974"/>
            <a:ext cx="2836562" cy="644371"/>
          </a:xfrm>
        </p:spPr>
        <p:txBody>
          <a:bodyPr anchor="t">
            <a:noAutofit/>
          </a:bodyPr>
          <a:lstStyle>
            <a:lvl1pPr algn="ctr"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1213858" y="3657600"/>
            <a:ext cx="3382212" cy="160285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2023/10/8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图形 6" descr="毕业帽">
            <a:extLst>
              <a:ext uri="{FF2B5EF4-FFF2-40B4-BE49-F238E27FC236}">
                <a16:creationId xmlns:a16="http://schemas.microsoft.com/office/drawing/2014/main" id="{2FDBFB3D-1D2A-4829-F67F-42DD4D9576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1635" y="1473534"/>
            <a:ext cx="3910932" cy="3910932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D535B5D0-988B-89D1-70C0-CF83D020DE83}"/>
              </a:ext>
            </a:extLst>
          </p:cNvPr>
          <p:cNvSpPr/>
          <p:nvPr userDrawn="1"/>
        </p:nvSpPr>
        <p:spPr>
          <a:xfrm>
            <a:off x="-788903" y="-827391"/>
            <a:ext cx="2002761" cy="2002761"/>
          </a:xfrm>
          <a:prstGeom prst="ellipse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9C6B43D-F8AF-333A-976B-C31577B2641D}"/>
              </a:ext>
            </a:extLst>
          </p:cNvPr>
          <p:cNvSpPr/>
          <p:nvPr userDrawn="1"/>
        </p:nvSpPr>
        <p:spPr>
          <a:xfrm>
            <a:off x="-12701" y="2599771"/>
            <a:ext cx="12204701" cy="4258229"/>
          </a:xfrm>
          <a:custGeom>
            <a:avLst/>
            <a:gdLst>
              <a:gd name="connsiteX0" fmla="*/ 12204701 w 12204701"/>
              <a:gd name="connsiteY0" fmla="*/ 0 h 4258229"/>
              <a:gd name="connsiteX1" fmla="*/ 12204701 w 12204701"/>
              <a:gd name="connsiteY1" fmla="*/ 4258229 h 4258229"/>
              <a:gd name="connsiteX2" fmla="*/ 0 w 12204701"/>
              <a:gd name="connsiteY2" fmla="*/ 4258229 h 4258229"/>
              <a:gd name="connsiteX3" fmla="*/ 0 w 12204701"/>
              <a:gd name="connsiteY3" fmla="*/ 2865849 h 4258229"/>
              <a:gd name="connsiteX4" fmla="*/ 74291 w 12204701"/>
              <a:gd name="connsiteY4" fmla="*/ 2915315 h 4258229"/>
              <a:gd name="connsiteX5" fmla="*/ 8002018 w 12204701"/>
              <a:gd name="connsiteY5" fmla="*/ 3331795 h 4258229"/>
              <a:gd name="connsiteX6" fmla="*/ 12185530 w 12204701"/>
              <a:gd name="connsiteY6" fmla="*/ 60574 h 4258229"/>
              <a:gd name="connsiteX7" fmla="*/ 12204701 w 12204701"/>
              <a:gd name="connsiteY7" fmla="*/ 0 h 42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4701" h="4258229">
                <a:moveTo>
                  <a:pt x="12204701" y="0"/>
                </a:moveTo>
                <a:lnTo>
                  <a:pt x="12204701" y="4258229"/>
                </a:lnTo>
                <a:lnTo>
                  <a:pt x="0" y="4258229"/>
                </a:lnTo>
                <a:lnTo>
                  <a:pt x="0" y="2865849"/>
                </a:lnTo>
                <a:lnTo>
                  <a:pt x="74291" y="2915315"/>
                </a:lnTo>
                <a:cubicBezTo>
                  <a:pt x="1214604" y="3574123"/>
                  <a:pt x="6149397" y="3793842"/>
                  <a:pt x="8002018" y="3331795"/>
                </a:cubicBezTo>
                <a:cubicBezTo>
                  <a:pt x="9822242" y="2877828"/>
                  <a:pt x="11743577" y="1314920"/>
                  <a:pt x="12185530" y="60574"/>
                </a:cubicBezTo>
                <a:lnTo>
                  <a:pt x="12204701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165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59221" y="2115395"/>
            <a:ext cx="5435600" cy="137160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259221" y="3492500"/>
            <a:ext cx="5435600" cy="27432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2023/10/8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图形 6" descr="毕业帽">
            <a:extLst>
              <a:ext uri="{FF2B5EF4-FFF2-40B4-BE49-F238E27FC236}">
                <a16:creationId xmlns:a16="http://schemas.microsoft.com/office/drawing/2014/main" id="{26BB23F1-DF4A-B9CF-54BE-0A794EA230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85533" y="369354"/>
            <a:ext cx="6235281" cy="6235281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D93BC9A2-75F4-C355-01E2-BB2B8DDB8C2D}"/>
              </a:ext>
            </a:extLst>
          </p:cNvPr>
          <p:cNvSpPr/>
          <p:nvPr userDrawn="1"/>
        </p:nvSpPr>
        <p:spPr>
          <a:xfrm>
            <a:off x="-1229416" y="-1541815"/>
            <a:ext cx="3240000" cy="3240000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B7EEDBD-DE5C-71F2-2F29-C966629D53A3}"/>
              </a:ext>
            </a:extLst>
          </p:cNvPr>
          <p:cNvSpPr/>
          <p:nvPr userDrawn="1"/>
        </p:nvSpPr>
        <p:spPr>
          <a:xfrm>
            <a:off x="-12701" y="2599771"/>
            <a:ext cx="12204701" cy="4258229"/>
          </a:xfrm>
          <a:custGeom>
            <a:avLst/>
            <a:gdLst>
              <a:gd name="connsiteX0" fmla="*/ 12204701 w 12204701"/>
              <a:gd name="connsiteY0" fmla="*/ 0 h 4258229"/>
              <a:gd name="connsiteX1" fmla="*/ 12204701 w 12204701"/>
              <a:gd name="connsiteY1" fmla="*/ 4258229 h 4258229"/>
              <a:gd name="connsiteX2" fmla="*/ 0 w 12204701"/>
              <a:gd name="connsiteY2" fmla="*/ 4258229 h 4258229"/>
              <a:gd name="connsiteX3" fmla="*/ 0 w 12204701"/>
              <a:gd name="connsiteY3" fmla="*/ 2865849 h 4258229"/>
              <a:gd name="connsiteX4" fmla="*/ 74291 w 12204701"/>
              <a:gd name="connsiteY4" fmla="*/ 2915315 h 4258229"/>
              <a:gd name="connsiteX5" fmla="*/ 8002018 w 12204701"/>
              <a:gd name="connsiteY5" fmla="*/ 3331795 h 4258229"/>
              <a:gd name="connsiteX6" fmla="*/ 12185530 w 12204701"/>
              <a:gd name="connsiteY6" fmla="*/ 60574 h 4258229"/>
              <a:gd name="connsiteX7" fmla="*/ 12204701 w 12204701"/>
              <a:gd name="connsiteY7" fmla="*/ 0 h 42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4701" h="4258229">
                <a:moveTo>
                  <a:pt x="12204701" y="0"/>
                </a:moveTo>
                <a:lnTo>
                  <a:pt x="12204701" y="4258229"/>
                </a:lnTo>
                <a:lnTo>
                  <a:pt x="0" y="4258229"/>
                </a:lnTo>
                <a:lnTo>
                  <a:pt x="0" y="2865849"/>
                </a:lnTo>
                <a:lnTo>
                  <a:pt x="74291" y="2915315"/>
                </a:lnTo>
                <a:cubicBezTo>
                  <a:pt x="1214604" y="3574123"/>
                  <a:pt x="6149397" y="3793842"/>
                  <a:pt x="8002018" y="3331795"/>
                </a:cubicBezTo>
                <a:cubicBezTo>
                  <a:pt x="9822242" y="2877828"/>
                  <a:pt x="11743577" y="1314920"/>
                  <a:pt x="12185530" y="60574"/>
                </a:cubicBezTo>
                <a:lnTo>
                  <a:pt x="12204701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165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78350" y="128587"/>
            <a:ext cx="10455742" cy="900112"/>
          </a:xfrm>
        </p:spPr>
        <p:txBody>
          <a:bodyPr>
            <a:normAutofit/>
          </a:bodyPr>
          <a:lstStyle>
            <a:lvl1pPr>
              <a:defRPr lang="en-US" sz="2800" b="0" kern="1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2023/10/8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E19228A-A221-A58E-4A94-0D58F7A080FF}"/>
              </a:ext>
            </a:extLst>
          </p:cNvPr>
          <p:cNvGrpSpPr/>
          <p:nvPr userDrawn="1"/>
        </p:nvGrpSpPr>
        <p:grpSpPr>
          <a:xfrm>
            <a:off x="673099" y="428917"/>
            <a:ext cx="608853" cy="587084"/>
            <a:chOff x="673100" y="528815"/>
            <a:chExt cx="505250" cy="487185"/>
          </a:xfrm>
        </p:grpSpPr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4E75F050-BA6C-06AB-8AA0-E7EC9D40F488}"/>
                </a:ext>
              </a:extLst>
            </p:cNvPr>
            <p:cNvSpPr/>
            <p:nvPr userDrawn="1"/>
          </p:nvSpPr>
          <p:spPr>
            <a:xfrm>
              <a:off x="910340" y="528815"/>
              <a:ext cx="268010" cy="268010"/>
            </a:xfrm>
            <a:prstGeom prst="donut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10772C52-340B-D175-7A00-803F9FBCF16E}"/>
                </a:ext>
              </a:extLst>
            </p:cNvPr>
            <p:cNvSpPr/>
            <p:nvPr userDrawn="1"/>
          </p:nvSpPr>
          <p:spPr>
            <a:xfrm>
              <a:off x="673100" y="595590"/>
              <a:ext cx="420410" cy="420410"/>
            </a:xfrm>
            <a:prstGeom prst="donut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F444279-5CE0-6CF0-119C-3823E534FF64}"/>
              </a:ext>
            </a:extLst>
          </p:cNvPr>
          <p:cNvSpPr/>
          <p:nvPr userDrawn="1"/>
        </p:nvSpPr>
        <p:spPr>
          <a:xfrm>
            <a:off x="0" y="5377937"/>
            <a:ext cx="12192000" cy="1479560"/>
          </a:xfrm>
          <a:custGeom>
            <a:avLst/>
            <a:gdLst>
              <a:gd name="connsiteX0" fmla="*/ 0 w 12192000"/>
              <a:gd name="connsiteY0" fmla="*/ 0 h 1178189"/>
              <a:gd name="connsiteX1" fmla="*/ 147249 w 12192000"/>
              <a:gd name="connsiteY1" fmla="*/ 73371 h 1178189"/>
              <a:gd name="connsiteX2" fmla="*/ 6096000 w 12192000"/>
              <a:gd name="connsiteY2" fmla="*/ 634092 h 1178189"/>
              <a:gd name="connsiteX3" fmla="*/ 12044751 w 12192000"/>
              <a:gd name="connsiteY3" fmla="*/ 73371 h 1178189"/>
              <a:gd name="connsiteX4" fmla="*/ 12192000 w 12192000"/>
              <a:gd name="connsiteY4" fmla="*/ 0 h 1178189"/>
              <a:gd name="connsiteX5" fmla="*/ 12192000 w 12192000"/>
              <a:gd name="connsiteY5" fmla="*/ 1178189 h 1178189"/>
              <a:gd name="connsiteX6" fmla="*/ 0 w 12192000"/>
              <a:gd name="connsiteY6" fmla="*/ 1178189 h 1178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78189">
                <a:moveTo>
                  <a:pt x="0" y="0"/>
                </a:moveTo>
                <a:lnTo>
                  <a:pt x="147249" y="73371"/>
                </a:lnTo>
                <a:cubicBezTo>
                  <a:pt x="935885" y="398224"/>
                  <a:pt x="3300949" y="634092"/>
                  <a:pt x="6096000" y="634092"/>
                </a:cubicBezTo>
                <a:cubicBezTo>
                  <a:pt x="8891051" y="634092"/>
                  <a:pt x="11256116" y="398224"/>
                  <a:pt x="12044751" y="73371"/>
                </a:cubicBezTo>
                <a:lnTo>
                  <a:pt x="12192000" y="0"/>
                </a:lnTo>
                <a:lnTo>
                  <a:pt x="12192000" y="1178189"/>
                </a:lnTo>
                <a:lnTo>
                  <a:pt x="0" y="117818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165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2023/10/8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8813" y="2474540"/>
            <a:ext cx="10858500" cy="1371600"/>
          </a:xfrm>
        </p:spPr>
        <p:txBody>
          <a:bodyPr anchor="ctr">
            <a:noAutofit/>
          </a:bodyPr>
          <a:lstStyle>
            <a:lvl1pPr>
              <a:defRPr lang="en-US" sz="5400" b="0" kern="1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3867792"/>
            <a:ext cx="3791284" cy="461349"/>
          </a:xfrm>
        </p:spPr>
        <p:txBody>
          <a:bodyPr anchor="ctr"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4329141"/>
            <a:ext cx="3791283" cy="461349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www.officeplus.cn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3FF971E-10FC-11FE-A660-30E05C81F46D}"/>
              </a:ext>
            </a:extLst>
          </p:cNvPr>
          <p:cNvSpPr/>
          <p:nvPr userDrawn="1"/>
        </p:nvSpPr>
        <p:spPr>
          <a:xfrm>
            <a:off x="6773779" y="-39472"/>
            <a:ext cx="5418221" cy="6897472"/>
          </a:xfrm>
          <a:custGeom>
            <a:avLst/>
            <a:gdLst>
              <a:gd name="connsiteX0" fmla="*/ 2289449 w 5783179"/>
              <a:gd name="connsiteY0" fmla="*/ 0 h 6897472"/>
              <a:gd name="connsiteX1" fmla="*/ 5783179 w 5783179"/>
              <a:gd name="connsiteY1" fmla="*/ 0 h 6897472"/>
              <a:gd name="connsiteX2" fmla="*/ 5783179 w 5783179"/>
              <a:gd name="connsiteY2" fmla="*/ 6897472 h 6897472"/>
              <a:gd name="connsiteX3" fmla="*/ 2206350 w 5783179"/>
              <a:gd name="connsiteY3" fmla="*/ 6897472 h 6897472"/>
              <a:gd name="connsiteX4" fmla="*/ 2198012 w 5783179"/>
              <a:gd name="connsiteY4" fmla="*/ 6893512 h 6897472"/>
              <a:gd name="connsiteX5" fmla="*/ 0 w 5783179"/>
              <a:gd name="connsiteY5" fmla="*/ 3468472 h 6897472"/>
              <a:gd name="connsiteX6" fmla="*/ 2198012 w 5783179"/>
              <a:gd name="connsiteY6" fmla="*/ 43432 h 689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3179" h="6897472">
                <a:moveTo>
                  <a:pt x="2289449" y="0"/>
                </a:moveTo>
                <a:lnTo>
                  <a:pt x="5783179" y="0"/>
                </a:lnTo>
                <a:lnTo>
                  <a:pt x="5783179" y="6897472"/>
                </a:lnTo>
                <a:lnTo>
                  <a:pt x="2206350" y="6897472"/>
                </a:lnTo>
                <a:lnTo>
                  <a:pt x="2198012" y="6893512"/>
                </a:lnTo>
                <a:cubicBezTo>
                  <a:pt x="888778" y="6233907"/>
                  <a:pt x="0" y="4947450"/>
                  <a:pt x="0" y="3468472"/>
                </a:cubicBezTo>
                <a:cubicBezTo>
                  <a:pt x="0" y="1989495"/>
                  <a:pt x="888778" y="703037"/>
                  <a:pt x="2198012" y="43432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85156AD-CF70-BBA8-C336-EEAAE9E58351}"/>
              </a:ext>
            </a:extLst>
          </p:cNvPr>
          <p:cNvSpPr/>
          <p:nvPr userDrawn="1"/>
        </p:nvSpPr>
        <p:spPr>
          <a:xfrm>
            <a:off x="-1855058" y="-1886220"/>
            <a:ext cx="3240000" cy="3240000"/>
          </a:xfrm>
          <a:prstGeom prst="ellipse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5374ED8-9D1F-C62F-D0C5-BF66B3E45B85}"/>
              </a:ext>
            </a:extLst>
          </p:cNvPr>
          <p:cNvSpPr/>
          <p:nvPr userDrawn="1"/>
        </p:nvSpPr>
        <p:spPr>
          <a:xfrm>
            <a:off x="-720000" y="6129338"/>
            <a:ext cx="1440000" cy="1440000"/>
          </a:xfrm>
          <a:prstGeom prst="ellipse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032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72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40000"/>
                <a:lumOff val="60000"/>
                <a:alpha val="54000"/>
              </a:schemeClr>
            </a:gs>
            <a:gs pos="0">
              <a:schemeClr val="accent1">
                <a:lumMod val="20000"/>
                <a:lumOff val="80000"/>
                <a:alpha val="52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/>
              <a:t>蓝色</a:t>
            </a:r>
            <a:r>
              <a:rPr lang="zh-CN" altLang="en-US" dirty="0"/>
              <a:t>简约</a:t>
            </a:r>
            <a:r>
              <a:rPr lang="zh-CN" altLang="en-US" b="0" dirty="0"/>
              <a:t>论文答辩</a:t>
            </a:r>
            <a:r>
              <a:rPr lang="en-US" altLang="zh-CN" b="0" dirty="0"/>
              <a:t>PPT</a:t>
            </a:r>
            <a:endParaRPr lang="en-US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此处填写论文题目</a:t>
            </a:r>
            <a:r>
              <a:rPr lang="en-US" altLang="zh-CN" dirty="0"/>
              <a:t>《</a:t>
            </a:r>
            <a:r>
              <a:rPr lang="zh-CN" altLang="en-US" dirty="0"/>
              <a:t>论文题目</a:t>
            </a:r>
            <a:r>
              <a:rPr lang="en-US" altLang="zh-CN" dirty="0"/>
              <a:t>》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答辩人：古月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指导老师：古月设计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6F9B19E-15EF-AAD0-3C17-2476B3368383}"/>
              </a:ext>
            </a:extLst>
          </p:cNvPr>
          <p:cNvSpPr/>
          <p:nvPr/>
        </p:nvSpPr>
        <p:spPr>
          <a:xfrm>
            <a:off x="6998485" y="-39472"/>
            <a:ext cx="5229727" cy="6897472"/>
          </a:xfrm>
          <a:custGeom>
            <a:avLst/>
            <a:gdLst>
              <a:gd name="connsiteX0" fmla="*/ 2289449 w 5783179"/>
              <a:gd name="connsiteY0" fmla="*/ 0 h 6897472"/>
              <a:gd name="connsiteX1" fmla="*/ 5783179 w 5783179"/>
              <a:gd name="connsiteY1" fmla="*/ 0 h 6897472"/>
              <a:gd name="connsiteX2" fmla="*/ 5783179 w 5783179"/>
              <a:gd name="connsiteY2" fmla="*/ 6897472 h 6897472"/>
              <a:gd name="connsiteX3" fmla="*/ 2206350 w 5783179"/>
              <a:gd name="connsiteY3" fmla="*/ 6897472 h 6897472"/>
              <a:gd name="connsiteX4" fmla="*/ 2198012 w 5783179"/>
              <a:gd name="connsiteY4" fmla="*/ 6893512 h 6897472"/>
              <a:gd name="connsiteX5" fmla="*/ 0 w 5783179"/>
              <a:gd name="connsiteY5" fmla="*/ 3468472 h 6897472"/>
              <a:gd name="connsiteX6" fmla="*/ 2198012 w 5783179"/>
              <a:gd name="connsiteY6" fmla="*/ 43432 h 689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3179" h="6897472">
                <a:moveTo>
                  <a:pt x="2289449" y="0"/>
                </a:moveTo>
                <a:lnTo>
                  <a:pt x="5783179" y="0"/>
                </a:lnTo>
                <a:lnTo>
                  <a:pt x="5783179" y="6897472"/>
                </a:lnTo>
                <a:lnTo>
                  <a:pt x="2206350" y="6897472"/>
                </a:lnTo>
                <a:lnTo>
                  <a:pt x="2198012" y="6893512"/>
                </a:lnTo>
                <a:cubicBezTo>
                  <a:pt x="888778" y="6233907"/>
                  <a:pt x="0" y="4947450"/>
                  <a:pt x="0" y="3468472"/>
                </a:cubicBezTo>
                <a:cubicBezTo>
                  <a:pt x="0" y="1989495"/>
                  <a:pt x="888778" y="703037"/>
                  <a:pt x="2198012" y="43432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8847" r="-260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形 12" descr="毕业帽">
            <a:extLst>
              <a:ext uri="{FF2B5EF4-FFF2-40B4-BE49-F238E27FC236}">
                <a16:creationId xmlns:a16="http://schemas.microsoft.com/office/drawing/2014/main" id="{51643D61-BBAD-2C95-7874-C7E40590D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3100" y="1483592"/>
            <a:ext cx="1251953" cy="12519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03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研究数据成果展示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68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4A92F5-97B0-0A60-E041-481D1C419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730" y="1484818"/>
            <a:ext cx="3092880" cy="2064498"/>
          </a:xfrm>
          <a:prstGeom prst="roundRect">
            <a:avLst>
              <a:gd name="adj" fmla="val 13753"/>
            </a:avLst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1DB92FB-DCD9-E797-BA51-D45348C14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561" y="1487285"/>
            <a:ext cx="3092880" cy="2064498"/>
          </a:xfrm>
          <a:prstGeom prst="roundRect">
            <a:avLst>
              <a:gd name="adj" fmla="val 13753"/>
            </a:avLst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5809907-C6E8-F41F-9502-26D3BAB95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8390" y="1484818"/>
            <a:ext cx="3092880" cy="2064498"/>
          </a:xfrm>
          <a:prstGeom prst="roundRect">
            <a:avLst>
              <a:gd name="adj" fmla="val 13753"/>
            </a:avLst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20B3E8F-D272-41A8-BDBD-4378A5C9E1FC}"/>
              </a:ext>
            </a:extLst>
          </p:cNvPr>
          <p:cNvGrpSpPr/>
          <p:nvPr/>
        </p:nvGrpSpPr>
        <p:grpSpPr>
          <a:xfrm>
            <a:off x="866564" y="3887798"/>
            <a:ext cx="2926798" cy="1819519"/>
            <a:chOff x="1272619" y="1860329"/>
            <a:chExt cx="3205112" cy="184241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42C9C86-1D83-FAB5-75DE-199AAE8A4755}"/>
                </a:ext>
              </a:extLst>
            </p:cNvPr>
            <p:cNvGrpSpPr/>
            <p:nvPr/>
          </p:nvGrpSpPr>
          <p:grpSpPr>
            <a:xfrm>
              <a:off x="1272619" y="2154411"/>
              <a:ext cx="3205112" cy="1548334"/>
              <a:chOff x="1272619" y="2154411"/>
              <a:chExt cx="3205112" cy="1548334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56683252-6D30-B9A7-2114-027290F3189C}"/>
                  </a:ext>
                </a:extLst>
              </p:cNvPr>
              <p:cNvSpPr/>
              <p:nvPr/>
            </p:nvSpPr>
            <p:spPr>
              <a:xfrm>
                <a:off x="1272619" y="2154411"/>
                <a:ext cx="3205112" cy="1548334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1">
                <a:extLst>
                  <a:ext uri="{FF2B5EF4-FFF2-40B4-BE49-F238E27FC236}">
                    <a16:creationId xmlns:a16="http://schemas.microsoft.com/office/drawing/2014/main" id="{4B168634-A6E3-9D1E-33C4-6AC49F7487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6692CC67-11B2-672C-F952-95B3C5A9CC01}"/>
                </a:ext>
              </a:extLst>
            </p:cNvPr>
            <p:cNvSpPr/>
            <p:nvPr/>
          </p:nvSpPr>
          <p:spPr>
            <a:xfrm>
              <a:off x="1669388" y="1860329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A6B4D2E-A230-C7EE-7040-1BDF1414D97E}"/>
              </a:ext>
            </a:extLst>
          </p:cNvPr>
          <p:cNvGrpSpPr/>
          <p:nvPr/>
        </p:nvGrpSpPr>
        <p:grpSpPr>
          <a:xfrm>
            <a:off x="4632601" y="3887798"/>
            <a:ext cx="2926798" cy="1819519"/>
            <a:chOff x="1272619" y="1860329"/>
            <a:chExt cx="3205112" cy="184241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5AA7BB4-6ECD-2414-08F4-232E2D84B027}"/>
                </a:ext>
              </a:extLst>
            </p:cNvPr>
            <p:cNvGrpSpPr/>
            <p:nvPr/>
          </p:nvGrpSpPr>
          <p:grpSpPr>
            <a:xfrm>
              <a:off x="1272619" y="2154411"/>
              <a:ext cx="3205112" cy="1548334"/>
              <a:chOff x="1272619" y="2154411"/>
              <a:chExt cx="3205112" cy="1548334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D7D9B78B-8C03-0292-2887-792A04CB292F}"/>
                  </a:ext>
                </a:extLst>
              </p:cNvPr>
              <p:cNvSpPr/>
              <p:nvPr/>
            </p:nvSpPr>
            <p:spPr>
              <a:xfrm>
                <a:off x="1272619" y="2154411"/>
                <a:ext cx="3205112" cy="1548334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1">
                <a:extLst>
                  <a:ext uri="{FF2B5EF4-FFF2-40B4-BE49-F238E27FC236}">
                    <a16:creationId xmlns:a16="http://schemas.microsoft.com/office/drawing/2014/main" id="{93D25B7A-4A30-770E-EC14-E876064F7A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2356727-6039-51A2-D54E-6FE995390D4F}"/>
                </a:ext>
              </a:extLst>
            </p:cNvPr>
            <p:cNvSpPr/>
            <p:nvPr/>
          </p:nvSpPr>
          <p:spPr>
            <a:xfrm>
              <a:off x="1669388" y="1860329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B56C6D3-38BE-C598-84EB-A359936843C4}"/>
              </a:ext>
            </a:extLst>
          </p:cNvPr>
          <p:cNvGrpSpPr/>
          <p:nvPr/>
        </p:nvGrpSpPr>
        <p:grpSpPr>
          <a:xfrm>
            <a:off x="8398638" y="3887798"/>
            <a:ext cx="2926798" cy="1819519"/>
            <a:chOff x="1272619" y="1860329"/>
            <a:chExt cx="3205112" cy="184241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63E55E7-CE1A-53DC-886A-D192405861AC}"/>
                </a:ext>
              </a:extLst>
            </p:cNvPr>
            <p:cNvGrpSpPr/>
            <p:nvPr/>
          </p:nvGrpSpPr>
          <p:grpSpPr>
            <a:xfrm>
              <a:off x="1272619" y="2154411"/>
              <a:ext cx="3205112" cy="1548334"/>
              <a:chOff x="1272619" y="2154411"/>
              <a:chExt cx="3205112" cy="1548334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289535F9-CF94-ED48-64A8-D6B634633E1A}"/>
                  </a:ext>
                </a:extLst>
              </p:cNvPr>
              <p:cNvSpPr/>
              <p:nvPr/>
            </p:nvSpPr>
            <p:spPr>
              <a:xfrm>
                <a:off x="1272619" y="2154411"/>
                <a:ext cx="3205112" cy="1548334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1">
                <a:extLst>
                  <a:ext uri="{FF2B5EF4-FFF2-40B4-BE49-F238E27FC236}">
                    <a16:creationId xmlns:a16="http://schemas.microsoft.com/office/drawing/2014/main" id="{88886174-0495-5EBD-6449-DBE4409F9C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66646AE1-945F-0BED-F53B-BF8C332A623D}"/>
                </a:ext>
              </a:extLst>
            </p:cNvPr>
            <p:cNvSpPr/>
            <p:nvPr/>
          </p:nvSpPr>
          <p:spPr>
            <a:xfrm>
              <a:off x="1669388" y="1860329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4984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9BA09AB-8C9F-C125-E185-382484E70D60}"/>
              </a:ext>
            </a:extLst>
          </p:cNvPr>
          <p:cNvGrpSpPr/>
          <p:nvPr/>
        </p:nvGrpSpPr>
        <p:grpSpPr>
          <a:xfrm>
            <a:off x="658813" y="1619096"/>
            <a:ext cx="5301671" cy="1800415"/>
            <a:chOff x="918655" y="1619096"/>
            <a:chExt cx="5561905" cy="180041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F538805-8366-4ABB-2217-C16ED638A236}"/>
                </a:ext>
              </a:extLst>
            </p:cNvPr>
            <p:cNvGrpSpPr/>
            <p:nvPr/>
          </p:nvGrpSpPr>
          <p:grpSpPr>
            <a:xfrm>
              <a:off x="918655" y="194828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840C77B-C5FA-30D3-5525-C38EA709D1E3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1">
                <a:extLst>
                  <a:ext uri="{FF2B5EF4-FFF2-40B4-BE49-F238E27FC236}">
                    <a16:creationId xmlns:a16="http://schemas.microsoft.com/office/drawing/2014/main" id="{45F70D55-3DC3-39B2-78D7-F4E938E8F0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0CB1B040-3233-D769-6C66-C545EED44DDF}"/>
                </a:ext>
              </a:extLst>
            </p:cNvPr>
            <p:cNvSpPr/>
            <p:nvPr/>
          </p:nvSpPr>
          <p:spPr>
            <a:xfrm>
              <a:off x="918655" y="1619096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9312CD5-B7E4-A627-7F7D-33D962F63DC2}"/>
              </a:ext>
            </a:extLst>
          </p:cNvPr>
          <p:cNvGrpSpPr/>
          <p:nvPr/>
        </p:nvGrpSpPr>
        <p:grpSpPr>
          <a:xfrm>
            <a:off x="658813" y="3719482"/>
            <a:ext cx="5301671" cy="1761649"/>
            <a:chOff x="918655" y="3719482"/>
            <a:chExt cx="5561905" cy="176164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1E23E99-F8C3-FBFF-E430-0FE7112B6698}"/>
                </a:ext>
              </a:extLst>
            </p:cNvPr>
            <p:cNvGrpSpPr/>
            <p:nvPr/>
          </p:nvGrpSpPr>
          <p:grpSpPr>
            <a:xfrm>
              <a:off x="918655" y="400990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F698160-62E1-1A98-3789-B63399A30046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1">
                <a:extLst>
                  <a:ext uri="{FF2B5EF4-FFF2-40B4-BE49-F238E27FC236}">
                    <a16:creationId xmlns:a16="http://schemas.microsoft.com/office/drawing/2014/main" id="{88EFBD42-9226-BE8B-FCF9-12E31D285E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B29BFD6-45A2-FD4E-9566-60BD59627B94}"/>
                </a:ext>
              </a:extLst>
            </p:cNvPr>
            <p:cNvSpPr/>
            <p:nvPr/>
          </p:nvSpPr>
          <p:spPr>
            <a:xfrm>
              <a:off x="918655" y="3719482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643EE0-E0F9-E96E-A5C8-D900AB088FB6}"/>
              </a:ext>
            </a:extLst>
          </p:cNvPr>
          <p:cNvGrpSpPr/>
          <p:nvPr/>
        </p:nvGrpSpPr>
        <p:grpSpPr>
          <a:xfrm>
            <a:off x="6231517" y="1628585"/>
            <a:ext cx="5301671" cy="1800415"/>
            <a:chOff x="918655" y="1619096"/>
            <a:chExt cx="5561905" cy="180041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161976D-A865-AFDF-85F5-17ACD04E4007}"/>
                </a:ext>
              </a:extLst>
            </p:cNvPr>
            <p:cNvGrpSpPr/>
            <p:nvPr/>
          </p:nvGrpSpPr>
          <p:grpSpPr>
            <a:xfrm>
              <a:off x="918655" y="194828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41D0DCE7-5980-4591-0D74-85414CAD271B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1">
                <a:extLst>
                  <a:ext uri="{FF2B5EF4-FFF2-40B4-BE49-F238E27FC236}">
                    <a16:creationId xmlns:a16="http://schemas.microsoft.com/office/drawing/2014/main" id="{71403F6A-0FF1-9FE1-2447-ABF38A5C8B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F5855F1-981E-B4DD-C673-D22BEFC75464}"/>
                </a:ext>
              </a:extLst>
            </p:cNvPr>
            <p:cNvSpPr/>
            <p:nvPr/>
          </p:nvSpPr>
          <p:spPr>
            <a:xfrm>
              <a:off x="918655" y="1619096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E5748E3-C413-1057-B976-1D9742B057B2}"/>
              </a:ext>
            </a:extLst>
          </p:cNvPr>
          <p:cNvGrpSpPr/>
          <p:nvPr/>
        </p:nvGrpSpPr>
        <p:grpSpPr>
          <a:xfrm>
            <a:off x="6231517" y="3728971"/>
            <a:ext cx="5301671" cy="1761649"/>
            <a:chOff x="918655" y="3719482"/>
            <a:chExt cx="5561905" cy="1761649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E305B06-7B2B-9911-A20D-6D78139EC4AD}"/>
                </a:ext>
              </a:extLst>
            </p:cNvPr>
            <p:cNvGrpSpPr/>
            <p:nvPr/>
          </p:nvGrpSpPr>
          <p:grpSpPr>
            <a:xfrm>
              <a:off x="918655" y="400990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0DA44E88-6611-4E30-1EAF-B5D2C26A3248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1">
                <a:extLst>
                  <a:ext uri="{FF2B5EF4-FFF2-40B4-BE49-F238E27FC236}">
                    <a16:creationId xmlns:a16="http://schemas.microsoft.com/office/drawing/2014/main" id="{5E9692D7-C959-AF2D-FC67-180A031DC8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607ABB08-2E70-8F29-9815-F594C637DC93}"/>
                </a:ext>
              </a:extLst>
            </p:cNvPr>
            <p:cNvSpPr/>
            <p:nvPr/>
          </p:nvSpPr>
          <p:spPr>
            <a:xfrm>
              <a:off x="918655" y="3719482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17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04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研究的结论和不足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85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A1DA25C-E67E-E507-CB90-F5C3205537ED}"/>
              </a:ext>
            </a:extLst>
          </p:cNvPr>
          <p:cNvSpPr/>
          <p:nvPr/>
        </p:nvSpPr>
        <p:spPr>
          <a:xfrm>
            <a:off x="4428436" y="3200398"/>
            <a:ext cx="3384000" cy="2449629"/>
          </a:xfrm>
          <a:prstGeom prst="round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  <a:effectLst>
            <a:outerShdw blurRad="190500" dist="177800" dir="5400000" sx="97000" sy="97000" algn="t" rotWithShape="0">
              <a:srgbClr val="1537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37D104-45A9-A47D-E360-205A65AA9DF9}"/>
              </a:ext>
            </a:extLst>
          </p:cNvPr>
          <p:cNvGrpSpPr/>
          <p:nvPr/>
        </p:nvGrpSpPr>
        <p:grpSpPr>
          <a:xfrm>
            <a:off x="4701581" y="3533326"/>
            <a:ext cx="2786347" cy="1798921"/>
            <a:chOff x="4530185" y="2663482"/>
            <a:chExt cx="2786347" cy="1798921"/>
          </a:xfrm>
        </p:grpSpPr>
        <p:sp>
          <p:nvSpPr>
            <p:cNvPr id="53" name="文本框 7">
              <a:extLst>
                <a:ext uri="{FF2B5EF4-FFF2-40B4-BE49-F238E27FC236}">
                  <a16:creationId xmlns:a16="http://schemas.microsoft.com/office/drawing/2014/main" id="{FBC91FB6-8213-24D9-56B6-6C4801ADAF4E}"/>
                </a:ext>
              </a:extLst>
            </p:cNvPr>
            <p:cNvSpPr txBox="1"/>
            <p:nvPr/>
          </p:nvSpPr>
          <p:spPr>
            <a:xfrm>
              <a:off x="4530185" y="2663482"/>
              <a:ext cx="14661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65000"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1" name="文本框 21">
              <a:extLst>
                <a:ext uri="{FF2B5EF4-FFF2-40B4-BE49-F238E27FC236}">
                  <a16:creationId xmlns:a16="http://schemas.microsoft.com/office/drawing/2014/main" id="{BB5E2D31-3E64-8D33-843D-63E2FB45F08E}"/>
                </a:ext>
              </a:extLst>
            </p:cNvPr>
            <p:cNvSpPr txBox="1"/>
            <p:nvPr/>
          </p:nvSpPr>
          <p:spPr>
            <a:xfrm>
              <a:off x="4581548" y="3429300"/>
              <a:ext cx="2734984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C977102-0E6A-C80F-32A9-49E256D02BDA}"/>
                </a:ext>
              </a:extLst>
            </p:cNvPr>
            <p:cNvCxnSpPr/>
            <p:nvPr/>
          </p:nvCxnSpPr>
          <p:spPr>
            <a:xfrm>
              <a:off x="4641544" y="3256351"/>
              <a:ext cx="2614992" cy="0"/>
            </a:xfrm>
            <a:prstGeom prst="line">
              <a:avLst/>
            </a:prstGeom>
            <a:ln cap="rnd">
              <a:solidFill>
                <a:schemeClr val="bg1">
                  <a:alpha val="67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44CAB7A-72DB-7E24-12A6-45D5420FBC91}"/>
              </a:ext>
            </a:extLst>
          </p:cNvPr>
          <p:cNvGrpSpPr/>
          <p:nvPr/>
        </p:nvGrpSpPr>
        <p:grpSpPr>
          <a:xfrm>
            <a:off x="8085581" y="3200398"/>
            <a:ext cx="3384000" cy="2449629"/>
            <a:chOff x="8250092" y="2839452"/>
            <a:chExt cx="3384000" cy="244962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0644DEF-91A3-42F6-83A2-B9E848791DA8}"/>
                </a:ext>
              </a:extLst>
            </p:cNvPr>
            <p:cNvSpPr/>
            <p:nvPr/>
          </p:nvSpPr>
          <p:spPr>
            <a:xfrm>
              <a:off x="8250092" y="2839452"/>
              <a:ext cx="3384000" cy="2449629"/>
            </a:xfrm>
            <a:prstGeom prst="round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90500" dir="5400000" sx="97000" sy="97000" algn="t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3567954-6EBF-BA91-E139-B1489FD137F2}"/>
                </a:ext>
              </a:extLst>
            </p:cNvPr>
            <p:cNvGrpSpPr/>
            <p:nvPr/>
          </p:nvGrpSpPr>
          <p:grpSpPr>
            <a:xfrm>
              <a:off x="8523237" y="3172380"/>
              <a:ext cx="2786347" cy="1798921"/>
              <a:chOff x="4530185" y="2663482"/>
              <a:chExt cx="2786347" cy="1798921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F1AC40C1-E28B-0582-3168-72F26E483B43}"/>
                  </a:ext>
                </a:extLst>
              </p:cNvPr>
              <p:cNvGrpSpPr/>
              <p:nvPr/>
            </p:nvGrpSpPr>
            <p:grpSpPr>
              <a:xfrm>
                <a:off x="4530185" y="2663482"/>
                <a:ext cx="1466110" cy="461665"/>
                <a:chOff x="4675610" y="2403544"/>
                <a:chExt cx="1466110" cy="461665"/>
              </a:xfrm>
            </p:grpSpPr>
            <p:sp>
              <p:nvSpPr>
                <p:cNvPr id="47" name="文本框 29">
                  <a:extLst>
                    <a:ext uri="{FF2B5EF4-FFF2-40B4-BE49-F238E27FC236}">
                      <a16:creationId xmlns:a16="http://schemas.microsoft.com/office/drawing/2014/main" id="{0D17EC00-7464-7D93-DEB9-6AC99F7418BB}"/>
                    </a:ext>
                  </a:extLst>
                </p:cNvPr>
                <p:cNvSpPr txBox="1"/>
                <p:nvPr/>
              </p:nvSpPr>
              <p:spPr>
                <a:xfrm>
                  <a:off x="4675610" y="2403544"/>
                  <a:ext cx="146610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SzPct val="65000"/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AD77DA0C-1B29-7CAE-43DF-FBBEC1AD53EA}"/>
                    </a:ext>
                  </a:extLst>
                </p:cNvPr>
                <p:cNvCxnSpPr/>
                <p:nvPr/>
              </p:nvCxnSpPr>
              <p:spPr>
                <a:xfrm>
                  <a:off x="6141720" y="2526376"/>
                  <a:ext cx="0" cy="2160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文本框 27">
                <a:extLst>
                  <a:ext uri="{FF2B5EF4-FFF2-40B4-BE49-F238E27FC236}">
                    <a16:creationId xmlns:a16="http://schemas.microsoft.com/office/drawing/2014/main" id="{2BE7221D-8A23-D76C-80F2-43768130E3F2}"/>
                  </a:ext>
                </a:extLst>
              </p:cNvPr>
              <p:cNvSpPr txBox="1"/>
              <p:nvPr/>
            </p:nvSpPr>
            <p:spPr>
              <a:xfrm>
                <a:off x="4581548" y="3429300"/>
                <a:ext cx="2734984" cy="1033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您的内容打在这里，或者通过复制您的文本后，在此框中选择粘贴，并选择只保留文字。</a:t>
                </a: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D2DFB2D-D413-510D-D36C-E3C4430AE6BA}"/>
                  </a:ext>
                </a:extLst>
              </p:cNvPr>
              <p:cNvCxnSpPr/>
              <p:nvPr/>
            </p:nvCxnSpPr>
            <p:spPr>
              <a:xfrm>
                <a:off x="4641544" y="3256351"/>
                <a:ext cx="2614992" cy="0"/>
              </a:xfrm>
              <a:prstGeom prst="line">
                <a:avLst/>
              </a:prstGeom>
              <a:ln cap="rnd">
                <a:solidFill>
                  <a:schemeClr val="tx1">
                    <a:lumMod val="50000"/>
                    <a:lumOff val="50000"/>
                    <a:alpha val="67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DE7A08-E251-6475-6385-CA2BE433D07F}"/>
              </a:ext>
            </a:extLst>
          </p:cNvPr>
          <p:cNvGrpSpPr/>
          <p:nvPr/>
        </p:nvGrpSpPr>
        <p:grpSpPr>
          <a:xfrm>
            <a:off x="771291" y="3200398"/>
            <a:ext cx="3384000" cy="2449629"/>
            <a:chOff x="582716" y="2839452"/>
            <a:chExt cx="3384000" cy="244962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076DC14-496F-7FEE-469D-C640F5E29DE9}"/>
                </a:ext>
              </a:extLst>
            </p:cNvPr>
            <p:cNvSpPr/>
            <p:nvPr/>
          </p:nvSpPr>
          <p:spPr>
            <a:xfrm>
              <a:off x="582716" y="2839452"/>
              <a:ext cx="3384000" cy="2449629"/>
            </a:xfrm>
            <a:prstGeom prst="round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90500" dist="190500" dir="5400000" sx="97000" sy="97000" algn="t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B7CAFDE-351A-3B25-C091-4D4302CC8D32}"/>
                </a:ext>
              </a:extLst>
            </p:cNvPr>
            <p:cNvGrpSpPr/>
            <p:nvPr/>
          </p:nvGrpSpPr>
          <p:grpSpPr>
            <a:xfrm>
              <a:off x="855861" y="3172380"/>
              <a:ext cx="2786347" cy="1798921"/>
              <a:chOff x="4530185" y="2663482"/>
              <a:chExt cx="2786347" cy="1798921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FA9497D-2268-EEAA-04DD-F361E2A2ACB5}"/>
                  </a:ext>
                </a:extLst>
              </p:cNvPr>
              <p:cNvGrpSpPr/>
              <p:nvPr/>
            </p:nvGrpSpPr>
            <p:grpSpPr>
              <a:xfrm>
                <a:off x="4530185" y="2663482"/>
                <a:ext cx="1466110" cy="461665"/>
                <a:chOff x="4675610" y="2403544"/>
                <a:chExt cx="1466110" cy="461665"/>
              </a:xfrm>
            </p:grpSpPr>
            <p:sp>
              <p:nvSpPr>
                <p:cNvPr id="9" name="文本框 29">
                  <a:extLst>
                    <a:ext uri="{FF2B5EF4-FFF2-40B4-BE49-F238E27FC236}">
                      <a16:creationId xmlns:a16="http://schemas.microsoft.com/office/drawing/2014/main" id="{23504527-89B7-CCDF-09E5-D0297B9D0461}"/>
                    </a:ext>
                  </a:extLst>
                </p:cNvPr>
                <p:cNvSpPr txBox="1"/>
                <p:nvPr/>
              </p:nvSpPr>
              <p:spPr>
                <a:xfrm>
                  <a:off x="4675610" y="2403544"/>
                  <a:ext cx="146610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buSzPct val="65000"/>
                  </a:pPr>
                  <a:r>
                    <a:rPr lang="zh-CN" altLang="en-US" sz="2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id="{7264B895-11F1-DF8E-3B83-DAE07759D584}"/>
                    </a:ext>
                  </a:extLst>
                </p:cNvPr>
                <p:cNvCxnSpPr/>
                <p:nvPr/>
              </p:nvCxnSpPr>
              <p:spPr>
                <a:xfrm>
                  <a:off x="6141720" y="2526376"/>
                  <a:ext cx="0" cy="2160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文本框 27">
                <a:extLst>
                  <a:ext uri="{FF2B5EF4-FFF2-40B4-BE49-F238E27FC236}">
                    <a16:creationId xmlns:a16="http://schemas.microsoft.com/office/drawing/2014/main" id="{D9806936-E028-8D2F-F8B7-4BCA407F14A3}"/>
                  </a:ext>
                </a:extLst>
              </p:cNvPr>
              <p:cNvSpPr txBox="1"/>
              <p:nvPr/>
            </p:nvSpPr>
            <p:spPr>
              <a:xfrm>
                <a:off x="4581548" y="3429300"/>
                <a:ext cx="2734984" cy="1033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您的内容打在这里，或者通过复制您的文本后，在此框中选择粘贴，并选择只保留文字。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A85E10B3-EBC2-3C28-7E64-EEDCE3F93BFA}"/>
                  </a:ext>
                </a:extLst>
              </p:cNvPr>
              <p:cNvCxnSpPr/>
              <p:nvPr/>
            </p:nvCxnSpPr>
            <p:spPr>
              <a:xfrm>
                <a:off x="4641544" y="3256351"/>
                <a:ext cx="2614992" cy="0"/>
              </a:xfrm>
              <a:prstGeom prst="line">
                <a:avLst/>
              </a:prstGeom>
              <a:ln cap="rnd">
                <a:solidFill>
                  <a:schemeClr val="tx1">
                    <a:lumMod val="50000"/>
                    <a:lumOff val="50000"/>
                    <a:alpha val="67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0CBBF69-8EC9-890F-FB55-2ECD60E465B7}"/>
              </a:ext>
            </a:extLst>
          </p:cNvPr>
          <p:cNvSpPr txBox="1"/>
          <p:nvPr/>
        </p:nvSpPr>
        <p:spPr>
          <a:xfrm>
            <a:off x="771291" y="1546161"/>
            <a:ext cx="61060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5" name="文本框 31">
            <a:extLst>
              <a:ext uri="{FF2B5EF4-FFF2-40B4-BE49-F238E27FC236}">
                <a16:creationId xmlns:a16="http://schemas.microsoft.com/office/drawing/2014/main" id="{DA1E3FC0-472A-DDE4-3F29-8DE06F9BD81D}"/>
              </a:ext>
            </a:extLst>
          </p:cNvPr>
          <p:cNvSpPr txBox="1"/>
          <p:nvPr/>
        </p:nvSpPr>
        <p:spPr>
          <a:xfrm>
            <a:off x="771291" y="2051137"/>
            <a:ext cx="1057448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747437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911782A-D19B-426A-514D-F64D0A107F1B}"/>
              </a:ext>
            </a:extLst>
          </p:cNvPr>
          <p:cNvSpPr/>
          <p:nvPr/>
        </p:nvSpPr>
        <p:spPr>
          <a:xfrm>
            <a:off x="1513070" y="2474189"/>
            <a:ext cx="2216720" cy="2216720"/>
          </a:xfrm>
          <a:prstGeom prst="ellipse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  <a:effectLst>
            <a:outerShdw blurRad="190500" dist="177800" dir="5400000" sx="97000" sy="97000" algn="t" rotWithShape="0">
              <a:srgbClr val="1537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j-ea"/>
                <a:ea typeface="+mj-ea"/>
              </a:rPr>
              <a:t>请输入</a:t>
            </a:r>
            <a:endParaRPr lang="en-US" altLang="zh-CN" sz="2400" dirty="0"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+mj-ea"/>
                <a:ea typeface="+mj-ea"/>
              </a:rPr>
              <a:t>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BC30520-D45A-89C9-CAC6-7D425C1C4009}"/>
              </a:ext>
            </a:extLst>
          </p:cNvPr>
          <p:cNvGrpSpPr/>
          <p:nvPr/>
        </p:nvGrpSpPr>
        <p:grpSpPr>
          <a:xfrm>
            <a:off x="-479449" y="1125538"/>
            <a:ext cx="5158445" cy="4899255"/>
            <a:chOff x="-226786" y="1125538"/>
            <a:chExt cx="5158445" cy="489925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BEEF7C7-0C71-A829-F6D0-4CA79CF608A5}"/>
                </a:ext>
              </a:extLst>
            </p:cNvPr>
            <p:cNvGrpSpPr/>
            <p:nvPr/>
          </p:nvGrpSpPr>
          <p:grpSpPr>
            <a:xfrm flipH="1">
              <a:off x="-226786" y="1125538"/>
              <a:ext cx="5158445" cy="4899255"/>
              <a:chOff x="4254092" y="629840"/>
              <a:chExt cx="5599510" cy="5598320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999818C8-3F75-9F86-A413-11DC7DD3D951}"/>
                  </a:ext>
                </a:extLst>
              </p:cNvPr>
              <p:cNvSpPr/>
              <p:nvPr/>
            </p:nvSpPr>
            <p:spPr>
              <a:xfrm>
                <a:off x="4254092" y="629840"/>
                <a:ext cx="5599510" cy="5598320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>
                  <a:gsLst>
                    <a:gs pos="0">
                      <a:schemeClr val="bg2">
                        <a:lumMod val="90000"/>
                        <a:alpha val="67000"/>
                      </a:schemeClr>
                    </a:gs>
                    <a:gs pos="45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A6F92BED-DBCE-5A76-D9F8-3763BDC8E0EE}"/>
                  </a:ext>
                </a:extLst>
              </p:cNvPr>
              <p:cNvSpPr/>
              <p:nvPr/>
            </p:nvSpPr>
            <p:spPr>
              <a:xfrm>
                <a:off x="4380938" y="760413"/>
                <a:ext cx="5338308" cy="5337174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>
                  <a:gsLst>
                    <a:gs pos="0">
                      <a:schemeClr val="bg2">
                        <a:lumMod val="90000"/>
                        <a:alpha val="67000"/>
                      </a:schemeClr>
                    </a:gs>
                    <a:gs pos="45000">
                      <a:schemeClr val="tx1">
                        <a:lumMod val="50000"/>
                        <a:lumOff val="50000"/>
                        <a:alpha val="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ECBF608-FA27-B3B2-4F7A-8DC33F0D0CA0}"/>
                </a:ext>
              </a:extLst>
            </p:cNvPr>
            <p:cNvSpPr/>
            <p:nvPr/>
          </p:nvSpPr>
          <p:spPr>
            <a:xfrm flipH="1">
              <a:off x="3737652" y="1489796"/>
              <a:ext cx="244801" cy="244801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190500" dist="177800" dir="5400000" sx="97000" sy="97000" algn="t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2400" dirty="0">
                <a:gradFill>
                  <a:gsLst>
                    <a:gs pos="0">
                      <a:srgbClr val="1537D6"/>
                    </a:gs>
                    <a:gs pos="100000">
                      <a:srgbClr val="3C8EEB"/>
                    </a:gs>
                  </a:gsLst>
                  <a:lin ang="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5B031C9-560C-65A2-960A-AD755AD2A4C6}"/>
                </a:ext>
              </a:extLst>
            </p:cNvPr>
            <p:cNvSpPr/>
            <p:nvPr/>
          </p:nvSpPr>
          <p:spPr>
            <a:xfrm flipH="1">
              <a:off x="3737651" y="5368204"/>
              <a:ext cx="244801" cy="244801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190500" dist="177800" dir="5400000" sx="97000" sy="97000" algn="t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0AADA4F-855F-C21A-E7AE-35B64F7DA47F}"/>
                </a:ext>
              </a:extLst>
            </p:cNvPr>
            <p:cNvSpPr/>
            <p:nvPr/>
          </p:nvSpPr>
          <p:spPr>
            <a:xfrm flipH="1">
              <a:off x="4649121" y="4205095"/>
              <a:ext cx="244801" cy="244801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190500" dist="177800" dir="5400000" sx="97000" sy="97000" algn="t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AA364F8-FED0-CE71-7819-41AB23A9994D}"/>
                </a:ext>
              </a:extLst>
            </p:cNvPr>
            <p:cNvSpPr/>
            <p:nvPr/>
          </p:nvSpPr>
          <p:spPr>
            <a:xfrm flipH="1">
              <a:off x="4622885" y="2630200"/>
              <a:ext cx="244801" cy="244801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190500" dist="177800" dir="5400000" sx="97000" sy="97000" algn="t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6D1ECFD-6E43-7EDE-639D-7DBA4C10813F}"/>
              </a:ext>
            </a:extLst>
          </p:cNvPr>
          <p:cNvGrpSpPr/>
          <p:nvPr/>
        </p:nvGrpSpPr>
        <p:grpSpPr>
          <a:xfrm>
            <a:off x="3941031" y="1347483"/>
            <a:ext cx="7452874" cy="608808"/>
            <a:chOff x="6334521" y="1735887"/>
            <a:chExt cx="7452874" cy="608808"/>
          </a:xfrm>
        </p:grpSpPr>
        <p:sp>
          <p:nvSpPr>
            <p:cNvPr id="48" name="文本框 24">
              <a:extLst>
                <a:ext uri="{FF2B5EF4-FFF2-40B4-BE49-F238E27FC236}">
                  <a16:creationId xmlns:a16="http://schemas.microsoft.com/office/drawing/2014/main" id="{222AB4B4-C57C-5333-4952-ADB3C7190319}"/>
                </a:ext>
              </a:extLst>
            </p:cNvPr>
            <p:cNvSpPr txBox="1"/>
            <p:nvPr/>
          </p:nvSpPr>
          <p:spPr>
            <a:xfrm>
              <a:off x="7265151" y="1747865"/>
              <a:ext cx="6522244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您的内容打在这里，或者通过复制您的文本后，在此框中选择粘贴，并选择只保留文字。您的内容打在这里，或者通过复制您的文本后，在此框中选择粘贴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獅尾尖刺黑體SC-Regular" panose="020B0500000000000000" charset="-120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獅尾尖刺黑體SC-Regular" panose="020B0500000000000000" charset="-120"/>
              </a:endParaRPr>
            </a:p>
          </p:txBody>
        </p:sp>
        <p:sp>
          <p:nvSpPr>
            <p:cNvPr id="50" name="文本框 25">
              <a:extLst>
                <a:ext uri="{FF2B5EF4-FFF2-40B4-BE49-F238E27FC236}">
                  <a16:creationId xmlns:a16="http://schemas.microsoft.com/office/drawing/2014/main" id="{3381FBCD-6330-268C-6D59-D2FDB47FE0B9}"/>
                </a:ext>
              </a:extLst>
            </p:cNvPr>
            <p:cNvSpPr txBox="1"/>
            <p:nvPr/>
          </p:nvSpPr>
          <p:spPr>
            <a:xfrm>
              <a:off x="6334521" y="1735887"/>
              <a:ext cx="930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3C8EEB"/>
                      </a:gs>
                      <a:gs pos="82000">
                        <a:srgbClr val="1537D6"/>
                      </a:gs>
                    </a:gsLst>
                    <a:lin ang="2700000" scaled="0"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0"/>
                  </a:gradFill>
                  <a:latin typeface="+mj-lt"/>
                </a:rPr>
                <a:t>01.</a:t>
              </a:r>
              <a:endParaRPr lang="zh-CN" altLang="en-US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+mj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1644A4A-9F99-A5DE-4852-3539B8AA5FD4}"/>
              </a:ext>
            </a:extLst>
          </p:cNvPr>
          <p:cNvGrpSpPr/>
          <p:nvPr/>
        </p:nvGrpSpPr>
        <p:grpSpPr>
          <a:xfrm>
            <a:off x="4641259" y="2474189"/>
            <a:ext cx="6752646" cy="608808"/>
            <a:chOff x="6334521" y="1735887"/>
            <a:chExt cx="6752646" cy="608808"/>
          </a:xfrm>
        </p:grpSpPr>
        <p:sp>
          <p:nvSpPr>
            <p:cNvPr id="55" name="文本框 24">
              <a:extLst>
                <a:ext uri="{FF2B5EF4-FFF2-40B4-BE49-F238E27FC236}">
                  <a16:creationId xmlns:a16="http://schemas.microsoft.com/office/drawing/2014/main" id="{4DE7DBB1-1DD9-E6C3-5B6F-D579F96BFEDE}"/>
                </a:ext>
              </a:extLst>
            </p:cNvPr>
            <p:cNvSpPr txBox="1"/>
            <p:nvPr/>
          </p:nvSpPr>
          <p:spPr>
            <a:xfrm>
              <a:off x="7265151" y="1747865"/>
              <a:ext cx="5822016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您的内容打在这里，或者通过复制您的文本后，在此框中选择粘贴，并选择只保留文字。您的内容打在这里，或者通过复制您的文本后。</a:t>
              </a:r>
            </a:p>
          </p:txBody>
        </p:sp>
        <p:sp>
          <p:nvSpPr>
            <p:cNvPr id="56" name="文本框 25">
              <a:extLst>
                <a:ext uri="{FF2B5EF4-FFF2-40B4-BE49-F238E27FC236}">
                  <a16:creationId xmlns:a16="http://schemas.microsoft.com/office/drawing/2014/main" id="{FB958C4B-A306-20B1-33CA-D2080EEB5122}"/>
                </a:ext>
              </a:extLst>
            </p:cNvPr>
            <p:cNvSpPr txBox="1"/>
            <p:nvPr/>
          </p:nvSpPr>
          <p:spPr>
            <a:xfrm>
              <a:off x="6334521" y="1735887"/>
              <a:ext cx="930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3C8EEB"/>
                      </a:gs>
                      <a:gs pos="82000">
                        <a:srgbClr val="1537D6"/>
                      </a:gs>
                    </a:gsLst>
                    <a:lin ang="2700000" scaled="0"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0"/>
                  </a:gradFill>
                  <a:latin typeface="+mj-lt"/>
                </a:rPr>
                <a:t>02.</a:t>
              </a:r>
              <a:endParaRPr lang="zh-CN" altLang="en-US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+mj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BA0CF18-FC91-3EDB-6647-D2FD4404B1BE}"/>
              </a:ext>
            </a:extLst>
          </p:cNvPr>
          <p:cNvGrpSpPr/>
          <p:nvPr/>
        </p:nvGrpSpPr>
        <p:grpSpPr>
          <a:xfrm>
            <a:off x="4678996" y="4053668"/>
            <a:ext cx="6752646" cy="608808"/>
            <a:chOff x="6334521" y="1735887"/>
            <a:chExt cx="6752646" cy="608808"/>
          </a:xfrm>
        </p:grpSpPr>
        <p:sp>
          <p:nvSpPr>
            <p:cNvPr id="58" name="文本框 24">
              <a:extLst>
                <a:ext uri="{FF2B5EF4-FFF2-40B4-BE49-F238E27FC236}">
                  <a16:creationId xmlns:a16="http://schemas.microsoft.com/office/drawing/2014/main" id="{44AE88B1-3C44-0752-6253-4EEFEFD5622F}"/>
                </a:ext>
              </a:extLst>
            </p:cNvPr>
            <p:cNvSpPr txBox="1"/>
            <p:nvPr/>
          </p:nvSpPr>
          <p:spPr>
            <a:xfrm>
              <a:off x="7265151" y="1747865"/>
              <a:ext cx="5822016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您的内容打在这里，或者通过复制您的文本后，在此框中选择粘贴，并选择只保留文字。您的内容打在这里，或者通过复制您的文本后。</a:t>
              </a:r>
            </a:p>
          </p:txBody>
        </p:sp>
        <p:sp>
          <p:nvSpPr>
            <p:cNvPr id="59" name="文本框 25">
              <a:extLst>
                <a:ext uri="{FF2B5EF4-FFF2-40B4-BE49-F238E27FC236}">
                  <a16:creationId xmlns:a16="http://schemas.microsoft.com/office/drawing/2014/main" id="{656EC3C2-FE10-54D0-B904-C78C81E9A490}"/>
                </a:ext>
              </a:extLst>
            </p:cNvPr>
            <p:cNvSpPr txBox="1"/>
            <p:nvPr/>
          </p:nvSpPr>
          <p:spPr>
            <a:xfrm>
              <a:off x="6334521" y="1735887"/>
              <a:ext cx="930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3C8EEB"/>
                      </a:gs>
                      <a:gs pos="82000">
                        <a:srgbClr val="1537D6"/>
                      </a:gs>
                    </a:gsLst>
                    <a:lin ang="2700000" scaled="0"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0"/>
                  </a:gradFill>
                  <a:latin typeface="+mj-lt"/>
                </a:rPr>
                <a:t>03.</a:t>
              </a:r>
              <a:endParaRPr lang="zh-CN" altLang="en-US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+mj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FF227A0-CDD3-1DB7-A2F9-5C2FD60BAA55}"/>
              </a:ext>
            </a:extLst>
          </p:cNvPr>
          <p:cNvGrpSpPr/>
          <p:nvPr/>
        </p:nvGrpSpPr>
        <p:grpSpPr>
          <a:xfrm>
            <a:off x="3941031" y="5194135"/>
            <a:ext cx="7452874" cy="608808"/>
            <a:chOff x="6334521" y="1735887"/>
            <a:chExt cx="7452874" cy="608808"/>
          </a:xfrm>
        </p:grpSpPr>
        <p:sp>
          <p:nvSpPr>
            <p:cNvPr id="61" name="文本框 24">
              <a:extLst>
                <a:ext uri="{FF2B5EF4-FFF2-40B4-BE49-F238E27FC236}">
                  <a16:creationId xmlns:a16="http://schemas.microsoft.com/office/drawing/2014/main" id="{6495F505-7685-987B-C367-34FA11677FEB}"/>
                </a:ext>
              </a:extLst>
            </p:cNvPr>
            <p:cNvSpPr txBox="1"/>
            <p:nvPr/>
          </p:nvSpPr>
          <p:spPr>
            <a:xfrm>
              <a:off x="7265151" y="1747865"/>
              <a:ext cx="6522244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您的内容打在这里，或者通过复制您的文本后，在此框中选择粘贴，并选择只保留文字。您的内容打在这里，或者通过复制您的文本后，在此框中选择粘贴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獅尾尖刺黑體SC-Regular" panose="020B0500000000000000" charset="-120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獅尾尖刺黑體SC-Regular" panose="020B0500000000000000" charset="-120"/>
              </a:endParaRPr>
            </a:p>
          </p:txBody>
        </p:sp>
        <p:sp>
          <p:nvSpPr>
            <p:cNvPr id="62" name="文本框 25">
              <a:extLst>
                <a:ext uri="{FF2B5EF4-FFF2-40B4-BE49-F238E27FC236}">
                  <a16:creationId xmlns:a16="http://schemas.microsoft.com/office/drawing/2014/main" id="{D4886E1E-A104-AF2B-E793-07EB6570401D}"/>
                </a:ext>
              </a:extLst>
            </p:cNvPr>
            <p:cNvSpPr txBox="1"/>
            <p:nvPr/>
          </p:nvSpPr>
          <p:spPr>
            <a:xfrm>
              <a:off x="6334521" y="1735887"/>
              <a:ext cx="930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rgbClr val="3C8EEB"/>
                      </a:gs>
                      <a:gs pos="82000">
                        <a:srgbClr val="1537D6"/>
                      </a:gs>
                    </a:gsLst>
                    <a:lin ang="2700000" scaled="0"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ctr"/>
              <a:r>
                <a:rPr lang="en-US" altLang="zh-CN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0"/>
                  </a:gradFill>
                  <a:latin typeface="+mj-lt"/>
                </a:rPr>
                <a:t>04.</a:t>
              </a:r>
              <a:endParaRPr lang="zh-CN" altLang="en-US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5487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恳请老师批评指正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汇报人：古月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指导老师：古月设计</a:t>
            </a:r>
            <a:endParaRPr 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737E7F1-6980-E42E-2DA5-80A826D08538}"/>
              </a:ext>
            </a:extLst>
          </p:cNvPr>
          <p:cNvSpPr/>
          <p:nvPr/>
        </p:nvSpPr>
        <p:spPr>
          <a:xfrm>
            <a:off x="6962273" y="-39472"/>
            <a:ext cx="5229727" cy="6897472"/>
          </a:xfrm>
          <a:custGeom>
            <a:avLst/>
            <a:gdLst>
              <a:gd name="connsiteX0" fmla="*/ 2289449 w 5783179"/>
              <a:gd name="connsiteY0" fmla="*/ 0 h 6897472"/>
              <a:gd name="connsiteX1" fmla="*/ 5783179 w 5783179"/>
              <a:gd name="connsiteY1" fmla="*/ 0 h 6897472"/>
              <a:gd name="connsiteX2" fmla="*/ 5783179 w 5783179"/>
              <a:gd name="connsiteY2" fmla="*/ 6897472 h 6897472"/>
              <a:gd name="connsiteX3" fmla="*/ 2206350 w 5783179"/>
              <a:gd name="connsiteY3" fmla="*/ 6897472 h 6897472"/>
              <a:gd name="connsiteX4" fmla="*/ 2198012 w 5783179"/>
              <a:gd name="connsiteY4" fmla="*/ 6893512 h 6897472"/>
              <a:gd name="connsiteX5" fmla="*/ 0 w 5783179"/>
              <a:gd name="connsiteY5" fmla="*/ 3468472 h 6897472"/>
              <a:gd name="connsiteX6" fmla="*/ 2198012 w 5783179"/>
              <a:gd name="connsiteY6" fmla="*/ 43432 h 6897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3179" h="6897472">
                <a:moveTo>
                  <a:pt x="2289449" y="0"/>
                </a:moveTo>
                <a:lnTo>
                  <a:pt x="5783179" y="0"/>
                </a:lnTo>
                <a:lnTo>
                  <a:pt x="5783179" y="6897472"/>
                </a:lnTo>
                <a:lnTo>
                  <a:pt x="2206350" y="6897472"/>
                </a:lnTo>
                <a:lnTo>
                  <a:pt x="2198012" y="6893512"/>
                </a:lnTo>
                <a:cubicBezTo>
                  <a:pt x="888778" y="6233907"/>
                  <a:pt x="0" y="4947450"/>
                  <a:pt x="0" y="3468472"/>
                </a:cubicBezTo>
                <a:cubicBezTo>
                  <a:pt x="0" y="1989495"/>
                  <a:pt x="888778" y="703037"/>
                  <a:pt x="2198012" y="43432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8847" r="-260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4380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古 月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2741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GU 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创业竞赛型选手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不断修炼的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追光的人，终会光芒万丈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huhuik1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古月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  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en-US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EAF6BEF-594F-7C71-D7C8-897AFC0364C9}"/>
              </a:ext>
            </a:extLst>
          </p:cNvPr>
          <p:cNvGrpSpPr/>
          <p:nvPr/>
        </p:nvGrpSpPr>
        <p:grpSpPr>
          <a:xfrm>
            <a:off x="5759114" y="1506841"/>
            <a:ext cx="4766310" cy="3664017"/>
            <a:chOff x="5903493" y="1633589"/>
            <a:chExt cx="4766310" cy="366401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02A75F36-E5F4-38A9-51A5-2C282D212288}"/>
                </a:ext>
              </a:extLst>
            </p:cNvPr>
            <p:cNvGrpSpPr/>
            <p:nvPr/>
          </p:nvGrpSpPr>
          <p:grpSpPr>
            <a:xfrm>
              <a:off x="5903493" y="1633589"/>
              <a:ext cx="4766310" cy="583565"/>
              <a:chOff x="8836" y="1910"/>
              <a:chExt cx="7506" cy="91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5308CD6-14E8-230B-68F3-C17EB9F91932}"/>
                  </a:ext>
                </a:extLst>
              </p:cNvPr>
              <p:cNvSpPr txBox="1"/>
              <p:nvPr/>
            </p:nvSpPr>
            <p:spPr>
              <a:xfrm>
                <a:off x="8836" y="1910"/>
                <a:ext cx="1193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Times New Roman" panose="02020603050405020304" charset="0"/>
                  </a:rPr>
                  <a:t>01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8937815F-D333-E9C6-C07B-EFAD494C9CEC}"/>
                  </a:ext>
                </a:extLst>
              </p:cNvPr>
              <p:cNvCxnSpPr/>
              <p:nvPr/>
            </p:nvCxnSpPr>
            <p:spPr>
              <a:xfrm rot="5400000" flipV="1">
                <a:off x="9746" y="2369"/>
                <a:ext cx="567" cy="0"/>
              </a:xfrm>
              <a:prstGeom prst="line">
                <a:avLst/>
              </a:prstGeom>
              <a:ln>
                <a:solidFill>
                  <a:srgbClr val="20386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CA04126-CEC1-AA50-42A3-BC315F88334E}"/>
                  </a:ext>
                </a:extLst>
              </p:cNvPr>
              <p:cNvSpPr txBox="1"/>
              <p:nvPr/>
            </p:nvSpPr>
            <p:spPr>
              <a:xfrm>
                <a:off x="10356" y="1958"/>
                <a:ext cx="5986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Times New Roman" panose="02020603050405020304" charset="0"/>
                  </a:rPr>
                  <a:t>选题的背景和意义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55BF057-C5C5-46BD-A9B6-39F742A59830}"/>
                </a:ext>
              </a:extLst>
            </p:cNvPr>
            <p:cNvGrpSpPr/>
            <p:nvPr/>
          </p:nvGrpSpPr>
          <p:grpSpPr>
            <a:xfrm>
              <a:off x="5903493" y="2652262"/>
              <a:ext cx="4766310" cy="583565"/>
              <a:chOff x="8836" y="1910"/>
              <a:chExt cx="7506" cy="91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9D98889-8A7E-7E94-EEC8-79747DE02211}"/>
                  </a:ext>
                </a:extLst>
              </p:cNvPr>
              <p:cNvSpPr txBox="1"/>
              <p:nvPr/>
            </p:nvSpPr>
            <p:spPr>
              <a:xfrm>
                <a:off x="8836" y="1910"/>
                <a:ext cx="1193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Times New Roman" panose="02020603050405020304" charset="0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02</a:t>
                </a: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620C0BED-5E28-3197-2DC4-70BC9A6AE010}"/>
                  </a:ext>
                </a:extLst>
              </p:cNvPr>
              <p:cNvCxnSpPr/>
              <p:nvPr/>
            </p:nvCxnSpPr>
            <p:spPr>
              <a:xfrm rot="5400000" flipV="1">
                <a:off x="9746" y="2369"/>
                <a:ext cx="567" cy="0"/>
              </a:xfrm>
              <a:prstGeom prst="line">
                <a:avLst/>
              </a:prstGeom>
              <a:ln>
                <a:solidFill>
                  <a:srgbClr val="20386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E78687B-FE3D-EB28-323A-D8B34358D853}"/>
                  </a:ext>
                </a:extLst>
              </p:cNvPr>
              <p:cNvSpPr txBox="1"/>
              <p:nvPr/>
            </p:nvSpPr>
            <p:spPr>
              <a:xfrm>
                <a:off x="10356" y="1958"/>
                <a:ext cx="5986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Times New Roman" panose="02020603050405020304" charset="0"/>
                  </a:rPr>
                  <a:t>研究的方法和过程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653B914-0A96-B59F-21FE-B56F107D9517}"/>
                </a:ext>
              </a:extLst>
            </p:cNvPr>
            <p:cNvGrpSpPr/>
            <p:nvPr/>
          </p:nvGrpSpPr>
          <p:grpSpPr>
            <a:xfrm>
              <a:off x="5903493" y="3754521"/>
              <a:ext cx="4766310" cy="583565"/>
              <a:chOff x="8836" y="1910"/>
              <a:chExt cx="7506" cy="919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922C259-DC12-C6C4-8C10-A2AC3C897D37}"/>
                  </a:ext>
                </a:extLst>
              </p:cNvPr>
              <p:cNvSpPr txBox="1"/>
              <p:nvPr/>
            </p:nvSpPr>
            <p:spPr>
              <a:xfrm>
                <a:off x="8836" y="1910"/>
                <a:ext cx="1193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Times New Roman" panose="02020603050405020304" charset="0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03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62A773C2-6941-A461-6027-C7F88D216849}"/>
                  </a:ext>
                </a:extLst>
              </p:cNvPr>
              <p:cNvCxnSpPr/>
              <p:nvPr/>
            </p:nvCxnSpPr>
            <p:spPr>
              <a:xfrm rot="5400000" flipV="1">
                <a:off x="9746" y="2369"/>
                <a:ext cx="567" cy="0"/>
              </a:xfrm>
              <a:prstGeom prst="line">
                <a:avLst/>
              </a:prstGeom>
              <a:ln>
                <a:solidFill>
                  <a:srgbClr val="20386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4595C1A-EE73-A3E9-DB61-E3400D4A0349}"/>
                  </a:ext>
                </a:extLst>
              </p:cNvPr>
              <p:cNvSpPr txBox="1"/>
              <p:nvPr/>
            </p:nvSpPr>
            <p:spPr>
              <a:xfrm>
                <a:off x="10356" y="1958"/>
                <a:ext cx="5986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Times New Roman" panose="02020603050405020304" charset="0"/>
                  </a:rPr>
                  <a:t>研究数据成果展示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393E31E-4DE6-DF4D-9B98-2B98AA8B4645}"/>
                </a:ext>
              </a:extLst>
            </p:cNvPr>
            <p:cNvGrpSpPr/>
            <p:nvPr/>
          </p:nvGrpSpPr>
          <p:grpSpPr>
            <a:xfrm>
              <a:off x="5903493" y="4714041"/>
              <a:ext cx="4766310" cy="583565"/>
              <a:chOff x="8836" y="1910"/>
              <a:chExt cx="7506" cy="91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C21D9FE7-B6F8-FC29-4DA7-8C7B28F57253}"/>
                  </a:ext>
                </a:extLst>
              </p:cNvPr>
              <p:cNvSpPr txBox="1"/>
              <p:nvPr/>
            </p:nvSpPr>
            <p:spPr>
              <a:xfrm>
                <a:off x="8836" y="1910"/>
                <a:ext cx="1193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en-US"/>
                </a:defPPr>
                <a:lvl1pPr>
                  <a:defRPr sz="32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Times New Roman" panose="02020603050405020304" charset="0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04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0D8A209C-758A-EBFF-CA4A-05143655E909}"/>
                  </a:ext>
                </a:extLst>
              </p:cNvPr>
              <p:cNvCxnSpPr/>
              <p:nvPr/>
            </p:nvCxnSpPr>
            <p:spPr>
              <a:xfrm rot="5400000" flipV="1">
                <a:off x="9746" y="2369"/>
                <a:ext cx="567" cy="0"/>
              </a:xfrm>
              <a:prstGeom prst="line">
                <a:avLst/>
              </a:prstGeom>
              <a:ln>
                <a:solidFill>
                  <a:srgbClr val="20386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C29D527-8B83-8C4C-4703-BF8A65584025}"/>
                  </a:ext>
                </a:extLst>
              </p:cNvPr>
              <p:cNvSpPr txBox="1"/>
              <p:nvPr/>
            </p:nvSpPr>
            <p:spPr>
              <a:xfrm>
                <a:off x="10356" y="1958"/>
                <a:ext cx="5986" cy="82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Times New Roman" panose="02020603050405020304" charset="0"/>
                  </a:rPr>
                  <a:t>研究的结论和不足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01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选题的背景和意义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  <a:endParaRPr 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7F336E-4140-0C3E-43C1-7F114556564B}"/>
              </a:ext>
            </a:extLst>
          </p:cNvPr>
          <p:cNvGrpSpPr/>
          <p:nvPr/>
        </p:nvGrpSpPr>
        <p:grpSpPr>
          <a:xfrm>
            <a:off x="918657" y="1528011"/>
            <a:ext cx="2926798" cy="3850430"/>
            <a:chOff x="1272619" y="1710065"/>
            <a:chExt cx="3205112" cy="389888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6A6DB6F-5CAE-D4DA-5866-BFBA94B5A2F8}"/>
                </a:ext>
              </a:extLst>
            </p:cNvPr>
            <p:cNvGrpSpPr/>
            <p:nvPr/>
          </p:nvGrpSpPr>
          <p:grpSpPr>
            <a:xfrm>
              <a:off x="1272619" y="1998482"/>
              <a:ext cx="3205112" cy="3610466"/>
              <a:chOff x="1272619" y="1998482"/>
              <a:chExt cx="3205112" cy="361046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D1475BF7-C4FF-5E25-FBC5-F1F34B68EE18}"/>
                  </a:ext>
                </a:extLst>
              </p:cNvPr>
              <p:cNvSpPr/>
              <p:nvPr/>
            </p:nvSpPr>
            <p:spPr>
              <a:xfrm>
                <a:off x="1272619" y="1998482"/>
                <a:ext cx="3205112" cy="361046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1">
                <a:extLst>
                  <a:ext uri="{FF2B5EF4-FFF2-40B4-BE49-F238E27FC236}">
                    <a16:creationId xmlns:a16="http://schemas.microsoft.com/office/drawing/2014/main" id="{9B51C0E3-FD56-BA73-4830-0780521C4E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2343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0035DFC6-6027-9110-56F5-0334DC083B36}"/>
                </a:ext>
              </a:extLst>
            </p:cNvPr>
            <p:cNvSpPr/>
            <p:nvPr/>
          </p:nvSpPr>
          <p:spPr>
            <a:xfrm>
              <a:off x="1669388" y="1710065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B169EF2-1BD5-A26C-B0FB-5D73455C0043}"/>
              </a:ext>
            </a:extLst>
          </p:cNvPr>
          <p:cNvGrpSpPr/>
          <p:nvPr/>
        </p:nvGrpSpPr>
        <p:grpSpPr>
          <a:xfrm>
            <a:off x="4648642" y="1528011"/>
            <a:ext cx="2926798" cy="3850430"/>
            <a:chOff x="1272619" y="1710065"/>
            <a:chExt cx="3205112" cy="389888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B3F335A-3C8F-CF97-7B43-10017F3B8B0E}"/>
                </a:ext>
              </a:extLst>
            </p:cNvPr>
            <p:cNvGrpSpPr/>
            <p:nvPr/>
          </p:nvGrpSpPr>
          <p:grpSpPr>
            <a:xfrm>
              <a:off x="1272619" y="1998482"/>
              <a:ext cx="3205112" cy="3610466"/>
              <a:chOff x="1272619" y="1998482"/>
              <a:chExt cx="3205112" cy="361046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F3EE0D6F-C077-FC86-9FD3-92414392DE88}"/>
                  </a:ext>
                </a:extLst>
              </p:cNvPr>
              <p:cNvSpPr/>
              <p:nvPr/>
            </p:nvSpPr>
            <p:spPr>
              <a:xfrm>
                <a:off x="1272619" y="1998482"/>
                <a:ext cx="3205112" cy="361046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1">
                <a:extLst>
                  <a:ext uri="{FF2B5EF4-FFF2-40B4-BE49-F238E27FC236}">
                    <a16:creationId xmlns:a16="http://schemas.microsoft.com/office/drawing/2014/main" id="{75017E5D-E790-4144-53FA-0CCE54DE31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2343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ACF84D68-47F1-483E-278F-855550D9FC6D}"/>
                </a:ext>
              </a:extLst>
            </p:cNvPr>
            <p:cNvSpPr/>
            <p:nvPr/>
          </p:nvSpPr>
          <p:spPr>
            <a:xfrm>
              <a:off x="1669388" y="1710065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573E007-16D5-E03B-180E-D60F6ACBD38E}"/>
              </a:ext>
            </a:extLst>
          </p:cNvPr>
          <p:cNvGrpSpPr/>
          <p:nvPr/>
        </p:nvGrpSpPr>
        <p:grpSpPr>
          <a:xfrm>
            <a:off x="8374421" y="1528011"/>
            <a:ext cx="2926798" cy="3850430"/>
            <a:chOff x="1272619" y="1710065"/>
            <a:chExt cx="3205112" cy="389888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7B16D0E-1900-5F2A-3C72-75A5E849AD86}"/>
                </a:ext>
              </a:extLst>
            </p:cNvPr>
            <p:cNvGrpSpPr/>
            <p:nvPr/>
          </p:nvGrpSpPr>
          <p:grpSpPr>
            <a:xfrm>
              <a:off x="1272619" y="1998482"/>
              <a:ext cx="3205112" cy="3610466"/>
              <a:chOff x="1272619" y="1998482"/>
              <a:chExt cx="3205112" cy="361046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38329F22-166B-CA7D-F02B-E45037431AC2}"/>
                  </a:ext>
                </a:extLst>
              </p:cNvPr>
              <p:cNvSpPr/>
              <p:nvPr/>
            </p:nvSpPr>
            <p:spPr>
              <a:xfrm>
                <a:off x="1272619" y="1998482"/>
                <a:ext cx="3205112" cy="361046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1">
                <a:extLst>
                  <a:ext uri="{FF2B5EF4-FFF2-40B4-BE49-F238E27FC236}">
                    <a16:creationId xmlns:a16="http://schemas.microsoft.com/office/drawing/2014/main" id="{FD3AE660-7D86-9C03-EB79-134D8D14BC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39931" y="2586643"/>
                <a:ext cx="2645569" cy="2343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F0042AF-FF11-B3F3-00DE-30849B5AB814}"/>
                </a:ext>
              </a:extLst>
            </p:cNvPr>
            <p:cNvSpPr/>
            <p:nvPr/>
          </p:nvSpPr>
          <p:spPr>
            <a:xfrm>
              <a:off x="1669388" y="1710065"/>
              <a:ext cx="2411574" cy="5881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14C7F59-9C73-B6AB-E453-7F4CE7087F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534470"/>
              </p:ext>
            </p:extLst>
          </p:nvPr>
        </p:nvGraphicFramePr>
        <p:xfrm>
          <a:off x="7267074" y="1660357"/>
          <a:ext cx="4006269" cy="3865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5" name="组合 24">
            <a:extLst>
              <a:ext uri="{FF2B5EF4-FFF2-40B4-BE49-F238E27FC236}">
                <a16:creationId xmlns:a16="http://schemas.microsoft.com/office/drawing/2014/main" id="{FFE92E17-BDA7-7E37-0F75-9479164C3D7A}"/>
              </a:ext>
            </a:extLst>
          </p:cNvPr>
          <p:cNvGrpSpPr/>
          <p:nvPr/>
        </p:nvGrpSpPr>
        <p:grpSpPr>
          <a:xfrm>
            <a:off x="918655" y="1619096"/>
            <a:ext cx="5561905" cy="1800415"/>
            <a:chOff x="918655" y="1619096"/>
            <a:chExt cx="5561905" cy="180041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D84888-81D4-1A11-C91A-6C20FF8D3ED1}"/>
                </a:ext>
              </a:extLst>
            </p:cNvPr>
            <p:cNvGrpSpPr/>
            <p:nvPr/>
          </p:nvGrpSpPr>
          <p:grpSpPr>
            <a:xfrm>
              <a:off x="918655" y="194828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96EAA6D5-113B-B783-CE46-60A7D4E77DF7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1">
                <a:extLst>
                  <a:ext uri="{FF2B5EF4-FFF2-40B4-BE49-F238E27FC236}">
                    <a16:creationId xmlns:a16="http://schemas.microsoft.com/office/drawing/2014/main" id="{65620B06-A890-0042-AC56-11EBCDB9D3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5B4B9CB-76A6-28ED-C140-1ADD9CF3EB05}"/>
                </a:ext>
              </a:extLst>
            </p:cNvPr>
            <p:cNvSpPr/>
            <p:nvPr/>
          </p:nvSpPr>
          <p:spPr>
            <a:xfrm>
              <a:off x="918655" y="1619096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B79A87-C3D1-6942-C59A-ECA263ABCFC9}"/>
              </a:ext>
            </a:extLst>
          </p:cNvPr>
          <p:cNvGrpSpPr/>
          <p:nvPr/>
        </p:nvGrpSpPr>
        <p:grpSpPr>
          <a:xfrm>
            <a:off x="918655" y="3719482"/>
            <a:ext cx="5561905" cy="1761649"/>
            <a:chOff x="918655" y="3719482"/>
            <a:chExt cx="5561905" cy="176164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4AFA6F3-2208-3096-E1AC-8508D5E53AB0}"/>
                </a:ext>
              </a:extLst>
            </p:cNvPr>
            <p:cNvGrpSpPr/>
            <p:nvPr/>
          </p:nvGrpSpPr>
          <p:grpSpPr>
            <a:xfrm>
              <a:off x="918655" y="4009908"/>
              <a:ext cx="5561905" cy="1471223"/>
              <a:chOff x="1272618" y="1998483"/>
              <a:chExt cx="6090796" cy="1489736"/>
            </a:xfrm>
            <a:effectLst>
              <a:outerShdw blurRad="1028700" dist="317500" dir="5400000" sx="90000" sy="90000" algn="ctr" rotWithShape="0">
                <a:prstClr val="black">
                  <a:alpha val="4000"/>
                </a:prstClr>
              </a:outerShdw>
            </a:effectLst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1963EF4E-21F7-E51F-2EE6-094131BC9287}"/>
                  </a:ext>
                </a:extLst>
              </p:cNvPr>
              <p:cNvSpPr/>
              <p:nvPr/>
            </p:nvSpPr>
            <p:spPr>
              <a:xfrm>
                <a:off x="1272618" y="1998483"/>
                <a:ext cx="6090796" cy="1489736"/>
              </a:xfrm>
              <a:prstGeom prst="roundRect">
                <a:avLst>
                  <a:gd name="adj" fmla="val 6079"/>
                </a:avLst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  <a:effectLst>
                <a:outerShdw blurRad="50800" dist="50800" dir="5400000" algn="ctr" rotWithShape="0">
                  <a:schemeClr val="accent1">
                    <a:lumMod val="60000"/>
                    <a:lumOff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1">
                <a:extLst>
                  <a:ext uri="{FF2B5EF4-FFF2-40B4-BE49-F238E27FC236}">
                    <a16:creationId xmlns:a16="http://schemas.microsoft.com/office/drawing/2014/main" id="{07071BEB-48E4-9A94-0294-D600036E41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5376" y="2430976"/>
                <a:ext cx="5385279" cy="772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just" defTabSz="121602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</p:grp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72504CFA-85A7-E0E0-DE5A-3F35072C388D}"/>
                </a:ext>
              </a:extLst>
            </p:cNvPr>
            <p:cNvSpPr/>
            <p:nvPr/>
          </p:nvSpPr>
          <p:spPr>
            <a:xfrm>
              <a:off x="918655" y="3719482"/>
              <a:ext cx="2202166" cy="5808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90500" dist="127000" dir="2700000" sx="95000" sy="95000" algn="tl" rotWithShape="0">
                <a:srgbClr val="1537D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4579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0A36DE1-BFC1-DEE0-5E9C-7332156158C0}"/>
              </a:ext>
            </a:extLst>
          </p:cNvPr>
          <p:cNvGrpSpPr/>
          <p:nvPr/>
        </p:nvGrpSpPr>
        <p:grpSpPr>
          <a:xfrm>
            <a:off x="712183" y="1465883"/>
            <a:ext cx="10760846" cy="1789267"/>
            <a:chOff x="712183" y="1465883"/>
            <a:chExt cx="10760846" cy="1789267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DBD4725E-C987-70F7-8B73-559BB178C9DB}"/>
                </a:ext>
              </a:extLst>
            </p:cNvPr>
            <p:cNvSpPr/>
            <p:nvPr/>
          </p:nvSpPr>
          <p:spPr>
            <a:xfrm>
              <a:off x="718971" y="1465883"/>
              <a:ext cx="10754058" cy="1779733"/>
            </a:xfrm>
            <a:prstGeom prst="roundRect">
              <a:avLst>
                <a:gd name="adj" fmla="val 6079"/>
              </a:avLst>
            </a:prstGeom>
            <a:solidFill>
              <a:schemeClr val="bg1">
                <a:alpha val="77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AF0FC0F-D467-C8EA-FF46-02434EE8B68A}"/>
                </a:ext>
              </a:extLst>
            </p:cNvPr>
            <p:cNvGrpSpPr/>
            <p:nvPr/>
          </p:nvGrpSpPr>
          <p:grpSpPr>
            <a:xfrm>
              <a:off x="712183" y="1475417"/>
              <a:ext cx="10506939" cy="1779733"/>
              <a:chOff x="712183" y="1272274"/>
              <a:chExt cx="10506939" cy="1779733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CF8076A9-2125-3A93-2920-DD6572CB5A43}"/>
                  </a:ext>
                </a:extLst>
              </p:cNvPr>
              <p:cNvSpPr/>
              <p:nvPr/>
            </p:nvSpPr>
            <p:spPr>
              <a:xfrm>
                <a:off x="712183" y="1272274"/>
                <a:ext cx="127446" cy="177973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D0B0BCC3-9E7A-1E11-94D0-B0CC6BA4EC49}"/>
                  </a:ext>
                </a:extLst>
              </p:cNvPr>
              <p:cNvSpPr/>
              <p:nvPr/>
            </p:nvSpPr>
            <p:spPr>
              <a:xfrm>
                <a:off x="1113624" y="1384480"/>
                <a:ext cx="2013573" cy="595662"/>
              </a:xfrm>
              <a:prstGeom prst="roundRect">
                <a:avLst>
                  <a:gd name="adj" fmla="val 15341"/>
                </a:avLst>
              </a:prstGeom>
              <a:gradFill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9" name="文本框 31">
                <a:extLst>
                  <a:ext uri="{FF2B5EF4-FFF2-40B4-BE49-F238E27FC236}">
                    <a16:creationId xmlns:a16="http://schemas.microsoft.com/office/drawing/2014/main" id="{5E00776E-3EB1-FCCE-AF7D-1CB15C60EB4C}"/>
                  </a:ext>
                </a:extLst>
              </p:cNvPr>
              <p:cNvSpPr txBox="1"/>
              <p:nvPr/>
            </p:nvSpPr>
            <p:spPr>
              <a:xfrm>
                <a:off x="1093535" y="2127864"/>
                <a:ext cx="10125587" cy="914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6BD5669B-CE94-6D14-A15D-C4C7107B855E}"/>
                  </a:ext>
                </a:extLst>
              </p:cNvPr>
              <p:cNvCxnSpPr/>
              <p:nvPr/>
            </p:nvCxnSpPr>
            <p:spPr>
              <a:xfrm>
                <a:off x="1113624" y="2101882"/>
                <a:ext cx="9916624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763A23C-9DF6-A48C-CD31-1E52543D8E9B}"/>
              </a:ext>
            </a:extLst>
          </p:cNvPr>
          <p:cNvGrpSpPr/>
          <p:nvPr/>
        </p:nvGrpSpPr>
        <p:grpSpPr>
          <a:xfrm>
            <a:off x="691513" y="3642238"/>
            <a:ext cx="10760846" cy="1789267"/>
            <a:chOff x="712183" y="1465883"/>
            <a:chExt cx="10760846" cy="178926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FE947BA1-0CDC-5B9F-B97F-7DA23C3916CF}"/>
                </a:ext>
              </a:extLst>
            </p:cNvPr>
            <p:cNvSpPr/>
            <p:nvPr/>
          </p:nvSpPr>
          <p:spPr>
            <a:xfrm>
              <a:off x="718971" y="1465883"/>
              <a:ext cx="10754058" cy="1779733"/>
            </a:xfrm>
            <a:prstGeom prst="roundRect">
              <a:avLst>
                <a:gd name="adj" fmla="val 6079"/>
              </a:avLst>
            </a:prstGeom>
            <a:solidFill>
              <a:schemeClr val="bg1">
                <a:alpha val="77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C55DD47-A1E0-E0B4-63C2-1EE52A0D9AF8}"/>
                </a:ext>
              </a:extLst>
            </p:cNvPr>
            <p:cNvGrpSpPr/>
            <p:nvPr/>
          </p:nvGrpSpPr>
          <p:grpSpPr>
            <a:xfrm>
              <a:off x="712183" y="1475417"/>
              <a:ext cx="10506939" cy="1779733"/>
              <a:chOff x="712183" y="1272274"/>
              <a:chExt cx="10506939" cy="1779733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80097D3F-5101-C2FA-B56F-0B3BBA0E9AC0}"/>
                  </a:ext>
                </a:extLst>
              </p:cNvPr>
              <p:cNvSpPr/>
              <p:nvPr/>
            </p:nvSpPr>
            <p:spPr>
              <a:xfrm>
                <a:off x="712183" y="1272274"/>
                <a:ext cx="127446" cy="177973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3C28A646-D035-BD98-DFCE-381939EDE75E}"/>
                  </a:ext>
                </a:extLst>
              </p:cNvPr>
              <p:cNvSpPr/>
              <p:nvPr/>
            </p:nvSpPr>
            <p:spPr>
              <a:xfrm>
                <a:off x="1113624" y="1384480"/>
                <a:ext cx="2013573" cy="595662"/>
              </a:xfrm>
              <a:prstGeom prst="roundRect">
                <a:avLst>
                  <a:gd name="adj" fmla="val 15341"/>
                </a:avLst>
              </a:prstGeom>
              <a:gradFill>
                <a:gsLst>
                  <a:gs pos="100000">
                    <a:schemeClr val="accent1">
                      <a:lumMod val="5000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45" name="文本框 31">
                <a:extLst>
                  <a:ext uri="{FF2B5EF4-FFF2-40B4-BE49-F238E27FC236}">
                    <a16:creationId xmlns:a16="http://schemas.microsoft.com/office/drawing/2014/main" id="{4F26A49A-D127-5E35-F352-B41B623A1026}"/>
                  </a:ext>
                </a:extLst>
              </p:cNvPr>
              <p:cNvSpPr txBox="1"/>
              <p:nvPr/>
            </p:nvSpPr>
            <p:spPr>
              <a:xfrm>
                <a:off x="1093535" y="2127864"/>
                <a:ext cx="10125587" cy="914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  </a:r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207B63E-B307-BFFE-C8B5-4D3B1F44AF8E}"/>
                  </a:ext>
                </a:extLst>
              </p:cNvPr>
              <p:cNvCxnSpPr/>
              <p:nvPr/>
            </p:nvCxnSpPr>
            <p:spPr>
              <a:xfrm>
                <a:off x="1113624" y="2101882"/>
                <a:ext cx="9916624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18442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02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研究的方法和过程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62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BC23AAA-6C0E-B0B0-AD23-931B036E3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489511"/>
              </p:ext>
            </p:extLst>
          </p:nvPr>
        </p:nvGraphicFramePr>
        <p:xfrm>
          <a:off x="898422" y="1804737"/>
          <a:ext cx="10455740" cy="3903495"/>
        </p:xfrm>
        <a:graphic>
          <a:graphicData uri="http://schemas.openxmlformats.org/drawingml/2006/table">
            <a:tbl>
              <a:tblPr firstRow="1" bandRow="1">
                <a:effectLst>
                  <a:outerShdw blurRad="101600" algn="ctr" rotWithShape="0">
                    <a:schemeClr val="accent1">
                      <a:lumMod val="50000"/>
                      <a:alpha val="25000"/>
                    </a:schemeClr>
                  </a:outerShdw>
                </a:effectLst>
                <a:tableStyleId>{5C22544A-7EE6-4342-B048-85BDC9FD1C3A}</a:tableStyleId>
              </a:tblPr>
              <a:tblGrid>
                <a:gridCol w="2613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3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3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3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0699"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2000" dirty="0">
                          <a:solidFill>
                            <a:srgbClr val="F1FEF6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2000" dirty="0">
                          <a:solidFill>
                            <a:srgbClr val="F1FEF6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2000" dirty="0">
                          <a:solidFill>
                            <a:srgbClr val="F1FEF6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2000" dirty="0">
                          <a:solidFill>
                            <a:srgbClr val="F1FEF6"/>
                          </a:solidFill>
                          <a:latin typeface="+mj-ea"/>
                          <a:ea typeface="+mj-ea"/>
                        </a:rPr>
                        <a:t>输入标题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069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069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069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0699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请输入内容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EB90FD72-EB8C-3BA1-29DA-8EEF599C122C}"/>
              </a:ext>
            </a:extLst>
          </p:cNvPr>
          <p:cNvSpPr txBox="1"/>
          <p:nvPr/>
        </p:nvSpPr>
        <p:spPr>
          <a:xfrm>
            <a:off x="2812381" y="1281517"/>
            <a:ext cx="61060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187832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277C-2705-9330-0262-1292B9131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A1DA25C-E67E-E507-CB90-F5C3205537ED}"/>
              </a:ext>
            </a:extLst>
          </p:cNvPr>
          <p:cNvSpPr/>
          <p:nvPr/>
        </p:nvSpPr>
        <p:spPr>
          <a:xfrm>
            <a:off x="4127071" y="1737360"/>
            <a:ext cx="3384000" cy="3383280"/>
          </a:xfrm>
          <a:prstGeom prst="round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  <a:effectLst>
            <a:outerShdw blurRad="190500" dist="177800" dir="5400000" sx="97000" sy="97000" algn="t" rotWithShape="0">
              <a:srgbClr val="1537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0644DEF-91A3-42F6-83A2-B9E848791DA8}"/>
              </a:ext>
            </a:extLst>
          </p:cNvPr>
          <p:cNvSpPr/>
          <p:nvPr/>
        </p:nvSpPr>
        <p:spPr>
          <a:xfrm>
            <a:off x="7960759" y="1737360"/>
            <a:ext cx="3384000" cy="3383280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90500" dist="190500" dir="5400000" sx="97000" sy="97000" algn="t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37D104-45A9-A47D-E360-205A65AA9DF9}"/>
              </a:ext>
            </a:extLst>
          </p:cNvPr>
          <p:cNvGrpSpPr/>
          <p:nvPr/>
        </p:nvGrpSpPr>
        <p:grpSpPr>
          <a:xfrm>
            <a:off x="4400216" y="2411069"/>
            <a:ext cx="2786347" cy="1798921"/>
            <a:chOff x="4530185" y="2663482"/>
            <a:chExt cx="2786347" cy="1798921"/>
          </a:xfrm>
        </p:grpSpPr>
        <p:sp>
          <p:nvSpPr>
            <p:cNvPr id="53" name="文本框 7">
              <a:extLst>
                <a:ext uri="{FF2B5EF4-FFF2-40B4-BE49-F238E27FC236}">
                  <a16:creationId xmlns:a16="http://schemas.microsoft.com/office/drawing/2014/main" id="{FBC91FB6-8213-24D9-56B6-6C4801ADAF4E}"/>
                </a:ext>
              </a:extLst>
            </p:cNvPr>
            <p:cNvSpPr txBox="1"/>
            <p:nvPr/>
          </p:nvSpPr>
          <p:spPr>
            <a:xfrm>
              <a:off x="4530185" y="2663482"/>
              <a:ext cx="14661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65000"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1" name="文本框 21">
              <a:extLst>
                <a:ext uri="{FF2B5EF4-FFF2-40B4-BE49-F238E27FC236}">
                  <a16:creationId xmlns:a16="http://schemas.microsoft.com/office/drawing/2014/main" id="{BB5E2D31-3E64-8D33-843D-63E2FB45F08E}"/>
                </a:ext>
              </a:extLst>
            </p:cNvPr>
            <p:cNvSpPr txBox="1"/>
            <p:nvPr/>
          </p:nvSpPr>
          <p:spPr>
            <a:xfrm>
              <a:off x="4581548" y="3429300"/>
              <a:ext cx="2734984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  <a:cs typeface="獅尾尖刺黑體SC-Regular" panose="020B0500000000000000" charset="-120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8C977102-0E6A-C80F-32A9-49E256D02BDA}"/>
                </a:ext>
              </a:extLst>
            </p:cNvPr>
            <p:cNvCxnSpPr/>
            <p:nvPr/>
          </p:nvCxnSpPr>
          <p:spPr>
            <a:xfrm>
              <a:off x="4641544" y="3256351"/>
              <a:ext cx="2614992" cy="0"/>
            </a:xfrm>
            <a:prstGeom prst="line">
              <a:avLst/>
            </a:prstGeom>
            <a:ln cap="rnd">
              <a:solidFill>
                <a:schemeClr val="bg1">
                  <a:alpha val="67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3567954-6EBF-BA91-E139-B1489FD137F2}"/>
              </a:ext>
            </a:extLst>
          </p:cNvPr>
          <p:cNvGrpSpPr/>
          <p:nvPr/>
        </p:nvGrpSpPr>
        <p:grpSpPr>
          <a:xfrm>
            <a:off x="8233904" y="2411069"/>
            <a:ext cx="2786347" cy="1798921"/>
            <a:chOff x="4530185" y="2663482"/>
            <a:chExt cx="2786347" cy="1798921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1AC40C1-E28B-0582-3168-72F26E483B43}"/>
                </a:ext>
              </a:extLst>
            </p:cNvPr>
            <p:cNvGrpSpPr/>
            <p:nvPr/>
          </p:nvGrpSpPr>
          <p:grpSpPr>
            <a:xfrm>
              <a:off x="4530185" y="2663482"/>
              <a:ext cx="1466110" cy="461665"/>
              <a:chOff x="4675610" y="2403544"/>
              <a:chExt cx="1466110" cy="461665"/>
            </a:xfrm>
          </p:grpSpPr>
          <p:sp>
            <p:nvSpPr>
              <p:cNvPr id="47" name="文本框 29">
                <a:extLst>
                  <a:ext uri="{FF2B5EF4-FFF2-40B4-BE49-F238E27FC236}">
                    <a16:creationId xmlns:a16="http://schemas.microsoft.com/office/drawing/2014/main" id="{0D17EC00-7464-7D93-DEB9-6AC99F7418BB}"/>
                  </a:ext>
                </a:extLst>
              </p:cNvPr>
              <p:cNvSpPr txBox="1"/>
              <p:nvPr/>
            </p:nvSpPr>
            <p:spPr>
              <a:xfrm>
                <a:off x="4675610" y="2403544"/>
                <a:ext cx="14661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65000"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AD77DA0C-1B29-7CAE-43DF-FBBEC1AD53EA}"/>
                  </a:ext>
                </a:extLst>
              </p:cNvPr>
              <p:cNvCxnSpPr/>
              <p:nvPr/>
            </p:nvCxnSpPr>
            <p:spPr>
              <a:xfrm>
                <a:off x="6141720" y="2526376"/>
                <a:ext cx="0" cy="216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27">
              <a:extLst>
                <a:ext uri="{FF2B5EF4-FFF2-40B4-BE49-F238E27FC236}">
                  <a16:creationId xmlns:a16="http://schemas.microsoft.com/office/drawing/2014/main" id="{2BE7221D-8A23-D76C-80F2-43768130E3F2}"/>
                </a:ext>
              </a:extLst>
            </p:cNvPr>
            <p:cNvSpPr txBox="1"/>
            <p:nvPr/>
          </p:nvSpPr>
          <p:spPr>
            <a:xfrm>
              <a:off x="4581548" y="3429300"/>
              <a:ext cx="2734984" cy="103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7D2DFB2D-D413-510D-D36C-E3C4430AE6BA}"/>
                </a:ext>
              </a:extLst>
            </p:cNvPr>
            <p:cNvCxnSpPr/>
            <p:nvPr/>
          </p:nvCxnSpPr>
          <p:spPr>
            <a:xfrm>
              <a:off x="4641544" y="3256351"/>
              <a:ext cx="2614992" cy="0"/>
            </a:xfrm>
            <a:prstGeom prst="line">
              <a:avLst/>
            </a:prstGeom>
            <a:ln cap="rnd">
              <a:solidFill>
                <a:schemeClr val="tx1">
                  <a:lumMod val="50000"/>
                  <a:lumOff val="50000"/>
                  <a:alpha val="67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F36F098C-14D3-73B7-F104-514374286CEE}"/>
              </a:ext>
            </a:extLst>
          </p:cNvPr>
          <p:cNvSpPr/>
          <p:nvPr/>
        </p:nvSpPr>
        <p:spPr>
          <a:xfrm>
            <a:off x="1030280" y="2056458"/>
            <a:ext cx="2202166" cy="58085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ffectLst>
            <a:outerShdw blurRad="190500" dist="127000" dir="2700000" sx="95000" sy="95000" algn="tl" rotWithShape="0">
              <a:srgbClr val="1537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输入标题</a:t>
            </a:r>
          </a:p>
        </p:txBody>
      </p:sp>
      <p:sp>
        <p:nvSpPr>
          <p:cNvPr id="57" name="文本框 27">
            <a:extLst>
              <a:ext uri="{FF2B5EF4-FFF2-40B4-BE49-F238E27FC236}">
                <a16:creationId xmlns:a16="http://schemas.microsoft.com/office/drawing/2014/main" id="{C6C68EF0-769E-1543-3DEF-0246B061C26F}"/>
              </a:ext>
            </a:extLst>
          </p:cNvPr>
          <p:cNvSpPr txBox="1"/>
          <p:nvPr/>
        </p:nvSpPr>
        <p:spPr>
          <a:xfrm>
            <a:off x="1030280" y="2740325"/>
            <a:ext cx="2734984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文本框 27">
            <a:extLst>
              <a:ext uri="{FF2B5EF4-FFF2-40B4-BE49-F238E27FC236}">
                <a16:creationId xmlns:a16="http://schemas.microsoft.com/office/drawing/2014/main" id="{6D475A15-FE9D-D236-C998-A09BB7AE9EA6}"/>
              </a:ext>
            </a:extLst>
          </p:cNvPr>
          <p:cNvSpPr txBox="1"/>
          <p:nvPr/>
        </p:nvSpPr>
        <p:spPr>
          <a:xfrm>
            <a:off x="1018053" y="3797740"/>
            <a:ext cx="2734984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60" name="图形 59" descr="书架上的书籍">
            <a:extLst>
              <a:ext uri="{FF2B5EF4-FFF2-40B4-BE49-F238E27FC236}">
                <a16:creationId xmlns:a16="http://schemas.microsoft.com/office/drawing/2014/main" id="{B1C9F8D2-0BE4-D498-D9AD-023145BAF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26398" y="4353899"/>
            <a:ext cx="600169" cy="600169"/>
          </a:xfrm>
          <a:prstGeom prst="rect">
            <a:avLst/>
          </a:prstGeom>
        </p:spPr>
      </p:pic>
      <p:pic>
        <p:nvPicPr>
          <p:cNvPr id="61" name="图形 60" descr="书架上的书籍">
            <a:extLst>
              <a:ext uri="{FF2B5EF4-FFF2-40B4-BE49-F238E27FC236}">
                <a16:creationId xmlns:a16="http://schemas.microsoft.com/office/drawing/2014/main" id="{6504F906-978D-3F61-DA5D-EDDB1736F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20082" y="4331436"/>
            <a:ext cx="600169" cy="60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24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a028aaf-806b-4f08-96d9-5d0b16d34d54"/>
  <p:tag name="COMMONDATA" val="eyJoZGlkIjoiYzZkNzQ4ZWFiZmQ4NTRhOWRkZTk3YTMwMjlmMmZhYmUifQ==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5BA3EB"/>
      </a:accent1>
      <a:accent2>
        <a:srgbClr val="00B050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14">
      <a:majorFont>
        <a:latin typeface="OPPOSans B"/>
        <a:ea typeface="OPPOSans M"/>
        <a:cs typeface=""/>
      </a:majorFont>
      <a:minorFont>
        <a:latin typeface="OPPOSans B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1576</Words>
  <Application>Microsoft Office PowerPoint</Application>
  <PresentationFormat>宽屏</PresentationFormat>
  <Paragraphs>123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</vt:lpstr>
      <vt:lpstr>蓝色简约论文答辩PPT</vt:lpstr>
      <vt:lpstr>目  录</vt:lpstr>
      <vt:lpstr>PART 01</vt:lpstr>
      <vt:lpstr>点击输入标题</vt:lpstr>
      <vt:lpstr>点击输入标题</vt:lpstr>
      <vt:lpstr>点击输入标题</vt:lpstr>
      <vt:lpstr>PART 02</vt:lpstr>
      <vt:lpstr>点击输入标题</vt:lpstr>
      <vt:lpstr>点击输入标题</vt:lpstr>
      <vt:lpstr>PART 03</vt:lpstr>
      <vt:lpstr>点击输入标题</vt:lpstr>
      <vt:lpstr>点击输入标题</vt:lpstr>
      <vt:lpstr>PART 04</vt:lpstr>
      <vt:lpstr>点击输入标题</vt:lpstr>
      <vt:lpstr>点击输入标题</vt:lpstr>
      <vt:lpstr>恳请老师批评指正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蓝色简约几何风毕业论文答辩ppt模板</dc:title>
  <dc:creator>古月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29</cp:revision>
  <dcterms:created xsi:type="dcterms:W3CDTF">2023-06-05T05:58:00Z</dcterms:created>
  <dcterms:modified xsi:type="dcterms:W3CDTF">2023-10-08T08:27:46Z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DF19FFE2E3014FCA9AA17171845C7917_12</vt:lpwstr>
  </property>
  <property fmtid="{D5CDD505-2E9C-101B-9397-08002B2CF9AE}" pid="3" name="KSOProductBuildVer">
    <vt:lpwstr>2052-11.1.0.14309</vt:lpwstr>
  </property>
</Properties>
</file>