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62" r:id="rId5"/>
    <p:sldId id="264" r:id="rId6"/>
    <p:sldId id="265" r:id="rId7"/>
    <p:sldId id="259" r:id="rId8"/>
    <p:sldId id="266" r:id="rId9"/>
    <p:sldId id="267" r:id="rId10"/>
    <p:sldId id="1127" r:id="rId11"/>
    <p:sldId id="260" r:id="rId12"/>
    <p:sldId id="268" r:id="rId13"/>
    <p:sldId id="271" r:id="rId14"/>
    <p:sldId id="261" r:id="rId15"/>
    <p:sldId id="269" r:id="rId16"/>
    <p:sldId id="270" r:id="rId17"/>
    <p:sldId id="1126" r:id="rId18"/>
    <p:sldId id="200757849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F5F7"/>
    <a:srgbClr val="FFFFFF"/>
    <a:srgbClr val="FEDACE"/>
    <a:srgbClr val="F3CBC4"/>
    <a:srgbClr val="B4E6ED"/>
    <a:srgbClr val="81D0DF"/>
    <a:srgbClr val="EAAC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7" autoAdjust="0"/>
    <p:restoredTop sz="94660"/>
  </p:normalViewPr>
  <p:slideViewPr>
    <p:cSldViewPr snapToGrid="0" showGuides="1">
      <p:cViewPr varScale="1">
        <p:scale>
          <a:sx n="80" d="100"/>
          <a:sy n="80" d="100"/>
        </p:scale>
        <p:origin x="204" y="90"/>
      </p:cViewPr>
      <p:guideLst>
        <p:guide orient="horz" pos="2160"/>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A77459-D5A1-4486-BF80-1FA8D32A29F2}" type="datetimeFigureOut">
              <a:rPr lang="zh-CN" altLang="en-US" smtClean="0"/>
              <a:t>2023/10/8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CB3A22-89DB-47D4-BF7D-10C3E7B250DE}" type="slidenum">
              <a:rPr lang="zh-CN" altLang="en-US" smtClean="0"/>
              <a:t>‹#›</a:t>
            </a:fld>
            <a:endParaRPr lang="zh-CN" altLang="en-US"/>
          </a:p>
        </p:txBody>
      </p:sp>
    </p:spTree>
    <p:extLst>
      <p:ext uri="{BB962C8B-B14F-4D97-AF65-F5344CB8AC3E}">
        <p14:creationId xmlns:p14="http://schemas.microsoft.com/office/powerpoint/2010/main" val="4073509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CB3A22-89DB-47D4-BF7D-10C3E7B250DE}" type="slidenum">
              <a:rPr lang="zh-CN" altLang="en-US" smtClean="0"/>
              <a:t>4</a:t>
            </a:fld>
            <a:endParaRPr lang="zh-CN" altLang="en-US"/>
          </a:p>
        </p:txBody>
      </p:sp>
    </p:spTree>
    <p:extLst>
      <p:ext uri="{BB962C8B-B14F-4D97-AF65-F5344CB8AC3E}">
        <p14:creationId xmlns:p14="http://schemas.microsoft.com/office/powerpoint/2010/main" val="6162765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CB3A22-89DB-47D4-BF7D-10C3E7B250DE}" type="slidenum">
              <a:rPr lang="zh-CN" altLang="en-US" smtClean="0"/>
              <a:t>5</a:t>
            </a:fld>
            <a:endParaRPr lang="zh-CN" altLang="en-US"/>
          </a:p>
        </p:txBody>
      </p:sp>
    </p:spTree>
    <p:extLst>
      <p:ext uri="{BB962C8B-B14F-4D97-AF65-F5344CB8AC3E}">
        <p14:creationId xmlns:p14="http://schemas.microsoft.com/office/powerpoint/2010/main" val="522971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CB3A22-89DB-47D4-BF7D-10C3E7B250DE}" type="slidenum">
              <a:rPr lang="zh-CN" altLang="en-US" smtClean="0"/>
              <a:t>6</a:t>
            </a:fld>
            <a:endParaRPr lang="zh-CN" altLang="en-US"/>
          </a:p>
        </p:txBody>
      </p:sp>
    </p:spTree>
    <p:extLst>
      <p:ext uri="{BB962C8B-B14F-4D97-AF65-F5344CB8AC3E}">
        <p14:creationId xmlns:p14="http://schemas.microsoft.com/office/powerpoint/2010/main" val="3050729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CB3A22-89DB-47D4-BF7D-10C3E7B250DE}" type="slidenum">
              <a:rPr lang="zh-CN" altLang="en-US" smtClean="0"/>
              <a:t>8</a:t>
            </a:fld>
            <a:endParaRPr lang="zh-CN" altLang="en-US"/>
          </a:p>
        </p:txBody>
      </p:sp>
    </p:spTree>
    <p:extLst>
      <p:ext uri="{BB962C8B-B14F-4D97-AF65-F5344CB8AC3E}">
        <p14:creationId xmlns:p14="http://schemas.microsoft.com/office/powerpoint/2010/main" val="363950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CB3A22-89DB-47D4-BF7D-10C3E7B250DE}" type="slidenum">
              <a:rPr lang="zh-CN" altLang="en-US" smtClean="0"/>
              <a:t>9</a:t>
            </a:fld>
            <a:endParaRPr lang="zh-CN" altLang="en-US"/>
          </a:p>
        </p:txBody>
      </p:sp>
    </p:spTree>
    <p:extLst>
      <p:ext uri="{BB962C8B-B14F-4D97-AF65-F5344CB8AC3E}">
        <p14:creationId xmlns:p14="http://schemas.microsoft.com/office/powerpoint/2010/main" val="8932757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CB3A22-89DB-47D4-BF7D-10C3E7B250DE}" type="slidenum">
              <a:rPr lang="zh-CN" altLang="en-US" smtClean="0"/>
              <a:t>10</a:t>
            </a:fld>
            <a:endParaRPr lang="zh-CN" altLang="en-US"/>
          </a:p>
        </p:txBody>
      </p:sp>
    </p:spTree>
    <p:extLst>
      <p:ext uri="{BB962C8B-B14F-4D97-AF65-F5344CB8AC3E}">
        <p14:creationId xmlns:p14="http://schemas.microsoft.com/office/powerpoint/2010/main" val="224689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CB3A22-89DB-47D4-BF7D-10C3E7B250DE}" type="slidenum">
              <a:rPr lang="zh-CN" altLang="en-US" smtClean="0"/>
              <a:t>12</a:t>
            </a:fld>
            <a:endParaRPr lang="zh-CN" altLang="en-US"/>
          </a:p>
        </p:txBody>
      </p:sp>
    </p:spTree>
    <p:extLst>
      <p:ext uri="{BB962C8B-B14F-4D97-AF65-F5344CB8AC3E}">
        <p14:creationId xmlns:p14="http://schemas.microsoft.com/office/powerpoint/2010/main" val="411582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CB3A22-89DB-47D4-BF7D-10C3E7B250DE}" type="slidenum">
              <a:rPr lang="zh-CN" altLang="en-US" smtClean="0"/>
              <a:t>13</a:t>
            </a:fld>
            <a:endParaRPr lang="zh-CN" altLang="en-US"/>
          </a:p>
        </p:txBody>
      </p:sp>
    </p:spTree>
    <p:extLst>
      <p:ext uri="{BB962C8B-B14F-4D97-AF65-F5344CB8AC3E}">
        <p14:creationId xmlns:p14="http://schemas.microsoft.com/office/powerpoint/2010/main" val="569823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CB3A22-89DB-47D4-BF7D-10C3E7B250DE}" type="slidenum">
              <a:rPr lang="zh-CN" altLang="en-US" smtClean="0"/>
              <a:t>15</a:t>
            </a:fld>
            <a:endParaRPr lang="zh-CN" altLang="en-US"/>
          </a:p>
        </p:txBody>
      </p:sp>
    </p:spTree>
    <p:extLst>
      <p:ext uri="{BB962C8B-B14F-4D97-AF65-F5344CB8AC3E}">
        <p14:creationId xmlns:p14="http://schemas.microsoft.com/office/powerpoint/2010/main" val="275443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7D429D-6DCF-15FA-31F1-2D42E476F05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0C1CEC7-5358-7ABC-44F5-7BD762F035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6BC859A-0562-FBDA-D1B1-4F2B297CE8CB}"/>
              </a:ext>
            </a:extLst>
          </p:cNvPr>
          <p:cNvSpPr>
            <a:spLocks noGrp="1"/>
          </p:cNvSpPr>
          <p:nvPr>
            <p:ph type="dt" sz="half" idx="10"/>
          </p:nvPr>
        </p:nvSpPr>
        <p:spPr/>
        <p:txBody>
          <a:bodyPr/>
          <a:lstStyle/>
          <a:p>
            <a:fld id="{17AB02D3-FD53-4E5D-AB91-DF58CD0AB411}" type="datetimeFigureOut">
              <a:rPr lang="zh-CN" altLang="en-US" smtClean="0"/>
              <a:t>2023/10/8</a:t>
            </a:fld>
            <a:endParaRPr lang="zh-CN" altLang="en-US"/>
          </a:p>
        </p:txBody>
      </p:sp>
      <p:sp>
        <p:nvSpPr>
          <p:cNvPr id="5" name="页脚占位符 4">
            <a:extLst>
              <a:ext uri="{FF2B5EF4-FFF2-40B4-BE49-F238E27FC236}">
                <a16:creationId xmlns:a16="http://schemas.microsoft.com/office/drawing/2014/main" id="{2473A490-E6CD-A5BA-5B14-17CC70BCA7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247EFC9-09C7-C4A2-2338-59EB9217603C}"/>
              </a:ext>
            </a:extLst>
          </p:cNvPr>
          <p:cNvSpPr>
            <a:spLocks noGrp="1"/>
          </p:cNvSpPr>
          <p:nvPr>
            <p:ph type="sldNum" sz="quarter" idx="12"/>
          </p:nvPr>
        </p:nvSpPr>
        <p:spPr/>
        <p:txBody>
          <a:bodyPr/>
          <a:lstStyle/>
          <a:p>
            <a:fld id="{C8506E3C-EC3F-4CC4-BC45-B9B5B28BE25D}" type="slidenum">
              <a:rPr lang="zh-CN" altLang="en-US" smtClean="0"/>
              <a:t>‹#›</a:t>
            </a:fld>
            <a:endParaRPr lang="zh-CN" altLang="en-US"/>
          </a:p>
        </p:txBody>
      </p:sp>
    </p:spTree>
    <p:extLst>
      <p:ext uri="{BB962C8B-B14F-4D97-AF65-F5344CB8AC3E}">
        <p14:creationId xmlns:p14="http://schemas.microsoft.com/office/powerpoint/2010/main" val="1366995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407A0B-7B9C-4935-56AC-5AFE4DB1429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13A5B57-D1DD-C311-136C-73F369ADDDE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0925DAF-8B6F-9A8E-AD2D-CA54E31C0502}"/>
              </a:ext>
            </a:extLst>
          </p:cNvPr>
          <p:cNvSpPr>
            <a:spLocks noGrp="1"/>
          </p:cNvSpPr>
          <p:nvPr>
            <p:ph type="dt" sz="half" idx="10"/>
          </p:nvPr>
        </p:nvSpPr>
        <p:spPr/>
        <p:txBody>
          <a:bodyPr/>
          <a:lstStyle/>
          <a:p>
            <a:fld id="{17AB02D3-FD53-4E5D-AB91-DF58CD0AB411}" type="datetimeFigureOut">
              <a:rPr lang="zh-CN" altLang="en-US" smtClean="0"/>
              <a:t>2023/10/8</a:t>
            </a:fld>
            <a:endParaRPr lang="zh-CN" altLang="en-US"/>
          </a:p>
        </p:txBody>
      </p:sp>
      <p:sp>
        <p:nvSpPr>
          <p:cNvPr id="5" name="页脚占位符 4">
            <a:extLst>
              <a:ext uri="{FF2B5EF4-FFF2-40B4-BE49-F238E27FC236}">
                <a16:creationId xmlns:a16="http://schemas.microsoft.com/office/drawing/2014/main" id="{786D2537-C7F1-C464-F273-AE7F35C9BB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0E56D94-4641-7089-E60D-49E2215697D5}"/>
              </a:ext>
            </a:extLst>
          </p:cNvPr>
          <p:cNvSpPr>
            <a:spLocks noGrp="1"/>
          </p:cNvSpPr>
          <p:nvPr>
            <p:ph type="sldNum" sz="quarter" idx="12"/>
          </p:nvPr>
        </p:nvSpPr>
        <p:spPr/>
        <p:txBody>
          <a:bodyPr/>
          <a:lstStyle/>
          <a:p>
            <a:fld id="{C8506E3C-EC3F-4CC4-BC45-B9B5B28BE25D}" type="slidenum">
              <a:rPr lang="zh-CN" altLang="en-US" smtClean="0"/>
              <a:t>‹#›</a:t>
            </a:fld>
            <a:endParaRPr lang="zh-CN" altLang="en-US"/>
          </a:p>
        </p:txBody>
      </p:sp>
    </p:spTree>
    <p:extLst>
      <p:ext uri="{BB962C8B-B14F-4D97-AF65-F5344CB8AC3E}">
        <p14:creationId xmlns:p14="http://schemas.microsoft.com/office/powerpoint/2010/main" val="2607134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55E30B1-1968-7250-8FFB-8D4662FAFD2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88C8BA7-77FD-E42C-3BAB-05031B7033E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D6F75DB-4D23-269B-8AF3-42EE515F3DE0}"/>
              </a:ext>
            </a:extLst>
          </p:cNvPr>
          <p:cNvSpPr>
            <a:spLocks noGrp="1"/>
          </p:cNvSpPr>
          <p:nvPr>
            <p:ph type="dt" sz="half" idx="10"/>
          </p:nvPr>
        </p:nvSpPr>
        <p:spPr/>
        <p:txBody>
          <a:bodyPr/>
          <a:lstStyle/>
          <a:p>
            <a:fld id="{17AB02D3-FD53-4E5D-AB91-DF58CD0AB411}" type="datetimeFigureOut">
              <a:rPr lang="zh-CN" altLang="en-US" smtClean="0"/>
              <a:t>2023/10/8</a:t>
            </a:fld>
            <a:endParaRPr lang="zh-CN" altLang="en-US"/>
          </a:p>
        </p:txBody>
      </p:sp>
      <p:sp>
        <p:nvSpPr>
          <p:cNvPr id="5" name="页脚占位符 4">
            <a:extLst>
              <a:ext uri="{FF2B5EF4-FFF2-40B4-BE49-F238E27FC236}">
                <a16:creationId xmlns:a16="http://schemas.microsoft.com/office/drawing/2014/main" id="{FFED8AE6-7005-52A3-AD79-9AC049ECDF0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3CC72D-45DA-1BAB-DAEB-5C6587D0D047}"/>
              </a:ext>
            </a:extLst>
          </p:cNvPr>
          <p:cNvSpPr>
            <a:spLocks noGrp="1"/>
          </p:cNvSpPr>
          <p:nvPr>
            <p:ph type="sldNum" sz="quarter" idx="12"/>
          </p:nvPr>
        </p:nvSpPr>
        <p:spPr/>
        <p:txBody>
          <a:bodyPr/>
          <a:lstStyle/>
          <a:p>
            <a:fld id="{C8506E3C-EC3F-4CC4-BC45-B9B5B28BE25D}" type="slidenum">
              <a:rPr lang="zh-CN" altLang="en-US" smtClean="0"/>
              <a:t>‹#›</a:t>
            </a:fld>
            <a:endParaRPr lang="zh-CN" altLang="en-US"/>
          </a:p>
        </p:txBody>
      </p:sp>
    </p:spTree>
    <p:extLst>
      <p:ext uri="{BB962C8B-B14F-4D97-AF65-F5344CB8AC3E}">
        <p14:creationId xmlns:p14="http://schemas.microsoft.com/office/powerpoint/2010/main" val="38720256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6162354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2023/10/8</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9105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F61DC9-976D-C47F-783E-77F7165B15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AED1245-3ECC-E472-DECC-77BBF25A816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435E6F4-2353-E7DD-EEDD-410A2C2565BD}"/>
              </a:ext>
            </a:extLst>
          </p:cNvPr>
          <p:cNvSpPr>
            <a:spLocks noGrp="1"/>
          </p:cNvSpPr>
          <p:nvPr>
            <p:ph type="dt" sz="half" idx="10"/>
          </p:nvPr>
        </p:nvSpPr>
        <p:spPr/>
        <p:txBody>
          <a:bodyPr/>
          <a:lstStyle/>
          <a:p>
            <a:fld id="{17AB02D3-FD53-4E5D-AB91-DF58CD0AB411}" type="datetimeFigureOut">
              <a:rPr lang="zh-CN" altLang="en-US" smtClean="0"/>
              <a:t>2023/10/8</a:t>
            </a:fld>
            <a:endParaRPr lang="zh-CN" altLang="en-US"/>
          </a:p>
        </p:txBody>
      </p:sp>
      <p:sp>
        <p:nvSpPr>
          <p:cNvPr id="5" name="页脚占位符 4">
            <a:extLst>
              <a:ext uri="{FF2B5EF4-FFF2-40B4-BE49-F238E27FC236}">
                <a16:creationId xmlns:a16="http://schemas.microsoft.com/office/drawing/2014/main" id="{049F00B8-1CEE-BFD1-58B7-461471726D9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4C789F8-3782-F09F-2181-D820B8E28EE6}"/>
              </a:ext>
            </a:extLst>
          </p:cNvPr>
          <p:cNvSpPr>
            <a:spLocks noGrp="1"/>
          </p:cNvSpPr>
          <p:nvPr>
            <p:ph type="sldNum" sz="quarter" idx="12"/>
          </p:nvPr>
        </p:nvSpPr>
        <p:spPr/>
        <p:txBody>
          <a:bodyPr/>
          <a:lstStyle/>
          <a:p>
            <a:fld id="{C8506E3C-EC3F-4CC4-BC45-B9B5B28BE25D}" type="slidenum">
              <a:rPr lang="zh-CN" altLang="en-US" smtClean="0"/>
              <a:t>‹#›</a:t>
            </a:fld>
            <a:endParaRPr lang="zh-CN" altLang="en-US"/>
          </a:p>
        </p:txBody>
      </p:sp>
    </p:spTree>
    <p:extLst>
      <p:ext uri="{BB962C8B-B14F-4D97-AF65-F5344CB8AC3E}">
        <p14:creationId xmlns:p14="http://schemas.microsoft.com/office/powerpoint/2010/main" val="954229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2B7F98-B7EB-A3C4-25AD-714FFC3A29B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2D7B572-6B13-F30E-7817-5554C9B152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43CC202E-9C7B-0AC1-B1B5-F1659D92B01F}"/>
              </a:ext>
            </a:extLst>
          </p:cNvPr>
          <p:cNvSpPr>
            <a:spLocks noGrp="1"/>
          </p:cNvSpPr>
          <p:nvPr>
            <p:ph type="dt" sz="half" idx="10"/>
          </p:nvPr>
        </p:nvSpPr>
        <p:spPr/>
        <p:txBody>
          <a:bodyPr/>
          <a:lstStyle/>
          <a:p>
            <a:fld id="{17AB02D3-FD53-4E5D-AB91-DF58CD0AB411}" type="datetimeFigureOut">
              <a:rPr lang="zh-CN" altLang="en-US" smtClean="0"/>
              <a:t>2023/10/8</a:t>
            </a:fld>
            <a:endParaRPr lang="zh-CN" altLang="en-US"/>
          </a:p>
        </p:txBody>
      </p:sp>
      <p:sp>
        <p:nvSpPr>
          <p:cNvPr id="5" name="页脚占位符 4">
            <a:extLst>
              <a:ext uri="{FF2B5EF4-FFF2-40B4-BE49-F238E27FC236}">
                <a16:creationId xmlns:a16="http://schemas.microsoft.com/office/drawing/2014/main" id="{632725AC-C388-CEE2-F3AB-3853097DE1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ADD5D67-1A74-A547-A60C-3BFC87361A82}"/>
              </a:ext>
            </a:extLst>
          </p:cNvPr>
          <p:cNvSpPr>
            <a:spLocks noGrp="1"/>
          </p:cNvSpPr>
          <p:nvPr>
            <p:ph type="sldNum" sz="quarter" idx="12"/>
          </p:nvPr>
        </p:nvSpPr>
        <p:spPr/>
        <p:txBody>
          <a:bodyPr/>
          <a:lstStyle/>
          <a:p>
            <a:fld id="{C8506E3C-EC3F-4CC4-BC45-B9B5B28BE25D}" type="slidenum">
              <a:rPr lang="zh-CN" altLang="en-US" smtClean="0"/>
              <a:t>‹#›</a:t>
            </a:fld>
            <a:endParaRPr lang="zh-CN" altLang="en-US"/>
          </a:p>
        </p:txBody>
      </p:sp>
    </p:spTree>
    <p:extLst>
      <p:ext uri="{BB962C8B-B14F-4D97-AF65-F5344CB8AC3E}">
        <p14:creationId xmlns:p14="http://schemas.microsoft.com/office/powerpoint/2010/main" val="548793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1EFC52-1F3A-D000-4F26-61E2388297F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28A9CD8-DEE3-A033-EDF8-3FCF5BE0A2F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1DA3F75-F458-D333-0BB6-4A71CCDEB9F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4B072C74-EA9C-916E-C83A-3E13E75ADD1A}"/>
              </a:ext>
            </a:extLst>
          </p:cNvPr>
          <p:cNvSpPr>
            <a:spLocks noGrp="1"/>
          </p:cNvSpPr>
          <p:nvPr>
            <p:ph type="dt" sz="half" idx="10"/>
          </p:nvPr>
        </p:nvSpPr>
        <p:spPr/>
        <p:txBody>
          <a:bodyPr/>
          <a:lstStyle/>
          <a:p>
            <a:fld id="{17AB02D3-FD53-4E5D-AB91-DF58CD0AB411}" type="datetimeFigureOut">
              <a:rPr lang="zh-CN" altLang="en-US" smtClean="0"/>
              <a:t>2023/10/8</a:t>
            </a:fld>
            <a:endParaRPr lang="zh-CN" altLang="en-US"/>
          </a:p>
        </p:txBody>
      </p:sp>
      <p:sp>
        <p:nvSpPr>
          <p:cNvPr id="6" name="页脚占位符 5">
            <a:extLst>
              <a:ext uri="{FF2B5EF4-FFF2-40B4-BE49-F238E27FC236}">
                <a16:creationId xmlns:a16="http://schemas.microsoft.com/office/drawing/2014/main" id="{C2437898-0095-A25B-FD87-C39C86DF01E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5EEAD71-EE4F-3A3D-C0FC-1A83FD034CA6}"/>
              </a:ext>
            </a:extLst>
          </p:cNvPr>
          <p:cNvSpPr>
            <a:spLocks noGrp="1"/>
          </p:cNvSpPr>
          <p:nvPr>
            <p:ph type="sldNum" sz="quarter" idx="12"/>
          </p:nvPr>
        </p:nvSpPr>
        <p:spPr/>
        <p:txBody>
          <a:bodyPr/>
          <a:lstStyle/>
          <a:p>
            <a:fld id="{C8506E3C-EC3F-4CC4-BC45-B9B5B28BE25D}" type="slidenum">
              <a:rPr lang="zh-CN" altLang="en-US" smtClean="0"/>
              <a:t>‹#›</a:t>
            </a:fld>
            <a:endParaRPr lang="zh-CN" altLang="en-US"/>
          </a:p>
        </p:txBody>
      </p:sp>
    </p:spTree>
    <p:extLst>
      <p:ext uri="{BB962C8B-B14F-4D97-AF65-F5344CB8AC3E}">
        <p14:creationId xmlns:p14="http://schemas.microsoft.com/office/powerpoint/2010/main" val="206723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0984EC-F639-0A43-34EE-A45201A84A7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FD0715F-456C-D343-F539-D1A65FA2DB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43C4C73-8E74-FD16-8760-4FAEE650C2F2}"/>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08C2B49-66FA-BBC9-507F-550ED81BD9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A73741A-97C7-9F57-D3DC-B807DAE9A5B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E71EC7F-93F6-80C2-FC17-8B31651162D3}"/>
              </a:ext>
            </a:extLst>
          </p:cNvPr>
          <p:cNvSpPr>
            <a:spLocks noGrp="1"/>
          </p:cNvSpPr>
          <p:nvPr>
            <p:ph type="dt" sz="half" idx="10"/>
          </p:nvPr>
        </p:nvSpPr>
        <p:spPr/>
        <p:txBody>
          <a:bodyPr/>
          <a:lstStyle/>
          <a:p>
            <a:fld id="{17AB02D3-FD53-4E5D-AB91-DF58CD0AB411}" type="datetimeFigureOut">
              <a:rPr lang="zh-CN" altLang="en-US" smtClean="0"/>
              <a:t>2023/10/8</a:t>
            </a:fld>
            <a:endParaRPr lang="zh-CN" altLang="en-US"/>
          </a:p>
        </p:txBody>
      </p:sp>
      <p:sp>
        <p:nvSpPr>
          <p:cNvPr id="8" name="页脚占位符 7">
            <a:extLst>
              <a:ext uri="{FF2B5EF4-FFF2-40B4-BE49-F238E27FC236}">
                <a16:creationId xmlns:a16="http://schemas.microsoft.com/office/drawing/2014/main" id="{E29F41C7-49C1-2DB4-EC8B-171E17180FC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8FC976AA-1EF9-89C5-C908-96809EB80C02}"/>
              </a:ext>
            </a:extLst>
          </p:cNvPr>
          <p:cNvSpPr>
            <a:spLocks noGrp="1"/>
          </p:cNvSpPr>
          <p:nvPr>
            <p:ph type="sldNum" sz="quarter" idx="12"/>
          </p:nvPr>
        </p:nvSpPr>
        <p:spPr/>
        <p:txBody>
          <a:bodyPr/>
          <a:lstStyle/>
          <a:p>
            <a:fld id="{C8506E3C-EC3F-4CC4-BC45-B9B5B28BE25D}" type="slidenum">
              <a:rPr lang="zh-CN" altLang="en-US" smtClean="0"/>
              <a:t>‹#›</a:t>
            </a:fld>
            <a:endParaRPr lang="zh-CN" altLang="en-US"/>
          </a:p>
        </p:txBody>
      </p:sp>
    </p:spTree>
    <p:extLst>
      <p:ext uri="{BB962C8B-B14F-4D97-AF65-F5344CB8AC3E}">
        <p14:creationId xmlns:p14="http://schemas.microsoft.com/office/powerpoint/2010/main" val="3086896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513F18-B258-E991-3228-40C548C849F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4D43ABE-1E09-B2FF-9202-E2E4333CABB4}"/>
              </a:ext>
            </a:extLst>
          </p:cNvPr>
          <p:cNvSpPr>
            <a:spLocks noGrp="1"/>
          </p:cNvSpPr>
          <p:nvPr>
            <p:ph type="dt" sz="half" idx="10"/>
          </p:nvPr>
        </p:nvSpPr>
        <p:spPr/>
        <p:txBody>
          <a:bodyPr/>
          <a:lstStyle/>
          <a:p>
            <a:fld id="{17AB02D3-FD53-4E5D-AB91-DF58CD0AB411}" type="datetimeFigureOut">
              <a:rPr lang="zh-CN" altLang="en-US" smtClean="0"/>
              <a:t>2023/10/8</a:t>
            </a:fld>
            <a:endParaRPr lang="zh-CN" altLang="en-US"/>
          </a:p>
        </p:txBody>
      </p:sp>
      <p:sp>
        <p:nvSpPr>
          <p:cNvPr id="4" name="页脚占位符 3">
            <a:extLst>
              <a:ext uri="{FF2B5EF4-FFF2-40B4-BE49-F238E27FC236}">
                <a16:creationId xmlns:a16="http://schemas.microsoft.com/office/drawing/2014/main" id="{39791513-0650-49F7-FE50-3F403FC5286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0C4F203-DFA7-CD53-3252-DA66F7ED67B9}"/>
              </a:ext>
            </a:extLst>
          </p:cNvPr>
          <p:cNvSpPr>
            <a:spLocks noGrp="1"/>
          </p:cNvSpPr>
          <p:nvPr>
            <p:ph type="sldNum" sz="quarter" idx="12"/>
          </p:nvPr>
        </p:nvSpPr>
        <p:spPr/>
        <p:txBody>
          <a:bodyPr/>
          <a:lstStyle/>
          <a:p>
            <a:fld id="{C8506E3C-EC3F-4CC4-BC45-B9B5B28BE25D}" type="slidenum">
              <a:rPr lang="zh-CN" altLang="en-US" smtClean="0"/>
              <a:t>‹#›</a:t>
            </a:fld>
            <a:endParaRPr lang="zh-CN" altLang="en-US"/>
          </a:p>
        </p:txBody>
      </p:sp>
    </p:spTree>
    <p:extLst>
      <p:ext uri="{BB962C8B-B14F-4D97-AF65-F5344CB8AC3E}">
        <p14:creationId xmlns:p14="http://schemas.microsoft.com/office/powerpoint/2010/main" val="2600289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0061CF0-6615-94D1-C894-016DEDAAE6B3}"/>
              </a:ext>
            </a:extLst>
          </p:cNvPr>
          <p:cNvSpPr>
            <a:spLocks noGrp="1"/>
          </p:cNvSpPr>
          <p:nvPr>
            <p:ph type="dt" sz="half" idx="10"/>
          </p:nvPr>
        </p:nvSpPr>
        <p:spPr/>
        <p:txBody>
          <a:bodyPr/>
          <a:lstStyle/>
          <a:p>
            <a:fld id="{17AB02D3-FD53-4E5D-AB91-DF58CD0AB411}" type="datetimeFigureOut">
              <a:rPr lang="zh-CN" altLang="en-US" smtClean="0"/>
              <a:t>2023/10/8</a:t>
            </a:fld>
            <a:endParaRPr lang="zh-CN" altLang="en-US"/>
          </a:p>
        </p:txBody>
      </p:sp>
      <p:sp>
        <p:nvSpPr>
          <p:cNvPr id="3" name="页脚占位符 2">
            <a:extLst>
              <a:ext uri="{FF2B5EF4-FFF2-40B4-BE49-F238E27FC236}">
                <a16:creationId xmlns:a16="http://schemas.microsoft.com/office/drawing/2014/main" id="{2077C43E-B6FE-A6CA-E828-1A876EBDC1A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306904C-5E8D-B1A1-7928-D9288C4A631E}"/>
              </a:ext>
            </a:extLst>
          </p:cNvPr>
          <p:cNvSpPr>
            <a:spLocks noGrp="1"/>
          </p:cNvSpPr>
          <p:nvPr>
            <p:ph type="sldNum" sz="quarter" idx="12"/>
          </p:nvPr>
        </p:nvSpPr>
        <p:spPr/>
        <p:txBody>
          <a:bodyPr/>
          <a:lstStyle/>
          <a:p>
            <a:fld id="{C8506E3C-EC3F-4CC4-BC45-B9B5B28BE25D}" type="slidenum">
              <a:rPr lang="zh-CN" altLang="en-US" smtClean="0"/>
              <a:t>‹#›</a:t>
            </a:fld>
            <a:endParaRPr lang="zh-CN" altLang="en-US"/>
          </a:p>
        </p:txBody>
      </p:sp>
    </p:spTree>
    <p:extLst>
      <p:ext uri="{BB962C8B-B14F-4D97-AF65-F5344CB8AC3E}">
        <p14:creationId xmlns:p14="http://schemas.microsoft.com/office/powerpoint/2010/main" val="3907475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796F9D-6CF2-FD19-30F3-8E2ECE95DC6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1F29594-B5B3-2F60-D829-A73AA40156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498E2A0D-44E2-4728-8C57-2A272098F8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6ABCC5B-656C-7238-C027-556BA8FE8073}"/>
              </a:ext>
            </a:extLst>
          </p:cNvPr>
          <p:cNvSpPr>
            <a:spLocks noGrp="1"/>
          </p:cNvSpPr>
          <p:nvPr>
            <p:ph type="dt" sz="half" idx="10"/>
          </p:nvPr>
        </p:nvSpPr>
        <p:spPr/>
        <p:txBody>
          <a:bodyPr/>
          <a:lstStyle/>
          <a:p>
            <a:fld id="{17AB02D3-FD53-4E5D-AB91-DF58CD0AB411}" type="datetimeFigureOut">
              <a:rPr lang="zh-CN" altLang="en-US" smtClean="0"/>
              <a:t>2023/10/8</a:t>
            </a:fld>
            <a:endParaRPr lang="zh-CN" altLang="en-US"/>
          </a:p>
        </p:txBody>
      </p:sp>
      <p:sp>
        <p:nvSpPr>
          <p:cNvPr id="6" name="页脚占位符 5">
            <a:extLst>
              <a:ext uri="{FF2B5EF4-FFF2-40B4-BE49-F238E27FC236}">
                <a16:creationId xmlns:a16="http://schemas.microsoft.com/office/drawing/2014/main" id="{A521143C-DAEE-80A6-CE05-22349E456F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6B714FF-AD65-CE41-4EF2-DA1895D7D4F8}"/>
              </a:ext>
            </a:extLst>
          </p:cNvPr>
          <p:cNvSpPr>
            <a:spLocks noGrp="1"/>
          </p:cNvSpPr>
          <p:nvPr>
            <p:ph type="sldNum" sz="quarter" idx="12"/>
          </p:nvPr>
        </p:nvSpPr>
        <p:spPr/>
        <p:txBody>
          <a:bodyPr/>
          <a:lstStyle/>
          <a:p>
            <a:fld id="{C8506E3C-EC3F-4CC4-BC45-B9B5B28BE25D}" type="slidenum">
              <a:rPr lang="zh-CN" altLang="en-US" smtClean="0"/>
              <a:t>‹#›</a:t>
            </a:fld>
            <a:endParaRPr lang="zh-CN" altLang="en-US"/>
          </a:p>
        </p:txBody>
      </p:sp>
    </p:spTree>
    <p:extLst>
      <p:ext uri="{BB962C8B-B14F-4D97-AF65-F5344CB8AC3E}">
        <p14:creationId xmlns:p14="http://schemas.microsoft.com/office/powerpoint/2010/main" val="3138150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56E110-2A58-6FFE-ADD9-1A286EDE554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1750FFD-E8D7-2ED6-87FB-C186C3583AA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5AC011C-E890-362E-C817-2B274B4152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36BC4F1-7090-49E9-41E0-F49A85BFDEDD}"/>
              </a:ext>
            </a:extLst>
          </p:cNvPr>
          <p:cNvSpPr>
            <a:spLocks noGrp="1"/>
          </p:cNvSpPr>
          <p:nvPr>
            <p:ph type="dt" sz="half" idx="10"/>
          </p:nvPr>
        </p:nvSpPr>
        <p:spPr/>
        <p:txBody>
          <a:bodyPr/>
          <a:lstStyle/>
          <a:p>
            <a:fld id="{17AB02D3-FD53-4E5D-AB91-DF58CD0AB411}" type="datetimeFigureOut">
              <a:rPr lang="zh-CN" altLang="en-US" smtClean="0"/>
              <a:t>2023/10/8</a:t>
            </a:fld>
            <a:endParaRPr lang="zh-CN" altLang="en-US"/>
          </a:p>
        </p:txBody>
      </p:sp>
      <p:sp>
        <p:nvSpPr>
          <p:cNvPr id="6" name="页脚占位符 5">
            <a:extLst>
              <a:ext uri="{FF2B5EF4-FFF2-40B4-BE49-F238E27FC236}">
                <a16:creationId xmlns:a16="http://schemas.microsoft.com/office/drawing/2014/main" id="{0998DE16-8C86-8167-218B-6B13200F49A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500C95E-3784-8131-AB36-4B7EF9493122}"/>
              </a:ext>
            </a:extLst>
          </p:cNvPr>
          <p:cNvSpPr>
            <a:spLocks noGrp="1"/>
          </p:cNvSpPr>
          <p:nvPr>
            <p:ph type="sldNum" sz="quarter" idx="12"/>
          </p:nvPr>
        </p:nvSpPr>
        <p:spPr/>
        <p:txBody>
          <a:bodyPr/>
          <a:lstStyle/>
          <a:p>
            <a:fld id="{C8506E3C-EC3F-4CC4-BC45-B9B5B28BE25D}" type="slidenum">
              <a:rPr lang="zh-CN" altLang="en-US" smtClean="0"/>
              <a:t>‹#›</a:t>
            </a:fld>
            <a:endParaRPr lang="zh-CN" altLang="en-US"/>
          </a:p>
        </p:txBody>
      </p:sp>
    </p:spTree>
    <p:extLst>
      <p:ext uri="{BB962C8B-B14F-4D97-AF65-F5344CB8AC3E}">
        <p14:creationId xmlns:p14="http://schemas.microsoft.com/office/powerpoint/2010/main" val="1595708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8C84DF9-763A-1761-6A99-75C747ED4A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624C15B-E42E-F66B-180B-6006CA48D6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D762171-B490-2138-8674-424DC7CE75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AB02D3-FD53-4E5D-AB91-DF58CD0AB411}" type="datetimeFigureOut">
              <a:rPr lang="zh-CN" altLang="en-US" smtClean="0"/>
              <a:t>2023/10/8</a:t>
            </a:fld>
            <a:endParaRPr lang="zh-CN" altLang="en-US"/>
          </a:p>
        </p:txBody>
      </p:sp>
      <p:sp>
        <p:nvSpPr>
          <p:cNvPr id="5" name="页脚占位符 4">
            <a:extLst>
              <a:ext uri="{FF2B5EF4-FFF2-40B4-BE49-F238E27FC236}">
                <a16:creationId xmlns:a16="http://schemas.microsoft.com/office/drawing/2014/main" id="{551C0935-8C1A-F3C5-2C2B-6C07F929070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15FDE58-9E7D-E2F3-B725-42DF078988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506E3C-EC3F-4CC4-BC45-B9B5B28BE25D}" type="slidenum">
              <a:rPr lang="zh-CN" altLang="en-US" smtClean="0"/>
              <a:t>‹#›</a:t>
            </a:fld>
            <a:endParaRPr lang="zh-CN" altLang="en-US"/>
          </a:p>
        </p:txBody>
      </p:sp>
    </p:spTree>
    <p:extLst>
      <p:ext uri="{BB962C8B-B14F-4D97-AF65-F5344CB8AC3E}">
        <p14:creationId xmlns:p14="http://schemas.microsoft.com/office/powerpoint/2010/main" val="35729440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14.sv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 Id="rId9"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F4619428-1F6C-E0C7-36D9-1B9528073D40}"/>
              </a:ext>
            </a:extLst>
          </p:cNvPr>
          <p:cNvSpPr/>
          <p:nvPr/>
        </p:nvSpPr>
        <p:spPr>
          <a:xfrm>
            <a:off x="7117890" y="1706919"/>
            <a:ext cx="1403197" cy="1403197"/>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9E047458-654C-C796-CDF9-25FA5ED14781}"/>
              </a:ext>
            </a:extLst>
          </p:cNvPr>
          <p:cNvSpPr/>
          <p:nvPr/>
        </p:nvSpPr>
        <p:spPr>
          <a:xfrm rot="6162360">
            <a:off x="90214" y="5782120"/>
            <a:ext cx="2170869" cy="2151760"/>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1DA968EC-AC49-A65A-8D55-6697A1A555D2}"/>
              </a:ext>
            </a:extLst>
          </p:cNvPr>
          <p:cNvSpPr/>
          <p:nvPr/>
        </p:nvSpPr>
        <p:spPr>
          <a:xfrm>
            <a:off x="2782532" y="-539116"/>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45132813-F6B0-C1BC-ABA6-A02F24FE9DDB}"/>
              </a:ext>
            </a:extLst>
          </p:cNvPr>
          <p:cNvSpPr txBox="1"/>
          <p:nvPr/>
        </p:nvSpPr>
        <p:spPr>
          <a:xfrm>
            <a:off x="3444327" y="2485783"/>
            <a:ext cx="5303345" cy="1107996"/>
          </a:xfrm>
          <a:prstGeom prst="rect">
            <a:avLst/>
          </a:prstGeom>
          <a:noFill/>
        </p:spPr>
        <p:txBody>
          <a:bodyPr wrap="square" rtlCol="0">
            <a:spAutoFit/>
          </a:bodyPr>
          <a:lstStyle/>
          <a:p>
            <a:r>
              <a:rPr lang="zh-CN" altLang="en-US" sz="6600" dirty="0">
                <a:latin typeface="+mj-ea"/>
                <a:ea typeface="+mj-ea"/>
              </a:rPr>
              <a:t>毕业求职简历</a:t>
            </a:r>
          </a:p>
        </p:txBody>
      </p:sp>
      <p:sp>
        <p:nvSpPr>
          <p:cNvPr id="6" name="文本框 5">
            <a:extLst>
              <a:ext uri="{FF2B5EF4-FFF2-40B4-BE49-F238E27FC236}">
                <a16:creationId xmlns:a16="http://schemas.microsoft.com/office/drawing/2014/main" id="{FCA2C9E7-7F18-96A4-7C31-B6CF6AD6C736}"/>
              </a:ext>
            </a:extLst>
          </p:cNvPr>
          <p:cNvSpPr txBox="1"/>
          <p:nvPr/>
        </p:nvSpPr>
        <p:spPr>
          <a:xfrm>
            <a:off x="3354426" y="3509403"/>
            <a:ext cx="5832317" cy="584775"/>
          </a:xfrm>
          <a:prstGeom prst="rect">
            <a:avLst/>
          </a:prstGeom>
          <a:noFill/>
        </p:spPr>
        <p:txBody>
          <a:bodyPr wrap="square" rtlCol="0">
            <a:spAutoFit/>
          </a:bodyPr>
          <a:lstStyle/>
          <a:p>
            <a:r>
              <a:rPr lang="en-US" altLang="zh-CN" sz="3200" spc="600" dirty="0">
                <a:solidFill>
                  <a:schemeClr val="bg1">
                    <a:lumMod val="65000"/>
                  </a:schemeClr>
                </a:solidFill>
              </a:rPr>
              <a:t>PERSONAL RESUME</a:t>
            </a:r>
            <a:endParaRPr lang="zh-CN" altLang="en-US" sz="3200" spc="600" dirty="0">
              <a:solidFill>
                <a:schemeClr val="bg1">
                  <a:lumMod val="65000"/>
                </a:schemeClr>
              </a:solidFill>
            </a:endParaRPr>
          </a:p>
        </p:txBody>
      </p:sp>
      <p:sp>
        <p:nvSpPr>
          <p:cNvPr id="8" name="椭圆 7">
            <a:extLst>
              <a:ext uri="{FF2B5EF4-FFF2-40B4-BE49-F238E27FC236}">
                <a16:creationId xmlns:a16="http://schemas.microsoft.com/office/drawing/2014/main" id="{13D570C3-5B8E-D0C4-AE05-825563CF0F7F}"/>
              </a:ext>
            </a:extLst>
          </p:cNvPr>
          <p:cNvSpPr/>
          <p:nvPr/>
        </p:nvSpPr>
        <p:spPr>
          <a:xfrm>
            <a:off x="-2475885" y="-2553021"/>
            <a:ext cx="6146800" cy="6146800"/>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椭圆 1">
            <a:extLst>
              <a:ext uri="{FF2B5EF4-FFF2-40B4-BE49-F238E27FC236}">
                <a16:creationId xmlns:a16="http://schemas.microsoft.com/office/drawing/2014/main" id="{C39CFB0F-5519-D4F0-8956-A8B9140666B1}"/>
              </a:ext>
            </a:extLst>
          </p:cNvPr>
          <p:cNvSpPr/>
          <p:nvPr/>
        </p:nvSpPr>
        <p:spPr>
          <a:xfrm rot="6162360">
            <a:off x="9524405" y="4696046"/>
            <a:ext cx="4575956" cy="4535677"/>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F6835BFB-1C95-AB26-BC87-977075C53187}"/>
              </a:ext>
            </a:extLst>
          </p:cNvPr>
          <p:cNvSpPr/>
          <p:nvPr/>
        </p:nvSpPr>
        <p:spPr>
          <a:xfrm>
            <a:off x="-769179" y="5246537"/>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DD83FE35-95E7-475F-17AA-14B143B0E5E4}"/>
              </a:ext>
            </a:extLst>
          </p:cNvPr>
          <p:cNvSpPr/>
          <p:nvPr/>
        </p:nvSpPr>
        <p:spPr>
          <a:xfrm>
            <a:off x="11303617" y="442486"/>
            <a:ext cx="1776766" cy="1776766"/>
          </a:xfrm>
          <a:prstGeom prst="ellipse">
            <a:avLst/>
          </a:prstGeom>
          <a:gradFill>
            <a:gsLst>
              <a:gs pos="0">
                <a:schemeClr val="accent4">
                  <a:lumMod val="60000"/>
                  <a:lumOff val="40000"/>
                  <a:alpha val="53000"/>
                </a:schemeClr>
              </a:gs>
              <a:gs pos="100000">
                <a:schemeClr val="accent4">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6619C183-6653-9866-7AF0-E4D0885E80DE}"/>
              </a:ext>
            </a:extLst>
          </p:cNvPr>
          <p:cNvSpPr/>
          <p:nvPr/>
        </p:nvSpPr>
        <p:spPr>
          <a:xfrm>
            <a:off x="10160441" y="-1506084"/>
            <a:ext cx="2836953" cy="2836953"/>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DB46F88D-FC71-2168-B1E8-F25C0BB73272}"/>
              </a:ext>
            </a:extLst>
          </p:cNvPr>
          <p:cNvSpPr/>
          <p:nvPr/>
        </p:nvSpPr>
        <p:spPr>
          <a:xfrm rot="6162360">
            <a:off x="1637882" y="4076880"/>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06380A1F-AD17-81B1-F849-D2BB50AD1D68}"/>
              </a:ext>
            </a:extLst>
          </p:cNvPr>
          <p:cNvSpPr/>
          <p:nvPr/>
        </p:nvSpPr>
        <p:spPr>
          <a:xfrm rot="6162360">
            <a:off x="8399626" y="4349425"/>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DBB2C28A-E1DD-B7CA-B512-5F0E7B8F3CF0}"/>
              </a:ext>
            </a:extLst>
          </p:cNvPr>
          <p:cNvSpPr/>
          <p:nvPr/>
        </p:nvSpPr>
        <p:spPr>
          <a:xfrm>
            <a:off x="2836528" y="4117762"/>
            <a:ext cx="567392" cy="567392"/>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396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45A0B4B-7D11-7E11-5EAD-A93DFE4F3874}"/>
              </a:ext>
            </a:extLst>
          </p:cNvPr>
          <p:cNvSpPr txBox="1"/>
          <p:nvPr/>
        </p:nvSpPr>
        <p:spPr>
          <a:xfrm>
            <a:off x="1054100" y="685800"/>
            <a:ext cx="1415772" cy="461665"/>
          </a:xfrm>
          <a:prstGeom prst="rect">
            <a:avLst/>
          </a:prstGeom>
          <a:noFill/>
        </p:spPr>
        <p:txBody>
          <a:bodyPr wrap="none" rtlCol="0">
            <a:spAutoFit/>
          </a:bodyPr>
          <a:lstStyle/>
          <a:p>
            <a:r>
              <a:rPr lang="zh-CN" altLang="en-US" sz="2400" dirty="0">
                <a:latin typeface="+mj-ea"/>
                <a:ea typeface="+mj-ea"/>
              </a:rPr>
              <a:t>岗位分析</a:t>
            </a:r>
          </a:p>
        </p:txBody>
      </p:sp>
      <p:grpSp>
        <p:nvGrpSpPr>
          <p:cNvPr id="51" name="组合 50">
            <a:extLst>
              <a:ext uri="{FF2B5EF4-FFF2-40B4-BE49-F238E27FC236}">
                <a16:creationId xmlns:a16="http://schemas.microsoft.com/office/drawing/2014/main" id="{CF046DA0-4CF5-08BD-00DE-1C88E6D0EF6A}"/>
              </a:ext>
            </a:extLst>
          </p:cNvPr>
          <p:cNvGrpSpPr/>
          <p:nvPr/>
        </p:nvGrpSpPr>
        <p:grpSpPr>
          <a:xfrm>
            <a:off x="1116316" y="2752834"/>
            <a:ext cx="3357129" cy="2055281"/>
            <a:chOff x="6245069" y="1513211"/>
            <a:chExt cx="5013977" cy="809524"/>
          </a:xfrm>
        </p:grpSpPr>
        <p:sp>
          <p:nvSpPr>
            <p:cNvPr id="49" name="文本框 48">
              <a:extLst>
                <a:ext uri="{FF2B5EF4-FFF2-40B4-BE49-F238E27FC236}">
                  <a16:creationId xmlns:a16="http://schemas.microsoft.com/office/drawing/2014/main" id="{3389520A-C2D6-5EA8-98B3-8B3EBF041540}"/>
                </a:ext>
              </a:extLst>
            </p:cNvPr>
            <p:cNvSpPr txBox="1"/>
            <p:nvPr/>
          </p:nvSpPr>
          <p:spPr>
            <a:xfrm>
              <a:off x="6245069" y="1513211"/>
              <a:ext cx="1929799" cy="157593"/>
            </a:xfrm>
            <a:prstGeom prst="rect">
              <a:avLst/>
            </a:prstGeom>
            <a:noFill/>
          </p:spPr>
          <p:txBody>
            <a:bodyPr wrap="square" rtlCol="0">
              <a:spAutoFit/>
            </a:bodyPr>
            <a:lstStyle/>
            <a:p>
              <a:r>
                <a:rPr lang="zh-CN" altLang="en-US" sz="2000" b="1" dirty="0"/>
                <a:t>输入标题</a:t>
              </a:r>
            </a:p>
          </p:txBody>
        </p:sp>
        <p:sp>
          <p:nvSpPr>
            <p:cNvPr id="50" name="文本框 49">
              <a:extLst>
                <a:ext uri="{FF2B5EF4-FFF2-40B4-BE49-F238E27FC236}">
                  <a16:creationId xmlns:a16="http://schemas.microsoft.com/office/drawing/2014/main" id="{E55428F4-7C34-1A61-F79C-B8611D76E79F}"/>
                </a:ext>
              </a:extLst>
            </p:cNvPr>
            <p:cNvSpPr txBox="1"/>
            <p:nvPr/>
          </p:nvSpPr>
          <p:spPr>
            <a:xfrm>
              <a:off x="6245069" y="1715193"/>
              <a:ext cx="5013977" cy="607542"/>
            </a:xfrm>
            <a:prstGeom prst="rect">
              <a:avLst/>
            </a:prstGeom>
            <a:noFill/>
          </p:spPr>
          <p:txBody>
            <a:bodyPr wrap="square" rtlCol="0">
              <a:spAutoFit/>
            </a:bodyPr>
            <a:lstStyle/>
            <a:p>
              <a:pPr>
                <a:lnSpc>
                  <a:spcPct val="120000"/>
                </a:lnSpc>
              </a:pPr>
              <a:r>
                <a:rPr lang="zh-CN" altLang="en-US" sz="2000" dirty="0"/>
                <a:t>请输入内容请输入内容请输入内容请输入内容请输入内容请输入内容请输入内容请输入内容</a:t>
              </a:r>
            </a:p>
          </p:txBody>
        </p:sp>
      </p:grpSp>
      <p:sp>
        <p:nvSpPr>
          <p:cNvPr id="3" name="椭圆 2">
            <a:extLst>
              <a:ext uri="{FF2B5EF4-FFF2-40B4-BE49-F238E27FC236}">
                <a16:creationId xmlns:a16="http://schemas.microsoft.com/office/drawing/2014/main" id="{F66BF8B0-618B-D54F-079F-BB244B4C6830}"/>
              </a:ext>
            </a:extLst>
          </p:cNvPr>
          <p:cNvSpPr/>
          <p:nvPr/>
        </p:nvSpPr>
        <p:spPr>
          <a:xfrm rot="6162360">
            <a:off x="10875169" y="6054160"/>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50FAC656-FC79-7528-464C-13C13617E193}"/>
              </a:ext>
            </a:extLst>
          </p:cNvPr>
          <p:cNvSpPr/>
          <p:nvPr/>
        </p:nvSpPr>
        <p:spPr>
          <a:xfrm>
            <a:off x="617514" y="-775693"/>
            <a:ext cx="1339279" cy="1339279"/>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43160D6F-DCE8-A393-7694-A03BE1236509}"/>
              </a:ext>
            </a:extLst>
          </p:cNvPr>
          <p:cNvSpPr/>
          <p:nvPr/>
        </p:nvSpPr>
        <p:spPr>
          <a:xfrm rot="6162360">
            <a:off x="-604683" y="5771137"/>
            <a:ext cx="1636342" cy="1621938"/>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2CAF204A-311D-AADB-6556-3CB9A17C97D6}"/>
              </a:ext>
            </a:extLst>
          </p:cNvPr>
          <p:cNvSpPr/>
          <p:nvPr/>
        </p:nvSpPr>
        <p:spPr>
          <a:xfrm>
            <a:off x="-489612" y="-975991"/>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0F31F8E3-C6E8-14BD-D0D1-D44F3BCBEB67}"/>
              </a:ext>
            </a:extLst>
          </p:cNvPr>
          <p:cNvSpPr/>
          <p:nvPr/>
        </p:nvSpPr>
        <p:spPr>
          <a:xfrm>
            <a:off x="-821922" y="5361171"/>
            <a:ext cx="1339278" cy="1339278"/>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FDAA033-D78C-2593-0944-3139A75E1500}"/>
              </a:ext>
            </a:extLst>
          </p:cNvPr>
          <p:cNvSpPr/>
          <p:nvPr/>
        </p:nvSpPr>
        <p:spPr>
          <a:xfrm>
            <a:off x="11220628" y="462583"/>
            <a:ext cx="1776766" cy="1776766"/>
          </a:xfrm>
          <a:prstGeom prst="ellipse">
            <a:avLst/>
          </a:prstGeom>
          <a:gradFill>
            <a:gsLst>
              <a:gs pos="0">
                <a:schemeClr val="accent4">
                  <a:lumMod val="60000"/>
                  <a:lumOff val="40000"/>
                  <a:alpha val="53000"/>
                </a:schemeClr>
              </a:gs>
              <a:gs pos="100000">
                <a:schemeClr val="accent4">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73F329B0-6DD0-1CC4-FCC4-02C319DB4AC7}"/>
              </a:ext>
            </a:extLst>
          </p:cNvPr>
          <p:cNvSpPr/>
          <p:nvPr/>
        </p:nvSpPr>
        <p:spPr>
          <a:xfrm>
            <a:off x="10160441" y="-1506084"/>
            <a:ext cx="2836953" cy="2836953"/>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8AB417F0-6DC4-F123-52B5-C48069520F5A}"/>
              </a:ext>
            </a:extLst>
          </p:cNvPr>
          <p:cNvSpPr/>
          <p:nvPr/>
        </p:nvSpPr>
        <p:spPr>
          <a:xfrm>
            <a:off x="66205" y="2731253"/>
            <a:ext cx="349720" cy="349720"/>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50C01235-E404-57D4-C0C8-FD803D60EA1E}"/>
              </a:ext>
            </a:extLst>
          </p:cNvPr>
          <p:cNvSpPr/>
          <p:nvPr/>
        </p:nvSpPr>
        <p:spPr>
          <a:xfrm rot="6162360">
            <a:off x="4131615" y="-1118865"/>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A71EBE05-1583-9830-0EFF-7CD7DCF360B0}"/>
              </a:ext>
            </a:extLst>
          </p:cNvPr>
          <p:cNvGrpSpPr/>
          <p:nvPr/>
        </p:nvGrpSpPr>
        <p:grpSpPr>
          <a:xfrm>
            <a:off x="6546152" y="1522229"/>
            <a:ext cx="3859474" cy="4449942"/>
            <a:chOff x="6546152" y="1522229"/>
            <a:chExt cx="3859474" cy="4449942"/>
          </a:xfrm>
        </p:grpSpPr>
        <p:grpSp>
          <p:nvGrpSpPr>
            <p:cNvPr id="19" name="组合 18">
              <a:extLst>
                <a:ext uri="{FF2B5EF4-FFF2-40B4-BE49-F238E27FC236}">
                  <a16:creationId xmlns:a16="http://schemas.microsoft.com/office/drawing/2014/main" id="{FC28DA52-805D-E46F-A7D5-C40F549D530D}"/>
                </a:ext>
              </a:extLst>
            </p:cNvPr>
            <p:cNvGrpSpPr/>
            <p:nvPr/>
          </p:nvGrpSpPr>
          <p:grpSpPr>
            <a:xfrm>
              <a:off x="6546152" y="1522229"/>
              <a:ext cx="3859474" cy="4083370"/>
              <a:chOff x="6426200" y="1842838"/>
              <a:chExt cx="3859474" cy="4083370"/>
            </a:xfrm>
          </p:grpSpPr>
          <p:sp>
            <p:nvSpPr>
              <p:cNvPr id="8" name="矩形 7">
                <a:extLst>
                  <a:ext uri="{FF2B5EF4-FFF2-40B4-BE49-F238E27FC236}">
                    <a16:creationId xmlns:a16="http://schemas.microsoft.com/office/drawing/2014/main" id="{8C155B1B-252B-E8EB-8DA7-6661AD8DCE19}"/>
                  </a:ext>
                </a:extLst>
              </p:cNvPr>
              <p:cNvSpPr/>
              <p:nvPr/>
            </p:nvSpPr>
            <p:spPr>
              <a:xfrm>
                <a:off x="6426200" y="3973194"/>
                <a:ext cx="759744" cy="1953014"/>
              </a:xfrm>
              <a:prstGeom prst="rect">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2268E342-A9A5-BED0-1264-C3BA61A48810}"/>
                  </a:ext>
                </a:extLst>
              </p:cNvPr>
              <p:cNvSpPr/>
              <p:nvPr/>
            </p:nvSpPr>
            <p:spPr>
              <a:xfrm>
                <a:off x="7459443" y="1842838"/>
                <a:ext cx="759744" cy="4083370"/>
              </a:xfrm>
              <a:prstGeom prst="rect">
                <a:avLst/>
              </a:prstGeom>
              <a:gradFill>
                <a:gsLst>
                  <a:gs pos="0">
                    <a:schemeClr val="accent5">
                      <a:lumMod val="90000"/>
                    </a:schemeClr>
                  </a:gs>
                  <a:gs pos="100000">
                    <a:schemeClr val="accent6">
                      <a:lumMod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a:extLst>
                  <a:ext uri="{FF2B5EF4-FFF2-40B4-BE49-F238E27FC236}">
                    <a16:creationId xmlns:a16="http://schemas.microsoft.com/office/drawing/2014/main" id="{EAFAE409-8DF5-7286-FD92-BD4FD3B66B1F}"/>
                  </a:ext>
                </a:extLst>
              </p:cNvPr>
              <p:cNvSpPr/>
              <p:nvPr/>
            </p:nvSpPr>
            <p:spPr>
              <a:xfrm>
                <a:off x="8492686" y="2868693"/>
                <a:ext cx="759744" cy="3057515"/>
              </a:xfrm>
              <a:prstGeom prst="rect">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a:extLst>
                  <a:ext uri="{FF2B5EF4-FFF2-40B4-BE49-F238E27FC236}">
                    <a16:creationId xmlns:a16="http://schemas.microsoft.com/office/drawing/2014/main" id="{48D8732A-45E5-AE1C-8B35-6498EE2167BF}"/>
                  </a:ext>
                </a:extLst>
              </p:cNvPr>
              <p:cNvSpPr/>
              <p:nvPr/>
            </p:nvSpPr>
            <p:spPr>
              <a:xfrm>
                <a:off x="9525930" y="3468438"/>
                <a:ext cx="759744" cy="2457770"/>
              </a:xfrm>
              <a:prstGeom prst="rect">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0" name="文本框 19">
              <a:extLst>
                <a:ext uri="{FF2B5EF4-FFF2-40B4-BE49-F238E27FC236}">
                  <a16:creationId xmlns:a16="http://schemas.microsoft.com/office/drawing/2014/main" id="{92DD0F38-0A44-5515-A5AF-701191883FB9}"/>
                </a:ext>
              </a:extLst>
            </p:cNvPr>
            <p:cNvSpPr txBox="1"/>
            <p:nvPr/>
          </p:nvSpPr>
          <p:spPr>
            <a:xfrm>
              <a:off x="6654154" y="5664394"/>
              <a:ext cx="543739" cy="307777"/>
            </a:xfrm>
            <a:prstGeom prst="rect">
              <a:avLst/>
            </a:prstGeom>
            <a:noFill/>
          </p:spPr>
          <p:txBody>
            <a:bodyPr wrap="none" rtlCol="0">
              <a:spAutoFit/>
            </a:bodyPr>
            <a:lstStyle/>
            <a:p>
              <a:r>
                <a:rPr lang="zh-CN" altLang="en-US" sz="1400" dirty="0"/>
                <a:t>标题</a:t>
              </a:r>
            </a:p>
          </p:txBody>
        </p:sp>
        <p:sp>
          <p:nvSpPr>
            <p:cNvPr id="21" name="文本框 20">
              <a:extLst>
                <a:ext uri="{FF2B5EF4-FFF2-40B4-BE49-F238E27FC236}">
                  <a16:creationId xmlns:a16="http://schemas.microsoft.com/office/drawing/2014/main" id="{05B96B2F-88FE-8AAC-C4AF-118C6A3758D0}"/>
                </a:ext>
              </a:extLst>
            </p:cNvPr>
            <p:cNvSpPr txBox="1"/>
            <p:nvPr/>
          </p:nvSpPr>
          <p:spPr>
            <a:xfrm>
              <a:off x="7687397" y="5664394"/>
              <a:ext cx="543739" cy="307777"/>
            </a:xfrm>
            <a:prstGeom prst="rect">
              <a:avLst/>
            </a:prstGeom>
            <a:noFill/>
          </p:spPr>
          <p:txBody>
            <a:bodyPr wrap="none" rtlCol="0">
              <a:spAutoFit/>
            </a:bodyPr>
            <a:lstStyle/>
            <a:p>
              <a:r>
                <a:rPr lang="zh-CN" altLang="en-US" sz="1400" dirty="0"/>
                <a:t>标题</a:t>
              </a:r>
            </a:p>
          </p:txBody>
        </p:sp>
        <p:sp>
          <p:nvSpPr>
            <p:cNvPr id="22" name="文本框 21">
              <a:extLst>
                <a:ext uri="{FF2B5EF4-FFF2-40B4-BE49-F238E27FC236}">
                  <a16:creationId xmlns:a16="http://schemas.microsoft.com/office/drawing/2014/main" id="{0E9C3286-3AFF-A59F-5C32-83436B15179C}"/>
                </a:ext>
              </a:extLst>
            </p:cNvPr>
            <p:cNvSpPr txBox="1"/>
            <p:nvPr/>
          </p:nvSpPr>
          <p:spPr>
            <a:xfrm>
              <a:off x="8720640" y="5664394"/>
              <a:ext cx="543739" cy="307777"/>
            </a:xfrm>
            <a:prstGeom prst="rect">
              <a:avLst/>
            </a:prstGeom>
            <a:noFill/>
          </p:spPr>
          <p:txBody>
            <a:bodyPr wrap="none" rtlCol="0">
              <a:spAutoFit/>
            </a:bodyPr>
            <a:lstStyle/>
            <a:p>
              <a:r>
                <a:rPr lang="zh-CN" altLang="en-US" sz="1400" dirty="0"/>
                <a:t>标题</a:t>
              </a:r>
            </a:p>
          </p:txBody>
        </p:sp>
        <p:sp>
          <p:nvSpPr>
            <p:cNvPr id="23" name="文本框 22">
              <a:extLst>
                <a:ext uri="{FF2B5EF4-FFF2-40B4-BE49-F238E27FC236}">
                  <a16:creationId xmlns:a16="http://schemas.microsoft.com/office/drawing/2014/main" id="{1370CA3B-7276-31A0-153B-1933C8D46370}"/>
                </a:ext>
              </a:extLst>
            </p:cNvPr>
            <p:cNvSpPr txBox="1"/>
            <p:nvPr/>
          </p:nvSpPr>
          <p:spPr>
            <a:xfrm>
              <a:off x="9753884" y="5664394"/>
              <a:ext cx="543739" cy="307777"/>
            </a:xfrm>
            <a:prstGeom prst="rect">
              <a:avLst/>
            </a:prstGeom>
            <a:noFill/>
          </p:spPr>
          <p:txBody>
            <a:bodyPr wrap="none" rtlCol="0">
              <a:spAutoFit/>
            </a:bodyPr>
            <a:lstStyle/>
            <a:p>
              <a:r>
                <a:rPr lang="zh-CN" altLang="en-US" sz="1400" dirty="0"/>
                <a:t>标题</a:t>
              </a:r>
            </a:p>
          </p:txBody>
        </p:sp>
      </p:grpSp>
    </p:spTree>
    <p:extLst>
      <p:ext uri="{BB962C8B-B14F-4D97-AF65-F5344CB8AC3E}">
        <p14:creationId xmlns:p14="http://schemas.microsoft.com/office/powerpoint/2010/main" val="23740954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F458C3FD-E711-FC5C-BA29-249837FDC0E7}"/>
              </a:ext>
            </a:extLst>
          </p:cNvPr>
          <p:cNvPicPr>
            <a:picLocks noChangeAspect="1"/>
          </p:cNvPicPr>
          <p:nvPr/>
        </p:nvPicPr>
        <p:blipFill>
          <a:blip r:embed="rId2">
            <a:extLst>
              <a:ext uri="{28A0092B-C50C-407E-A947-70E740481C1C}">
                <a14:useLocalDpi xmlns:a14="http://schemas.microsoft.com/office/drawing/2010/main" val="0"/>
              </a:ext>
            </a:extLst>
          </a:blip>
          <a:srcRect l="12490"/>
          <a:stretch>
            <a:fillRect/>
          </a:stretch>
        </p:blipFill>
        <p:spPr>
          <a:xfrm>
            <a:off x="0" y="696946"/>
            <a:ext cx="7353300" cy="5648759"/>
          </a:xfrm>
          <a:custGeom>
            <a:avLst/>
            <a:gdLst>
              <a:gd name="connsiteX0" fmla="*/ 0 w 7353300"/>
              <a:gd name="connsiteY0" fmla="*/ 0 h 5648759"/>
              <a:gd name="connsiteX1" fmla="*/ 7353300 w 7353300"/>
              <a:gd name="connsiteY1" fmla="*/ 0 h 5648759"/>
              <a:gd name="connsiteX2" fmla="*/ 7353300 w 7353300"/>
              <a:gd name="connsiteY2" fmla="*/ 5648759 h 5648759"/>
              <a:gd name="connsiteX3" fmla="*/ 0 w 7353300"/>
              <a:gd name="connsiteY3" fmla="*/ 5648759 h 5648759"/>
            </a:gdLst>
            <a:ahLst/>
            <a:cxnLst>
              <a:cxn ang="0">
                <a:pos x="connsiteX0" y="connsiteY0"/>
              </a:cxn>
              <a:cxn ang="0">
                <a:pos x="connsiteX1" y="connsiteY1"/>
              </a:cxn>
              <a:cxn ang="0">
                <a:pos x="connsiteX2" y="connsiteY2"/>
              </a:cxn>
              <a:cxn ang="0">
                <a:pos x="connsiteX3" y="connsiteY3"/>
              </a:cxn>
            </a:cxnLst>
            <a:rect l="l" t="t" r="r" b="b"/>
            <a:pathLst>
              <a:path w="7353300" h="5648759">
                <a:moveTo>
                  <a:pt x="0" y="0"/>
                </a:moveTo>
                <a:lnTo>
                  <a:pt x="7353300" y="0"/>
                </a:lnTo>
                <a:lnTo>
                  <a:pt x="7353300" y="5648759"/>
                </a:lnTo>
                <a:lnTo>
                  <a:pt x="0" y="5648759"/>
                </a:lnTo>
                <a:close/>
              </a:path>
            </a:pathLst>
          </a:custGeom>
        </p:spPr>
      </p:pic>
      <p:sp>
        <p:nvSpPr>
          <p:cNvPr id="4" name="文本框 3">
            <a:extLst>
              <a:ext uri="{FF2B5EF4-FFF2-40B4-BE49-F238E27FC236}">
                <a16:creationId xmlns:a16="http://schemas.microsoft.com/office/drawing/2014/main" id="{6921CD75-F271-7C43-DAEE-8D3B94573E83}"/>
              </a:ext>
            </a:extLst>
          </p:cNvPr>
          <p:cNvSpPr txBox="1"/>
          <p:nvPr/>
        </p:nvSpPr>
        <p:spPr>
          <a:xfrm>
            <a:off x="6328667" y="2197100"/>
            <a:ext cx="2677336" cy="1015663"/>
          </a:xfrm>
          <a:prstGeom prst="rect">
            <a:avLst/>
          </a:prstGeom>
          <a:noFill/>
        </p:spPr>
        <p:txBody>
          <a:bodyPr wrap="none" rtlCol="0">
            <a:spAutoFit/>
          </a:bodyPr>
          <a:lstStyle/>
          <a:p>
            <a:r>
              <a:rPr lang="en-US" altLang="zh-CN" sz="6000" dirty="0"/>
              <a:t>PART 3</a:t>
            </a:r>
            <a:endParaRPr lang="zh-CN" altLang="en-US" sz="6000" dirty="0"/>
          </a:p>
        </p:txBody>
      </p:sp>
      <p:sp>
        <p:nvSpPr>
          <p:cNvPr id="5" name="文本框 4">
            <a:extLst>
              <a:ext uri="{FF2B5EF4-FFF2-40B4-BE49-F238E27FC236}">
                <a16:creationId xmlns:a16="http://schemas.microsoft.com/office/drawing/2014/main" id="{B9C95F3B-D902-7E46-C385-939207367E2D}"/>
              </a:ext>
            </a:extLst>
          </p:cNvPr>
          <p:cNvSpPr txBox="1"/>
          <p:nvPr/>
        </p:nvSpPr>
        <p:spPr>
          <a:xfrm>
            <a:off x="6328667" y="3270586"/>
            <a:ext cx="3251200" cy="1015663"/>
          </a:xfrm>
          <a:prstGeom prst="rect">
            <a:avLst/>
          </a:prstGeom>
          <a:noFill/>
        </p:spPr>
        <p:txBody>
          <a:bodyPr wrap="square" rtlCol="0">
            <a:spAutoFit/>
          </a:bodyPr>
          <a:lstStyle/>
          <a:p>
            <a:r>
              <a:rPr lang="zh-CN" altLang="en-US" sz="6000" dirty="0"/>
              <a:t>工作能力</a:t>
            </a:r>
          </a:p>
        </p:txBody>
      </p:sp>
      <p:sp>
        <p:nvSpPr>
          <p:cNvPr id="2" name="椭圆 1">
            <a:extLst>
              <a:ext uri="{FF2B5EF4-FFF2-40B4-BE49-F238E27FC236}">
                <a16:creationId xmlns:a16="http://schemas.microsoft.com/office/drawing/2014/main" id="{E35DD900-2753-0B99-A46D-9F07B57D1EAA}"/>
              </a:ext>
            </a:extLst>
          </p:cNvPr>
          <p:cNvSpPr/>
          <p:nvPr/>
        </p:nvSpPr>
        <p:spPr>
          <a:xfrm rot="6162360">
            <a:off x="8584012" y="5729637"/>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421ECDD8-AD4B-E03B-A93E-9977F6B7830F}"/>
              </a:ext>
            </a:extLst>
          </p:cNvPr>
          <p:cNvSpPr/>
          <p:nvPr/>
        </p:nvSpPr>
        <p:spPr>
          <a:xfrm>
            <a:off x="479501" y="-291920"/>
            <a:ext cx="1339279" cy="1339279"/>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A53A884D-2ADE-512F-F850-2CAD83896452}"/>
              </a:ext>
            </a:extLst>
          </p:cNvPr>
          <p:cNvSpPr/>
          <p:nvPr/>
        </p:nvSpPr>
        <p:spPr>
          <a:xfrm rot="6162360">
            <a:off x="-604683" y="5771137"/>
            <a:ext cx="1636342" cy="1621938"/>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17D9BD28-B1D3-0D01-DCCB-F509DDA4B427}"/>
              </a:ext>
            </a:extLst>
          </p:cNvPr>
          <p:cNvSpPr/>
          <p:nvPr/>
        </p:nvSpPr>
        <p:spPr>
          <a:xfrm>
            <a:off x="-489612" y="-975991"/>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2479C0E4-2992-9574-0973-61EE7010029D}"/>
              </a:ext>
            </a:extLst>
          </p:cNvPr>
          <p:cNvSpPr/>
          <p:nvPr/>
        </p:nvSpPr>
        <p:spPr>
          <a:xfrm rot="6162360">
            <a:off x="9524405" y="4696046"/>
            <a:ext cx="4575956" cy="4535677"/>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90E07B7E-EE39-AEAD-E408-50A28F49E29C}"/>
              </a:ext>
            </a:extLst>
          </p:cNvPr>
          <p:cNvSpPr/>
          <p:nvPr/>
        </p:nvSpPr>
        <p:spPr>
          <a:xfrm>
            <a:off x="-821922" y="5361171"/>
            <a:ext cx="1339278" cy="1339278"/>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EE27C5E7-69B0-AEFB-52BC-AAC375A37BCB}"/>
              </a:ext>
            </a:extLst>
          </p:cNvPr>
          <p:cNvSpPr/>
          <p:nvPr/>
        </p:nvSpPr>
        <p:spPr>
          <a:xfrm>
            <a:off x="11303617" y="442486"/>
            <a:ext cx="1776766" cy="1776766"/>
          </a:xfrm>
          <a:prstGeom prst="ellipse">
            <a:avLst/>
          </a:prstGeom>
          <a:gradFill>
            <a:gsLst>
              <a:gs pos="0">
                <a:schemeClr val="accent4">
                  <a:lumMod val="60000"/>
                  <a:lumOff val="40000"/>
                  <a:alpha val="53000"/>
                </a:schemeClr>
              </a:gs>
              <a:gs pos="100000">
                <a:schemeClr val="accent4">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078B4020-543A-FB9F-D6F9-E22BFD008531}"/>
              </a:ext>
            </a:extLst>
          </p:cNvPr>
          <p:cNvSpPr/>
          <p:nvPr/>
        </p:nvSpPr>
        <p:spPr>
          <a:xfrm>
            <a:off x="10160441" y="-1506084"/>
            <a:ext cx="2836953" cy="2836953"/>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40FD90B6-207C-946E-EEE4-086FC79A9DA6}"/>
              </a:ext>
            </a:extLst>
          </p:cNvPr>
          <p:cNvSpPr/>
          <p:nvPr/>
        </p:nvSpPr>
        <p:spPr>
          <a:xfrm rot="6162360">
            <a:off x="8826754" y="2046964"/>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AA15470D-AFD7-0573-EFEA-0B3F39E33C44}"/>
              </a:ext>
            </a:extLst>
          </p:cNvPr>
          <p:cNvSpPr/>
          <p:nvPr/>
        </p:nvSpPr>
        <p:spPr>
          <a:xfrm>
            <a:off x="5978701" y="4286249"/>
            <a:ext cx="349720" cy="349720"/>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7448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45A0B4B-7D11-7E11-5EAD-A93DFE4F3874}"/>
              </a:ext>
            </a:extLst>
          </p:cNvPr>
          <p:cNvSpPr txBox="1"/>
          <p:nvPr/>
        </p:nvSpPr>
        <p:spPr>
          <a:xfrm>
            <a:off x="1054100" y="685800"/>
            <a:ext cx="1723549" cy="461665"/>
          </a:xfrm>
          <a:prstGeom prst="rect">
            <a:avLst/>
          </a:prstGeom>
          <a:noFill/>
        </p:spPr>
        <p:txBody>
          <a:bodyPr wrap="none" rtlCol="0">
            <a:spAutoFit/>
          </a:bodyPr>
          <a:lstStyle/>
          <a:p>
            <a:r>
              <a:rPr lang="zh-CN" altLang="en-US" sz="2400" dirty="0">
                <a:latin typeface="+mj-ea"/>
                <a:ea typeface="+mj-ea"/>
              </a:rPr>
              <a:t>核心竞争力</a:t>
            </a:r>
          </a:p>
        </p:txBody>
      </p:sp>
      <p:sp>
        <p:nvSpPr>
          <p:cNvPr id="13" name="椭圆 12">
            <a:extLst>
              <a:ext uri="{FF2B5EF4-FFF2-40B4-BE49-F238E27FC236}">
                <a16:creationId xmlns:a16="http://schemas.microsoft.com/office/drawing/2014/main" id="{FC96CFC9-1B7A-232D-03EE-780E31AF42D1}"/>
              </a:ext>
            </a:extLst>
          </p:cNvPr>
          <p:cNvSpPr/>
          <p:nvPr/>
        </p:nvSpPr>
        <p:spPr>
          <a:xfrm>
            <a:off x="2939074" y="272076"/>
            <a:ext cx="6313852" cy="631384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6A12EBDA-2CBC-8648-9601-A3F9E0031600}"/>
              </a:ext>
            </a:extLst>
          </p:cNvPr>
          <p:cNvSpPr/>
          <p:nvPr/>
        </p:nvSpPr>
        <p:spPr>
          <a:xfrm>
            <a:off x="1758998" y="-908000"/>
            <a:ext cx="8674004" cy="8674000"/>
          </a:xfrm>
          <a:prstGeom prst="ellipse">
            <a:avLst/>
          </a:prstGeom>
          <a:noFill/>
          <a:ln>
            <a:gradFill flip="none" rotWithShape="1">
              <a:gsLst>
                <a:gs pos="0">
                  <a:srgbClr val="81D0DF">
                    <a:alpha val="0"/>
                  </a:srgbClr>
                </a:gs>
                <a:gs pos="100000">
                  <a:srgbClr val="EAACA2">
                    <a:alpha val="16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AFEFBF44-F553-A05C-8AAE-F9291B4B9C56}"/>
              </a:ext>
            </a:extLst>
          </p:cNvPr>
          <p:cNvSpPr/>
          <p:nvPr/>
        </p:nvSpPr>
        <p:spPr>
          <a:xfrm>
            <a:off x="9608" y="-2657389"/>
            <a:ext cx="12172784" cy="12172778"/>
          </a:xfrm>
          <a:prstGeom prst="ellipse">
            <a:avLst/>
          </a:prstGeom>
          <a:noFill/>
          <a:ln>
            <a:gradFill flip="none" rotWithShape="1">
              <a:gsLst>
                <a:gs pos="0">
                  <a:srgbClr val="81D0DF">
                    <a:alpha val="0"/>
                  </a:srgbClr>
                </a:gs>
                <a:gs pos="100000">
                  <a:srgbClr val="EAACA2">
                    <a:alpha val="18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1A19DDEF-2DBD-CFC7-8C08-3A0D3323A98E}"/>
              </a:ext>
            </a:extLst>
          </p:cNvPr>
          <p:cNvSpPr/>
          <p:nvPr/>
        </p:nvSpPr>
        <p:spPr>
          <a:xfrm>
            <a:off x="2825265" y="1575785"/>
            <a:ext cx="1174785" cy="1786479"/>
          </a:xfrm>
          <a:custGeom>
            <a:avLst/>
            <a:gdLst>
              <a:gd name="connsiteX0" fmla="*/ 587392 w 1174785"/>
              <a:gd name="connsiteY0" fmla="*/ 0 h 1786479"/>
              <a:gd name="connsiteX1" fmla="*/ 1174785 w 1174785"/>
              <a:gd name="connsiteY1" fmla="*/ 1786479 h 1786479"/>
              <a:gd name="connsiteX2" fmla="*/ 0 w 1174785"/>
              <a:gd name="connsiteY2" fmla="*/ 1786479 h 1786479"/>
              <a:gd name="connsiteX3" fmla="*/ 587392 w 1174785"/>
              <a:gd name="connsiteY3" fmla="*/ 0 h 1786479"/>
            </a:gdLst>
            <a:ahLst/>
            <a:cxnLst>
              <a:cxn ang="0">
                <a:pos x="connsiteX0" y="connsiteY0"/>
              </a:cxn>
              <a:cxn ang="0">
                <a:pos x="connsiteX1" y="connsiteY1"/>
              </a:cxn>
              <a:cxn ang="0">
                <a:pos x="connsiteX2" y="connsiteY2"/>
              </a:cxn>
              <a:cxn ang="0">
                <a:pos x="connsiteX3" y="connsiteY3"/>
              </a:cxn>
            </a:cxnLst>
            <a:rect l="l" t="t" r="r" b="b"/>
            <a:pathLst>
              <a:path w="1174785" h="1786479">
                <a:moveTo>
                  <a:pt x="587392" y="0"/>
                </a:moveTo>
                <a:lnTo>
                  <a:pt x="1174785" y="1786479"/>
                </a:lnTo>
                <a:lnTo>
                  <a:pt x="0" y="1786479"/>
                </a:lnTo>
                <a:lnTo>
                  <a:pt x="587392" y="0"/>
                </a:lnTo>
                <a:close/>
              </a:path>
            </a:pathLst>
          </a:custGeom>
          <a:gradFill>
            <a:gsLst>
              <a:gs pos="79000">
                <a:schemeClr val="accent2"/>
              </a:gs>
              <a:gs pos="0">
                <a:schemeClr val="accent3">
                  <a:lumMod val="50000"/>
                </a:schemeClr>
              </a:gs>
            </a:gsLst>
            <a:lin ang="16200000" scaled="1"/>
          </a:gradFill>
          <a:ln>
            <a:noFill/>
          </a:ln>
          <a:effectLst>
            <a:outerShdw blurRad="215900" dist="63500" dir="5340000" sx="102000" sy="102000" algn="tl" rotWithShape="0">
              <a:srgbClr val="B4E6ED">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63367851-265A-1297-BB6E-B430DBC5A0B4}"/>
              </a:ext>
            </a:extLst>
          </p:cNvPr>
          <p:cNvSpPr/>
          <p:nvPr/>
        </p:nvSpPr>
        <p:spPr>
          <a:xfrm>
            <a:off x="2294385" y="3579223"/>
            <a:ext cx="2165142" cy="1159881"/>
          </a:xfrm>
          <a:custGeom>
            <a:avLst/>
            <a:gdLst>
              <a:gd name="connsiteX0" fmla="*/ 381368 w 2165142"/>
              <a:gd name="connsiteY0" fmla="*/ 0 h 1159881"/>
              <a:gd name="connsiteX1" fmla="*/ 1783775 w 2165142"/>
              <a:gd name="connsiteY1" fmla="*/ 0 h 1159881"/>
              <a:gd name="connsiteX2" fmla="*/ 2165142 w 2165142"/>
              <a:gd name="connsiteY2" fmla="*/ 1159881 h 1159881"/>
              <a:gd name="connsiteX3" fmla="*/ 0 w 2165142"/>
              <a:gd name="connsiteY3" fmla="*/ 1159881 h 1159881"/>
              <a:gd name="connsiteX4" fmla="*/ 381368 w 2165142"/>
              <a:gd name="connsiteY4" fmla="*/ 0 h 1159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5142" h="1159881">
                <a:moveTo>
                  <a:pt x="381368" y="0"/>
                </a:moveTo>
                <a:lnTo>
                  <a:pt x="1783775" y="0"/>
                </a:lnTo>
                <a:lnTo>
                  <a:pt x="2165142" y="1159881"/>
                </a:lnTo>
                <a:lnTo>
                  <a:pt x="0" y="1159881"/>
                </a:lnTo>
                <a:lnTo>
                  <a:pt x="381368" y="0"/>
                </a:lnTo>
                <a:close/>
              </a:path>
            </a:pathLst>
          </a:custGeom>
          <a:gradFill>
            <a:gsLst>
              <a:gs pos="100000">
                <a:schemeClr val="accent3">
                  <a:lumMod val="50000"/>
                </a:schemeClr>
              </a:gs>
              <a:gs pos="0">
                <a:schemeClr val="accent4">
                  <a:lumMod val="60000"/>
                  <a:lumOff val="40000"/>
                </a:schemeClr>
              </a:gs>
            </a:gsLst>
            <a:lin ang="16200000" scaled="1"/>
          </a:gradFill>
          <a:ln>
            <a:noFill/>
          </a:ln>
          <a:effectLst>
            <a:outerShdw blurRad="215900" dist="63500" dir="5340000" sx="102000" sy="102000" algn="tl" rotWithShape="0">
              <a:srgbClr val="D2F5F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617FE057-1FEC-F667-8A42-925D3B906949}"/>
              </a:ext>
            </a:extLst>
          </p:cNvPr>
          <p:cNvSpPr/>
          <p:nvPr/>
        </p:nvSpPr>
        <p:spPr>
          <a:xfrm>
            <a:off x="1780710" y="4956064"/>
            <a:ext cx="3192492" cy="1216136"/>
          </a:xfrm>
          <a:custGeom>
            <a:avLst/>
            <a:gdLst>
              <a:gd name="connsiteX0" fmla="*/ 399865 w 3192492"/>
              <a:gd name="connsiteY0" fmla="*/ 0 h 1216136"/>
              <a:gd name="connsiteX1" fmla="*/ 2792628 w 3192492"/>
              <a:gd name="connsiteY1" fmla="*/ 0 h 1216136"/>
              <a:gd name="connsiteX2" fmla="*/ 3192492 w 3192492"/>
              <a:gd name="connsiteY2" fmla="*/ 1216136 h 1216136"/>
              <a:gd name="connsiteX3" fmla="*/ 0 w 3192492"/>
              <a:gd name="connsiteY3" fmla="*/ 1216136 h 1216136"/>
              <a:gd name="connsiteX4" fmla="*/ 399865 w 3192492"/>
              <a:gd name="connsiteY4" fmla="*/ 0 h 1216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2492" h="1216136">
                <a:moveTo>
                  <a:pt x="399865" y="0"/>
                </a:moveTo>
                <a:lnTo>
                  <a:pt x="2792628" y="0"/>
                </a:lnTo>
                <a:lnTo>
                  <a:pt x="3192492" y="1216136"/>
                </a:lnTo>
                <a:lnTo>
                  <a:pt x="0" y="1216136"/>
                </a:lnTo>
                <a:lnTo>
                  <a:pt x="399865" y="0"/>
                </a:lnTo>
                <a:close/>
              </a:path>
            </a:pathLst>
          </a:custGeom>
          <a:gradFill>
            <a:gsLst>
              <a:gs pos="100000">
                <a:schemeClr val="accent4"/>
              </a:gs>
              <a:gs pos="0">
                <a:schemeClr val="accent5">
                  <a:lumMod val="90000"/>
                </a:schemeClr>
              </a:gs>
            </a:gsLst>
            <a:lin ang="16200000" scaled="1"/>
          </a:gradFill>
          <a:ln>
            <a:noFill/>
          </a:ln>
          <a:effectLst>
            <a:outerShdw blurRad="215900" dist="63500" dir="5340000" sx="102000" sy="102000" algn="tl" rotWithShape="0">
              <a:srgbClr val="EAACA2">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41" name="直接连接符 40">
            <a:extLst>
              <a:ext uri="{FF2B5EF4-FFF2-40B4-BE49-F238E27FC236}">
                <a16:creationId xmlns:a16="http://schemas.microsoft.com/office/drawing/2014/main" id="{6C88FC8F-B231-4222-0A0D-BDC756AB105B}"/>
              </a:ext>
            </a:extLst>
          </p:cNvPr>
          <p:cNvCxnSpPr>
            <a:cxnSpLocks/>
          </p:cNvCxnSpPr>
          <p:nvPr/>
        </p:nvCxnSpPr>
        <p:spPr>
          <a:xfrm>
            <a:off x="4000050" y="2468503"/>
            <a:ext cx="3028547"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a:extLst>
              <a:ext uri="{FF2B5EF4-FFF2-40B4-BE49-F238E27FC236}">
                <a16:creationId xmlns:a16="http://schemas.microsoft.com/office/drawing/2014/main" id="{841D01F7-529B-C0FE-F135-8E7A52AC72C4}"/>
              </a:ext>
            </a:extLst>
          </p:cNvPr>
          <p:cNvGrpSpPr/>
          <p:nvPr/>
        </p:nvGrpSpPr>
        <p:grpSpPr>
          <a:xfrm>
            <a:off x="7386387" y="1992893"/>
            <a:ext cx="2031325" cy="763032"/>
            <a:chOff x="7391400" y="1891293"/>
            <a:chExt cx="2031325" cy="763032"/>
          </a:xfrm>
        </p:grpSpPr>
        <p:sp>
          <p:nvSpPr>
            <p:cNvPr id="42" name="文本框 41">
              <a:extLst>
                <a:ext uri="{FF2B5EF4-FFF2-40B4-BE49-F238E27FC236}">
                  <a16:creationId xmlns:a16="http://schemas.microsoft.com/office/drawing/2014/main" id="{BF59353F-5405-F412-70E0-326792697C03}"/>
                </a:ext>
              </a:extLst>
            </p:cNvPr>
            <p:cNvSpPr txBox="1"/>
            <p:nvPr/>
          </p:nvSpPr>
          <p:spPr>
            <a:xfrm>
              <a:off x="7391400" y="1891293"/>
              <a:ext cx="1210588" cy="400110"/>
            </a:xfrm>
            <a:prstGeom prst="rect">
              <a:avLst/>
            </a:prstGeom>
            <a:noFill/>
          </p:spPr>
          <p:txBody>
            <a:bodyPr wrap="none" rtlCol="0">
              <a:spAutoFit/>
            </a:bodyPr>
            <a:lstStyle/>
            <a:p>
              <a:r>
                <a:rPr lang="zh-CN" altLang="en-US" sz="2000" dirty="0"/>
                <a:t>输入标题</a:t>
              </a:r>
            </a:p>
          </p:txBody>
        </p:sp>
        <p:sp>
          <p:nvSpPr>
            <p:cNvPr id="43" name="文本框 42">
              <a:extLst>
                <a:ext uri="{FF2B5EF4-FFF2-40B4-BE49-F238E27FC236}">
                  <a16:creationId xmlns:a16="http://schemas.microsoft.com/office/drawing/2014/main" id="{1BB8C25D-F814-AE0B-DAB1-C9F27701E6A6}"/>
                </a:ext>
              </a:extLst>
            </p:cNvPr>
            <p:cNvSpPr txBox="1"/>
            <p:nvPr/>
          </p:nvSpPr>
          <p:spPr>
            <a:xfrm>
              <a:off x="7391400" y="2284993"/>
              <a:ext cx="2031325" cy="369332"/>
            </a:xfrm>
            <a:prstGeom prst="rect">
              <a:avLst/>
            </a:prstGeom>
            <a:noFill/>
          </p:spPr>
          <p:txBody>
            <a:bodyPr wrap="none" rtlCol="0">
              <a:spAutoFit/>
            </a:bodyPr>
            <a:lstStyle/>
            <a:p>
              <a:r>
                <a:rPr lang="zh-CN" altLang="en-US" dirty="0">
                  <a:solidFill>
                    <a:schemeClr val="bg1">
                      <a:lumMod val="65000"/>
                    </a:schemeClr>
                  </a:solidFill>
                </a:rPr>
                <a:t>输入内容输入内容</a:t>
              </a:r>
            </a:p>
          </p:txBody>
        </p:sp>
      </p:grpSp>
      <p:grpSp>
        <p:nvGrpSpPr>
          <p:cNvPr id="45" name="组合 44">
            <a:extLst>
              <a:ext uri="{FF2B5EF4-FFF2-40B4-BE49-F238E27FC236}">
                <a16:creationId xmlns:a16="http://schemas.microsoft.com/office/drawing/2014/main" id="{FBAAF169-ED59-B86C-BB83-49048B991C56}"/>
              </a:ext>
            </a:extLst>
          </p:cNvPr>
          <p:cNvGrpSpPr/>
          <p:nvPr/>
        </p:nvGrpSpPr>
        <p:grpSpPr>
          <a:xfrm>
            <a:off x="7386387" y="3777647"/>
            <a:ext cx="2031325" cy="763032"/>
            <a:chOff x="7391400" y="1891293"/>
            <a:chExt cx="2031325" cy="763032"/>
          </a:xfrm>
        </p:grpSpPr>
        <p:sp>
          <p:nvSpPr>
            <p:cNvPr id="46" name="文本框 45">
              <a:extLst>
                <a:ext uri="{FF2B5EF4-FFF2-40B4-BE49-F238E27FC236}">
                  <a16:creationId xmlns:a16="http://schemas.microsoft.com/office/drawing/2014/main" id="{B753CB53-6E87-9518-9A37-C4117324EAE1}"/>
                </a:ext>
              </a:extLst>
            </p:cNvPr>
            <p:cNvSpPr txBox="1"/>
            <p:nvPr/>
          </p:nvSpPr>
          <p:spPr>
            <a:xfrm>
              <a:off x="7391400" y="1891293"/>
              <a:ext cx="1210588" cy="400110"/>
            </a:xfrm>
            <a:prstGeom prst="rect">
              <a:avLst/>
            </a:prstGeom>
            <a:noFill/>
          </p:spPr>
          <p:txBody>
            <a:bodyPr wrap="none" rtlCol="0">
              <a:spAutoFit/>
            </a:bodyPr>
            <a:lstStyle/>
            <a:p>
              <a:r>
                <a:rPr lang="zh-CN" altLang="en-US" sz="2000" dirty="0"/>
                <a:t>输入标题</a:t>
              </a:r>
            </a:p>
          </p:txBody>
        </p:sp>
        <p:sp>
          <p:nvSpPr>
            <p:cNvPr id="47" name="文本框 46">
              <a:extLst>
                <a:ext uri="{FF2B5EF4-FFF2-40B4-BE49-F238E27FC236}">
                  <a16:creationId xmlns:a16="http://schemas.microsoft.com/office/drawing/2014/main" id="{23D75FD1-26F9-D029-7407-7E69C27948C9}"/>
                </a:ext>
              </a:extLst>
            </p:cNvPr>
            <p:cNvSpPr txBox="1"/>
            <p:nvPr/>
          </p:nvSpPr>
          <p:spPr>
            <a:xfrm>
              <a:off x="7391400" y="2284993"/>
              <a:ext cx="2031325" cy="369332"/>
            </a:xfrm>
            <a:prstGeom prst="rect">
              <a:avLst/>
            </a:prstGeom>
            <a:noFill/>
          </p:spPr>
          <p:txBody>
            <a:bodyPr wrap="none" rtlCol="0">
              <a:spAutoFit/>
            </a:bodyPr>
            <a:lstStyle/>
            <a:p>
              <a:r>
                <a:rPr lang="zh-CN" altLang="en-US" dirty="0">
                  <a:solidFill>
                    <a:schemeClr val="bg1">
                      <a:lumMod val="65000"/>
                    </a:schemeClr>
                  </a:solidFill>
                </a:rPr>
                <a:t>输入内容输入内容</a:t>
              </a:r>
            </a:p>
          </p:txBody>
        </p:sp>
      </p:grpSp>
      <p:grpSp>
        <p:nvGrpSpPr>
          <p:cNvPr id="48" name="组合 47">
            <a:extLst>
              <a:ext uri="{FF2B5EF4-FFF2-40B4-BE49-F238E27FC236}">
                <a16:creationId xmlns:a16="http://schemas.microsoft.com/office/drawing/2014/main" id="{2BCE038D-F4FB-D8DA-07B9-F2A5C6873892}"/>
              </a:ext>
            </a:extLst>
          </p:cNvPr>
          <p:cNvGrpSpPr/>
          <p:nvPr/>
        </p:nvGrpSpPr>
        <p:grpSpPr>
          <a:xfrm>
            <a:off x="7386387" y="5134218"/>
            <a:ext cx="2031325" cy="763032"/>
            <a:chOff x="7391400" y="1891293"/>
            <a:chExt cx="2031325" cy="763032"/>
          </a:xfrm>
        </p:grpSpPr>
        <p:sp>
          <p:nvSpPr>
            <p:cNvPr id="49" name="文本框 48">
              <a:extLst>
                <a:ext uri="{FF2B5EF4-FFF2-40B4-BE49-F238E27FC236}">
                  <a16:creationId xmlns:a16="http://schemas.microsoft.com/office/drawing/2014/main" id="{206FDF3B-72A9-21CE-3D62-F0447EE315CB}"/>
                </a:ext>
              </a:extLst>
            </p:cNvPr>
            <p:cNvSpPr txBox="1"/>
            <p:nvPr/>
          </p:nvSpPr>
          <p:spPr>
            <a:xfrm>
              <a:off x="7391400" y="1891293"/>
              <a:ext cx="1210588" cy="400110"/>
            </a:xfrm>
            <a:prstGeom prst="rect">
              <a:avLst/>
            </a:prstGeom>
            <a:noFill/>
          </p:spPr>
          <p:txBody>
            <a:bodyPr wrap="none" rtlCol="0">
              <a:spAutoFit/>
            </a:bodyPr>
            <a:lstStyle/>
            <a:p>
              <a:r>
                <a:rPr lang="zh-CN" altLang="en-US" sz="2000" dirty="0"/>
                <a:t>输入标题</a:t>
              </a:r>
            </a:p>
          </p:txBody>
        </p:sp>
        <p:sp>
          <p:nvSpPr>
            <p:cNvPr id="50" name="文本框 49">
              <a:extLst>
                <a:ext uri="{FF2B5EF4-FFF2-40B4-BE49-F238E27FC236}">
                  <a16:creationId xmlns:a16="http://schemas.microsoft.com/office/drawing/2014/main" id="{EF9EFB1E-4C45-E7D2-B3DA-2082EE8A453D}"/>
                </a:ext>
              </a:extLst>
            </p:cNvPr>
            <p:cNvSpPr txBox="1"/>
            <p:nvPr/>
          </p:nvSpPr>
          <p:spPr>
            <a:xfrm>
              <a:off x="7391400" y="2284993"/>
              <a:ext cx="2031325" cy="369332"/>
            </a:xfrm>
            <a:prstGeom prst="rect">
              <a:avLst/>
            </a:prstGeom>
            <a:noFill/>
          </p:spPr>
          <p:txBody>
            <a:bodyPr wrap="none" rtlCol="0">
              <a:spAutoFit/>
            </a:bodyPr>
            <a:lstStyle/>
            <a:p>
              <a:r>
                <a:rPr lang="zh-CN" altLang="en-US" dirty="0">
                  <a:solidFill>
                    <a:schemeClr val="bg1">
                      <a:lumMod val="65000"/>
                    </a:schemeClr>
                  </a:solidFill>
                </a:rPr>
                <a:t>输入内容输入内容</a:t>
              </a:r>
            </a:p>
          </p:txBody>
        </p:sp>
      </p:grpSp>
      <p:cxnSp>
        <p:nvCxnSpPr>
          <p:cNvPr id="51" name="直接连接符 50">
            <a:extLst>
              <a:ext uri="{FF2B5EF4-FFF2-40B4-BE49-F238E27FC236}">
                <a16:creationId xmlns:a16="http://schemas.microsoft.com/office/drawing/2014/main" id="{FE1BB361-9D34-24E7-EDB5-EDA5DB652BFE}"/>
              </a:ext>
            </a:extLst>
          </p:cNvPr>
          <p:cNvCxnSpPr>
            <a:cxnSpLocks/>
          </p:cNvCxnSpPr>
          <p:nvPr/>
        </p:nvCxnSpPr>
        <p:spPr>
          <a:xfrm>
            <a:off x="4737100" y="4177757"/>
            <a:ext cx="2291497"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B4D4C843-B925-0112-1E9B-E63CD8B500AB}"/>
              </a:ext>
            </a:extLst>
          </p:cNvPr>
          <p:cNvCxnSpPr>
            <a:cxnSpLocks/>
          </p:cNvCxnSpPr>
          <p:nvPr/>
        </p:nvCxnSpPr>
        <p:spPr>
          <a:xfrm>
            <a:off x="5151264" y="5477091"/>
            <a:ext cx="1877333"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3" name="椭圆 2">
            <a:extLst>
              <a:ext uri="{FF2B5EF4-FFF2-40B4-BE49-F238E27FC236}">
                <a16:creationId xmlns:a16="http://schemas.microsoft.com/office/drawing/2014/main" id="{294FB239-4C6B-5844-E137-582B1A8326DD}"/>
              </a:ext>
            </a:extLst>
          </p:cNvPr>
          <p:cNvSpPr/>
          <p:nvPr/>
        </p:nvSpPr>
        <p:spPr>
          <a:xfrm rot="6162360">
            <a:off x="11322182" y="6064379"/>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E6C7299F-9F5E-5BF0-E102-9D18AD81CB10}"/>
              </a:ext>
            </a:extLst>
          </p:cNvPr>
          <p:cNvSpPr/>
          <p:nvPr/>
        </p:nvSpPr>
        <p:spPr>
          <a:xfrm>
            <a:off x="10133159" y="6115992"/>
            <a:ext cx="1339279" cy="1339279"/>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ADBD0377-1E57-23A7-677C-4F8F2A5F2E47}"/>
              </a:ext>
            </a:extLst>
          </p:cNvPr>
          <p:cNvSpPr/>
          <p:nvPr/>
        </p:nvSpPr>
        <p:spPr>
          <a:xfrm rot="6162360">
            <a:off x="-604683" y="5771137"/>
            <a:ext cx="1636342" cy="1621938"/>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3D3A26C0-8580-8DAC-7F35-E845C8C22BF6}"/>
              </a:ext>
            </a:extLst>
          </p:cNvPr>
          <p:cNvSpPr/>
          <p:nvPr/>
        </p:nvSpPr>
        <p:spPr>
          <a:xfrm>
            <a:off x="-607806" y="-1270976"/>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FABECC24-74CA-AC2E-01FF-E6EB47163DD6}"/>
              </a:ext>
            </a:extLst>
          </p:cNvPr>
          <p:cNvSpPr/>
          <p:nvPr/>
        </p:nvSpPr>
        <p:spPr>
          <a:xfrm rot="6162360">
            <a:off x="-961018" y="-524865"/>
            <a:ext cx="1815562" cy="1799581"/>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A7568C8C-32C3-2AD5-CB80-BDA01353596F}"/>
              </a:ext>
            </a:extLst>
          </p:cNvPr>
          <p:cNvSpPr/>
          <p:nvPr/>
        </p:nvSpPr>
        <p:spPr>
          <a:xfrm>
            <a:off x="-338950" y="5042945"/>
            <a:ext cx="1339278" cy="1339278"/>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774FB198-7475-D426-E8C7-D8463277F122}"/>
              </a:ext>
            </a:extLst>
          </p:cNvPr>
          <p:cNvSpPr/>
          <p:nvPr/>
        </p:nvSpPr>
        <p:spPr>
          <a:xfrm>
            <a:off x="11303617" y="442486"/>
            <a:ext cx="1776766" cy="1776766"/>
          </a:xfrm>
          <a:prstGeom prst="ellipse">
            <a:avLst/>
          </a:prstGeom>
          <a:gradFill>
            <a:gsLst>
              <a:gs pos="0">
                <a:schemeClr val="accent4">
                  <a:lumMod val="60000"/>
                  <a:lumOff val="40000"/>
                  <a:alpha val="53000"/>
                </a:schemeClr>
              </a:gs>
              <a:gs pos="100000">
                <a:schemeClr val="accent4">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2DD55CA4-4B9E-8132-AC1B-AC2EE3BCB9E5}"/>
              </a:ext>
            </a:extLst>
          </p:cNvPr>
          <p:cNvSpPr/>
          <p:nvPr/>
        </p:nvSpPr>
        <p:spPr>
          <a:xfrm>
            <a:off x="10160441" y="-1506084"/>
            <a:ext cx="2836953" cy="2836953"/>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6F5F829F-88BD-BD05-D50F-224DBA7406D8}"/>
              </a:ext>
            </a:extLst>
          </p:cNvPr>
          <p:cNvSpPr/>
          <p:nvPr/>
        </p:nvSpPr>
        <p:spPr>
          <a:xfrm rot="6162360">
            <a:off x="586299" y="2416402"/>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D1A4297E-6590-A3EE-B8DB-3FC768BD0CBE}"/>
              </a:ext>
            </a:extLst>
          </p:cNvPr>
          <p:cNvSpPr/>
          <p:nvPr/>
        </p:nvSpPr>
        <p:spPr>
          <a:xfrm>
            <a:off x="5339463" y="6262047"/>
            <a:ext cx="349720" cy="349720"/>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0806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45A0B4B-7D11-7E11-5EAD-A93DFE4F3874}"/>
              </a:ext>
            </a:extLst>
          </p:cNvPr>
          <p:cNvSpPr txBox="1"/>
          <p:nvPr/>
        </p:nvSpPr>
        <p:spPr>
          <a:xfrm>
            <a:off x="1054100" y="685800"/>
            <a:ext cx="1723549" cy="461665"/>
          </a:xfrm>
          <a:prstGeom prst="rect">
            <a:avLst/>
          </a:prstGeom>
          <a:noFill/>
        </p:spPr>
        <p:txBody>
          <a:bodyPr wrap="none" rtlCol="0">
            <a:spAutoFit/>
          </a:bodyPr>
          <a:lstStyle/>
          <a:p>
            <a:r>
              <a:rPr lang="zh-CN" altLang="en-US" sz="2400" dirty="0">
                <a:latin typeface="+mj-ea"/>
                <a:ea typeface="+mj-ea"/>
              </a:rPr>
              <a:t>核心竞争力</a:t>
            </a:r>
          </a:p>
        </p:txBody>
      </p:sp>
      <p:sp>
        <p:nvSpPr>
          <p:cNvPr id="13" name="椭圆 12">
            <a:extLst>
              <a:ext uri="{FF2B5EF4-FFF2-40B4-BE49-F238E27FC236}">
                <a16:creationId xmlns:a16="http://schemas.microsoft.com/office/drawing/2014/main" id="{FC96CFC9-1B7A-232D-03EE-780E31AF42D1}"/>
              </a:ext>
            </a:extLst>
          </p:cNvPr>
          <p:cNvSpPr/>
          <p:nvPr/>
        </p:nvSpPr>
        <p:spPr>
          <a:xfrm>
            <a:off x="2975181" y="272076"/>
            <a:ext cx="6313852" cy="631384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AFEFBF44-F553-A05C-8AAE-F9291B4B9C56}"/>
              </a:ext>
            </a:extLst>
          </p:cNvPr>
          <p:cNvSpPr/>
          <p:nvPr/>
        </p:nvSpPr>
        <p:spPr>
          <a:xfrm>
            <a:off x="9608" y="-2657389"/>
            <a:ext cx="12172784" cy="12172778"/>
          </a:xfrm>
          <a:prstGeom prst="ellipse">
            <a:avLst/>
          </a:prstGeom>
          <a:noFill/>
          <a:ln>
            <a:gradFill flip="none" rotWithShape="1">
              <a:gsLst>
                <a:gs pos="0">
                  <a:srgbClr val="81D0DF">
                    <a:alpha val="0"/>
                  </a:srgbClr>
                </a:gs>
                <a:gs pos="100000">
                  <a:srgbClr val="EAACA2">
                    <a:alpha val="18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294FB239-4C6B-5844-E137-582B1A8326DD}"/>
              </a:ext>
            </a:extLst>
          </p:cNvPr>
          <p:cNvSpPr/>
          <p:nvPr/>
        </p:nvSpPr>
        <p:spPr>
          <a:xfrm rot="6162360">
            <a:off x="11322182" y="6064379"/>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E6C7299F-9F5E-5BF0-E102-9D18AD81CB10}"/>
              </a:ext>
            </a:extLst>
          </p:cNvPr>
          <p:cNvSpPr/>
          <p:nvPr/>
        </p:nvSpPr>
        <p:spPr>
          <a:xfrm>
            <a:off x="10133159" y="6115992"/>
            <a:ext cx="1339279" cy="1339279"/>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ADBD0377-1E57-23A7-677C-4F8F2A5F2E47}"/>
              </a:ext>
            </a:extLst>
          </p:cNvPr>
          <p:cNvSpPr/>
          <p:nvPr/>
        </p:nvSpPr>
        <p:spPr>
          <a:xfrm rot="6162360">
            <a:off x="-742311" y="6081569"/>
            <a:ext cx="1636342" cy="1621938"/>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3D3A26C0-8580-8DAC-7F35-E845C8C22BF6}"/>
              </a:ext>
            </a:extLst>
          </p:cNvPr>
          <p:cNvSpPr/>
          <p:nvPr/>
        </p:nvSpPr>
        <p:spPr>
          <a:xfrm>
            <a:off x="-607806" y="-1270976"/>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FABECC24-74CA-AC2E-01FF-E6EB47163DD6}"/>
              </a:ext>
            </a:extLst>
          </p:cNvPr>
          <p:cNvSpPr/>
          <p:nvPr/>
        </p:nvSpPr>
        <p:spPr>
          <a:xfrm rot="6162360">
            <a:off x="-961018" y="-524865"/>
            <a:ext cx="1815562" cy="1799581"/>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A7568C8C-32C3-2AD5-CB80-BDA01353596F}"/>
              </a:ext>
            </a:extLst>
          </p:cNvPr>
          <p:cNvSpPr/>
          <p:nvPr/>
        </p:nvSpPr>
        <p:spPr>
          <a:xfrm>
            <a:off x="-597778" y="5424708"/>
            <a:ext cx="1339278" cy="1339278"/>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774FB198-7475-D426-E8C7-D8463277F122}"/>
              </a:ext>
            </a:extLst>
          </p:cNvPr>
          <p:cNvSpPr/>
          <p:nvPr/>
        </p:nvSpPr>
        <p:spPr>
          <a:xfrm>
            <a:off x="11303617" y="442486"/>
            <a:ext cx="1776766" cy="1776766"/>
          </a:xfrm>
          <a:prstGeom prst="ellipse">
            <a:avLst/>
          </a:prstGeom>
          <a:gradFill>
            <a:gsLst>
              <a:gs pos="0">
                <a:schemeClr val="accent4">
                  <a:lumMod val="60000"/>
                  <a:lumOff val="40000"/>
                  <a:alpha val="53000"/>
                </a:schemeClr>
              </a:gs>
              <a:gs pos="100000">
                <a:schemeClr val="accent4">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2DD55CA4-4B9E-8132-AC1B-AC2EE3BCB9E5}"/>
              </a:ext>
            </a:extLst>
          </p:cNvPr>
          <p:cNvSpPr/>
          <p:nvPr/>
        </p:nvSpPr>
        <p:spPr>
          <a:xfrm>
            <a:off x="10160441" y="-1506084"/>
            <a:ext cx="2836953" cy="2836953"/>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6F5F829F-88BD-BD05-D50F-224DBA7406D8}"/>
              </a:ext>
            </a:extLst>
          </p:cNvPr>
          <p:cNvSpPr/>
          <p:nvPr/>
        </p:nvSpPr>
        <p:spPr>
          <a:xfrm rot="6162360">
            <a:off x="2597979" y="-643026"/>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D1A4297E-6590-A3EE-B8DB-3FC768BD0CBE}"/>
              </a:ext>
            </a:extLst>
          </p:cNvPr>
          <p:cNvSpPr/>
          <p:nvPr/>
        </p:nvSpPr>
        <p:spPr>
          <a:xfrm>
            <a:off x="9665945" y="1065979"/>
            <a:ext cx="349720" cy="349720"/>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33C177DC-1EE0-0FA5-59F9-F761B8B20472}"/>
              </a:ext>
            </a:extLst>
          </p:cNvPr>
          <p:cNvSpPr/>
          <p:nvPr/>
        </p:nvSpPr>
        <p:spPr>
          <a:xfrm>
            <a:off x="8308502" y="2310063"/>
            <a:ext cx="2319516" cy="2319514"/>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adFill>
            <a:gsLst>
              <a:gs pos="0">
                <a:schemeClr val="accent5">
                  <a:lumMod val="75000"/>
                </a:schemeClr>
              </a:gs>
              <a:gs pos="100000">
                <a:schemeClr val="accent6">
                  <a:lumMod val="50000"/>
                </a:schemeClr>
              </a:gs>
            </a:gsLst>
            <a:lin ang="5400000" scaled="1"/>
          </a:gradFill>
          <a:ln w="6350">
            <a:solidFill>
              <a:schemeClr val="accent5">
                <a:lumMod val="50000"/>
              </a:schemeClr>
            </a:solidFill>
            <a:prstDash val="dash"/>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sp>
        <p:nvSpPr>
          <p:cNvPr id="27" name="任意多边形: 形状 26">
            <a:extLst>
              <a:ext uri="{FF2B5EF4-FFF2-40B4-BE49-F238E27FC236}">
                <a16:creationId xmlns:a16="http://schemas.microsoft.com/office/drawing/2014/main" id="{C53163C4-F90F-1C66-7C9A-E4035879E6F0}"/>
              </a:ext>
            </a:extLst>
          </p:cNvPr>
          <p:cNvSpPr/>
          <p:nvPr/>
        </p:nvSpPr>
        <p:spPr>
          <a:xfrm>
            <a:off x="4972349" y="2310063"/>
            <a:ext cx="2319516" cy="23184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adFill>
            <a:gsLst>
              <a:gs pos="0">
                <a:schemeClr val="accent4"/>
              </a:gs>
              <a:gs pos="100000">
                <a:schemeClr val="accent6">
                  <a:lumMod val="75000"/>
                </a:schemeClr>
              </a:gs>
            </a:gsLst>
            <a:lin ang="5400000" scaled="1"/>
          </a:gradFill>
          <a:ln w="6350">
            <a:solidFill>
              <a:schemeClr val="bg1">
                <a:lumMod val="65000"/>
              </a:schemeClr>
            </a:solidFill>
            <a:prstDash val="dash"/>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994325" tIns="839893" rIns="306155" bIns="623147"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sp>
        <p:nvSpPr>
          <p:cNvPr id="29" name="任意多边形: 形状 28">
            <a:extLst>
              <a:ext uri="{FF2B5EF4-FFF2-40B4-BE49-F238E27FC236}">
                <a16:creationId xmlns:a16="http://schemas.microsoft.com/office/drawing/2014/main" id="{AE6C7AAE-B79F-9858-C398-B866C5EA754F}"/>
              </a:ext>
            </a:extLst>
          </p:cNvPr>
          <p:cNvSpPr/>
          <p:nvPr/>
        </p:nvSpPr>
        <p:spPr>
          <a:xfrm>
            <a:off x="1636196" y="2310063"/>
            <a:ext cx="2319516" cy="2319514"/>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adFill>
            <a:gsLst>
              <a:gs pos="0">
                <a:schemeClr val="accent2">
                  <a:lumMod val="90000"/>
                </a:schemeClr>
              </a:gs>
              <a:gs pos="100000">
                <a:schemeClr val="accent2">
                  <a:lumMod val="75000"/>
                </a:schemeClr>
              </a:gs>
            </a:gsLst>
            <a:lin ang="5400000" scaled="1"/>
          </a:gradFill>
          <a:ln w="6350">
            <a:solidFill>
              <a:schemeClr val="bg1">
                <a:lumMod val="65000"/>
              </a:schemeClr>
            </a:solidFill>
            <a:prstDash val="dash"/>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marL="0" lvl="0" indent="0" algn="ctr" defTabSz="2889250">
              <a:lnSpc>
                <a:spcPct val="90000"/>
              </a:lnSpc>
              <a:spcBef>
                <a:spcPct val="0"/>
              </a:spcBef>
              <a:spcAft>
                <a:spcPct val="35000"/>
              </a:spcAft>
              <a:buNone/>
            </a:pPr>
            <a:endParaRPr lang="zh-CN" altLang="en-US" sz="6500" kern="1200"/>
          </a:p>
        </p:txBody>
      </p:sp>
      <p:sp>
        <p:nvSpPr>
          <p:cNvPr id="64" name="文本框 63">
            <a:extLst>
              <a:ext uri="{FF2B5EF4-FFF2-40B4-BE49-F238E27FC236}">
                <a16:creationId xmlns:a16="http://schemas.microsoft.com/office/drawing/2014/main" id="{D4A4CBF3-00FA-D94C-B157-4BD72A21ED91}"/>
              </a:ext>
            </a:extLst>
          </p:cNvPr>
          <p:cNvSpPr txBox="1"/>
          <p:nvPr/>
        </p:nvSpPr>
        <p:spPr>
          <a:xfrm>
            <a:off x="2126906" y="3115877"/>
            <a:ext cx="1338096" cy="707886"/>
          </a:xfrm>
          <a:prstGeom prst="rect">
            <a:avLst/>
          </a:prstGeom>
          <a:noFill/>
        </p:spPr>
        <p:txBody>
          <a:bodyPr wrap="square" rtlCol="0">
            <a:spAutoFit/>
          </a:bodyPr>
          <a:lstStyle/>
          <a:p>
            <a:r>
              <a:rPr lang="zh-CN" altLang="en-US" sz="4000" dirty="0">
                <a:solidFill>
                  <a:schemeClr val="bg1"/>
                </a:solidFill>
                <a:latin typeface="+mj-ea"/>
                <a:ea typeface="+mj-ea"/>
              </a:rPr>
              <a:t>标题</a:t>
            </a:r>
          </a:p>
        </p:txBody>
      </p:sp>
      <p:sp>
        <p:nvSpPr>
          <p:cNvPr id="65" name="文本框 64">
            <a:extLst>
              <a:ext uri="{FF2B5EF4-FFF2-40B4-BE49-F238E27FC236}">
                <a16:creationId xmlns:a16="http://schemas.microsoft.com/office/drawing/2014/main" id="{BDBAE200-5FDB-5CC6-AF75-F68E254A713B}"/>
              </a:ext>
            </a:extLst>
          </p:cNvPr>
          <p:cNvSpPr txBox="1"/>
          <p:nvPr/>
        </p:nvSpPr>
        <p:spPr>
          <a:xfrm>
            <a:off x="5463059" y="3115320"/>
            <a:ext cx="1338096" cy="707886"/>
          </a:xfrm>
          <a:prstGeom prst="rect">
            <a:avLst/>
          </a:prstGeom>
          <a:noFill/>
        </p:spPr>
        <p:txBody>
          <a:bodyPr wrap="square" rtlCol="0">
            <a:spAutoFit/>
          </a:bodyPr>
          <a:lstStyle/>
          <a:p>
            <a:r>
              <a:rPr lang="zh-CN" altLang="en-US" sz="4000" dirty="0">
                <a:solidFill>
                  <a:schemeClr val="bg1"/>
                </a:solidFill>
                <a:latin typeface="+mj-ea"/>
                <a:ea typeface="+mj-ea"/>
              </a:rPr>
              <a:t>标题</a:t>
            </a:r>
          </a:p>
        </p:txBody>
      </p:sp>
      <p:sp>
        <p:nvSpPr>
          <p:cNvPr id="67" name="文本框 66">
            <a:extLst>
              <a:ext uri="{FF2B5EF4-FFF2-40B4-BE49-F238E27FC236}">
                <a16:creationId xmlns:a16="http://schemas.microsoft.com/office/drawing/2014/main" id="{075EC537-72C6-65A3-4680-3F0ACD03D0D1}"/>
              </a:ext>
            </a:extLst>
          </p:cNvPr>
          <p:cNvSpPr txBox="1"/>
          <p:nvPr/>
        </p:nvSpPr>
        <p:spPr>
          <a:xfrm>
            <a:off x="7233173" y="3115877"/>
            <a:ext cx="1338096" cy="707886"/>
          </a:xfrm>
          <a:prstGeom prst="rect">
            <a:avLst/>
          </a:prstGeom>
          <a:noFill/>
        </p:spPr>
        <p:txBody>
          <a:bodyPr wrap="square" rtlCol="0">
            <a:spAutoFit/>
          </a:bodyPr>
          <a:lstStyle/>
          <a:p>
            <a:r>
              <a:rPr lang="zh-CN" altLang="en-US" sz="4000" dirty="0">
                <a:solidFill>
                  <a:schemeClr val="bg1"/>
                </a:solidFill>
                <a:latin typeface="+mj-ea"/>
                <a:ea typeface="+mj-ea"/>
              </a:rPr>
              <a:t>标题</a:t>
            </a:r>
          </a:p>
        </p:txBody>
      </p:sp>
      <p:sp>
        <p:nvSpPr>
          <p:cNvPr id="70" name="文本框 69">
            <a:extLst>
              <a:ext uri="{FF2B5EF4-FFF2-40B4-BE49-F238E27FC236}">
                <a16:creationId xmlns:a16="http://schemas.microsoft.com/office/drawing/2014/main" id="{875F77F5-BC46-54FD-163B-B4968EF63E12}"/>
              </a:ext>
            </a:extLst>
          </p:cNvPr>
          <p:cNvSpPr txBox="1"/>
          <p:nvPr/>
        </p:nvSpPr>
        <p:spPr>
          <a:xfrm>
            <a:off x="8799212" y="3115877"/>
            <a:ext cx="1338096" cy="707886"/>
          </a:xfrm>
          <a:prstGeom prst="rect">
            <a:avLst/>
          </a:prstGeom>
          <a:noFill/>
        </p:spPr>
        <p:txBody>
          <a:bodyPr wrap="square" rtlCol="0">
            <a:spAutoFit/>
          </a:bodyPr>
          <a:lstStyle/>
          <a:p>
            <a:r>
              <a:rPr lang="zh-CN" altLang="en-US" sz="4000" dirty="0">
                <a:solidFill>
                  <a:schemeClr val="bg1"/>
                </a:solidFill>
                <a:latin typeface="+mj-ea"/>
                <a:ea typeface="+mj-ea"/>
              </a:rPr>
              <a:t>标题</a:t>
            </a:r>
          </a:p>
        </p:txBody>
      </p:sp>
      <p:sp>
        <p:nvSpPr>
          <p:cNvPr id="71" name="文本框 70">
            <a:extLst>
              <a:ext uri="{FF2B5EF4-FFF2-40B4-BE49-F238E27FC236}">
                <a16:creationId xmlns:a16="http://schemas.microsoft.com/office/drawing/2014/main" id="{2E3DE46B-788B-0ACF-3A60-1701E4DE568F}"/>
              </a:ext>
            </a:extLst>
          </p:cNvPr>
          <p:cNvSpPr txBox="1"/>
          <p:nvPr/>
        </p:nvSpPr>
        <p:spPr>
          <a:xfrm>
            <a:off x="2083940" y="4976322"/>
            <a:ext cx="1828806" cy="400110"/>
          </a:xfrm>
          <a:prstGeom prst="rect">
            <a:avLst/>
          </a:prstGeom>
          <a:noFill/>
        </p:spPr>
        <p:txBody>
          <a:bodyPr wrap="square" rtlCol="0">
            <a:spAutoFit/>
          </a:bodyPr>
          <a:lstStyle/>
          <a:p>
            <a:r>
              <a:rPr lang="zh-CN" altLang="en-US" sz="2000" dirty="0">
                <a:latin typeface="+mn-ea"/>
              </a:rPr>
              <a:t>请输入内容</a:t>
            </a:r>
          </a:p>
        </p:txBody>
      </p:sp>
      <p:sp>
        <p:nvSpPr>
          <p:cNvPr id="72" name="文本框 71">
            <a:extLst>
              <a:ext uri="{FF2B5EF4-FFF2-40B4-BE49-F238E27FC236}">
                <a16:creationId xmlns:a16="http://schemas.microsoft.com/office/drawing/2014/main" id="{E575BADB-ABFB-646F-281C-4280FF86732F}"/>
              </a:ext>
            </a:extLst>
          </p:cNvPr>
          <p:cNvSpPr txBox="1"/>
          <p:nvPr/>
        </p:nvSpPr>
        <p:spPr>
          <a:xfrm>
            <a:off x="5463636" y="4976322"/>
            <a:ext cx="1828806" cy="400110"/>
          </a:xfrm>
          <a:prstGeom prst="rect">
            <a:avLst/>
          </a:prstGeom>
          <a:noFill/>
        </p:spPr>
        <p:txBody>
          <a:bodyPr wrap="square" rtlCol="0">
            <a:spAutoFit/>
          </a:bodyPr>
          <a:lstStyle/>
          <a:p>
            <a:r>
              <a:rPr lang="zh-CN" altLang="en-US" sz="2000" dirty="0">
                <a:latin typeface="+mn-ea"/>
              </a:rPr>
              <a:t>请输入内容</a:t>
            </a:r>
          </a:p>
        </p:txBody>
      </p:sp>
      <p:sp>
        <p:nvSpPr>
          <p:cNvPr id="73" name="文本框 72">
            <a:extLst>
              <a:ext uri="{FF2B5EF4-FFF2-40B4-BE49-F238E27FC236}">
                <a16:creationId xmlns:a16="http://schemas.microsoft.com/office/drawing/2014/main" id="{9A46C9A9-3643-11B5-4FE7-801BDD3FCA96}"/>
              </a:ext>
            </a:extLst>
          </p:cNvPr>
          <p:cNvSpPr txBox="1"/>
          <p:nvPr/>
        </p:nvSpPr>
        <p:spPr>
          <a:xfrm>
            <a:off x="8786267" y="4976322"/>
            <a:ext cx="1828806" cy="400110"/>
          </a:xfrm>
          <a:prstGeom prst="rect">
            <a:avLst/>
          </a:prstGeom>
          <a:noFill/>
        </p:spPr>
        <p:txBody>
          <a:bodyPr wrap="square" rtlCol="0">
            <a:spAutoFit/>
          </a:bodyPr>
          <a:lstStyle/>
          <a:p>
            <a:r>
              <a:rPr lang="zh-CN" altLang="en-US" sz="2000" dirty="0">
                <a:latin typeface="+mn-ea"/>
              </a:rPr>
              <a:t>请输入内容</a:t>
            </a:r>
          </a:p>
        </p:txBody>
      </p:sp>
    </p:spTree>
    <p:extLst>
      <p:ext uri="{BB962C8B-B14F-4D97-AF65-F5344CB8AC3E}">
        <p14:creationId xmlns:p14="http://schemas.microsoft.com/office/powerpoint/2010/main" val="25400134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1CAFCCA8-E818-AD8E-C963-A36A8E51A716}"/>
              </a:ext>
            </a:extLst>
          </p:cNvPr>
          <p:cNvPicPr>
            <a:picLocks noChangeAspect="1"/>
          </p:cNvPicPr>
          <p:nvPr/>
        </p:nvPicPr>
        <p:blipFill>
          <a:blip r:embed="rId2">
            <a:extLst>
              <a:ext uri="{28A0092B-C50C-407E-A947-70E740481C1C}">
                <a14:useLocalDpi xmlns:a14="http://schemas.microsoft.com/office/drawing/2010/main" val="0"/>
              </a:ext>
            </a:extLst>
          </a:blip>
          <a:srcRect l="12490"/>
          <a:stretch>
            <a:fillRect/>
          </a:stretch>
        </p:blipFill>
        <p:spPr>
          <a:xfrm>
            <a:off x="0" y="696946"/>
            <a:ext cx="7353300" cy="5648759"/>
          </a:xfrm>
          <a:custGeom>
            <a:avLst/>
            <a:gdLst>
              <a:gd name="connsiteX0" fmla="*/ 0 w 7353300"/>
              <a:gd name="connsiteY0" fmla="*/ 0 h 5648759"/>
              <a:gd name="connsiteX1" fmla="*/ 7353300 w 7353300"/>
              <a:gd name="connsiteY1" fmla="*/ 0 h 5648759"/>
              <a:gd name="connsiteX2" fmla="*/ 7353300 w 7353300"/>
              <a:gd name="connsiteY2" fmla="*/ 5648759 h 5648759"/>
              <a:gd name="connsiteX3" fmla="*/ 0 w 7353300"/>
              <a:gd name="connsiteY3" fmla="*/ 5648759 h 5648759"/>
            </a:gdLst>
            <a:ahLst/>
            <a:cxnLst>
              <a:cxn ang="0">
                <a:pos x="connsiteX0" y="connsiteY0"/>
              </a:cxn>
              <a:cxn ang="0">
                <a:pos x="connsiteX1" y="connsiteY1"/>
              </a:cxn>
              <a:cxn ang="0">
                <a:pos x="connsiteX2" y="connsiteY2"/>
              </a:cxn>
              <a:cxn ang="0">
                <a:pos x="connsiteX3" y="connsiteY3"/>
              </a:cxn>
            </a:cxnLst>
            <a:rect l="l" t="t" r="r" b="b"/>
            <a:pathLst>
              <a:path w="7353300" h="5648759">
                <a:moveTo>
                  <a:pt x="0" y="0"/>
                </a:moveTo>
                <a:lnTo>
                  <a:pt x="7353300" y="0"/>
                </a:lnTo>
                <a:lnTo>
                  <a:pt x="7353300" y="5648759"/>
                </a:lnTo>
                <a:lnTo>
                  <a:pt x="0" y="5648759"/>
                </a:lnTo>
                <a:close/>
              </a:path>
            </a:pathLst>
          </a:custGeom>
        </p:spPr>
      </p:pic>
      <p:sp>
        <p:nvSpPr>
          <p:cNvPr id="4" name="文本框 3">
            <a:extLst>
              <a:ext uri="{FF2B5EF4-FFF2-40B4-BE49-F238E27FC236}">
                <a16:creationId xmlns:a16="http://schemas.microsoft.com/office/drawing/2014/main" id="{6921CD75-F271-7C43-DAEE-8D3B94573E83}"/>
              </a:ext>
            </a:extLst>
          </p:cNvPr>
          <p:cNvSpPr txBox="1"/>
          <p:nvPr/>
        </p:nvSpPr>
        <p:spPr>
          <a:xfrm>
            <a:off x="6328667" y="2197100"/>
            <a:ext cx="2677336" cy="1015663"/>
          </a:xfrm>
          <a:prstGeom prst="rect">
            <a:avLst/>
          </a:prstGeom>
          <a:noFill/>
        </p:spPr>
        <p:txBody>
          <a:bodyPr wrap="none" rtlCol="0">
            <a:spAutoFit/>
          </a:bodyPr>
          <a:lstStyle/>
          <a:p>
            <a:r>
              <a:rPr lang="en-US" altLang="zh-CN" sz="6000" dirty="0"/>
              <a:t>PART 4</a:t>
            </a:r>
            <a:endParaRPr lang="zh-CN" altLang="en-US" sz="6000" dirty="0"/>
          </a:p>
        </p:txBody>
      </p:sp>
      <p:sp>
        <p:nvSpPr>
          <p:cNvPr id="5" name="文本框 4">
            <a:extLst>
              <a:ext uri="{FF2B5EF4-FFF2-40B4-BE49-F238E27FC236}">
                <a16:creationId xmlns:a16="http://schemas.microsoft.com/office/drawing/2014/main" id="{B9C95F3B-D902-7E46-C385-939207367E2D}"/>
              </a:ext>
            </a:extLst>
          </p:cNvPr>
          <p:cNvSpPr txBox="1"/>
          <p:nvPr/>
        </p:nvSpPr>
        <p:spPr>
          <a:xfrm>
            <a:off x="6328667" y="3270586"/>
            <a:ext cx="3251200" cy="1015663"/>
          </a:xfrm>
          <a:prstGeom prst="rect">
            <a:avLst/>
          </a:prstGeom>
          <a:noFill/>
        </p:spPr>
        <p:txBody>
          <a:bodyPr wrap="square" rtlCol="0">
            <a:spAutoFit/>
          </a:bodyPr>
          <a:lstStyle/>
          <a:p>
            <a:r>
              <a:rPr lang="zh-CN" altLang="en-US" sz="6000" dirty="0"/>
              <a:t>职业规划</a:t>
            </a:r>
          </a:p>
        </p:txBody>
      </p:sp>
      <p:sp>
        <p:nvSpPr>
          <p:cNvPr id="2" name="椭圆 1">
            <a:extLst>
              <a:ext uri="{FF2B5EF4-FFF2-40B4-BE49-F238E27FC236}">
                <a16:creationId xmlns:a16="http://schemas.microsoft.com/office/drawing/2014/main" id="{00B15464-412E-F8DF-8308-A20DC780FB61}"/>
              </a:ext>
            </a:extLst>
          </p:cNvPr>
          <p:cNvSpPr/>
          <p:nvPr/>
        </p:nvSpPr>
        <p:spPr>
          <a:xfrm rot="6162360">
            <a:off x="10294717" y="4675854"/>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BB9F8723-254D-4094-7B53-FE4365553D33}"/>
              </a:ext>
            </a:extLst>
          </p:cNvPr>
          <p:cNvSpPr/>
          <p:nvPr/>
        </p:nvSpPr>
        <p:spPr>
          <a:xfrm>
            <a:off x="388661" y="-238799"/>
            <a:ext cx="1339279" cy="1339279"/>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CD4D7A80-A443-B46A-02E2-85A517E7363B}"/>
              </a:ext>
            </a:extLst>
          </p:cNvPr>
          <p:cNvSpPr/>
          <p:nvPr/>
        </p:nvSpPr>
        <p:spPr>
          <a:xfrm rot="6162360">
            <a:off x="-592922" y="6178045"/>
            <a:ext cx="1636342" cy="1621938"/>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E3A3350-D5E1-85B4-6DFA-5CD2FE321131}"/>
              </a:ext>
            </a:extLst>
          </p:cNvPr>
          <p:cNvSpPr/>
          <p:nvPr/>
        </p:nvSpPr>
        <p:spPr>
          <a:xfrm>
            <a:off x="-580452" y="-922870"/>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F36B4EC4-6C55-9C0C-A93E-1D33DC18CBA9}"/>
              </a:ext>
            </a:extLst>
          </p:cNvPr>
          <p:cNvSpPr/>
          <p:nvPr/>
        </p:nvSpPr>
        <p:spPr>
          <a:xfrm rot="6162360">
            <a:off x="9433564" y="5201554"/>
            <a:ext cx="4575956" cy="4535677"/>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CC0AA08-5ACE-1EE0-17D9-A4C8AC9F4F43}"/>
              </a:ext>
            </a:extLst>
          </p:cNvPr>
          <p:cNvSpPr/>
          <p:nvPr/>
        </p:nvSpPr>
        <p:spPr>
          <a:xfrm>
            <a:off x="5330802" y="6345705"/>
            <a:ext cx="1339278" cy="1339278"/>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B53E0707-CB89-D6C3-F86B-EDA8B2B9B1C1}"/>
              </a:ext>
            </a:extLst>
          </p:cNvPr>
          <p:cNvSpPr/>
          <p:nvPr/>
        </p:nvSpPr>
        <p:spPr>
          <a:xfrm>
            <a:off x="11212777" y="495607"/>
            <a:ext cx="1776766" cy="1776766"/>
          </a:xfrm>
          <a:prstGeom prst="ellipse">
            <a:avLst/>
          </a:prstGeom>
          <a:gradFill>
            <a:gsLst>
              <a:gs pos="0">
                <a:schemeClr val="accent4">
                  <a:lumMod val="60000"/>
                  <a:lumOff val="40000"/>
                  <a:alpha val="53000"/>
                </a:schemeClr>
              </a:gs>
              <a:gs pos="100000">
                <a:schemeClr val="accent4">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E3605E83-CE01-0351-4C56-A1470AD192C4}"/>
              </a:ext>
            </a:extLst>
          </p:cNvPr>
          <p:cNvSpPr/>
          <p:nvPr/>
        </p:nvSpPr>
        <p:spPr>
          <a:xfrm>
            <a:off x="10069601" y="-1452963"/>
            <a:ext cx="2836953" cy="2836953"/>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AC3831A3-266C-ADA4-7582-79B86381C0F8}"/>
              </a:ext>
            </a:extLst>
          </p:cNvPr>
          <p:cNvSpPr/>
          <p:nvPr/>
        </p:nvSpPr>
        <p:spPr>
          <a:xfrm rot="6162360">
            <a:off x="5835850" y="4086211"/>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3C576DF5-5C5D-8113-5BB2-B84A3D36F29D}"/>
              </a:ext>
            </a:extLst>
          </p:cNvPr>
          <p:cNvSpPr/>
          <p:nvPr/>
        </p:nvSpPr>
        <p:spPr>
          <a:xfrm>
            <a:off x="8831143" y="2097513"/>
            <a:ext cx="349720" cy="349720"/>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55559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45A0B4B-7D11-7E11-5EAD-A93DFE4F3874}"/>
              </a:ext>
            </a:extLst>
          </p:cNvPr>
          <p:cNvSpPr txBox="1"/>
          <p:nvPr/>
        </p:nvSpPr>
        <p:spPr>
          <a:xfrm>
            <a:off x="1054100" y="685800"/>
            <a:ext cx="1415772" cy="461665"/>
          </a:xfrm>
          <a:prstGeom prst="rect">
            <a:avLst/>
          </a:prstGeom>
          <a:noFill/>
        </p:spPr>
        <p:txBody>
          <a:bodyPr wrap="none" rtlCol="0">
            <a:spAutoFit/>
          </a:bodyPr>
          <a:lstStyle/>
          <a:p>
            <a:r>
              <a:rPr lang="zh-CN" altLang="en-US" sz="2400" dirty="0">
                <a:latin typeface="+mj-ea"/>
                <a:ea typeface="+mj-ea"/>
              </a:rPr>
              <a:t>职业规划</a:t>
            </a:r>
          </a:p>
        </p:txBody>
      </p:sp>
      <p:sp>
        <p:nvSpPr>
          <p:cNvPr id="7" name="任意多边形: 形状 6">
            <a:extLst>
              <a:ext uri="{FF2B5EF4-FFF2-40B4-BE49-F238E27FC236}">
                <a16:creationId xmlns:a16="http://schemas.microsoft.com/office/drawing/2014/main" id="{1AD52AA2-76E3-2635-F9E0-38C0EDF67FCD}"/>
              </a:ext>
            </a:extLst>
          </p:cNvPr>
          <p:cNvSpPr/>
          <p:nvPr/>
        </p:nvSpPr>
        <p:spPr>
          <a:xfrm>
            <a:off x="630367" y="3053913"/>
            <a:ext cx="9779000" cy="4254500"/>
          </a:xfrm>
          <a:custGeom>
            <a:avLst/>
            <a:gdLst>
              <a:gd name="connsiteX0" fmla="*/ 0 w 9779000"/>
              <a:gd name="connsiteY0" fmla="*/ 4254500 h 4254500"/>
              <a:gd name="connsiteX1" fmla="*/ 1943100 w 9779000"/>
              <a:gd name="connsiteY1" fmla="*/ 2997200 h 4254500"/>
              <a:gd name="connsiteX2" fmla="*/ 4724400 w 9779000"/>
              <a:gd name="connsiteY2" fmla="*/ 2997200 h 4254500"/>
              <a:gd name="connsiteX3" fmla="*/ 5892800 w 9779000"/>
              <a:gd name="connsiteY3" fmla="*/ 1828800 h 4254500"/>
              <a:gd name="connsiteX4" fmla="*/ 7950200 w 9779000"/>
              <a:gd name="connsiteY4" fmla="*/ 1828800 h 4254500"/>
              <a:gd name="connsiteX5" fmla="*/ 9779000 w 9779000"/>
              <a:gd name="connsiteY5" fmla="*/ 0 h 425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79000" h="4254500">
                <a:moveTo>
                  <a:pt x="0" y="4254500"/>
                </a:moveTo>
                <a:lnTo>
                  <a:pt x="1943100" y="2997200"/>
                </a:lnTo>
                <a:lnTo>
                  <a:pt x="4724400" y="2997200"/>
                </a:lnTo>
                <a:lnTo>
                  <a:pt x="5892800" y="1828800"/>
                </a:lnTo>
                <a:lnTo>
                  <a:pt x="7950200" y="1828800"/>
                </a:lnTo>
                <a:lnTo>
                  <a:pt x="9779000" y="0"/>
                </a:lnTo>
              </a:path>
            </a:pathLst>
          </a:custGeom>
          <a:noFill/>
          <a:ln w="44450">
            <a:gradFill>
              <a:gsLst>
                <a:gs pos="0">
                  <a:schemeClr val="accent2">
                    <a:lumMod val="50000"/>
                  </a:schemeClr>
                </a:gs>
                <a:gs pos="100000">
                  <a:schemeClr val="accent5">
                    <a:lumMod val="90000"/>
                  </a:schemeClr>
                </a:gs>
              </a:gsLst>
              <a:lin ang="5400000" scaled="1"/>
            </a:gra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id="{56AE568B-C8E0-ADF4-8B4D-1EBF9E4F6302}"/>
              </a:ext>
            </a:extLst>
          </p:cNvPr>
          <p:cNvGrpSpPr/>
          <p:nvPr/>
        </p:nvGrpSpPr>
        <p:grpSpPr>
          <a:xfrm>
            <a:off x="990577" y="4698925"/>
            <a:ext cx="1415772" cy="745386"/>
            <a:chOff x="1032711" y="3121640"/>
            <a:chExt cx="1415772" cy="745386"/>
          </a:xfrm>
        </p:grpSpPr>
        <p:sp>
          <p:nvSpPr>
            <p:cNvPr id="9" name="文本框 8">
              <a:extLst>
                <a:ext uri="{FF2B5EF4-FFF2-40B4-BE49-F238E27FC236}">
                  <a16:creationId xmlns:a16="http://schemas.microsoft.com/office/drawing/2014/main" id="{E2FC7301-A29E-7EF3-C3FB-4340386CF85D}"/>
                </a:ext>
              </a:extLst>
            </p:cNvPr>
            <p:cNvSpPr txBox="1"/>
            <p:nvPr/>
          </p:nvSpPr>
          <p:spPr>
            <a:xfrm>
              <a:off x="1054100" y="3121640"/>
              <a:ext cx="1210588" cy="400110"/>
            </a:xfrm>
            <a:prstGeom prst="rect">
              <a:avLst/>
            </a:prstGeom>
            <a:noFill/>
          </p:spPr>
          <p:txBody>
            <a:bodyPr wrap="none" rtlCol="0">
              <a:spAutoFit/>
            </a:bodyPr>
            <a:lstStyle/>
            <a:p>
              <a:r>
                <a:rPr lang="zh-CN" altLang="en-US" sz="2000" dirty="0">
                  <a:latin typeface="+mj-ea"/>
                  <a:ea typeface="+mj-ea"/>
                </a:rPr>
                <a:t>输入标题</a:t>
              </a:r>
            </a:p>
          </p:txBody>
        </p:sp>
        <p:sp>
          <p:nvSpPr>
            <p:cNvPr id="10" name="文本框 9">
              <a:extLst>
                <a:ext uri="{FF2B5EF4-FFF2-40B4-BE49-F238E27FC236}">
                  <a16:creationId xmlns:a16="http://schemas.microsoft.com/office/drawing/2014/main" id="{1B0AF70C-FD1A-97A5-6E05-D8EDD2ECB93E}"/>
                </a:ext>
              </a:extLst>
            </p:cNvPr>
            <p:cNvSpPr txBox="1"/>
            <p:nvPr/>
          </p:nvSpPr>
          <p:spPr>
            <a:xfrm>
              <a:off x="1032711" y="3528472"/>
              <a:ext cx="1415772" cy="338554"/>
            </a:xfrm>
            <a:prstGeom prst="rect">
              <a:avLst/>
            </a:prstGeom>
            <a:noFill/>
          </p:spPr>
          <p:txBody>
            <a:bodyPr wrap="none" rtlCol="0">
              <a:spAutoFit/>
            </a:bodyPr>
            <a:lstStyle/>
            <a:p>
              <a:r>
                <a:rPr lang="zh-CN" altLang="en-US" sz="1600" dirty="0">
                  <a:latin typeface="+mn-ea"/>
                </a:rPr>
                <a:t>输入你的内容</a:t>
              </a:r>
            </a:p>
          </p:txBody>
        </p:sp>
      </p:grpSp>
      <p:grpSp>
        <p:nvGrpSpPr>
          <p:cNvPr id="12" name="组合 11">
            <a:extLst>
              <a:ext uri="{FF2B5EF4-FFF2-40B4-BE49-F238E27FC236}">
                <a16:creationId xmlns:a16="http://schemas.microsoft.com/office/drawing/2014/main" id="{47375051-1BBD-98A8-EE53-DA6CD69C1190}"/>
              </a:ext>
            </a:extLst>
          </p:cNvPr>
          <p:cNvGrpSpPr/>
          <p:nvPr/>
        </p:nvGrpSpPr>
        <p:grpSpPr>
          <a:xfrm>
            <a:off x="2839178" y="3772858"/>
            <a:ext cx="1415772" cy="745386"/>
            <a:chOff x="1032711" y="3121640"/>
            <a:chExt cx="1415772" cy="745386"/>
          </a:xfrm>
        </p:grpSpPr>
        <p:sp>
          <p:nvSpPr>
            <p:cNvPr id="13" name="文本框 12">
              <a:extLst>
                <a:ext uri="{FF2B5EF4-FFF2-40B4-BE49-F238E27FC236}">
                  <a16:creationId xmlns:a16="http://schemas.microsoft.com/office/drawing/2014/main" id="{4EF7464E-B323-F3F3-B0CD-DBB8B805A8EC}"/>
                </a:ext>
              </a:extLst>
            </p:cNvPr>
            <p:cNvSpPr txBox="1"/>
            <p:nvPr/>
          </p:nvSpPr>
          <p:spPr>
            <a:xfrm>
              <a:off x="1054100" y="3121640"/>
              <a:ext cx="1210588" cy="400110"/>
            </a:xfrm>
            <a:prstGeom prst="rect">
              <a:avLst/>
            </a:prstGeom>
            <a:noFill/>
          </p:spPr>
          <p:txBody>
            <a:bodyPr wrap="none" rtlCol="0">
              <a:spAutoFit/>
            </a:bodyPr>
            <a:lstStyle/>
            <a:p>
              <a:r>
                <a:rPr lang="zh-CN" altLang="en-US" sz="2000" dirty="0">
                  <a:latin typeface="+mj-ea"/>
                  <a:ea typeface="+mj-ea"/>
                </a:rPr>
                <a:t>输入标题</a:t>
              </a:r>
            </a:p>
          </p:txBody>
        </p:sp>
        <p:sp>
          <p:nvSpPr>
            <p:cNvPr id="14" name="文本框 13">
              <a:extLst>
                <a:ext uri="{FF2B5EF4-FFF2-40B4-BE49-F238E27FC236}">
                  <a16:creationId xmlns:a16="http://schemas.microsoft.com/office/drawing/2014/main" id="{2DACF1FC-374B-A353-489C-FAFAF8B9C63E}"/>
                </a:ext>
              </a:extLst>
            </p:cNvPr>
            <p:cNvSpPr txBox="1"/>
            <p:nvPr/>
          </p:nvSpPr>
          <p:spPr>
            <a:xfrm>
              <a:off x="1032711" y="3528472"/>
              <a:ext cx="1415772" cy="338554"/>
            </a:xfrm>
            <a:prstGeom prst="rect">
              <a:avLst/>
            </a:prstGeom>
            <a:noFill/>
          </p:spPr>
          <p:txBody>
            <a:bodyPr wrap="none" rtlCol="0">
              <a:spAutoFit/>
            </a:bodyPr>
            <a:lstStyle/>
            <a:p>
              <a:r>
                <a:rPr lang="zh-CN" altLang="en-US" sz="1600" dirty="0">
                  <a:latin typeface="+mn-ea"/>
                </a:rPr>
                <a:t>输入你的内容</a:t>
              </a:r>
            </a:p>
          </p:txBody>
        </p:sp>
      </p:grpSp>
      <p:grpSp>
        <p:nvGrpSpPr>
          <p:cNvPr id="22" name="组合 21">
            <a:extLst>
              <a:ext uri="{FF2B5EF4-FFF2-40B4-BE49-F238E27FC236}">
                <a16:creationId xmlns:a16="http://schemas.microsoft.com/office/drawing/2014/main" id="{C37F51D7-C0FE-D050-B2FC-A0DC321EF21D}"/>
              </a:ext>
            </a:extLst>
          </p:cNvPr>
          <p:cNvGrpSpPr/>
          <p:nvPr/>
        </p:nvGrpSpPr>
        <p:grpSpPr>
          <a:xfrm>
            <a:off x="4811981" y="3016042"/>
            <a:ext cx="1415772" cy="745386"/>
            <a:chOff x="1032711" y="3121640"/>
            <a:chExt cx="1415772" cy="745386"/>
          </a:xfrm>
        </p:grpSpPr>
        <p:sp>
          <p:nvSpPr>
            <p:cNvPr id="24" name="文本框 23">
              <a:extLst>
                <a:ext uri="{FF2B5EF4-FFF2-40B4-BE49-F238E27FC236}">
                  <a16:creationId xmlns:a16="http://schemas.microsoft.com/office/drawing/2014/main" id="{C8CE1FD3-63B0-1C29-F191-C509BE4C94D8}"/>
                </a:ext>
              </a:extLst>
            </p:cNvPr>
            <p:cNvSpPr txBox="1"/>
            <p:nvPr/>
          </p:nvSpPr>
          <p:spPr>
            <a:xfrm>
              <a:off x="1054100" y="3121640"/>
              <a:ext cx="1210588" cy="400110"/>
            </a:xfrm>
            <a:prstGeom prst="rect">
              <a:avLst/>
            </a:prstGeom>
            <a:noFill/>
          </p:spPr>
          <p:txBody>
            <a:bodyPr wrap="none" rtlCol="0">
              <a:spAutoFit/>
            </a:bodyPr>
            <a:lstStyle/>
            <a:p>
              <a:r>
                <a:rPr lang="zh-CN" altLang="en-US" sz="2000" dirty="0">
                  <a:latin typeface="+mj-ea"/>
                  <a:ea typeface="+mj-ea"/>
                </a:rPr>
                <a:t>输入标题</a:t>
              </a:r>
            </a:p>
          </p:txBody>
        </p:sp>
        <p:sp>
          <p:nvSpPr>
            <p:cNvPr id="26" name="文本框 25">
              <a:extLst>
                <a:ext uri="{FF2B5EF4-FFF2-40B4-BE49-F238E27FC236}">
                  <a16:creationId xmlns:a16="http://schemas.microsoft.com/office/drawing/2014/main" id="{63AADFB4-7DB9-30E2-1A29-C6D7217E70FE}"/>
                </a:ext>
              </a:extLst>
            </p:cNvPr>
            <p:cNvSpPr txBox="1"/>
            <p:nvPr/>
          </p:nvSpPr>
          <p:spPr>
            <a:xfrm>
              <a:off x="1032711" y="3528472"/>
              <a:ext cx="1415772" cy="338554"/>
            </a:xfrm>
            <a:prstGeom prst="rect">
              <a:avLst/>
            </a:prstGeom>
            <a:noFill/>
          </p:spPr>
          <p:txBody>
            <a:bodyPr wrap="none" rtlCol="0">
              <a:spAutoFit/>
            </a:bodyPr>
            <a:lstStyle/>
            <a:p>
              <a:r>
                <a:rPr lang="zh-CN" altLang="en-US" sz="1600" dirty="0">
                  <a:latin typeface="+mn-ea"/>
                </a:rPr>
                <a:t>输入你的内容</a:t>
              </a:r>
            </a:p>
          </p:txBody>
        </p:sp>
      </p:grpSp>
      <p:grpSp>
        <p:nvGrpSpPr>
          <p:cNvPr id="27" name="组合 26">
            <a:extLst>
              <a:ext uri="{FF2B5EF4-FFF2-40B4-BE49-F238E27FC236}">
                <a16:creationId xmlns:a16="http://schemas.microsoft.com/office/drawing/2014/main" id="{B148E41A-B0F8-A8DA-F3EF-0F0189F607CB}"/>
              </a:ext>
            </a:extLst>
          </p:cNvPr>
          <p:cNvGrpSpPr/>
          <p:nvPr/>
        </p:nvGrpSpPr>
        <p:grpSpPr>
          <a:xfrm>
            <a:off x="6978606" y="2058218"/>
            <a:ext cx="1415772" cy="745386"/>
            <a:chOff x="1032711" y="3121640"/>
            <a:chExt cx="1415772" cy="745386"/>
          </a:xfrm>
        </p:grpSpPr>
        <p:sp>
          <p:nvSpPr>
            <p:cNvPr id="28" name="文本框 27">
              <a:extLst>
                <a:ext uri="{FF2B5EF4-FFF2-40B4-BE49-F238E27FC236}">
                  <a16:creationId xmlns:a16="http://schemas.microsoft.com/office/drawing/2014/main" id="{1741F4A8-C90C-6B20-ED6E-01DC81C7DCFA}"/>
                </a:ext>
              </a:extLst>
            </p:cNvPr>
            <p:cNvSpPr txBox="1"/>
            <p:nvPr/>
          </p:nvSpPr>
          <p:spPr>
            <a:xfrm>
              <a:off x="1054100" y="3121640"/>
              <a:ext cx="1210588" cy="400110"/>
            </a:xfrm>
            <a:prstGeom prst="rect">
              <a:avLst/>
            </a:prstGeom>
            <a:noFill/>
          </p:spPr>
          <p:txBody>
            <a:bodyPr wrap="none" rtlCol="0">
              <a:spAutoFit/>
            </a:bodyPr>
            <a:lstStyle/>
            <a:p>
              <a:r>
                <a:rPr lang="zh-CN" altLang="en-US" sz="2000" dirty="0">
                  <a:latin typeface="+mj-ea"/>
                  <a:ea typeface="+mj-ea"/>
                </a:rPr>
                <a:t>输入标题</a:t>
              </a:r>
            </a:p>
          </p:txBody>
        </p:sp>
        <p:sp>
          <p:nvSpPr>
            <p:cNvPr id="29" name="文本框 28">
              <a:extLst>
                <a:ext uri="{FF2B5EF4-FFF2-40B4-BE49-F238E27FC236}">
                  <a16:creationId xmlns:a16="http://schemas.microsoft.com/office/drawing/2014/main" id="{1629FB74-CB3D-7D1E-1DB0-A35953CC07F9}"/>
                </a:ext>
              </a:extLst>
            </p:cNvPr>
            <p:cNvSpPr txBox="1"/>
            <p:nvPr/>
          </p:nvSpPr>
          <p:spPr>
            <a:xfrm>
              <a:off x="1032711" y="3528472"/>
              <a:ext cx="1415772" cy="338554"/>
            </a:xfrm>
            <a:prstGeom prst="rect">
              <a:avLst/>
            </a:prstGeom>
            <a:noFill/>
          </p:spPr>
          <p:txBody>
            <a:bodyPr wrap="none" rtlCol="0">
              <a:spAutoFit/>
            </a:bodyPr>
            <a:lstStyle/>
            <a:p>
              <a:r>
                <a:rPr lang="zh-CN" altLang="en-US" sz="1600" dirty="0">
                  <a:latin typeface="+mn-ea"/>
                </a:rPr>
                <a:t>输入你的内容</a:t>
              </a:r>
            </a:p>
          </p:txBody>
        </p:sp>
      </p:grpSp>
      <p:grpSp>
        <p:nvGrpSpPr>
          <p:cNvPr id="30" name="组合 29">
            <a:extLst>
              <a:ext uri="{FF2B5EF4-FFF2-40B4-BE49-F238E27FC236}">
                <a16:creationId xmlns:a16="http://schemas.microsoft.com/office/drawing/2014/main" id="{34B8B6EE-CA12-43DB-9BAA-DE215B68AA8D}"/>
              </a:ext>
            </a:extLst>
          </p:cNvPr>
          <p:cNvGrpSpPr/>
          <p:nvPr/>
        </p:nvGrpSpPr>
        <p:grpSpPr>
          <a:xfrm>
            <a:off x="9096843" y="1230091"/>
            <a:ext cx="1415772" cy="745386"/>
            <a:chOff x="1032711" y="3121640"/>
            <a:chExt cx="1415772" cy="745386"/>
          </a:xfrm>
        </p:grpSpPr>
        <p:sp>
          <p:nvSpPr>
            <p:cNvPr id="31" name="文本框 30">
              <a:extLst>
                <a:ext uri="{FF2B5EF4-FFF2-40B4-BE49-F238E27FC236}">
                  <a16:creationId xmlns:a16="http://schemas.microsoft.com/office/drawing/2014/main" id="{B0656A07-CF1C-EDC4-31AC-BADDACE1F3EB}"/>
                </a:ext>
              </a:extLst>
            </p:cNvPr>
            <p:cNvSpPr txBox="1"/>
            <p:nvPr/>
          </p:nvSpPr>
          <p:spPr>
            <a:xfrm>
              <a:off x="1054100" y="3121640"/>
              <a:ext cx="1210588" cy="400110"/>
            </a:xfrm>
            <a:prstGeom prst="rect">
              <a:avLst/>
            </a:prstGeom>
            <a:noFill/>
          </p:spPr>
          <p:txBody>
            <a:bodyPr wrap="none" rtlCol="0">
              <a:spAutoFit/>
            </a:bodyPr>
            <a:lstStyle/>
            <a:p>
              <a:r>
                <a:rPr lang="zh-CN" altLang="en-US" sz="2000" dirty="0">
                  <a:latin typeface="+mj-ea"/>
                  <a:ea typeface="+mj-ea"/>
                </a:rPr>
                <a:t>输入标题</a:t>
              </a:r>
            </a:p>
          </p:txBody>
        </p:sp>
        <p:sp>
          <p:nvSpPr>
            <p:cNvPr id="32" name="文本框 31">
              <a:extLst>
                <a:ext uri="{FF2B5EF4-FFF2-40B4-BE49-F238E27FC236}">
                  <a16:creationId xmlns:a16="http://schemas.microsoft.com/office/drawing/2014/main" id="{D109E983-3F79-6E39-013B-73DDDC2C32CC}"/>
                </a:ext>
              </a:extLst>
            </p:cNvPr>
            <p:cNvSpPr txBox="1"/>
            <p:nvPr/>
          </p:nvSpPr>
          <p:spPr>
            <a:xfrm>
              <a:off x="1032711" y="3528472"/>
              <a:ext cx="1415772" cy="338554"/>
            </a:xfrm>
            <a:prstGeom prst="rect">
              <a:avLst/>
            </a:prstGeom>
            <a:noFill/>
          </p:spPr>
          <p:txBody>
            <a:bodyPr wrap="none" rtlCol="0">
              <a:spAutoFit/>
            </a:bodyPr>
            <a:lstStyle/>
            <a:p>
              <a:r>
                <a:rPr lang="zh-CN" altLang="en-US" sz="1600" dirty="0">
                  <a:latin typeface="+mn-ea"/>
                </a:rPr>
                <a:t>输入你的内容</a:t>
              </a:r>
            </a:p>
          </p:txBody>
        </p:sp>
      </p:grpSp>
      <p:cxnSp>
        <p:nvCxnSpPr>
          <p:cNvPr id="35" name="直接连接符 34">
            <a:extLst>
              <a:ext uri="{FF2B5EF4-FFF2-40B4-BE49-F238E27FC236}">
                <a16:creationId xmlns:a16="http://schemas.microsoft.com/office/drawing/2014/main" id="{F56D77B1-E1D9-0A52-CAD2-CAF1BBC08E81}"/>
              </a:ext>
            </a:extLst>
          </p:cNvPr>
          <p:cNvCxnSpPr>
            <a:cxnSpLocks/>
          </p:cNvCxnSpPr>
          <p:nvPr/>
        </p:nvCxnSpPr>
        <p:spPr>
          <a:xfrm>
            <a:off x="982295" y="4836719"/>
            <a:ext cx="8282" cy="2471694"/>
          </a:xfrm>
          <a:prstGeom prst="line">
            <a:avLst/>
          </a:prstGeom>
          <a:ln>
            <a:gradFill>
              <a:gsLst>
                <a:gs pos="0">
                  <a:schemeClr val="accent3">
                    <a:lumMod val="22000"/>
                  </a:schemeClr>
                </a:gs>
                <a:gs pos="100000">
                  <a:schemeClr val="accent2">
                    <a:lumMod val="25000"/>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3" name="椭圆 2">
            <a:extLst>
              <a:ext uri="{FF2B5EF4-FFF2-40B4-BE49-F238E27FC236}">
                <a16:creationId xmlns:a16="http://schemas.microsoft.com/office/drawing/2014/main" id="{9312CC1A-43AC-6F34-F22E-034B429A0B39}"/>
              </a:ext>
            </a:extLst>
          </p:cNvPr>
          <p:cNvSpPr/>
          <p:nvPr/>
        </p:nvSpPr>
        <p:spPr>
          <a:xfrm rot="6162360">
            <a:off x="8584012" y="5729637"/>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868D97E8-8876-E226-9FA0-AF9EB214A13E}"/>
              </a:ext>
            </a:extLst>
          </p:cNvPr>
          <p:cNvSpPr/>
          <p:nvPr/>
        </p:nvSpPr>
        <p:spPr>
          <a:xfrm>
            <a:off x="-743679" y="-35244"/>
            <a:ext cx="1339279" cy="1339279"/>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757143AA-BA0F-5D3C-595E-22C9F1E8DCE6}"/>
              </a:ext>
            </a:extLst>
          </p:cNvPr>
          <p:cNvSpPr/>
          <p:nvPr/>
        </p:nvSpPr>
        <p:spPr>
          <a:xfrm rot="6162360">
            <a:off x="-780901" y="6231287"/>
            <a:ext cx="1636342" cy="1621938"/>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3B15B69E-327A-A736-8107-DE6D92EB0756}"/>
              </a:ext>
            </a:extLst>
          </p:cNvPr>
          <p:cNvSpPr/>
          <p:nvPr/>
        </p:nvSpPr>
        <p:spPr>
          <a:xfrm>
            <a:off x="-768431" y="-975991"/>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7232B41E-4358-6D84-C398-BC4EBD9C23F8}"/>
              </a:ext>
            </a:extLst>
          </p:cNvPr>
          <p:cNvSpPr/>
          <p:nvPr/>
        </p:nvSpPr>
        <p:spPr>
          <a:xfrm rot="6162360">
            <a:off x="9524405" y="4696046"/>
            <a:ext cx="4575956" cy="4535677"/>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16A6C914-ABBF-09AA-96D0-D5B066F775D8}"/>
              </a:ext>
            </a:extLst>
          </p:cNvPr>
          <p:cNvSpPr/>
          <p:nvPr/>
        </p:nvSpPr>
        <p:spPr>
          <a:xfrm>
            <a:off x="-356532" y="2759346"/>
            <a:ext cx="713064" cy="713064"/>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6D369750-E2FD-F185-DE64-C6ED05C4E0DB}"/>
              </a:ext>
            </a:extLst>
          </p:cNvPr>
          <p:cNvSpPr/>
          <p:nvPr/>
        </p:nvSpPr>
        <p:spPr>
          <a:xfrm>
            <a:off x="11303617" y="442486"/>
            <a:ext cx="1776766" cy="1776766"/>
          </a:xfrm>
          <a:prstGeom prst="ellipse">
            <a:avLst/>
          </a:prstGeom>
          <a:gradFill>
            <a:gsLst>
              <a:gs pos="0">
                <a:schemeClr val="accent4">
                  <a:lumMod val="60000"/>
                  <a:lumOff val="40000"/>
                  <a:alpha val="53000"/>
                </a:schemeClr>
              </a:gs>
              <a:gs pos="100000">
                <a:schemeClr val="accent4">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F776A0AF-9812-D99F-F80E-943B35F53F32}"/>
              </a:ext>
            </a:extLst>
          </p:cNvPr>
          <p:cNvSpPr/>
          <p:nvPr/>
        </p:nvSpPr>
        <p:spPr>
          <a:xfrm>
            <a:off x="10160441" y="-1506084"/>
            <a:ext cx="2836953" cy="2836953"/>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9B0632AE-2185-8996-59CF-6F3F15C660D1}"/>
              </a:ext>
            </a:extLst>
          </p:cNvPr>
          <p:cNvSpPr/>
          <p:nvPr/>
        </p:nvSpPr>
        <p:spPr>
          <a:xfrm rot="6162360">
            <a:off x="4644570" y="-125870"/>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DFC4E86E-224D-D5C4-4ABA-F71E1BDB5D6F}"/>
              </a:ext>
            </a:extLst>
          </p:cNvPr>
          <p:cNvSpPr/>
          <p:nvPr/>
        </p:nvSpPr>
        <p:spPr>
          <a:xfrm>
            <a:off x="4088885" y="1711357"/>
            <a:ext cx="349720" cy="349720"/>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1EF3D7C0-BDAC-13FC-D4BF-0BF672578F08}"/>
              </a:ext>
            </a:extLst>
          </p:cNvPr>
          <p:cNvCxnSpPr>
            <a:cxnSpLocks/>
          </p:cNvCxnSpPr>
          <p:nvPr/>
        </p:nvCxnSpPr>
        <p:spPr>
          <a:xfrm>
            <a:off x="2816856" y="3863188"/>
            <a:ext cx="8282" cy="2471694"/>
          </a:xfrm>
          <a:prstGeom prst="line">
            <a:avLst/>
          </a:prstGeom>
          <a:ln>
            <a:gradFill>
              <a:gsLst>
                <a:gs pos="0">
                  <a:schemeClr val="accent3">
                    <a:lumMod val="22000"/>
                  </a:schemeClr>
                </a:gs>
                <a:gs pos="100000">
                  <a:schemeClr val="accent2">
                    <a:lumMod val="25000"/>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7F4A47D5-29C7-2003-20B9-3198BB3C70A2}"/>
              </a:ext>
            </a:extLst>
          </p:cNvPr>
          <p:cNvCxnSpPr>
            <a:cxnSpLocks/>
          </p:cNvCxnSpPr>
          <p:nvPr/>
        </p:nvCxnSpPr>
        <p:spPr>
          <a:xfrm>
            <a:off x="4713037" y="3126617"/>
            <a:ext cx="0" cy="2939132"/>
          </a:xfrm>
          <a:prstGeom prst="line">
            <a:avLst/>
          </a:prstGeom>
          <a:ln>
            <a:gradFill>
              <a:gsLst>
                <a:gs pos="0">
                  <a:schemeClr val="accent3">
                    <a:lumMod val="22000"/>
                  </a:schemeClr>
                </a:gs>
                <a:gs pos="100000">
                  <a:schemeClr val="accent2">
                    <a:lumMod val="25000"/>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6828CED3-AD9F-4D5A-D55D-03D84BDFB338}"/>
              </a:ext>
            </a:extLst>
          </p:cNvPr>
          <p:cNvCxnSpPr>
            <a:cxnSpLocks/>
          </p:cNvCxnSpPr>
          <p:nvPr/>
        </p:nvCxnSpPr>
        <p:spPr>
          <a:xfrm>
            <a:off x="6888346" y="2159903"/>
            <a:ext cx="0" cy="2939132"/>
          </a:xfrm>
          <a:prstGeom prst="line">
            <a:avLst/>
          </a:prstGeom>
          <a:ln>
            <a:gradFill>
              <a:gsLst>
                <a:gs pos="0">
                  <a:schemeClr val="accent3">
                    <a:lumMod val="22000"/>
                  </a:schemeClr>
                </a:gs>
                <a:gs pos="100000">
                  <a:schemeClr val="accent2">
                    <a:lumMod val="25000"/>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31964360-AB94-22B1-8FF2-7EA7646A1C76}"/>
              </a:ext>
            </a:extLst>
          </p:cNvPr>
          <p:cNvCxnSpPr>
            <a:cxnSpLocks/>
          </p:cNvCxnSpPr>
          <p:nvPr/>
        </p:nvCxnSpPr>
        <p:spPr>
          <a:xfrm>
            <a:off x="9005904" y="1304035"/>
            <a:ext cx="0" cy="2939132"/>
          </a:xfrm>
          <a:prstGeom prst="line">
            <a:avLst/>
          </a:prstGeom>
          <a:ln>
            <a:gradFill>
              <a:gsLst>
                <a:gs pos="0">
                  <a:schemeClr val="accent3">
                    <a:lumMod val="22000"/>
                  </a:schemeClr>
                </a:gs>
                <a:gs pos="100000">
                  <a:schemeClr val="accent2">
                    <a:lumMod val="25000"/>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06048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id="{767BB942-B779-A561-4910-AD534ED9C61B}"/>
              </a:ext>
            </a:extLst>
          </p:cNvPr>
          <p:cNvSpPr/>
          <p:nvPr/>
        </p:nvSpPr>
        <p:spPr>
          <a:xfrm>
            <a:off x="3532220" y="3183850"/>
            <a:ext cx="349720" cy="349720"/>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2E536951-6B67-9E05-B5E6-831E2C71EB46}"/>
              </a:ext>
            </a:extLst>
          </p:cNvPr>
          <p:cNvSpPr/>
          <p:nvPr/>
        </p:nvSpPr>
        <p:spPr>
          <a:xfrm rot="6162360">
            <a:off x="8050553" y="2073482"/>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id="{45132813-F6B0-C1BC-ABA6-A02F24FE9DDB}"/>
              </a:ext>
            </a:extLst>
          </p:cNvPr>
          <p:cNvSpPr txBox="1"/>
          <p:nvPr/>
        </p:nvSpPr>
        <p:spPr>
          <a:xfrm>
            <a:off x="3532220" y="2067611"/>
            <a:ext cx="5303345" cy="1569660"/>
          </a:xfrm>
          <a:prstGeom prst="rect">
            <a:avLst/>
          </a:prstGeom>
          <a:noFill/>
        </p:spPr>
        <p:txBody>
          <a:bodyPr wrap="square" rtlCol="0">
            <a:spAutoFit/>
          </a:bodyPr>
          <a:lstStyle/>
          <a:p>
            <a:r>
              <a:rPr lang="zh-CN" altLang="en-US" sz="9600" dirty="0">
                <a:latin typeface="+mj-ea"/>
                <a:ea typeface="+mj-ea"/>
              </a:rPr>
              <a:t>谢谢观看</a:t>
            </a:r>
          </a:p>
        </p:txBody>
      </p:sp>
      <p:sp>
        <p:nvSpPr>
          <p:cNvPr id="6" name="文本框 5">
            <a:extLst>
              <a:ext uri="{FF2B5EF4-FFF2-40B4-BE49-F238E27FC236}">
                <a16:creationId xmlns:a16="http://schemas.microsoft.com/office/drawing/2014/main" id="{FCA2C9E7-7F18-96A4-7C31-B6CF6AD6C736}"/>
              </a:ext>
            </a:extLst>
          </p:cNvPr>
          <p:cNvSpPr txBox="1"/>
          <p:nvPr/>
        </p:nvSpPr>
        <p:spPr>
          <a:xfrm>
            <a:off x="3532220" y="3499290"/>
            <a:ext cx="6932580" cy="584775"/>
          </a:xfrm>
          <a:prstGeom prst="rect">
            <a:avLst/>
          </a:prstGeom>
          <a:noFill/>
        </p:spPr>
        <p:txBody>
          <a:bodyPr wrap="square" rtlCol="0">
            <a:spAutoFit/>
          </a:bodyPr>
          <a:lstStyle/>
          <a:p>
            <a:r>
              <a:rPr lang="en-US" altLang="zh-CN" sz="3200" dirty="0">
                <a:solidFill>
                  <a:schemeClr val="bg1">
                    <a:lumMod val="65000"/>
                  </a:schemeClr>
                </a:solidFill>
              </a:rPr>
              <a:t>THANKS FOR WATCHING</a:t>
            </a:r>
            <a:endParaRPr lang="zh-CN" altLang="en-US" sz="3200" dirty="0">
              <a:solidFill>
                <a:schemeClr val="bg1">
                  <a:lumMod val="65000"/>
                </a:schemeClr>
              </a:solidFill>
            </a:endParaRPr>
          </a:p>
        </p:txBody>
      </p:sp>
      <p:sp>
        <p:nvSpPr>
          <p:cNvPr id="15" name="椭圆 14">
            <a:extLst>
              <a:ext uri="{FF2B5EF4-FFF2-40B4-BE49-F238E27FC236}">
                <a16:creationId xmlns:a16="http://schemas.microsoft.com/office/drawing/2014/main" id="{1B17C6D4-4FEA-6323-BA76-ADFCD7D119D5}"/>
              </a:ext>
            </a:extLst>
          </p:cNvPr>
          <p:cNvSpPr/>
          <p:nvPr/>
        </p:nvSpPr>
        <p:spPr>
          <a:xfrm>
            <a:off x="2333595" y="5093304"/>
            <a:ext cx="1024589" cy="1024589"/>
          </a:xfrm>
          <a:prstGeom prst="ellipse">
            <a:avLst/>
          </a:prstGeom>
          <a:gradFill>
            <a:gsLst>
              <a:gs pos="0">
                <a:srgbClr val="81D0DF">
                  <a:alpha val="32000"/>
                </a:srgbClr>
              </a:gs>
              <a:gs pos="100000">
                <a:srgbClr val="B4E6ED">
                  <a:alpha val="3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椭圆 1">
            <a:extLst>
              <a:ext uri="{FF2B5EF4-FFF2-40B4-BE49-F238E27FC236}">
                <a16:creationId xmlns:a16="http://schemas.microsoft.com/office/drawing/2014/main" id="{0CCFCEDD-59F8-C84F-94D0-0FC39C024A0B}"/>
              </a:ext>
            </a:extLst>
          </p:cNvPr>
          <p:cNvSpPr/>
          <p:nvPr/>
        </p:nvSpPr>
        <p:spPr>
          <a:xfrm rot="6162360">
            <a:off x="8584012" y="5729637"/>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6E0091CC-3218-A82F-1BD3-CA60632F6E83}"/>
              </a:ext>
            </a:extLst>
          </p:cNvPr>
          <p:cNvSpPr/>
          <p:nvPr/>
        </p:nvSpPr>
        <p:spPr>
          <a:xfrm>
            <a:off x="84865" y="-87608"/>
            <a:ext cx="1339279" cy="1339279"/>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4AD89B43-F49D-B64E-94C4-4FABEBF41B3C}"/>
              </a:ext>
            </a:extLst>
          </p:cNvPr>
          <p:cNvSpPr/>
          <p:nvPr/>
        </p:nvSpPr>
        <p:spPr>
          <a:xfrm rot="6162360">
            <a:off x="-604683" y="5771137"/>
            <a:ext cx="1636342" cy="1621938"/>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859C5191-292B-DB7F-5747-BFFCC4218489}"/>
              </a:ext>
            </a:extLst>
          </p:cNvPr>
          <p:cNvSpPr/>
          <p:nvPr/>
        </p:nvSpPr>
        <p:spPr>
          <a:xfrm>
            <a:off x="-489612" y="-975991"/>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1FBA609A-DEF9-3553-168D-914DBD8EA5BA}"/>
              </a:ext>
            </a:extLst>
          </p:cNvPr>
          <p:cNvSpPr/>
          <p:nvPr/>
        </p:nvSpPr>
        <p:spPr>
          <a:xfrm rot="6162360">
            <a:off x="9524405" y="4696046"/>
            <a:ext cx="4575956" cy="4535677"/>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3FC45459-02F7-297A-A52F-80073A438495}"/>
              </a:ext>
            </a:extLst>
          </p:cNvPr>
          <p:cNvSpPr/>
          <p:nvPr/>
        </p:nvSpPr>
        <p:spPr>
          <a:xfrm>
            <a:off x="-821922" y="5361171"/>
            <a:ext cx="1339278" cy="1339278"/>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3E597DFE-5FFF-DD86-69B5-BC3726D7C309}"/>
              </a:ext>
            </a:extLst>
          </p:cNvPr>
          <p:cNvSpPr/>
          <p:nvPr/>
        </p:nvSpPr>
        <p:spPr>
          <a:xfrm>
            <a:off x="11303617" y="442486"/>
            <a:ext cx="1776766" cy="1776766"/>
          </a:xfrm>
          <a:prstGeom prst="ellipse">
            <a:avLst/>
          </a:prstGeom>
          <a:gradFill>
            <a:gsLst>
              <a:gs pos="0">
                <a:schemeClr val="accent4">
                  <a:lumMod val="60000"/>
                  <a:lumOff val="40000"/>
                  <a:alpha val="53000"/>
                </a:schemeClr>
              </a:gs>
              <a:gs pos="100000">
                <a:schemeClr val="accent4">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F4E8C570-134C-C6CC-5553-918235F159E7}"/>
              </a:ext>
            </a:extLst>
          </p:cNvPr>
          <p:cNvSpPr/>
          <p:nvPr/>
        </p:nvSpPr>
        <p:spPr>
          <a:xfrm>
            <a:off x="10160441" y="-1506084"/>
            <a:ext cx="2836953" cy="2836953"/>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A53AC03D-7971-802E-05DB-C2C8F02C5699}"/>
              </a:ext>
            </a:extLst>
          </p:cNvPr>
          <p:cNvSpPr/>
          <p:nvPr/>
        </p:nvSpPr>
        <p:spPr>
          <a:xfrm rot="6162360">
            <a:off x="4253044" y="-808862"/>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6B203D3B-BCC0-B0E1-0712-CBA49AF1A38C}"/>
              </a:ext>
            </a:extLst>
          </p:cNvPr>
          <p:cNvSpPr/>
          <p:nvPr/>
        </p:nvSpPr>
        <p:spPr>
          <a:xfrm>
            <a:off x="4409443" y="6064088"/>
            <a:ext cx="1339279" cy="1339279"/>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26889CA3-DB25-A83B-9205-5ABB0826415E}"/>
              </a:ext>
            </a:extLst>
          </p:cNvPr>
          <p:cNvSpPr/>
          <p:nvPr/>
        </p:nvSpPr>
        <p:spPr>
          <a:xfrm>
            <a:off x="7274410" y="4709078"/>
            <a:ext cx="633127" cy="633127"/>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6D202CEE-5A8A-1217-2D50-8B21775E8CE8}"/>
              </a:ext>
            </a:extLst>
          </p:cNvPr>
          <p:cNvSpPr/>
          <p:nvPr/>
        </p:nvSpPr>
        <p:spPr>
          <a:xfrm>
            <a:off x="1903514" y="1305859"/>
            <a:ext cx="633127" cy="633127"/>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0D6C040F-C9FF-867D-DDE6-9D643EE6BECA}"/>
              </a:ext>
            </a:extLst>
          </p:cNvPr>
          <p:cNvSpPr/>
          <p:nvPr/>
        </p:nvSpPr>
        <p:spPr>
          <a:xfrm>
            <a:off x="-664578" y="2404411"/>
            <a:ext cx="1024589" cy="1024589"/>
          </a:xfrm>
          <a:prstGeom prst="ellipse">
            <a:avLst/>
          </a:prstGeom>
          <a:gradFill>
            <a:gsLst>
              <a:gs pos="0">
                <a:srgbClr val="81D0DF">
                  <a:alpha val="32000"/>
                </a:srgbClr>
              </a:gs>
              <a:gs pos="100000">
                <a:srgbClr val="B4E6ED">
                  <a:alpha val="3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977959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en-US" altLang="zh-CN" sz="2800" dirty="0">
                <a:gradFill>
                  <a:gsLst>
                    <a:gs pos="0">
                      <a:schemeClr val="bg1"/>
                    </a:gs>
                    <a:gs pos="100000">
                      <a:srgbClr val="00FFFF"/>
                    </a:gs>
                  </a:gsLst>
                  <a:lin ang="2700000" scaled="1"/>
                </a:gradFill>
                <a:latin typeface="+mj-ea"/>
                <a:ea typeface="+mj-ea"/>
              </a:rPr>
              <a:t>Ming</a:t>
            </a:r>
            <a:endParaRPr lang="zh-CN" altLang="en-US" sz="2800" dirty="0">
              <a:gradFill>
                <a:gsLst>
                  <a:gs pos="0">
                    <a:schemeClr val="bg1"/>
                  </a:gs>
                  <a:gs pos="100000">
                    <a:srgbClr val="00FFFF"/>
                  </a:gs>
                </a:gsLst>
                <a:lin ang="2700000" scaled="1"/>
              </a:gradFill>
              <a:latin typeface="+mj-ea"/>
              <a:ea typeface="+mj-ea"/>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自由设计师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err="1">
                <a:solidFill>
                  <a:srgbClr val="00FFFF"/>
                </a:solidFill>
                <a:latin typeface="+mj-ea"/>
                <a:ea typeface="+mj-ea"/>
              </a:rPr>
              <a:t>YouNingppt</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BCEAA93E-9350-9D34-D071-26F4EA7A92FA}"/>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3009222" y="698634"/>
            <a:ext cx="1821600" cy="182160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008200" y="2185628"/>
            <a:ext cx="2175596"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Ming</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a:extLst>
              <a:ext uri="{FF2B5EF4-FFF2-40B4-BE49-F238E27FC236}">
                <a16:creationId xmlns:a16="http://schemas.microsoft.com/office/drawing/2014/main" id="{ACF63403-5C73-7D80-ED6D-1D84A435194C}"/>
              </a:ext>
            </a:extLst>
          </p:cNvPr>
          <p:cNvSpPr/>
          <p:nvPr/>
        </p:nvSpPr>
        <p:spPr>
          <a:xfrm>
            <a:off x="-2154304" y="-1516510"/>
            <a:ext cx="4508500" cy="4508500"/>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a:extLst>
              <a:ext uri="{FF2B5EF4-FFF2-40B4-BE49-F238E27FC236}">
                <a16:creationId xmlns:a16="http://schemas.microsoft.com/office/drawing/2014/main" id="{3A951506-4315-56DE-9AC3-42C109598B9D}"/>
              </a:ext>
            </a:extLst>
          </p:cNvPr>
          <p:cNvPicPr>
            <a:picLocks noChangeAspect="1"/>
          </p:cNvPicPr>
          <p:nvPr/>
        </p:nvPicPr>
        <p:blipFill>
          <a:blip r:embed="rId2">
            <a:extLst>
              <a:ext uri="{28A0092B-C50C-407E-A947-70E740481C1C}">
                <a14:useLocalDpi xmlns:a14="http://schemas.microsoft.com/office/drawing/2010/main" val="0"/>
              </a:ext>
            </a:extLst>
          </a:blip>
          <a:srcRect r="5763"/>
          <a:stretch>
            <a:fillRect/>
          </a:stretch>
        </p:blipFill>
        <p:spPr>
          <a:xfrm>
            <a:off x="7273779" y="2210235"/>
            <a:ext cx="4918221" cy="4026725"/>
          </a:xfrm>
          <a:custGeom>
            <a:avLst/>
            <a:gdLst>
              <a:gd name="connsiteX0" fmla="*/ 0 w 4918221"/>
              <a:gd name="connsiteY0" fmla="*/ 0 h 4026725"/>
              <a:gd name="connsiteX1" fmla="*/ 4918221 w 4918221"/>
              <a:gd name="connsiteY1" fmla="*/ 0 h 4026725"/>
              <a:gd name="connsiteX2" fmla="*/ 4918221 w 4918221"/>
              <a:gd name="connsiteY2" fmla="*/ 4026725 h 4026725"/>
              <a:gd name="connsiteX3" fmla="*/ 0 w 4918221"/>
              <a:gd name="connsiteY3" fmla="*/ 4026725 h 4026725"/>
            </a:gdLst>
            <a:ahLst/>
            <a:cxnLst>
              <a:cxn ang="0">
                <a:pos x="connsiteX0" y="connsiteY0"/>
              </a:cxn>
              <a:cxn ang="0">
                <a:pos x="connsiteX1" y="connsiteY1"/>
              </a:cxn>
              <a:cxn ang="0">
                <a:pos x="connsiteX2" y="connsiteY2"/>
              </a:cxn>
              <a:cxn ang="0">
                <a:pos x="connsiteX3" y="connsiteY3"/>
              </a:cxn>
            </a:cxnLst>
            <a:rect l="l" t="t" r="r" b="b"/>
            <a:pathLst>
              <a:path w="4918221" h="4026725">
                <a:moveTo>
                  <a:pt x="0" y="0"/>
                </a:moveTo>
                <a:lnTo>
                  <a:pt x="4918221" y="0"/>
                </a:lnTo>
                <a:lnTo>
                  <a:pt x="4918221" y="4026725"/>
                </a:lnTo>
                <a:lnTo>
                  <a:pt x="0" y="4026725"/>
                </a:lnTo>
                <a:close/>
              </a:path>
            </a:pathLst>
          </a:custGeom>
        </p:spPr>
      </p:pic>
      <p:sp>
        <p:nvSpPr>
          <p:cNvPr id="4" name="文本框 3">
            <a:extLst>
              <a:ext uri="{FF2B5EF4-FFF2-40B4-BE49-F238E27FC236}">
                <a16:creationId xmlns:a16="http://schemas.microsoft.com/office/drawing/2014/main" id="{18BCCC1C-C471-62F7-AB0A-BEF922DC047D}"/>
              </a:ext>
            </a:extLst>
          </p:cNvPr>
          <p:cNvSpPr txBox="1"/>
          <p:nvPr/>
        </p:nvSpPr>
        <p:spPr>
          <a:xfrm>
            <a:off x="4949825" y="621040"/>
            <a:ext cx="2317750" cy="523220"/>
          </a:xfrm>
          <a:prstGeom prst="rect">
            <a:avLst/>
          </a:prstGeom>
          <a:noFill/>
        </p:spPr>
        <p:txBody>
          <a:bodyPr wrap="square" rtlCol="0">
            <a:spAutoFit/>
          </a:bodyPr>
          <a:lstStyle/>
          <a:p>
            <a:r>
              <a:rPr lang="en-US" altLang="zh-CN" sz="2800" dirty="0">
                <a:latin typeface="+mj-lt"/>
              </a:rPr>
              <a:t>CONTENTS</a:t>
            </a:r>
            <a:endParaRPr lang="zh-CN" altLang="en-US" sz="2800" dirty="0">
              <a:latin typeface="+mj-lt"/>
            </a:endParaRPr>
          </a:p>
        </p:txBody>
      </p:sp>
      <p:sp>
        <p:nvSpPr>
          <p:cNvPr id="10" name="矩形 9">
            <a:extLst>
              <a:ext uri="{FF2B5EF4-FFF2-40B4-BE49-F238E27FC236}">
                <a16:creationId xmlns:a16="http://schemas.microsoft.com/office/drawing/2014/main" id="{F85D731F-3755-784F-D230-C36816EF5E2F}"/>
              </a:ext>
            </a:extLst>
          </p:cNvPr>
          <p:cNvSpPr/>
          <p:nvPr/>
        </p:nvSpPr>
        <p:spPr>
          <a:xfrm>
            <a:off x="4457700" y="431800"/>
            <a:ext cx="3302000" cy="901700"/>
          </a:xfrm>
          <a:prstGeom prst="rect">
            <a:avLst/>
          </a:prstGeom>
          <a:noFill/>
          <a:ln>
            <a:gradFill>
              <a:gsLst>
                <a:gs pos="0">
                  <a:srgbClr val="81D0DF"/>
                </a:gs>
                <a:gs pos="100000">
                  <a:srgbClr val="EAACA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4FE60742-02B7-8DDB-F582-7AED75A4EECF}"/>
              </a:ext>
            </a:extLst>
          </p:cNvPr>
          <p:cNvSpPr txBox="1"/>
          <p:nvPr/>
        </p:nvSpPr>
        <p:spPr>
          <a:xfrm>
            <a:off x="1659082" y="2769030"/>
            <a:ext cx="1645517" cy="445920"/>
          </a:xfrm>
          <a:prstGeom prst="rect">
            <a:avLst/>
          </a:prstGeom>
          <a:noFill/>
        </p:spPr>
        <p:txBody>
          <a:bodyPr wrap="none" rtlCol="0">
            <a:spAutoFit/>
          </a:bodyPr>
          <a:lstStyle/>
          <a:p>
            <a:r>
              <a:rPr lang="zh-CN" altLang="en-US" sz="2800" dirty="0"/>
              <a:t>个人简介</a:t>
            </a:r>
          </a:p>
        </p:txBody>
      </p:sp>
      <p:sp>
        <p:nvSpPr>
          <p:cNvPr id="12" name="矩形 11">
            <a:extLst>
              <a:ext uri="{FF2B5EF4-FFF2-40B4-BE49-F238E27FC236}">
                <a16:creationId xmlns:a16="http://schemas.microsoft.com/office/drawing/2014/main" id="{3FCC91D2-C2E7-54BC-509F-93F322C6BD15}"/>
              </a:ext>
            </a:extLst>
          </p:cNvPr>
          <p:cNvSpPr/>
          <p:nvPr/>
        </p:nvSpPr>
        <p:spPr>
          <a:xfrm>
            <a:off x="812800" y="2654300"/>
            <a:ext cx="2857500" cy="682852"/>
          </a:xfrm>
          <a:prstGeom prst="rect">
            <a:avLst/>
          </a:prstGeom>
          <a:noFill/>
          <a:ln>
            <a:gradFill>
              <a:gsLst>
                <a:gs pos="0">
                  <a:srgbClr val="81D0DF"/>
                </a:gs>
                <a:gs pos="100000">
                  <a:srgbClr val="EAACA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id="{D79B07D9-9BE8-46EC-0249-426232C6FFA4}"/>
              </a:ext>
            </a:extLst>
          </p:cNvPr>
          <p:cNvSpPr txBox="1"/>
          <p:nvPr/>
        </p:nvSpPr>
        <p:spPr>
          <a:xfrm>
            <a:off x="5113482" y="2769030"/>
            <a:ext cx="1645517" cy="445920"/>
          </a:xfrm>
          <a:prstGeom prst="rect">
            <a:avLst/>
          </a:prstGeom>
          <a:noFill/>
        </p:spPr>
        <p:txBody>
          <a:bodyPr wrap="none" rtlCol="0">
            <a:spAutoFit/>
          </a:bodyPr>
          <a:lstStyle/>
          <a:p>
            <a:r>
              <a:rPr lang="zh-CN" altLang="en-US" sz="2800" dirty="0"/>
              <a:t>岗位认知</a:t>
            </a:r>
          </a:p>
        </p:txBody>
      </p:sp>
      <p:sp>
        <p:nvSpPr>
          <p:cNvPr id="8" name="文本框 7">
            <a:extLst>
              <a:ext uri="{FF2B5EF4-FFF2-40B4-BE49-F238E27FC236}">
                <a16:creationId xmlns:a16="http://schemas.microsoft.com/office/drawing/2014/main" id="{7C286F14-5E17-DAE6-6EB0-1A8F8591AD0F}"/>
              </a:ext>
            </a:extLst>
          </p:cNvPr>
          <p:cNvSpPr txBox="1"/>
          <p:nvPr/>
        </p:nvSpPr>
        <p:spPr>
          <a:xfrm>
            <a:off x="1659082" y="4842078"/>
            <a:ext cx="1645517" cy="445920"/>
          </a:xfrm>
          <a:prstGeom prst="rect">
            <a:avLst/>
          </a:prstGeom>
          <a:noFill/>
        </p:spPr>
        <p:txBody>
          <a:bodyPr wrap="none" rtlCol="0">
            <a:spAutoFit/>
          </a:bodyPr>
          <a:lstStyle/>
          <a:p>
            <a:r>
              <a:rPr lang="zh-CN" altLang="en-US" sz="2800" dirty="0"/>
              <a:t>工作能力</a:t>
            </a:r>
          </a:p>
        </p:txBody>
      </p:sp>
      <p:sp>
        <p:nvSpPr>
          <p:cNvPr id="14" name="矩形 13">
            <a:extLst>
              <a:ext uri="{FF2B5EF4-FFF2-40B4-BE49-F238E27FC236}">
                <a16:creationId xmlns:a16="http://schemas.microsoft.com/office/drawing/2014/main" id="{54F17607-A2C9-9C19-617A-BA70F472E816}"/>
              </a:ext>
            </a:extLst>
          </p:cNvPr>
          <p:cNvSpPr/>
          <p:nvPr/>
        </p:nvSpPr>
        <p:spPr>
          <a:xfrm>
            <a:off x="812800" y="4727348"/>
            <a:ext cx="2857500" cy="682852"/>
          </a:xfrm>
          <a:prstGeom prst="rect">
            <a:avLst/>
          </a:prstGeom>
          <a:noFill/>
          <a:ln>
            <a:gradFill>
              <a:gsLst>
                <a:gs pos="0">
                  <a:srgbClr val="81D0DF"/>
                </a:gs>
                <a:gs pos="100000">
                  <a:srgbClr val="EAACA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D489D55-64F2-7AC6-ED62-FC44520240EE}"/>
              </a:ext>
            </a:extLst>
          </p:cNvPr>
          <p:cNvSpPr txBox="1"/>
          <p:nvPr/>
        </p:nvSpPr>
        <p:spPr>
          <a:xfrm>
            <a:off x="5136938" y="4835656"/>
            <a:ext cx="1645517" cy="445920"/>
          </a:xfrm>
          <a:prstGeom prst="rect">
            <a:avLst/>
          </a:prstGeom>
          <a:noFill/>
        </p:spPr>
        <p:txBody>
          <a:bodyPr wrap="none" rtlCol="0">
            <a:spAutoFit/>
          </a:bodyPr>
          <a:lstStyle/>
          <a:p>
            <a:r>
              <a:rPr lang="zh-CN" altLang="en-US" sz="2800" dirty="0"/>
              <a:t>职业规划</a:t>
            </a:r>
          </a:p>
        </p:txBody>
      </p:sp>
      <p:sp>
        <p:nvSpPr>
          <p:cNvPr id="20" name="文本框 19">
            <a:extLst>
              <a:ext uri="{FF2B5EF4-FFF2-40B4-BE49-F238E27FC236}">
                <a16:creationId xmlns:a16="http://schemas.microsoft.com/office/drawing/2014/main" id="{BD57FC92-7F25-C65F-F77E-9EA41817B135}"/>
              </a:ext>
            </a:extLst>
          </p:cNvPr>
          <p:cNvSpPr txBox="1"/>
          <p:nvPr/>
        </p:nvSpPr>
        <p:spPr>
          <a:xfrm>
            <a:off x="938424" y="2730380"/>
            <a:ext cx="595035" cy="523220"/>
          </a:xfrm>
          <a:prstGeom prst="rect">
            <a:avLst/>
          </a:prstGeom>
          <a:noFill/>
        </p:spPr>
        <p:txBody>
          <a:bodyPr wrap="none" rtlCol="0">
            <a:spAutoFit/>
          </a:bodyPr>
          <a:lstStyle/>
          <a:p>
            <a:r>
              <a:rPr lang="en-US" altLang="zh-CN" sz="2800" dirty="0"/>
              <a:t>01</a:t>
            </a:r>
            <a:endParaRPr lang="zh-CN" altLang="en-US" sz="2800" dirty="0"/>
          </a:p>
        </p:txBody>
      </p:sp>
      <p:sp>
        <p:nvSpPr>
          <p:cNvPr id="21" name="矩形 20">
            <a:extLst>
              <a:ext uri="{FF2B5EF4-FFF2-40B4-BE49-F238E27FC236}">
                <a16:creationId xmlns:a16="http://schemas.microsoft.com/office/drawing/2014/main" id="{861E950A-0361-F12E-EAC8-7AFEC570127F}"/>
              </a:ext>
            </a:extLst>
          </p:cNvPr>
          <p:cNvSpPr/>
          <p:nvPr/>
        </p:nvSpPr>
        <p:spPr>
          <a:xfrm>
            <a:off x="4405457" y="2654300"/>
            <a:ext cx="2857500" cy="682852"/>
          </a:xfrm>
          <a:prstGeom prst="rect">
            <a:avLst/>
          </a:prstGeom>
          <a:noFill/>
          <a:ln>
            <a:gradFill>
              <a:gsLst>
                <a:gs pos="0">
                  <a:srgbClr val="81D0DF"/>
                </a:gs>
                <a:gs pos="100000">
                  <a:srgbClr val="EAACA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a:extLst>
              <a:ext uri="{FF2B5EF4-FFF2-40B4-BE49-F238E27FC236}">
                <a16:creationId xmlns:a16="http://schemas.microsoft.com/office/drawing/2014/main" id="{746EB9D5-E431-9CDC-19E7-55A41429F3F3}"/>
              </a:ext>
            </a:extLst>
          </p:cNvPr>
          <p:cNvSpPr txBox="1"/>
          <p:nvPr/>
        </p:nvSpPr>
        <p:spPr>
          <a:xfrm>
            <a:off x="4531081" y="2730380"/>
            <a:ext cx="595035" cy="523220"/>
          </a:xfrm>
          <a:prstGeom prst="rect">
            <a:avLst/>
          </a:prstGeom>
          <a:noFill/>
        </p:spPr>
        <p:txBody>
          <a:bodyPr wrap="none" rtlCol="0">
            <a:spAutoFit/>
          </a:bodyPr>
          <a:lstStyle/>
          <a:p>
            <a:r>
              <a:rPr lang="en-US" altLang="zh-CN" sz="2800" dirty="0"/>
              <a:t>02</a:t>
            </a:r>
            <a:endParaRPr lang="zh-CN" altLang="en-US" sz="2800" dirty="0"/>
          </a:p>
        </p:txBody>
      </p:sp>
      <p:sp>
        <p:nvSpPr>
          <p:cNvPr id="23" name="矩形 22">
            <a:extLst>
              <a:ext uri="{FF2B5EF4-FFF2-40B4-BE49-F238E27FC236}">
                <a16:creationId xmlns:a16="http://schemas.microsoft.com/office/drawing/2014/main" id="{1124A4E5-FDA9-B694-AAF8-0ABBB4467885}"/>
              </a:ext>
            </a:extLst>
          </p:cNvPr>
          <p:cNvSpPr/>
          <p:nvPr/>
        </p:nvSpPr>
        <p:spPr>
          <a:xfrm>
            <a:off x="4405457" y="4717978"/>
            <a:ext cx="2857500" cy="682852"/>
          </a:xfrm>
          <a:prstGeom prst="rect">
            <a:avLst/>
          </a:prstGeom>
          <a:noFill/>
          <a:ln>
            <a:gradFill>
              <a:gsLst>
                <a:gs pos="0">
                  <a:srgbClr val="81D0DF"/>
                </a:gs>
                <a:gs pos="100000">
                  <a:srgbClr val="EAACA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a:extLst>
              <a:ext uri="{FF2B5EF4-FFF2-40B4-BE49-F238E27FC236}">
                <a16:creationId xmlns:a16="http://schemas.microsoft.com/office/drawing/2014/main" id="{7100AEE5-0CAA-016C-5D99-74222A7AEFCA}"/>
              </a:ext>
            </a:extLst>
          </p:cNvPr>
          <p:cNvSpPr txBox="1"/>
          <p:nvPr/>
        </p:nvSpPr>
        <p:spPr>
          <a:xfrm>
            <a:off x="4531081" y="4794058"/>
            <a:ext cx="595035" cy="523220"/>
          </a:xfrm>
          <a:prstGeom prst="rect">
            <a:avLst/>
          </a:prstGeom>
          <a:noFill/>
        </p:spPr>
        <p:txBody>
          <a:bodyPr wrap="none" rtlCol="0">
            <a:spAutoFit/>
          </a:bodyPr>
          <a:lstStyle/>
          <a:p>
            <a:r>
              <a:rPr lang="en-US" altLang="zh-CN" sz="2800" dirty="0"/>
              <a:t>04</a:t>
            </a:r>
            <a:endParaRPr lang="zh-CN" altLang="en-US" sz="2800" dirty="0"/>
          </a:p>
        </p:txBody>
      </p:sp>
      <p:sp>
        <p:nvSpPr>
          <p:cNvPr id="25" name="矩形 24">
            <a:extLst>
              <a:ext uri="{FF2B5EF4-FFF2-40B4-BE49-F238E27FC236}">
                <a16:creationId xmlns:a16="http://schemas.microsoft.com/office/drawing/2014/main" id="{74C1BC25-E068-455A-752A-D5C50864CBA4}"/>
              </a:ext>
            </a:extLst>
          </p:cNvPr>
          <p:cNvSpPr/>
          <p:nvPr/>
        </p:nvSpPr>
        <p:spPr>
          <a:xfrm>
            <a:off x="812800" y="4717978"/>
            <a:ext cx="2857500" cy="682852"/>
          </a:xfrm>
          <a:prstGeom prst="rect">
            <a:avLst/>
          </a:prstGeom>
          <a:noFill/>
          <a:ln>
            <a:gradFill>
              <a:gsLst>
                <a:gs pos="0">
                  <a:srgbClr val="81D0DF"/>
                </a:gs>
                <a:gs pos="100000">
                  <a:srgbClr val="EAACA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extLst>
              <a:ext uri="{FF2B5EF4-FFF2-40B4-BE49-F238E27FC236}">
                <a16:creationId xmlns:a16="http://schemas.microsoft.com/office/drawing/2014/main" id="{C28B15C4-615D-FD35-B8D8-556FE93CEE45}"/>
              </a:ext>
            </a:extLst>
          </p:cNvPr>
          <p:cNvSpPr txBox="1"/>
          <p:nvPr/>
        </p:nvSpPr>
        <p:spPr>
          <a:xfrm>
            <a:off x="938424" y="4794058"/>
            <a:ext cx="595035" cy="523220"/>
          </a:xfrm>
          <a:prstGeom prst="rect">
            <a:avLst/>
          </a:prstGeom>
          <a:noFill/>
        </p:spPr>
        <p:txBody>
          <a:bodyPr wrap="none" rtlCol="0">
            <a:spAutoFit/>
          </a:bodyPr>
          <a:lstStyle/>
          <a:p>
            <a:r>
              <a:rPr lang="en-US" altLang="zh-CN" sz="2800" dirty="0"/>
              <a:t>03</a:t>
            </a:r>
            <a:endParaRPr lang="zh-CN" altLang="en-US" sz="2800" dirty="0"/>
          </a:p>
        </p:txBody>
      </p:sp>
      <p:sp>
        <p:nvSpPr>
          <p:cNvPr id="15" name="椭圆 14">
            <a:extLst>
              <a:ext uri="{FF2B5EF4-FFF2-40B4-BE49-F238E27FC236}">
                <a16:creationId xmlns:a16="http://schemas.microsoft.com/office/drawing/2014/main" id="{A013E951-D9E8-8E21-FB8B-404C44094859}"/>
              </a:ext>
            </a:extLst>
          </p:cNvPr>
          <p:cNvSpPr/>
          <p:nvPr/>
        </p:nvSpPr>
        <p:spPr>
          <a:xfrm>
            <a:off x="10952669" y="-628049"/>
            <a:ext cx="1403197" cy="1403197"/>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B13A79CC-6935-A699-160C-CEDB30D068D3}"/>
              </a:ext>
            </a:extLst>
          </p:cNvPr>
          <p:cNvSpPr/>
          <p:nvPr/>
        </p:nvSpPr>
        <p:spPr>
          <a:xfrm rot="6162360">
            <a:off x="10280148" y="673675"/>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6E219440-139A-FA6A-EB37-BC5A3E6A9198}"/>
              </a:ext>
            </a:extLst>
          </p:cNvPr>
          <p:cNvSpPr/>
          <p:nvPr/>
        </p:nvSpPr>
        <p:spPr>
          <a:xfrm>
            <a:off x="10204446" y="2520023"/>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839D9FB7-815E-DB33-47E3-9C7324E53FBB}"/>
              </a:ext>
            </a:extLst>
          </p:cNvPr>
          <p:cNvSpPr/>
          <p:nvPr/>
        </p:nvSpPr>
        <p:spPr>
          <a:xfrm>
            <a:off x="9871369" y="3814998"/>
            <a:ext cx="1081300" cy="1081300"/>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a:extLst>
              <a:ext uri="{FF2B5EF4-FFF2-40B4-BE49-F238E27FC236}">
                <a16:creationId xmlns:a16="http://schemas.microsoft.com/office/drawing/2014/main" id="{E0D33C03-F03D-DCF2-27F4-B70744E53C18}"/>
              </a:ext>
            </a:extLst>
          </p:cNvPr>
          <p:cNvSpPr/>
          <p:nvPr/>
        </p:nvSpPr>
        <p:spPr>
          <a:xfrm>
            <a:off x="11123091" y="4296789"/>
            <a:ext cx="886083" cy="886083"/>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a:extLst>
              <a:ext uri="{FF2B5EF4-FFF2-40B4-BE49-F238E27FC236}">
                <a16:creationId xmlns:a16="http://schemas.microsoft.com/office/drawing/2014/main" id="{9ED2ED41-A59B-476C-BA4D-4A2FDC4B86D4}"/>
              </a:ext>
            </a:extLst>
          </p:cNvPr>
          <p:cNvSpPr/>
          <p:nvPr/>
        </p:nvSpPr>
        <p:spPr>
          <a:xfrm>
            <a:off x="-534949" y="6066665"/>
            <a:ext cx="1069898" cy="1134235"/>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A9C3829C-ACF2-F1B6-85E4-5DD9AC692F3E}"/>
              </a:ext>
            </a:extLst>
          </p:cNvPr>
          <p:cNvSpPr/>
          <p:nvPr/>
        </p:nvSpPr>
        <p:spPr>
          <a:xfrm>
            <a:off x="10412019" y="-656588"/>
            <a:ext cx="874090" cy="926652"/>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D11F037D-16F5-9A2D-AF33-DE6EA6C054A0}"/>
              </a:ext>
            </a:extLst>
          </p:cNvPr>
          <p:cNvSpPr/>
          <p:nvPr/>
        </p:nvSpPr>
        <p:spPr>
          <a:xfrm rot="6162360">
            <a:off x="3836541" y="5504659"/>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08863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0B457C15-6917-EDF6-C37F-C712B3FF9845}"/>
              </a:ext>
            </a:extLst>
          </p:cNvPr>
          <p:cNvPicPr>
            <a:picLocks noChangeAspect="1"/>
          </p:cNvPicPr>
          <p:nvPr/>
        </p:nvPicPr>
        <p:blipFill>
          <a:blip r:embed="rId2">
            <a:extLst>
              <a:ext uri="{28A0092B-C50C-407E-A947-70E740481C1C}">
                <a14:useLocalDpi xmlns:a14="http://schemas.microsoft.com/office/drawing/2010/main" val="0"/>
              </a:ext>
            </a:extLst>
          </a:blip>
          <a:srcRect l="12490"/>
          <a:stretch>
            <a:fillRect/>
          </a:stretch>
        </p:blipFill>
        <p:spPr>
          <a:xfrm>
            <a:off x="0" y="696946"/>
            <a:ext cx="7353300" cy="5648759"/>
          </a:xfrm>
          <a:custGeom>
            <a:avLst/>
            <a:gdLst>
              <a:gd name="connsiteX0" fmla="*/ 0 w 7353300"/>
              <a:gd name="connsiteY0" fmla="*/ 0 h 5648759"/>
              <a:gd name="connsiteX1" fmla="*/ 7353300 w 7353300"/>
              <a:gd name="connsiteY1" fmla="*/ 0 h 5648759"/>
              <a:gd name="connsiteX2" fmla="*/ 7353300 w 7353300"/>
              <a:gd name="connsiteY2" fmla="*/ 5648759 h 5648759"/>
              <a:gd name="connsiteX3" fmla="*/ 0 w 7353300"/>
              <a:gd name="connsiteY3" fmla="*/ 5648759 h 5648759"/>
            </a:gdLst>
            <a:ahLst/>
            <a:cxnLst>
              <a:cxn ang="0">
                <a:pos x="connsiteX0" y="connsiteY0"/>
              </a:cxn>
              <a:cxn ang="0">
                <a:pos x="connsiteX1" y="connsiteY1"/>
              </a:cxn>
              <a:cxn ang="0">
                <a:pos x="connsiteX2" y="connsiteY2"/>
              </a:cxn>
              <a:cxn ang="0">
                <a:pos x="connsiteX3" y="connsiteY3"/>
              </a:cxn>
            </a:cxnLst>
            <a:rect l="l" t="t" r="r" b="b"/>
            <a:pathLst>
              <a:path w="7353300" h="5648759">
                <a:moveTo>
                  <a:pt x="0" y="0"/>
                </a:moveTo>
                <a:lnTo>
                  <a:pt x="7353300" y="0"/>
                </a:lnTo>
                <a:lnTo>
                  <a:pt x="7353300" y="5648759"/>
                </a:lnTo>
                <a:lnTo>
                  <a:pt x="0" y="5648759"/>
                </a:lnTo>
                <a:close/>
              </a:path>
            </a:pathLst>
          </a:custGeom>
        </p:spPr>
      </p:pic>
      <p:sp>
        <p:nvSpPr>
          <p:cNvPr id="4" name="文本框 3">
            <a:extLst>
              <a:ext uri="{FF2B5EF4-FFF2-40B4-BE49-F238E27FC236}">
                <a16:creationId xmlns:a16="http://schemas.microsoft.com/office/drawing/2014/main" id="{6921CD75-F271-7C43-DAEE-8D3B94573E83}"/>
              </a:ext>
            </a:extLst>
          </p:cNvPr>
          <p:cNvSpPr txBox="1"/>
          <p:nvPr/>
        </p:nvSpPr>
        <p:spPr>
          <a:xfrm>
            <a:off x="6328667" y="2197100"/>
            <a:ext cx="2677336" cy="1015663"/>
          </a:xfrm>
          <a:prstGeom prst="rect">
            <a:avLst/>
          </a:prstGeom>
          <a:noFill/>
        </p:spPr>
        <p:txBody>
          <a:bodyPr wrap="none" rtlCol="0">
            <a:spAutoFit/>
          </a:bodyPr>
          <a:lstStyle/>
          <a:p>
            <a:r>
              <a:rPr lang="en-US" altLang="zh-CN" sz="6000" dirty="0"/>
              <a:t>PART 1</a:t>
            </a:r>
            <a:endParaRPr lang="zh-CN" altLang="en-US" sz="6000" dirty="0"/>
          </a:p>
        </p:txBody>
      </p:sp>
      <p:sp>
        <p:nvSpPr>
          <p:cNvPr id="5" name="文本框 4">
            <a:extLst>
              <a:ext uri="{FF2B5EF4-FFF2-40B4-BE49-F238E27FC236}">
                <a16:creationId xmlns:a16="http://schemas.microsoft.com/office/drawing/2014/main" id="{B9C95F3B-D902-7E46-C385-939207367E2D}"/>
              </a:ext>
            </a:extLst>
          </p:cNvPr>
          <p:cNvSpPr txBox="1"/>
          <p:nvPr/>
        </p:nvSpPr>
        <p:spPr>
          <a:xfrm>
            <a:off x="6328667" y="3270586"/>
            <a:ext cx="3251200" cy="1015663"/>
          </a:xfrm>
          <a:prstGeom prst="rect">
            <a:avLst/>
          </a:prstGeom>
          <a:noFill/>
        </p:spPr>
        <p:txBody>
          <a:bodyPr wrap="square" rtlCol="0">
            <a:spAutoFit/>
          </a:bodyPr>
          <a:lstStyle/>
          <a:p>
            <a:r>
              <a:rPr lang="zh-CN" altLang="en-US" sz="6000" dirty="0"/>
              <a:t>个人简介</a:t>
            </a:r>
          </a:p>
        </p:txBody>
      </p:sp>
      <p:sp>
        <p:nvSpPr>
          <p:cNvPr id="20" name="椭圆 19">
            <a:extLst>
              <a:ext uri="{FF2B5EF4-FFF2-40B4-BE49-F238E27FC236}">
                <a16:creationId xmlns:a16="http://schemas.microsoft.com/office/drawing/2014/main" id="{4CB47F7C-E011-2862-D65C-0B3924F0F177}"/>
              </a:ext>
            </a:extLst>
          </p:cNvPr>
          <p:cNvSpPr/>
          <p:nvPr/>
        </p:nvSpPr>
        <p:spPr>
          <a:xfrm>
            <a:off x="-514810" y="-602937"/>
            <a:ext cx="1403197" cy="1403197"/>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BEDFB676-BAB8-5743-0490-2E4EB7FAB50A}"/>
              </a:ext>
            </a:extLst>
          </p:cNvPr>
          <p:cNvSpPr/>
          <p:nvPr/>
        </p:nvSpPr>
        <p:spPr>
          <a:xfrm>
            <a:off x="11120054" y="2190767"/>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868F6F40-F514-AF6C-8839-F02EAA10F5DF}"/>
              </a:ext>
            </a:extLst>
          </p:cNvPr>
          <p:cNvSpPr/>
          <p:nvPr/>
        </p:nvSpPr>
        <p:spPr>
          <a:xfrm>
            <a:off x="8864071" y="-2974738"/>
            <a:ext cx="6146800" cy="6146800"/>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椭圆 22">
            <a:extLst>
              <a:ext uri="{FF2B5EF4-FFF2-40B4-BE49-F238E27FC236}">
                <a16:creationId xmlns:a16="http://schemas.microsoft.com/office/drawing/2014/main" id="{ABB5172A-050E-8DCD-58D1-0432AD707B66}"/>
              </a:ext>
            </a:extLst>
          </p:cNvPr>
          <p:cNvSpPr/>
          <p:nvPr/>
        </p:nvSpPr>
        <p:spPr>
          <a:xfrm rot="6162360">
            <a:off x="8603920" y="2673318"/>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AB04C93F-B8A3-4F2B-064A-5DB72F0840FE}"/>
              </a:ext>
            </a:extLst>
          </p:cNvPr>
          <p:cNvSpPr/>
          <p:nvPr/>
        </p:nvSpPr>
        <p:spPr>
          <a:xfrm>
            <a:off x="3573809" y="3535404"/>
            <a:ext cx="750845" cy="750845"/>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B29C332B-EABF-9803-CAFD-7E767D5F1B25}"/>
              </a:ext>
            </a:extLst>
          </p:cNvPr>
          <p:cNvSpPr/>
          <p:nvPr/>
        </p:nvSpPr>
        <p:spPr>
          <a:xfrm rot="6162360">
            <a:off x="5935827" y="6073196"/>
            <a:ext cx="1583548" cy="1569609"/>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870105FE-5497-8AAC-C48E-776C00E53461}"/>
              </a:ext>
            </a:extLst>
          </p:cNvPr>
          <p:cNvSpPr/>
          <p:nvPr/>
        </p:nvSpPr>
        <p:spPr>
          <a:xfrm>
            <a:off x="7120283" y="6289539"/>
            <a:ext cx="696946" cy="696946"/>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678AEC58-4C24-0E36-7D7F-F8D2C333C68E}"/>
              </a:ext>
            </a:extLst>
          </p:cNvPr>
          <p:cNvSpPr/>
          <p:nvPr/>
        </p:nvSpPr>
        <p:spPr>
          <a:xfrm>
            <a:off x="10769600" y="6146800"/>
            <a:ext cx="1422400" cy="1422400"/>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91780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a:extLst>
              <a:ext uri="{FF2B5EF4-FFF2-40B4-BE49-F238E27FC236}">
                <a16:creationId xmlns:a16="http://schemas.microsoft.com/office/drawing/2014/main" id="{ECB5BEC6-DB81-2068-AB79-255183B4FABB}"/>
              </a:ext>
            </a:extLst>
          </p:cNvPr>
          <p:cNvSpPr/>
          <p:nvPr/>
        </p:nvSpPr>
        <p:spPr>
          <a:xfrm>
            <a:off x="901903" y="1868690"/>
            <a:ext cx="10746915" cy="4055051"/>
          </a:xfrm>
          <a:custGeom>
            <a:avLst/>
            <a:gdLst>
              <a:gd name="connsiteX0" fmla="*/ 9733756 w 10746915"/>
              <a:gd name="connsiteY0" fmla="*/ 0 h 4055051"/>
              <a:gd name="connsiteX1" fmla="*/ 10071060 w 10746915"/>
              <a:gd name="connsiteY1" fmla="*/ 0 h 4055051"/>
              <a:gd name="connsiteX2" fmla="*/ 10746915 w 10746915"/>
              <a:gd name="connsiteY2" fmla="*/ 675855 h 4055051"/>
              <a:gd name="connsiteX3" fmla="*/ 10746915 w 10746915"/>
              <a:gd name="connsiteY3" fmla="*/ 3379196 h 4055051"/>
              <a:gd name="connsiteX4" fmla="*/ 10071060 w 10746915"/>
              <a:gd name="connsiteY4" fmla="*/ 4055051 h 4055051"/>
              <a:gd name="connsiteX5" fmla="*/ 9060769 w 10746915"/>
              <a:gd name="connsiteY5" fmla="*/ 4055051 h 4055051"/>
              <a:gd name="connsiteX6" fmla="*/ 9044017 w 10746915"/>
              <a:gd name="connsiteY6" fmla="*/ 0 h 4055051"/>
              <a:gd name="connsiteX7" fmla="*/ 9550823 w 10746915"/>
              <a:gd name="connsiteY7" fmla="*/ 0 h 4055051"/>
              <a:gd name="connsiteX8" fmla="*/ 8877836 w 10746915"/>
              <a:gd name="connsiteY8" fmla="*/ 4055051 h 4055051"/>
              <a:gd name="connsiteX9" fmla="*/ 8371030 w 10746915"/>
              <a:gd name="connsiteY9" fmla="*/ 4055051 h 4055051"/>
              <a:gd name="connsiteX10" fmla="*/ 8295008 w 10746915"/>
              <a:gd name="connsiteY10" fmla="*/ 0 h 4055051"/>
              <a:gd name="connsiteX11" fmla="*/ 8861084 w 10746915"/>
              <a:gd name="connsiteY11" fmla="*/ 0 h 4055051"/>
              <a:gd name="connsiteX12" fmla="*/ 8188097 w 10746915"/>
              <a:gd name="connsiteY12" fmla="*/ 4055051 h 4055051"/>
              <a:gd name="connsiteX13" fmla="*/ 7622021 w 10746915"/>
              <a:gd name="connsiteY13" fmla="*/ 4055051 h 4055051"/>
              <a:gd name="connsiteX14" fmla="*/ 675854 w 10746915"/>
              <a:gd name="connsiteY14" fmla="*/ 0 h 4055051"/>
              <a:gd name="connsiteX15" fmla="*/ 8112075 w 10746915"/>
              <a:gd name="connsiteY15" fmla="*/ 0 h 4055051"/>
              <a:gd name="connsiteX16" fmla="*/ 7439089 w 10746915"/>
              <a:gd name="connsiteY16" fmla="*/ 4055051 h 4055051"/>
              <a:gd name="connsiteX17" fmla="*/ 675854 w 10746915"/>
              <a:gd name="connsiteY17" fmla="*/ 4055051 h 4055051"/>
              <a:gd name="connsiteX18" fmla="*/ 0 w 10746915"/>
              <a:gd name="connsiteY18" fmla="*/ 3379196 h 4055051"/>
              <a:gd name="connsiteX19" fmla="*/ 0 w 10746915"/>
              <a:gd name="connsiteY19" fmla="*/ 675855 h 4055051"/>
              <a:gd name="connsiteX20" fmla="*/ 675854 w 10746915"/>
              <a:gd name="connsiteY20" fmla="*/ 0 h 4055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746915" h="4055051">
                <a:moveTo>
                  <a:pt x="9733756" y="0"/>
                </a:moveTo>
                <a:lnTo>
                  <a:pt x="10071060" y="0"/>
                </a:lnTo>
                <a:cubicBezTo>
                  <a:pt x="10444324" y="0"/>
                  <a:pt x="10746915" y="302591"/>
                  <a:pt x="10746915" y="675855"/>
                </a:cubicBezTo>
                <a:lnTo>
                  <a:pt x="10746915" y="3379196"/>
                </a:lnTo>
                <a:cubicBezTo>
                  <a:pt x="10746915" y="3752460"/>
                  <a:pt x="10444324" y="4055051"/>
                  <a:pt x="10071060" y="4055051"/>
                </a:cubicBezTo>
                <a:lnTo>
                  <a:pt x="9060769" y="4055051"/>
                </a:lnTo>
                <a:close/>
                <a:moveTo>
                  <a:pt x="9044017" y="0"/>
                </a:moveTo>
                <a:lnTo>
                  <a:pt x="9550823" y="0"/>
                </a:lnTo>
                <a:lnTo>
                  <a:pt x="8877836" y="4055051"/>
                </a:lnTo>
                <a:lnTo>
                  <a:pt x="8371030" y="4055051"/>
                </a:lnTo>
                <a:close/>
                <a:moveTo>
                  <a:pt x="8295008" y="0"/>
                </a:moveTo>
                <a:lnTo>
                  <a:pt x="8861084" y="0"/>
                </a:lnTo>
                <a:lnTo>
                  <a:pt x="8188097" y="4055051"/>
                </a:lnTo>
                <a:lnTo>
                  <a:pt x="7622021" y="4055051"/>
                </a:lnTo>
                <a:close/>
                <a:moveTo>
                  <a:pt x="675854" y="0"/>
                </a:moveTo>
                <a:lnTo>
                  <a:pt x="8112075" y="0"/>
                </a:lnTo>
                <a:lnTo>
                  <a:pt x="7439089" y="4055051"/>
                </a:lnTo>
                <a:lnTo>
                  <a:pt x="675854" y="4055051"/>
                </a:lnTo>
                <a:cubicBezTo>
                  <a:pt x="302591" y="4055051"/>
                  <a:pt x="0" y="3752460"/>
                  <a:pt x="0" y="3379196"/>
                </a:cubicBezTo>
                <a:lnTo>
                  <a:pt x="0" y="675855"/>
                </a:lnTo>
                <a:cubicBezTo>
                  <a:pt x="0" y="302591"/>
                  <a:pt x="302591" y="0"/>
                  <a:pt x="675854"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 name="文本框 1">
            <a:extLst>
              <a:ext uri="{FF2B5EF4-FFF2-40B4-BE49-F238E27FC236}">
                <a16:creationId xmlns:a16="http://schemas.microsoft.com/office/drawing/2014/main" id="{845A0B4B-7D11-7E11-5EAD-A93DFE4F3874}"/>
              </a:ext>
            </a:extLst>
          </p:cNvPr>
          <p:cNvSpPr txBox="1"/>
          <p:nvPr/>
        </p:nvSpPr>
        <p:spPr>
          <a:xfrm>
            <a:off x="1054100" y="685800"/>
            <a:ext cx="1415772" cy="461665"/>
          </a:xfrm>
          <a:prstGeom prst="rect">
            <a:avLst/>
          </a:prstGeom>
          <a:noFill/>
        </p:spPr>
        <p:txBody>
          <a:bodyPr wrap="none" rtlCol="0">
            <a:spAutoFit/>
          </a:bodyPr>
          <a:lstStyle/>
          <a:p>
            <a:r>
              <a:rPr lang="zh-CN" altLang="en-US" sz="2400" dirty="0">
                <a:latin typeface="+mj-ea"/>
                <a:ea typeface="+mj-ea"/>
              </a:rPr>
              <a:t>基本信息</a:t>
            </a:r>
          </a:p>
        </p:txBody>
      </p:sp>
      <p:pic>
        <p:nvPicPr>
          <p:cNvPr id="7" name="图片 6">
            <a:extLst>
              <a:ext uri="{FF2B5EF4-FFF2-40B4-BE49-F238E27FC236}">
                <a16:creationId xmlns:a16="http://schemas.microsoft.com/office/drawing/2014/main" id="{EC1FE3E9-7714-0C72-BFED-7A0DD3B58F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109" y="2072530"/>
            <a:ext cx="4071486" cy="3647373"/>
          </a:xfrm>
          <a:prstGeom prst="rect">
            <a:avLst/>
          </a:prstGeom>
        </p:spPr>
      </p:pic>
      <p:sp>
        <p:nvSpPr>
          <p:cNvPr id="8" name="文本框 7">
            <a:extLst>
              <a:ext uri="{FF2B5EF4-FFF2-40B4-BE49-F238E27FC236}">
                <a16:creationId xmlns:a16="http://schemas.microsoft.com/office/drawing/2014/main" id="{F0FA4A86-F399-0C18-613D-7B7F6EC09CAD}"/>
              </a:ext>
            </a:extLst>
          </p:cNvPr>
          <p:cNvSpPr txBox="1"/>
          <p:nvPr/>
        </p:nvSpPr>
        <p:spPr>
          <a:xfrm>
            <a:off x="5024387" y="2569945"/>
            <a:ext cx="2983832" cy="461665"/>
          </a:xfrm>
          <a:prstGeom prst="rect">
            <a:avLst/>
          </a:prstGeom>
          <a:noFill/>
        </p:spPr>
        <p:txBody>
          <a:bodyPr wrap="square" rtlCol="0">
            <a:spAutoFit/>
          </a:bodyPr>
          <a:lstStyle/>
          <a:p>
            <a:r>
              <a:rPr lang="zh-CN" altLang="en-US" sz="2400" dirty="0"/>
              <a:t>姓名：</a:t>
            </a:r>
            <a:r>
              <a:rPr lang="en-US" altLang="zh-CN" sz="2400" dirty="0"/>
              <a:t>XXX</a:t>
            </a:r>
            <a:endParaRPr lang="zh-CN" altLang="en-US" sz="2400" dirty="0"/>
          </a:p>
        </p:txBody>
      </p:sp>
      <p:sp>
        <p:nvSpPr>
          <p:cNvPr id="9" name="文本框 8">
            <a:extLst>
              <a:ext uri="{FF2B5EF4-FFF2-40B4-BE49-F238E27FC236}">
                <a16:creationId xmlns:a16="http://schemas.microsoft.com/office/drawing/2014/main" id="{A3EE7A6A-A123-52D2-5CBD-DD4712ADE2A2}"/>
              </a:ext>
            </a:extLst>
          </p:cNvPr>
          <p:cNvSpPr txBox="1"/>
          <p:nvPr/>
        </p:nvSpPr>
        <p:spPr>
          <a:xfrm>
            <a:off x="5024387" y="3269189"/>
            <a:ext cx="2983832" cy="461665"/>
          </a:xfrm>
          <a:prstGeom prst="rect">
            <a:avLst/>
          </a:prstGeom>
          <a:noFill/>
        </p:spPr>
        <p:txBody>
          <a:bodyPr wrap="square" rtlCol="0">
            <a:spAutoFit/>
          </a:bodyPr>
          <a:lstStyle/>
          <a:p>
            <a:r>
              <a:rPr lang="zh-CN" altLang="en-US" sz="2400" dirty="0"/>
              <a:t>年龄：</a:t>
            </a:r>
            <a:r>
              <a:rPr lang="en-US" altLang="zh-CN" sz="2400" dirty="0"/>
              <a:t>XXX</a:t>
            </a:r>
            <a:endParaRPr lang="zh-CN" altLang="en-US" sz="2400" dirty="0"/>
          </a:p>
        </p:txBody>
      </p:sp>
      <p:sp>
        <p:nvSpPr>
          <p:cNvPr id="10" name="文本框 9">
            <a:extLst>
              <a:ext uri="{FF2B5EF4-FFF2-40B4-BE49-F238E27FC236}">
                <a16:creationId xmlns:a16="http://schemas.microsoft.com/office/drawing/2014/main" id="{13031A3C-C8FD-BE1B-DBAF-7E30AD8729BD}"/>
              </a:ext>
            </a:extLst>
          </p:cNvPr>
          <p:cNvSpPr txBox="1"/>
          <p:nvPr/>
        </p:nvSpPr>
        <p:spPr>
          <a:xfrm>
            <a:off x="5024387" y="3968433"/>
            <a:ext cx="2983832" cy="461665"/>
          </a:xfrm>
          <a:prstGeom prst="rect">
            <a:avLst/>
          </a:prstGeom>
          <a:noFill/>
        </p:spPr>
        <p:txBody>
          <a:bodyPr wrap="square" rtlCol="0">
            <a:spAutoFit/>
          </a:bodyPr>
          <a:lstStyle/>
          <a:p>
            <a:r>
              <a:rPr lang="zh-CN" altLang="en-US" sz="2400" dirty="0"/>
              <a:t>籍贯：</a:t>
            </a:r>
            <a:r>
              <a:rPr lang="en-US" altLang="zh-CN" sz="2400" dirty="0"/>
              <a:t>XXX</a:t>
            </a:r>
            <a:endParaRPr lang="zh-CN" altLang="en-US" sz="2400" dirty="0"/>
          </a:p>
        </p:txBody>
      </p:sp>
      <p:sp>
        <p:nvSpPr>
          <p:cNvPr id="11" name="文本框 10">
            <a:extLst>
              <a:ext uri="{FF2B5EF4-FFF2-40B4-BE49-F238E27FC236}">
                <a16:creationId xmlns:a16="http://schemas.microsoft.com/office/drawing/2014/main" id="{4DE7E845-4BB3-3A00-89D0-F4877ADA5F2B}"/>
              </a:ext>
            </a:extLst>
          </p:cNvPr>
          <p:cNvSpPr txBox="1"/>
          <p:nvPr/>
        </p:nvSpPr>
        <p:spPr>
          <a:xfrm>
            <a:off x="5024387" y="4667678"/>
            <a:ext cx="2502569" cy="461665"/>
          </a:xfrm>
          <a:prstGeom prst="rect">
            <a:avLst/>
          </a:prstGeom>
          <a:noFill/>
        </p:spPr>
        <p:txBody>
          <a:bodyPr wrap="square" rtlCol="0">
            <a:spAutoFit/>
          </a:bodyPr>
          <a:lstStyle/>
          <a:p>
            <a:r>
              <a:rPr lang="zh-CN" altLang="en-US" sz="2400" dirty="0"/>
              <a:t>毕业学校：</a:t>
            </a:r>
            <a:r>
              <a:rPr lang="en-US" altLang="zh-CN" sz="2400" dirty="0"/>
              <a:t>XXX</a:t>
            </a:r>
            <a:endParaRPr lang="zh-CN" altLang="en-US" sz="2400" dirty="0"/>
          </a:p>
        </p:txBody>
      </p:sp>
      <p:sp>
        <p:nvSpPr>
          <p:cNvPr id="12" name="椭圆 11">
            <a:extLst>
              <a:ext uri="{FF2B5EF4-FFF2-40B4-BE49-F238E27FC236}">
                <a16:creationId xmlns:a16="http://schemas.microsoft.com/office/drawing/2014/main" id="{41BE1203-0F9D-D8AE-DC61-26BCF5C0BF11}"/>
              </a:ext>
            </a:extLst>
          </p:cNvPr>
          <p:cNvSpPr/>
          <p:nvPr/>
        </p:nvSpPr>
        <p:spPr>
          <a:xfrm>
            <a:off x="5814704" y="-1028150"/>
            <a:ext cx="1403197" cy="1403197"/>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11C3667D-60F3-5E18-63E9-CB7EB34CD4A7}"/>
              </a:ext>
            </a:extLst>
          </p:cNvPr>
          <p:cNvSpPr/>
          <p:nvPr/>
        </p:nvSpPr>
        <p:spPr>
          <a:xfrm rot="6162360">
            <a:off x="-1195685" y="-947389"/>
            <a:ext cx="2391372" cy="2370322"/>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4EF1518C-0567-7B3A-752C-4C2EC09DF529}"/>
              </a:ext>
            </a:extLst>
          </p:cNvPr>
          <p:cNvSpPr/>
          <p:nvPr/>
        </p:nvSpPr>
        <p:spPr>
          <a:xfrm rot="6162360">
            <a:off x="783186" y="-386786"/>
            <a:ext cx="968651" cy="960124"/>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593F3946-BE12-0714-063D-03BC8627DF38}"/>
              </a:ext>
            </a:extLst>
          </p:cNvPr>
          <p:cNvSpPr/>
          <p:nvPr/>
        </p:nvSpPr>
        <p:spPr>
          <a:xfrm>
            <a:off x="10222890" y="5923741"/>
            <a:ext cx="1403197" cy="1403197"/>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7C671869-F248-E8A5-CC03-CAEBBFF887AB}"/>
              </a:ext>
            </a:extLst>
          </p:cNvPr>
          <p:cNvSpPr/>
          <p:nvPr/>
        </p:nvSpPr>
        <p:spPr>
          <a:xfrm>
            <a:off x="11515452" y="261655"/>
            <a:ext cx="1403197" cy="1403197"/>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AB79758D-727B-63CE-A0B8-508D607C3421}"/>
              </a:ext>
            </a:extLst>
          </p:cNvPr>
          <p:cNvSpPr/>
          <p:nvPr/>
        </p:nvSpPr>
        <p:spPr>
          <a:xfrm>
            <a:off x="9913459" y="6367089"/>
            <a:ext cx="618862" cy="618862"/>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384A6124-7AAA-9D7D-2ED1-A65212C4E6F2}"/>
              </a:ext>
            </a:extLst>
          </p:cNvPr>
          <p:cNvSpPr/>
          <p:nvPr/>
        </p:nvSpPr>
        <p:spPr>
          <a:xfrm>
            <a:off x="1060387" y="6172200"/>
            <a:ext cx="1403197" cy="1403197"/>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146CBD78-21C6-9333-5B52-96DA4072077F}"/>
              </a:ext>
            </a:extLst>
          </p:cNvPr>
          <p:cNvSpPr/>
          <p:nvPr/>
        </p:nvSpPr>
        <p:spPr>
          <a:xfrm>
            <a:off x="6988986" y="-199717"/>
            <a:ext cx="778602" cy="778602"/>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076300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45A0B4B-7D11-7E11-5EAD-A93DFE4F3874}"/>
              </a:ext>
            </a:extLst>
          </p:cNvPr>
          <p:cNvSpPr txBox="1"/>
          <p:nvPr/>
        </p:nvSpPr>
        <p:spPr>
          <a:xfrm>
            <a:off x="1054100" y="685800"/>
            <a:ext cx="1414170" cy="461665"/>
          </a:xfrm>
          <a:prstGeom prst="rect">
            <a:avLst/>
          </a:prstGeom>
          <a:noFill/>
        </p:spPr>
        <p:txBody>
          <a:bodyPr wrap="none" rtlCol="0">
            <a:spAutoFit/>
          </a:bodyPr>
          <a:lstStyle/>
          <a:p>
            <a:r>
              <a:rPr lang="zh-CN" altLang="en-US" sz="2400" dirty="0">
                <a:latin typeface="+mj-ea"/>
                <a:ea typeface="+mj-ea"/>
              </a:rPr>
              <a:t>校园履历</a:t>
            </a:r>
          </a:p>
        </p:txBody>
      </p:sp>
      <p:sp>
        <p:nvSpPr>
          <p:cNvPr id="4" name="六边形 3">
            <a:extLst>
              <a:ext uri="{FF2B5EF4-FFF2-40B4-BE49-F238E27FC236}">
                <a16:creationId xmlns:a16="http://schemas.microsoft.com/office/drawing/2014/main" id="{74744A9D-3FC7-9009-F0A3-4711F043E947}"/>
              </a:ext>
            </a:extLst>
          </p:cNvPr>
          <p:cNvSpPr/>
          <p:nvPr/>
        </p:nvSpPr>
        <p:spPr>
          <a:xfrm rot="5400000">
            <a:off x="456035" y="3911506"/>
            <a:ext cx="2161289" cy="1863181"/>
          </a:xfrm>
          <a:prstGeom prst="hexagon">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a:extLst>
              <a:ext uri="{FF2B5EF4-FFF2-40B4-BE49-F238E27FC236}">
                <a16:creationId xmlns:a16="http://schemas.microsoft.com/office/drawing/2014/main" id="{A9917F4F-3955-7A57-6547-E225F70A39E6}"/>
              </a:ext>
            </a:extLst>
          </p:cNvPr>
          <p:cNvSpPr/>
          <p:nvPr/>
        </p:nvSpPr>
        <p:spPr>
          <a:xfrm rot="5400000">
            <a:off x="1387625" y="2218211"/>
            <a:ext cx="2161289" cy="1863181"/>
          </a:xfrm>
          <a:prstGeom prst="hexagon">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a:extLst>
              <a:ext uri="{FF2B5EF4-FFF2-40B4-BE49-F238E27FC236}">
                <a16:creationId xmlns:a16="http://schemas.microsoft.com/office/drawing/2014/main" id="{69143771-2852-B7C2-7C65-709B08A29EF3}"/>
              </a:ext>
            </a:extLst>
          </p:cNvPr>
          <p:cNvSpPr/>
          <p:nvPr/>
        </p:nvSpPr>
        <p:spPr>
          <a:xfrm rot="5400000">
            <a:off x="3257158" y="3444661"/>
            <a:ext cx="2161289" cy="1863181"/>
          </a:xfrm>
          <a:prstGeom prst="hexagon">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a:extLst>
              <a:ext uri="{FF2B5EF4-FFF2-40B4-BE49-F238E27FC236}">
                <a16:creationId xmlns:a16="http://schemas.microsoft.com/office/drawing/2014/main" id="{ED501A5E-D07D-1CDA-7FA4-6B37632C9B11}"/>
              </a:ext>
            </a:extLst>
          </p:cNvPr>
          <p:cNvSpPr/>
          <p:nvPr/>
        </p:nvSpPr>
        <p:spPr>
          <a:xfrm rot="5400000">
            <a:off x="4189625" y="1750217"/>
            <a:ext cx="2161289" cy="1863181"/>
          </a:xfrm>
          <a:prstGeom prst="hexagon">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12">
            <a:extLst>
              <a:ext uri="{FF2B5EF4-FFF2-40B4-BE49-F238E27FC236}">
                <a16:creationId xmlns:a16="http://schemas.microsoft.com/office/drawing/2014/main" id="{9FD8C04E-DEF0-57C2-E46B-A0994CD5658F}"/>
              </a:ext>
            </a:extLst>
          </p:cNvPr>
          <p:cNvSpPr/>
          <p:nvPr/>
        </p:nvSpPr>
        <p:spPr>
          <a:xfrm rot="5400000">
            <a:off x="6053683" y="2979469"/>
            <a:ext cx="2161289" cy="1863181"/>
          </a:xfrm>
          <a:prstGeom prst="hexagon">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a:extLst>
              <a:ext uri="{FF2B5EF4-FFF2-40B4-BE49-F238E27FC236}">
                <a16:creationId xmlns:a16="http://schemas.microsoft.com/office/drawing/2014/main" id="{9AD99BC0-CF12-CF60-8662-63AECA4849BA}"/>
              </a:ext>
            </a:extLst>
          </p:cNvPr>
          <p:cNvSpPr/>
          <p:nvPr/>
        </p:nvSpPr>
        <p:spPr>
          <a:xfrm rot="5400000">
            <a:off x="7916864" y="4208721"/>
            <a:ext cx="2161289" cy="1863181"/>
          </a:xfrm>
          <a:prstGeom prst="hexagon">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a:extLst>
              <a:ext uri="{FF2B5EF4-FFF2-40B4-BE49-F238E27FC236}">
                <a16:creationId xmlns:a16="http://schemas.microsoft.com/office/drawing/2014/main" id="{187111B2-D1D6-883A-962F-C7AE9675D932}"/>
              </a:ext>
            </a:extLst>
          </p:cNvPr>
          <p:cNvSpPr/>
          <p:nvPr/>
        </p:nvSpPr>
        <p:spPr>
          <a:xfrm rot="5400000">
            <a:off x="8852326" y="2509217"/>
            <a:ext cx="2161289" cy="1863181"/>
          </a:xfrm>
          <a:prstGeom prst="hexagon">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id="{6A4A6098-D99B-D12D-8513-1630650D586C}"/>
              </a:ext>
            </a:extLst>
          </p:cNvPr>
          <p:cNvCxnSpPr>
            <a:cxnSpLocks/>
            <a:stCxn id="4" idx="2"/>
            <a:endCxn id="5" idx="1"/>
          </p:cNvCxnSpPr>
          <p:nvPr/>
        </p:nvCxnSpPr>
        <p:spPr>
          <a:xfrm flipV="1">
            <a:off x="605089" y="3764651"/>
            <a:ext cx="931590" cy="463596"/>
          </a:xfrm>
          <a:prstGeom prst="line">
            <a:avLst/>
          </a:prstGeom>
          <a:ln w="19050">
            <a:gradFill>
              <a:gsLst>
                <a:gs pos="0">
                  <a:srgbClr val="81D0DF"/>
                </a:gs>
                <a:gs pos="100000">
                  <a:srgbClr val="EAACA2"/>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E005E92C-4BDF-F11B-60D4-78B15C43BD1D}"/>
              </a:ext>
            </a:extLst>
          </p:cNvPr>
          <p:cNvCxnSpPr>
            <a:cxnSpLocks/>
          </p:cNvCxnSpPr>
          <p:nvPr/>
        </p:nvCxnSpPr>
        <p:spPr>
          <a:xfrm flipV="1">
            <a:off x="3406212" y="3295607"/>
            <a:ext cx="931590" cy="463596"/>
          </a:xfrm>
          <a:prstGeom prst="line">
            <a:avLst/>
          </a:prstGeom>
          <a:ln w="19050">
            <a:gradFill>
              <a:gsLst>
                <a:gs pos="0">
                  <a:srgbClr val="81D0DF"/>
                </a:gs>
                <a:gs pos="100000">
                  <a:srgbClr val="EAACA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DF77DB20-5188-5815-1D49-82A24FB60012}"/>
              </a:ext>
            </a:extLst>
          </p:cNvPr>
          <p:cNvCxnSpPr>
            <a:cxnSpLocks/>
          </p:cNvCxnSpPr>
          <p:nvPr/>
        </p:nvCxnSpPr>
        <p:spPr>
          <a:xfrm flipV="1">
            <a:off x="1536679" y="2061575"/>
            <a:ext cx="931590" cy="463596"/>
          </a:xfrm>
          <a:prstGeom prst="line">
            <a:avLst/>
          </a:prstGeom>
          <a:ln w="19050">
            <a:gradFill>
              <a:gsLst>
                <a:gs pos="0">
                  <a:srgbClr val="81D0DF"/>
                </a:gs>
                <a:gs pos="100000">
                  <a:srgbClr val="EAACA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2EBCF765-79ED-34AB-9347-C86541E8AE87}"/>
              </a:ext>
            </a:extLst>
          </p:cNvPr>
          <p:cNvCxnSpPr>
            <a:cxnSpLocks/>
          </p:cNvCxnSpPr>
          <p:nvPr/>
        </p:nvCxnSpPr>
        <p:spPr>
          <a:xfrm flipV="1">
            <a:off x="4337802" y="1605561"/>
            <a:ext cx="931590" cy="463596"/>
          </a:xfrm>
          <a:prstGeom prst="line">
            <a:avLst/>
          </a:prstGeom>
          <a:ln w="19050">
            <a:gradFill>
              <a:gsLst>
                <a:gs pos="0">
                  <a:srgbClr val="81D0DF"/>
                </a:gs>
                <a:gs pos="100000">
                  <a:srgbClr val="EAACA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BF10F65E-C592-CC0B-CD50-DDCFF8AE5C46}"/>
              </a:ext>
            </a:extLst>
          </p:cNvPr>
          <p:cNvCxnSpPr>
            <a:cxnSpLocks/>
            <a:stCxn id="5" idx="1"/>
          </p:cNvCxnSpPr>
          <p:nvPr/>
        </p:nvCxnSpPr>
        <p:spPr>
          <a:xfrm flipV="1">
            <a:off x="1536679" y="2525171"/>
            <a:ext cx="0" cy="1239480"/>
          </a:xfrm>
          <a:prstGeom prst="line">
            <a:avLst/>
          </a:prstGeom>
          <a:ln w="19050">
            <a:gradFill>
              <a:gsLst>
                <a:gs pos="0">
                  <a:srgbClr val="81D0DF"/>
                </a:gs>
                <a:gs pos="100000">
                  <a:srgbClr val="EAACA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347CCA40-6F19-06C8-BA23-9C437BC3BD91}"/>
              </a:ext>
            </a:extLst>
          </p:cNvPr>
          <p:cNvCxnSpPr>
            <a:cxnSpLocks/>
            <a:stCxn id="5" idx="4"/>
            <a:endCxn id="5" idx="3"/>
          </p:cNvCxnSpPr>
          <p:nvPr/>
        </p:nvCxnSpPr>
        <p:spPr>
          <a:xfrm flipH="1" flipV="1">
            <a:off x="2468269" y="2069157"/>
            <a:ext cx="931591" cy="465795"/>
          </a:xfrm>
          <a:prstGeom prst="line">
            <a:avLst/>
          </a:prstGeom>
          <a:ln w="19050">
            <a:gradFill>
              <a:gsLst>
                <a:gs pos="0">
                  <a:srgbClr val="81D0DF"/>
                </a:gs>
                <a:gs pos="100000">
                  <a:srgbClr val="EAACA2"/>
                </a:gs>
              </a:gsLst>
              <a:lin ang="5400000" scaled="1"/>
            </a:gra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3063E939-1B6D-0966-0F0E-11EBB1D2B0A2}"/>
              </a:ext>
            </a:extLst>
          </p:cNvPr>
          <p:cNvCxnSpPr>
            <a:cxnSpLocks/>
            <a:stCxn id="5" idx="4"/>
            <a:endCxn id="6" idx="2"/>
          </p:cNvCxnSpPr>
          <p:nvPr/>
        </p:nvCxnSpPr>
        <p:spPr>
          <a:xfrm>
            <a:off x="3399860" y="2534952"/>
            <a:ext cx="6352" cy="1226450"/>
          </a:xfrm>
          <a:prstGeom prst="line">
            <a:avLst/>
          </a:prstGeom>
          <a:ln w="19050">
            <a:gradFill>
              <a:gsLst>
                <a:gs pos="0">
                  <a:srgbClr val="81D0DF"/>
                </a:gs>
                <a:gs pos="100000">
                  <a:srgbClr val="EAACA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3DFB3AC1-D4D5-3DAE-E766-9149C42C6F7B}"/>
              </a:ext>
            </a:extLst>
          </p:cNvPr>
          <p:cNvCxnSpPr>
            <a:cxnSpLocks/>
            <a:stCxn id="12" idx="4"/>
            <a:endCxn id="13" idx="2"/>
          </p:cNvCxnSpPr>
          <p:nvPr/>
        </p:nvCxnSpPr>
        <p:spPr>
          <a:xfrm>
            <a:off x="6201860" y="2066958"/>
            <a:ext cx="877" cy="1229252"/>
          </a:xfrm>
          <a:prstGeom prst="line">
            <a:avLst/>
          </a:prstGeom>
          <a:ln w="19050">
            <a:gradFill>
              <a:gsLst>
                <a:gs pos="0">
                  <a:srgbClr val="81D0DF"/>
                </a:gs>
                <a:gs pos="100000">
                  <a:srgbClr val="EAACA2"/>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2017CBCE-7B7F-60EC-AA90-15DC164EAF1A}"/>
              </a:ext>
            </a:extLst>
          </p:cNvPr>
          <p:cNvCxnSpPr>
            <a:cxnSpLocks/>
            <a:stCxn id="12" idx="3"/>
            <a:endCxn id="12" idx="4"/>
          </p:cNvCxnSpPr>
          <p:nvPr/>
        </p:nvCxnSpPr>
        <p:spPr>
          <a:xfrm>
            <a:off x="5270269" y="1601163"/>
            <a:ext cx="931591" cy="465795"/>
          </a:xfrm>
          <a:prstGeom prst="line">
            <a:avLst/>
          </a:prstGeom>
          <a:ln w="19050">
            <a:gradFill>
              <a:gsLst>
                <a:gs pos="0">
                  <a:srgbClr val="81D0DF"/>
                </a:gs>
                <a:gs pos="100000">
                  <a:srgbClr val="EAACA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C341031-8AB9-0DB6-6519-A7A506AFA8A7}"/>
              </a:ext>
            </a:extLst>
          </p:cNvPr>
          <p:cNvCxnSpPr>
            <a:cxnSpLocks/>
            <a:stCxn id="26" idx="4"/>
            <a:endCxn id="26" idx="5"/>
          </p:cNvCxnSpPr>
          <p:nvPr/>
        </p:nvCxnSpPr>
        <p:spPr>
          <a:xfrm>
            <a:off x="10864561" y="2825958"/>
            <a:ext cx="0" cy="1229699"/>
          </a:xfrm>
          <a:prstGeom prst="line">
            <a:avLst/>
          </a:prstGeom>
          <a:ln w="19050">
            <a:gradFill>
              <a:gsLst>
                <a:gs pos="0">
                  <a:srgbClr val="81D0DF"/>
                </a:gs>
                <a:gs pos="100000">
                  <a:srgbClr val="EAACA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2DBCE24B-7748-F452-61E8-5B05BC9AFDF2}"/>
              </a:ext>
            </a:extLst>
          </p:cNvPr>
          <p:cNvCxnSpPr>
            <a:cxnSpLocks/>
            <a:stCxn id="13" idx="0"/>
            <a:endCxn id="13" idx="1"/>
          </p:cNvCxnSpPr>
          <p:nvPr/>
        </p:nvCxnSpPr>
        <p:spPr>
          <a:xfrm flipH="1" flipV="1">
            <a:off x="6202737" y="4525909"/>
            <a:ext cx="931590" cy="465795"/>
          </a:xfrm>
          <a:prstGeom prst="line">
            <a:avLst/>
          </a:prstGeom>
          <a:ln w="19050">
            <a:gradFill>
              <a:gsLst>
                <a:gs pos="0">
                  <a:srgbClr val="81D0DF"/>
                </a:gs>
                <a:gs pos="100000">
                  <a:srgbClr val="EAACA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295B1C4B-741C-49C9-7B4A-0A3823E94C8E}"/>
              </a:ext>
            </a:extLst>
          </p:cNvPr>
          <p:cNvCxnSpPr>
            <a:cxnSpLocks/>
            <a:stCxn id="13" idx="1"/>
            <a:endCxn id="13" idx="2"/>
          </p:cNvCxnSpPr>
          <p:nvPr/>
        </p:nvCxnSpPr>
        <p:spPr>
          <a:xfrm flipV="1">
            <a:off x="6202737" y="3296210"/>
            <a:ext cx="0" cy="1229699"/>
          </a:xfrm>
          <a:prstGeom prst="line">
            <a:avLst/>
          </a:prstGeom>
          <a:ln w="19050">
            <a:gradFill>
              <a:gsLst>
                <a:gs pos="0">
                  <a:srgbClr val="81D0DF"/>
                </a:gs>
                <a:gs pos="100000">
                  <a:srgbClr val="EAACA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FC5614EC-0D29-29F4-6537-FB73A092FA11}"/>
              </a:ext>
            </a:extLst>
          </p:cNvPr>
          <p:cNvCxnSpPr>
            <a:cxnSpLocks/>
            <a:stCxn id="12" idx="2"/>
            <a:endCxn id="12" idx="1"/>
          </p:cNvCxnSpPr>
          <p:nvPr/>
        </p:nvCxnSpPr>
        <p:spPr>
          <a:xfrm>
            <a:off x="4338679" y="2066958"/>
            <a:ext cx="0" cy="1229699"/>
          </a:xfrm>
          <a:prstGeom prst="line">
            <a:avLst/>
          </a:prstGeom>
          <a:ln w="19050">
            <a:gradFill>
              <a:gsLst>
                <a:gs pos="0">
                  <a:srgbClr val="81D0DF"/>
                </a:gs>
                <a:gs pos="100000">
                  <a:srgbClr val="EAACA2"/>
                </a:gs>
              </a:gsLst>
              <a:lin ang="5400000" scaled="1"/>
            </a:gra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8EF8C7D5-B32A-71EC-6198-0A2FA3FF5BB4}"/>
              </a:ext>
            </a:extLst>
          </p:cNvPr>
          <p:cNvCxnSpPr>
            <a:cxnSpLocks/>
            <a:stCxn id="26" idx="0"/>
            <a:endCxn id="26" idx="5"/>
          </p:cNvCxnSpPr>
          <p:nvPr/>
        </p:nvCxnSpPr>
        <p:spPr>
          <a:xfrm flipV="1">
            <a:off x="9932970" y="4055657"/>
            <a:ext cx="931591" cy="465795"/>
          </a:xfrm>
          <a:prstGeom prst="line">
            <a:avLst/>
          </a:prstGeom>
          <a:ln w="19050">
            <a:gradFill>
              <a:gsLst>
                <a:gs pos="0">
                  <a:srgbClr val="81D0DF"/>
                </a:gs>
                <a:gs pos="100000">
                  <a:srgbClr val="EAACA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9D828286-8081-06B4-7651-1244F7CB0B2F}"/>
              </a:ext>
            </a:extLst>
          </p:cNvPr>
          <p:cNvCxnSpPr>
            <a:cxnSpLocks/>
            <a:stCxn id="26" idx="0"/>
            <a:endCxn id="26" idx="1"/>
          </p:cNvCxnSpPr>
          <p:nvPr/>
        </p:nvCxnSpPr>
        <p:spPr>
          <a:xfrm flipH="1" flipV="1">
            <a:off x="9001380" y="4055657"/>
            <a:ext cx="931590" cy="465795"/>
          </a:xfrm>
          <a:prstGeom prst="line">
            <a:avLst/>
          </a:prstGeom>
          <a:ln w="19050">
            <a:gradFill>
              <a:gsLst>
                <a:gs pos="0">
                  <a:srgbClr val="81D0DF"/>
                </a:gs>
                <a:gs pos="100000">
                  <a:srgbClr val="EAACA2"/>
                </a:gs>
              </a:gsLst>
              <a:lin ang="5400000" scaled="1"/>
            </a:gra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591C834F-2A67-5328-59ED-28542C09305A}"/>
              </a:ext>
            </a:extLst>
          </p:cNvPr>
          <p:cNvCxnSpPr>
            <a:cxnSpLocks/>
            <a:stCxn id="14" idx="2"/>
            <a:endCxn id="26" idx="1"/>
          </p:cNvCxnSpPr>
          <p:nvPr/>
        </p:nvCxnSpPr>
        <p:spPr>
          <a:xfrm flipV="1">
            <a:off x="8065918" y="4055657"/>
            <a:ext cx="935462" cy="469805"/>
          </a:xfrm>
          <a:prstGeom prst="line">
            <a:avLst/>
          </a:prstGeom>
          <a:ln w="19050">
            <a:gradFill>
              <a:gsLst>
                <a:gs pos="0">
                  <a:srgbClr val="81D0DF"/>
                </a:gs>
                <a:gs pos="100000">
                  <a:srgbClr val="EAACA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5D7868BE-6EA2-CBB4-11E0-E539AB042EAF}"/>
              </a:ext>
            </a:extLst>
          </p:cNvPr>
          <p:cNvCxnSpPr>
            <a:cxnSpLocks/>
            <a:stCxn id="13" idx="0"/>
            <a:endCxn id="14" idx="2"/>
          </p:cNvCxnSpPr>
          <p:nvPr/>
        </p:nvCxnSpPr>
        <p:spPr>
          <a:xfrm flipV="1">
            <a:off x="7134327" y="4525462"/>
            <a:ext cx="931591" cy="466242"/>
          </a:xfrm>
          <a:prstGeom prst="line">
            <a:avLst/>
          </a:prstGeom>
          <a:ln w="19050">
            <a:gradFill>
              <a:gsLst>
                <a:gs pos="0">
                  <a:srgbClr val="81D0DF"/>
                </a:gs>
                <a:gs pos="100000">
                  <a:srgbClr val="EAACA2"/>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grpSp>
        <p:nvGrpSpPr>
          <p:cNvPr id="91" name="组合 90">
            <a:extLst>
              <a:ext uri="{FF2B5EF4-FFF2-40B4-BE49-F238E27FC236}">
                <a16:creationId xmlns:a16="http://schemas.microsoft.com/office/drawing/2014/main" id="{F57E8640-53D2-585A-B04C-B936D3D6BC93}"/>
              </a:ext>
            </a:extLst>
          </p:cNvPr>
          <p:cNvGrpSpPr/>
          <p:nvPr/>
        </p:nvGrpSpPr>
        <p:grpSpPr>
          <a:xfrm>
            <a:off x="720091" y="4376251"/>
            <a:ext cx="1594483" cy="807464"/>
            <a:chOff x="720091" y="4376251"/>
            <a:chExt cx="1594483" cy="807464"/>
          </a:xfrm>
        </p:grpSpPr>
        <p:sp>
          <p:nvSpPr>
            <p:cNvPr id="85" name="文本框 84">
              <a:extLst>
                <a:ext uri="{FF2B5EF4-FFF2-40B4-BE49-F238E27FC236}">
                  <a16:creationId xmlns:a16="http://schemas.microsoft.com/office/drawing/2014/main" id="{E2B370F0-D5FC-4A2C-78D2-DA9AF29B4360}"/>
                </a:ext>
              </a:extLst>
            </p:cNvPr>
            <p:cNvSpPr txBox="1"/>
            <p:nvPr/>
          </p:nvSpPr>
          <p:spPr>
            <a:xfrm>
              <a:off x="720092" y="4376251"/>
              <a:ext cx="1180270" cy="461665"/>
            </a:xfrm>
            <a:prstGeom prst="rect">
              <a:avLst/>
            </a:prstGeom>
            <a:noFill/>
          </p:spPr>
          <p:txBody>
            <a:bodyPr wrap="square" rtlCol="0">
              <a:spAutoFit/>
            </a:bodyPr>
            <a:lstStyle/>
            <a:p>
              <a:r>
                <a:rPr lang="en-US" altLang="zh-CN" sz="2400" dirty="0"/>
                <a:t>20xx</a:t>
              </a:r>
              <a:endParaRPr lang="zh-CN" altLang="en-US" sz="2000" dirty="0"/>
            </a:p>
          </p:txBody>
        </p:sp>
        <p:sp>
          <p:nvSpPr>
            <p:cNvPr id="86" name="矩形 85">
              <a:extLst>
                <a:ext uri="{FF2B5EF4-FFF2-40B4-BE49-F238E27FC236}">
                  <a16:creationId xmlns:a16="http://schemas.microsoft.com/office/drawing/2014/main" id="{4F35496B-AD88-3465-8E5D-EBFAED379357}"/>
                </a:ext>
              </a:extLst>
            </p:cNvPr>
            <p:cNvSpPr/>
            <p:nvPr/>
          </p:nvSpPr>
          <p:spPr>
            <a:xfrm>
              <a:off x="819362" y="4762499"/>
              <a:ext cx="647488" cy="45719"/>
            </a:xfrm>
            <a:prstGeom prst="rect">
              <a:avLst/>
            </a:prstGeom>
            <a:gradFill flip="none" rotWithShape="1">
              <a:gsLst>
                <a:gs pos="0">
                  <a:srgbClr val="81D0DF"/>
                </a:gs>
                <a:gs pos="100000">
                  <a:srgbClr val="EAACA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id="{53DC5BBD-4968-3BEF-5C5C-D3B65DDE76B2}"/>
                </a:ext>
              </a:extLst>
            </p:cNvPr>
            <p:cNvSpPr txBox="1"/>
            <p:nvPr/>
          </p:nvSpPr>
          <p:spPr>
            <a:xfrm>
              <a:off x="720091" y="4845161"/>
              <a:ext cx="1594483" cy="338554"/>
            </a:xfrm>
            <a:prstGeom prst="rect">
              <a:avLst/>
            </a:prstGeom>
            <a:noFill/>
          </p:spPr>
          <p:txBody>
            <a:bodyPr wrap="square" rtlCol="0">
              <a:spAutoFit/>
            </a:bodyPr>
            <a:lstStyle/>
            <a:p>
              <a:r>
                <a:rPr lang="zh-CN" altLang="en-US" sz="1600" dirty="0">
                  <a:solidFill>
                    <a:schemeClr val="bg1">
                      <a:lumMod val="50000"/>
                    </a:schemeClr>
                  </a:solidFill>
                  <a:latin typeface="+mn-ea"/>
                </a:rPr>
                <a:t>输入你的内容</a:t>
              </a:r>
            </a:p>
          </p:txBody>
        </p:sp>
      </p:grpSp>
      <p:grpSp>
        <p:nvGrpSpPr>
          <p:cNvPr id="92" name="组合 91">
            <a:extLst>
              <a:ext uri="{FF2B5EF4-FFF2-40B4-BE49-F238E27FC236}">
                <a16:creationId xmlns:a16="http://schemas.microsoft.com/office/drawing/2014/main" id="{CA22EF2D-DC21-BED4-5998-AEFCA4B18C2B}"/>
              </a:ext>
            </a:extLst>
          </p:cNvPr>
          <p:cNvGrpSpPr/>
          <p:nvPr/>
        </p:nvGrpSpPr>
        <p:grpSpPr>
          <a:xfrm>
            <a:off x="1761185" y="2744445"/>
            <a:ext cx="1594483" cy="807464"/>
            <a:chOff x="720091" y="4376251"/>
            <a:chExt cx="1594483" cy="807464"/>
          </a:xfrm>
        </p:grpSpPr>
        <p:sp>
          <p:nvSpPr>
            <p:cNvPr id="93" name="文本框 92">
              <a:extLst>
                <a:ext uri="{FF2B5EF4-FFF2-40B4-BE49-F238E27FC236}">
                  <a16:creationId xmlns:a16="http://schemas.microsoft.com/office/drawing/2014/main" id="{19AA5493-5121-24D5-55F9-C9E5DEDF84F9}"/>
                </a:ext>
              </a:extLst>
            </p:cNvPr>
            <p:cNvSpPr txBox="1"/>
            <p:nvPr/>
          </p:nvSpPr>
          <p:spPr>
            <a:xfrm>
              <a:off x="720092" y="4376251"/>
              <a:ext cx="1180270" cy="461665"/>
            </a:xfrm>
            <a:prstGeom prst="rect">
              <a:avLst/>
            </a:prstGeom>
            <a:noFill/>
          </p:spPr>
          <p:txBody>
            <a:bodyPr wrap="square" rtlCol="0">
              <a:spAutoFit/>
            </a:bodyPr>
            <a:lstStyle/>
            <a:p>
              <a:r>
                <a:rPr lang="en-US" altLang="zh-CN" sz="2400" dirty="0"/>
                <a:t>20xx</a:t>
              </a:r>
              <a:endParaRPr lang="zh-CN" altLang="en-US" sz="2000" dirty="0"/>
            </a:p>
          </p:txBody>
        </p:sp>
        <p:sp>
          <p:nvSpPr>
            <p:cNvPr id="94" name="矩形 93">
              <a:extLst>
                <a:ext uri="{FF2B5EF4-FFF2-40B4-BE49-F238E27FC236}">
                  <a16:creationId xmlns:a16="http://schemas.microsoft.com/office/drawing/2014/main" id="{DD9035CC-4812-36E1-CCC5-D3A20551830B}"/>
                </a:ext>
              </a:extLst>
            </p:cNvPr>
            <p:cNvSpPr/>
            <p:nvPr/>
          </p:nvSpPr>
          <p:spPr>
            <a:xfrm>
              <a:off x="819362" y="4762499"/>
              <a:ext cx="647488" cy="45719"/>
            </a:xfrm>
            <a:prstGeom prst="rect">
              <a:avLst/>
            </a:prstGeom>
            <a:gradFill flip="none" rotWithShape="1">
              <a:gsLst>
                <a:gs pos="0">
                  <a:srgbClr val="81D0DF"/>
                </a:gs>
                <a:gs pos="100000">
                  <a:srgbClr val="EAACA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a:extLst>
                <a:ext uri="{FF2B5EF4-FFF2-40B4-BE49-F238E27FC236}">
                  <a16:creationId xmlns:a16="http://schemas.microsoft.com/office/drawing/2014/main" id="{2E666025-B596-F55A-432E-E8B8C87FAF1E}"/>
                </a:ext>
              </a:extLst>
            </p:cNvPr>
            <p:cNvSpPr txBox="1"/>
            <p:nvPr/>
          </p:nvSpPr>
          <p:spPr>
            <a:xfrm>
              <a:off x="720091" y="4845161"/>
              <a:ext cx="1594483" cy="338554"/>
            </a:xfrm>
            <a:prstGeom prst="rect">
              <a:avLst/>
            </a:prstGeom>
            <a:noFill/>
          </p:spPr>
          <p:txBody>
            <a:bodyPr wrap="square" rtlCol="0">
              <a:spAutoFit/>
            </a:bodyPr>
            <a:lstStyle/>
            <a:p>
              <a:r>
                <a:rPr lang="zh-CN" altLang="en-US" sz="1600" dirty="0">
                  <a:solidFill>
                    <a:schemeClr val="bg1">
                      <a:lumMod val="50000"/>
                    </a:schemeClr>
                  </a:solidFill>
                  <a:latin typeface="+mn-ea"/>
                </a:rPr>
                <a:t>输入你的内容</a:t>
              </a:r>
            </a:p>
          </p:txBody>
        </p:sp>
      </p:grpSp>
      <p:grpSp>
        <p:nvGrpSpPr>
          <p:cNvPr id="96" name="组合 95">
            <a:extLst>
              <a:ext uri="{FF2B5EF4-FFF2-40B4-BE49-F238E27FC236}">
                <a16:creationId xmlns:a16="http://schemas.microsoft.com/office/drawing/2014/main" id="{7708F099-9810-7A5F-E0AE-5AF121C7A295}"/>
              </a:ext>
            </a:extLst>
          </p:cNvPr>
          <p:cNvGrpSpPr/>
          <p:nvPr/>
        </p:nvGrpSpPr>
        <p:grpSpPr>
          <a:xfrm>
            <a:off x="3540560" y="3946628"/>
            <a:ext cx="1594483" cy="807464"/>
            <a:chOff x="720091" y="4376251"/>
            <a:chExt cx="1594483" cy="807464"/>
          </a:xfrm>
        </p:grpSpPr>
        <p:sp>
          <p:nvSpPr>
            <p:cNvPr id="97" name="文本框 96">
              <a:extLst>
                <a:ext uri="{FF2B5EF4-FFF2-40B4-BE49-F238E27FC236}">
                  <a16:creationId xmlns:a16="http://schemas.microsoft.com/office/drawing/2014/main" id="{8F82C525-2E70-8FA8-CEB1-5FAC89B229AE}"/>
                </a:ext>
              </a:extLst>
            </p:cNvPr>
            <p:cNvSpPr txBox="1"/>
            <p:nvPr/>
          </p:nvSpPr>
          <p:spPr>
            <a:xfrm>
              <a:off x="720092" y="4376251"/>
              <a:ext cx="1180270" cy="461665"/>
            </a:xfrm>
            <a:prstGeom prst="rect">
              <a:avLst/>
            </a:prstGeom>
            <a:noFill/>
          </p:spPr>
          <p:txBody>
            <a:bodyPr wrap="square" rtlCol="0">
              <a:spAutoFit/>
            </a:bodyPr>
            <a:lstStyle/>
            <a:p>
              <a:r>
                <a:rPr lang="en-US" altLang="zh-CN" sz="2400" dirty="0"/>
                <a:t>20xx</a:t>
              </a:r>
              <a:endParaRPr lang="zh-CN" altLang="en-US" sz="2000" dirty="0"/>
            </a:p>
          </p:txBody>
        </p:sp>
        <p:sp>
          <p:nvSpPr>
            <p:cNvPr id="98" name="矩形 97">
              <a:extLst>
                <a:ext uri="{FF2B5EF4-FFF2-40B4-BE49-F238E27FC236}">
                  <a16:creationId xmlns:a16="http://schemas.microsoft.com/office/drawing/2014/main" id="{65C0C05A-E696-9D70-BD85-7C817A605281}"/>
                </a:ext>
              </a:extLst>
            </p:cNvPr>
            <p:cNvSpPr/>
            <p:nvPr/>
          </p:nvSpPr>
          <p:spPr>
            <a:xfrm>
              <a:off x="819362" y="4762499"/>
              <a:ext cx="647488" cy="45719"/>
            </a:xfrm>
            <a:prstGeom prst="rect">
              <a:avLst/>
            </a:prstGeom>
            <a:gradFill flip="none" rotWithShape="1">
              <a:gsLst>
                <a:gs pos="0">
                  <a:srgbClr val="81D0DF"/>
                </a:gs>
                <a:gs pos="100000">
                  <a:srgbClr val="EAACA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a:extLst>
                <a:ext uri="{FF2B5EF4-FFF2-40B4-BE49-F238E27FC236}">
                  <a16:creationId xmlns:a16="http://schemas.microsoft.com/office/drawing/2014/main" id="{0F2139FA-619B-98B8-25F2-DEBD4F1AFA6E}"/>
                </a:ext>
              </a:extLst>
            </p:cNvPr>
            <p:cNvSpPr txBox="1"/>
            <p:nvPr/>
          </p:nvSpPr>
          <p:spPr>
            <a:xfrm>
              <a:off x="720091" y="4845161"/>
              <a:ext cx="1594483" cy="338554"/>
            </a:xfrm>
            <a:prstGeom prst="rect">
              <a:avLst/>
            </a:prstGeom>
            <a:noFill/>
          </p:spPr>
          <p:txBody>
            <a:bodyPr wrap="square" rtlCol="0">
              <a:spAutoFit/>
            </a:bodyPr>
            <a:lstStyle/>
            <a:p>
              <a:r>
                <a:rPr lang="zh-CN" altLang="en-US" sz="1600" dirty="0">
                  <a:solidFill>
                    <a:schemeClr val="bg1">
                      <a:lumMod val="50000"/>
                    </a:schemeClr>
                  </a:solidFill>
                  <a:latin typeface="+mn-ea"/>
                </a:rPr>
                <a:t>输入你的内容</a:t>
              </a:r>
            </a:p>
          </p:txBody>
        </p:sp>
      </p:grpSp>
      <p:grpSp>
        <p:nvGrpSpPr>
          <p:cNvPr id="100" name="组合 99">
            <a:extLst>
              <a:ext uri="{FF2B5EF4-FFF2-40B4-BE49-F238E27FC236}">
                <a16:creationId xmlns:a16="http://schemas.microsoft.com/office/drawing/2014/main" id="{367C73E4-C54F-B7A0-22C3-F2FB102D5840}"/>
              </a:ext>
            </a:extLst>
          </p:cNvPr>
          <p:cNvGrpSpPr/>
          <p:nvPr/>
        </p:nvGrpSpPr>
        <p:grpSpPr>
          <a:xfrm>
            <a:off x="4501517" y="2167813"/>
            <a:ext cx="1594483" cy="807464"/>
            <a:chOff x="720091" y="4376251"/>
            <a:chExt cx="1594483" cy="807464"/>
          </a:xfrm>
        </p:grpSpPr>
        <p:sp>
          <p:nvSpPr>
            <p:cNvPr id="101" name="文本框 100">
              <a:extLst>
                <a:ext uri="{FF2B5EF4-FFF2-40B4-BE49-F238E27FC236}">
                  <a16:creationId xmlns:a16="http://schemas.microsoft.com/office/drawing/2014/main" id="{5847B6DA-5220-3251-38BF-9FE13D1D6B19}"/>
                </a:ext>
              </a:extLst>
            </p:cNvPr>
            <p:cNvSpPr txBox="1"/>
            <p:nvPr/>
          </p:nvSpPr>
          <p:spPr>
            <a:xfrm>
              <a:off x="720092" y="4376251"/>
              <a:ext cx="1180270" cy="461665"/>
            </a:xfrm>
            <a:prstGeom prst="rect">
              <a:avLst/>
            </a:prstGeom>
            <a:noFill/>
          </p:spPr>
          <p:txBody>
            <a:bodyPr wrap="square" rtlCol="0">
              <a:spAutoFit/>
            </a:bodyPr>
            <a:lstStyle/>
            <a:p>
              <a:r>
                <a:rPr lang="en-US" altLang="zh-CN" sz="2400" dirty="0"/>
                <a:t>20xx</a:t>
              </a:r>
              <a:endParaRPr lang="zh-CN" altLang="en-US" sz="2000" dirty="0"/>
            </a:p>
          </p:txBody>
        </p:sp>
        <p:sp>
          <p:nvSpPr>
            <p:cNvPr id="102" name="矩形 101">
              <a:extLst>
                <a:ext uri="{FF2B5EF4-FFF2-40B4-BE49-F238E27FC236}">
                  <a16:creationId xmlns:a16="http://schemas.microsoft.com/office/drawing/2014/main" id="{0687E571-9173-56E4-EC13-A758BB83AA43}"/>
                </a:ext>
              </a:extLst>
            </p:cNvPr>
            <p:cNvSpPr/>
            <p:nvPr/>
          </p:nvSpPr>
          <p:spPr>
            <a:xfrm>
              <a:off x="819362" y="4762499"/>
              <a:ext cx="647488" cy="45719"/>
            </a:xfrm>
            <a:prstGeom prst="rect">
              <a:avLst/>
            </a:prstGeom>
            <a:gradFill flip="none" rotWithShape="1">
              <a:gsLst>
                <a:gs pos="0">
                  <a:srgbClr val="81D0DF"/>
                </a:gs>
                <a:gs pos="100000">
                  <a:srgbClr val="EAACA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文本框 102">
              <a:extLst>
                <a:ext uri="{FF2B5EF4-FFF2-40B4-BE49-F238E27FC236}">
                  <a16:creationId xmlns:a16="http://schemas.microsoft.com/office/drawing/2014/main" id="{9886DFFD-317F-360C-FCD1-BC6EF73801CE}"/>
                </a:ext>
              </a:extLst>
            </p:cNvPr>
            <p:cNvSpPr txBox="1"/>
            <p:nvPr/>
          </p:nvSpPr>
          <p:spPr>
            <a:xfrm>
              <a:off x="720091" y="4845161"/>
              <a:ext cx="1594483" cy="338554"/>
            </a:xfrm>
            <a:prstGeom prst="rect">
              <a:avLst/>
            </a:prstGeom>
            <a:noFill/>
          </p:spPr>
          <p:txBody>
            <a:bodyPr wrap="square" rtlCol="0">
              <a:spAutoFit/>
            </a:bodyPr>
            <a:lstStyle/>
            <a:p>
              <a:r>
                <a:rPr lang="zh-CN" altLang="en-US" sz="1600" dirty="0">
                  <a:solidFill>
                    <a:schemeClr val="bg1">
                      <a:lumMod val="50000"/>
                    </a:schemeClr>
                  </a:solidFill>
                  <a:latin typeface="+mn-ea"/>
                </a:rPr>
                <a:t>输入你的内容</a:t>
              </a:r>
            </a:p>
          </p:txBody>
        </p:sp>
      </p:grpSp>
      <p:grpSp>
        <p:nvGrpSpPr>
          <p:cNvPr id="104" name="组合 103">
            <a:extLst>
              <a:ext uri="{FF2B5EF4-FFF2-40B4-BE49-F238E27FC236}">
                <a16:creationId xmlns:a16="http://schemas.microsoft.com/office/drawing/2014/main" id="{CD65E0B5-A4C0-761E-BA40-68A576239DA3}"/>
              </a:ext>
            </a:extLst>
          </p:cNvPr>
          <p:cNvGrpSpPr/>
          <p:nvPr/>
        </p:nvGrpSpPr>
        <p:grpSpPr>
          <a:xfrm>
            <a:off x="6333214" y="3483159"/>
            <a:ext cx="1594483" cy="807464"/>
            <a:chOff x="720091" y="4376251"/>
            <a:chExt cx="1594483" cy="807464"/>
          </a:xfrm>
        </p:grpSpPr>
        <p:sp>
          <p:nvSpPr>
            <p:cNvPr id="105" name="文本框 104">
              <a:extLst>
                <a:ext uri="{FF2B5EF4-FFF2-40B4-BE49-F238E27FC236}">
                  <a16:creationId xmlns:a16="http://schemas.microsoft.com/office/drawing/2014/main" id="{E83E2DB5-7E30-15EB-2C78-4FC516E890A2}"/>
                </a:ext>
              </a:extLst>
            </p:cNvPr>
            <p:cNvSpPr txBox="1"/>
            <p:nvPr/>
          </p:nvSpPr>
          <p:spPr>
            <a:xfrm>
              <a:off x="720092" y="4376251"/>
              <a:ext cx="1180270" cy="461665"/>
            </a:xfrm>
            <a:prstGeom prst="rect">
              <a:avLst/>
            </a:prstGeom>
            <a:noFill/>
          </p:spPr>
          <p:txBody>
            <a:bodyPr wrap="square" rtlCol="0">
              <a:spAutoFit/>
            </a:bodyPr>
            <a:lstStyle/>
            <a:p>
              <a:r>
                <a:rPr lang="en-US" altLang="zh-CN" sz="2400" dirty="0"/>
                <a:t>20xx</a:t>
              </a:r>
              <a:endParaRPr lang="zh-CN" altLang="en-US" sz="2000" dirty="0"/>
            </a:p>
          </p:txBody>
        </p:sp>
        <p:sp>
          <p:nvSpPr>
            <p:cNvPr id="106" name="矩形 105">
              <a:extLst>
                <a:ext uri="{FF2B5EF4-FFF2-40B4-BE49-F238E27FC236}">
                  <a16:creationId xmlns:a16="http://schemas.microsoft.com/office/drawing/2014/main" id="{504E92AE-D1AD-F9D3-B950-25BF6994BCDF}"/>
                </a:ext>
              </a:extLst>
            </p:cNvPr>
            <p:cNvSpPr/>
            <p:nvPr/>
          </p:nvSpPr>
          <p:spPr>
            <a:xfrm>
              <a:off x="819362" y="4762499"/>
              <a:ext cx="647488" cy="45719"/>
            </a:xfrm>
            <a:prstGeom prst="rect">
              <a:avLst/>
            </a:prstGeom>
            <a:gradFill flip="none" rotWithShape="1">
              <a:gsLst>
                <a:gs pos="0">
                  <a:srgbClr val="81D0DF"/>
                </a:gs>
                <a:gs pos="100000">
                  <a:srgbClr val="EAACA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06">
              <a:extLst>
                <a:ext uri="{FF2B5EF4-FFF2-40B4-BE49-F238E27FC236}">
                  <a16:creationId xmlns:a16="http://schemas.microsoft.com/office/drawing/2014/main" id="{F9FD2BEC-EA05-B86C-4594-02007995565C}"/>
                </a:ext>
              </a:extLst>
            </p:cNvPr>
            <p:cNvSpPr txBox="1"/>
            <p:nvPr/>
          </p:nvSpPr>
          <p:spPr>
            <a:xfrm>
              <a:off x="720091" y="4845161"/>
              <a:ext cx="1594483" cy="338554"/>
            </a:xfrm>
            <a:prstGeom prst="rect">
              <a:avLst/>
            </a:prstGeom>
            <a:noFill/>
          </p:spPr>
          <p:txBody>
            <a:bodyPr wrap="square" rtlCol="0">
              <a:spAutoFit/>
            </a:bodyPr>
            <a:lstStyle/>
            <a:p>
              <a:r>
                <a:rPr lang="zh-CN" altLang="en-US" sz="1600" dirty="0">
                  <a:solidFill>
                    <a:schemeClr val="bg1">
                      <a:lumMod val="50000"/>
                    </a:schemeClr>
                  </a:solidFill>
                  <a:latin typeface="+mn-ea"/>
                </a:rPr>
                <a:t>输入你的内容</a:t>
              </a:r>
            </a:p>
          </p:txBody>
        </p:sp>
      </p:grpSp>
      <p:grpSp>
        <p:nvGrpSpPr>
          <p:cNvPr id="108" name="组合 107">
            <a:extLst>
              <a:ext uri="{FF2B5EF4-FFF2-40B4-BE49-F238E27FC236}">
                <a16:creationId xmlns:a16="http://schemas.microsoft.com/office/drawing/2014/main" id="{390DF039-38D9-47B9-7251-DC9077AF5386}"/>
              </a:ext>
            </a:extLst>
          </p:cNvPr>
          <p:cNvGrpSpPr/>
          <p:nvPr/>
        </p:nvGrpSpPr>
        <p:grpSpPr>
          <a:xfrm>
            <a:off x="8200267" y="4779983"/>
            <a:ext cx="1594483" cy="807464"/>
            <a:chOff x="720091" y="4376251"/>
            <a:chExt cx="1594483" cy="807464"/>
          </a:xfrm>
        </p:grpSpPr>
        <p:sp>
          <p:nvSpPr>
            <p:cNvPr id="109" name="文本框 108">
              <a:extLst>
                <a:ext uri="{FF2B5EF4-FFF2-40B4-BE49-F238E27FC236}">
                  <a16:creationId xmlns:a16="http://schemas.microsoft.com/office/drawing/2014/main" id="{5622DABD-5913-088D-9A64-7FD964AA4142}"/>
                </a:ext>
              </a:extLst>
            </p:cNvPr>
            <p:cNvSpPr txBox="1"/>
            <p:nvPr/>
          </p:nvSpPr>
          <p:spPr>
            <a:xfrm>
              <a:off x="720092" y="4376251"/>
              <a:ext cx="1180270" cy="461665"/>
            </a:xfrm>
            <a:prstGeom prst="rect">
              <a:avLst/>
            </a:prstGeom>
            <a:noFill/>
          </p:spPr>
          <p:txBody>
            <a:bodyPr wrap="square" rtlCol="0">
              <a:spAutoFit/>
            </a:bodyPr>
            <a:lstStyle/>
            <a:p>
              <a:r>
                <a:rPr lang="en-US" altLang="zh-CN" sz="2400" dirty="0"/>
                <a:t>20xx</a:t>
              </a:r>
              <a:endParaRPr lang="zh-CN" altLang="en-US" sz="2000" dirty="0"/>
            </a:p>
          </p:txBody>
        </p:sp>
        <p:sp>
          <p:nvSpPr>
            <p:cNvPr id="110" name="矩形 109">
              <a:extLst>
                <a:ext uri="{FF2B5EF4-FFF2-40B4-BE49-F238E27FC236}">
                  <a16:creationId xmlns:a16="http://schemas.microsoft.com/office/drawing/2014/main" id="{392678C1-DCCD-8E34-A2B2-72AB8C54233D}"/>
                </a:ext>
              </a:extLst>
            </p:cNvPr>
            <p:cNvSpPr/>
            <p:nvPr/>
          </p:nvSpPr>
          <p:spPr>
            <a:xfrm>
              <a:off x="819362" y="4762499"/>
              <a:ext cx="647488" cy="45719"/>
            </a:xfrm>
            <a:prstGeom prst="rect">
              <a:avLst/>
            </a:prstGeom>
            <a:gradFill flip="none" rotWithShape="1">
              <a:gsLst>
                <a:gs pos="0">
                  <a:srgbClr val="81D0DF"/>
                </a:gs>
                <a:gs pos="100000">
                  <a:srgbClr val="EAACA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文本框 110">
              <a:extLst>
                <a:ext uri="{FF2B5EF4-FFF2-40B4-BE49-F238E27FC236}">
                  <a16:creationId xmlns:a16="http://schemas.microsoft.com/office/drawing/2014/main" id="{F5C7E47A-ECEF-C160-8474-00D13917712D}"/>
                </a:ext>
              </a:extLst>
            </p:cNvPr>
            <p:cNvSpPr txBox="1"/>
            <p:nvPr/>
          </p:nvSpPr>
          <p:spPr>
            <a:xfrm>
              <a:off x="720091" y="4845161"/>
              <a:ext cx="1594483" cy="338554"/>
            </a:xfrm>
            <a:prstGeom prst="rect">
              <a:avLst/>
            </a:prstGeom>
            <a:noFill/>
          </p:spPr>
          <p:txBody>
            <a:bodyPr wrap="square" rtlCol="0">
              <a:spAutoFit/>
            </a:bodyPr>
            <a:lstStyle/>
            <a:p>
              <a:r>
                <a:rPr lang="zh-CN" altLang="en-US" sz="1600" dirty="0">
                  <a:solidFill>
                    <a:schemeClr val="bg1">
                      <a:lumMod val="50000"/>
                    </a:schemeClr>
                  </a:solidFill>
                  <a:latin typeface="+mn-ea"/>
                </a:rPr>
                <a:t>输入你的内容</a:t>
              </a:r>
            </a:p>
          </p:txBody>
        </p:sp>
      </p:grpSp>
      <p:grpSp>
        <p:nvGrpSpPr>
          <p:cNvPr id="112" name="组合 111">
            <a:extLst>
              <a:ext uri="{FF2B5EF4-FFF2-40B4-BE49-F238E27FC236}">
                <a16:creationId xmlns:a16="http://schemas.microsoft.com/office/drawing/2014/main" id="{A259D11F-2F80-4F51-E80B-EE19B42107E3}"/>
              </a:ext>
            </a:extLst>
          </p:cNvPr>
          <p:cNvGrpSpPr/>
          <p:nvPr/>
        </p:nvGrpSpPr>
        <p:grpSpPr>
          <a:xfrm>
            <a:off x="9143153" y="3025268"/>
            <a:ext cx="1594483" cy="807464"/>
            <a:chOff x="720091" y="4376251"/>
            <a:chExt cx="1594483" cy="807464"/>
          </a:xfrm>
        </p:grpSpPr>
        <p:sp>
          <p:nvSpPr>
            <p:cNvPr id="113" name="文本框 112">
              <a:extLst>
                <a:ext uri="{FF2B5EF4-FFF2-40B4-BE49-F238E27FC236}">
                  <a16:creationId xmlns:a16="http://schemas.microsoft.com/office/drawing/2014/main" id="{D4F1EF2F-4B7F-4C6A-5524-C96569A8CD18}"/>
                </a:ext>
              </a:extLst>
            </p:cNvPr>
            <p:cNvSpPr txBox="1"/>
            <p:nvPr/>
          </p:nvSpPr>
          <p:spPr>
            <a:xfrm>
              <a:off x="720092" y="4376251"/>
              <a:ext cx="1180270" cy="461665"/>
            </a:xfrm>
            <a:prstGeom prst="rect">
              <a:avLst/>
            </a:prstGeom>
            <a:noFill/>
          </p:spPr>
          <p:txBody>
            <a:bodyPr wrap="square" rtlCol="0">
              <a:spAutoFit/>
            </a:bodyPr>
            <a:lstStyle/>
            <a:p>
              <a:r>
                <a:rPr lang="en-US" altLang="zh-CN" sz="2400" dirty="0"/>
                <a:t>20xx</a:t>
              </a:r>
              <a:endParaRPr lang="zh-CN" altLang="en-US" sz="2000" dirty="0"/>
            </a:p>
          </p:txBody>
        </p:sp>
        <p:sp>
          <p:nvSpPr>
            <p:cNvPr id="114" name="矩形 113">
              <a:extLst>
                <a:ext uri="{FF2B5EF4-FFF2-40B4-BE49-F238E27FC236}">
                  <a16:creationId xmlns:a16="http://schemas.microsoft.com/office/drawing/2014/main" id="{87390339-D2B0-77D0-70E0-8818CCF85FD6}"/>
                </a:ext>
              </a:extLst>
            </p:cNvPr>
            <p:cNvSpPr/>
            <p:nvPr/>
          </p:nvSpPr>
          <p:spPr>
            <a:xfrm>
              <a:off x="819362" y="4762499"/>
              <a:ext cx="647488" cy="45719"/>
            </a:xfrm>
            <a:prstGeom prst="rect">
              <a:avLst/>
            </a:prstGeom>
            <a:gradFill flip="none" rotWithShape="1">
              <a:gsLst>
                <a:gs pos="0">
                  <a:srgbClr val="81D0DF"/>
                </a:gs>
                <a:gs pos="100000">
                  <a:srgbClr val="EAACA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文本框 114">
              <a:extLst>
                <a:ext uri="{FF2B5EF4-FFF2-40B4-BE49-F238E27FC236}">
                  <a16:creationId xmlns:a16="http://schemas.microsoft.com/office/drawing/2014/main" id="{C6A07404-60B2-4EDC-48D3-1D95FAC90100}"/>
                </a:ext>
              </a:extLst>
            </p:cNvPr>
            <p:cNvSpPr txBox="1"/>
            <p:nvPr/>
          </p:nvSpPr>
          <p:spPr>
            <a:xfrm>
              <a:off x="720091" y="4845161"/>
              <a:ext cx="1594483" cy="338554"/>
            </a:xfrm>
            <a:prstGeom prst="rect">
              <a:avLst/>
            </a:prstGeom>
            <a:noFill/>
          </p:spPr>
          <p:txBody>
            <a:bodyPr wrap="square" rtlCol="0">
              <a:spAutoFit/>
            </a:bodyPr>
            <a:lstStyle/>
            <a:p>
              <a:r>
                <a:rPr lang="zh-CN" altLang="en-US" sz="1600" dirty="0">
                  <a:solidFill>
                    <a:schemeClr val="bg1">
                      <a:lumMod val="50000"/>
                    </a:schemeClr>
                  </a:solidFill>
                  <a:latin typeface="+mn-ea"/>
                </a:rPr>
                <a:t>输入你的内容</a:t>
              </a:r>
            </a:p>
          </p:txBody>
        </p:sp>
      </p:grpSp>
      <p:sp>
        <p:nvSpPr>
          <p:cNvPr id="3" name="椭圆 2">
            <a:extLst>
              <a:ext uri="{FF2B5EF4-FFF2-40B4-BE49-F238E27FC236}">
                <a16:creationId xmlns:a16="http://schemas.microsoft.com/office/drawing/2014/main" id="{6ABF601F-0142-F450-06D6-0734DE97B6FB}"/>
              </a:ext>
            </a:extLst>
          </p:cNvPr>
          <p:cNvSpPr/>
          <p:nvPr/>
        </p:nvSpPr>
        <p:spPr>
          <a:xfrm>
            <a:off x="7600122" y="1054878"/>
            <a:ext cx="809807" cy="809807"/>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E9998D26-0FB6-9A9F-F5DB-9D047482F654}"/>
              </a:ext>
            </a:extLst>
          </p:cNvPr>
          <p:cNvSpPr/>
          <p:nvPr/>
        </p:nvSpPr>
        <p:spPr>
          <a:xfrm rot="6162360">
            <a:off x="-276004" y="6033659"/>
            <a:ext cx="1472057" cy="1459099"/>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F6ED1AE8-B90C-0C55-370D-1210846E6CBA}"/>
              </a:ext>
            </a:extLst>
          </p:cNvPr>
          <p:cNvSpPr/>
          <p:nvPr/>
        </p:nvSpPr>
        <p:spPr>
          <a:xfrm>
            <a:off x="-845173" y="-975991"/>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BC07CB07-DCB5-E98C-6C73-0A6E0AEC778D}"/>
              </a:ext>
            </a:extLst>
          </p:cNvPr>
          <p:cNvSpPr/>
          <p:nvPr/>
        </p:nvSpPr>
        <p:spPr>
          <a:xfrm rot="6162360">
            <a:off x="10246828" y="5300401"/>
            <a:ext cx="2352344" cy="2331638"/>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F375F8F-44FB-D5D0-E8CA-F14AB69E9856}"/>
              </a:ext>
            </a:extLst>
          </p:cNvPr>
          <p:cNvSpPr/>
          <p:nvPr/>
        </p:nvSpPr>
        <p:spPr>
          <a:xfrm>
            <a:off x="-572165" y="5322432"/>
            <a:ext cx="1204817" cy="1204817"/>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A209E414-AF0C-ED6D-6415-B4A9642009EF}"/>
              </a:ext>
            </a:extLst>
          </p:cNvPr>
          <p:cNvSpPr/>
          <p:nvPr/>
        </p:nvSpPr>
        <p:spPr>
          <a:xfrm>
            <a:off x="11633063" y="288247"/>
            <a:ext cx="1312916" cy="1312916"/>
          </a:xfrm>
          <a:prstGeom prst="ellipse">
            <a:avLst/>
          </a:prstGeom>
          <a:gradFill>
            <a:gsLst>
              <a:gs pos="0">
                <a:schemeClr val="accent4">
                  <a:lumMod val="60000"/>
                  <a:lumOff val="40000"/>
                  <a:alpha val="53000"/>
                </a:schemeClr>
              </a:gs>
              <a:gs pos="100000">
                <a:schemeClr val="accent4">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AA48E2B0-B2DC-1020-E14F-8AA07EC6328E}"/>
              </a:ext>
            </a:extLst>
          </p:cNvPr>
          <p:cNvSpPr/>
          <p:nvPr/>
        </p:nvSpPr>
        <p:spPr>
          <a:xfrm rot="6162360">
            <a:off x="3998765" y="5366070"/>
            <a:ext cx="1229918" cy="1219092"/>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E78A6DB4-1C53-AA09-1FB2-EDDADF6DD853}"/>
              </a:ext>
            </a:extLst>
          </p:cNvPr>
          <p:cNvSpPr/>
          <p:nvPr/>
        </p:nvSpPr>
        <p:spPr>
          <a:xfrm rot="6162360">
            <a:off x="804925" y="1731224"/>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EB907D39-980E-3ADD-A084-FF149C1B618F}"/>
              </a:ext>
            </a:extLst>
          </p:cNvPr>
          <p:cNvSpPr/>
          <p:nvPr/>
        </p:nvSpPr>
        <p:spPr>
          <a:xfrm>
            <a:off x="4964580" y="5349627"/>
            <a:ext cx="567392" cy="567392"/>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0E744B14-0114-0D03-64E2-A6CC2CE3357E}"/>
              </a:ext>
            </a:extLst>
          </p:cNvPr>
          <p:cNvSpPr/>
          <p:nvPr/>
        </p:nvSpPr>
        <p:spPr>
          <a:xfrm rot="6162360">
            <a:off x="11018925" y="-663296"/>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2493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45A0B4B-7D11-7E11-5EAD-A93DFE4F3874}"/>
              </a:ext>
            </a:extLst>
          </p:cNvPr>
          <p:cNvSpPr txBox="1"/>
          <p:nvPr/>
        </p:nvSpPr>
        <p:spPr>
          <a:xfrm>
            <a:off x="1054100" y="685800"/>
            <a:ext cx="1415772" cy="461665"/>
          </a:xfrm>
          <a:prstGeom prst="rect">
            <a:avLst/>
          </a:prstGeom>
          <a:noFill/>
        </p:spPr>
        <p:txBody>
          <a:bodyPr wrap="none" rtlCol="0">
            <a:spAutoFit/>
          </a:bodyPr>
          <a:lstStyle/>
          <a:p>
            <a:r>
              <a:rPr lang="zh-CN" altLang="en-US" sz="2400" dirty="0">
                <a:latin typeface="+mj-ea"/>
                <a:ea typeface="+mj-ea"/>
              </a:rPr>
              <a:t>获得荣誉</a:t>
            </a:r>
          </a:p>
        </p:txBody>
      </p:sp>
      <p:sp>
        <p:nvSpPr>
          <p:cNvPr id="8" name="矩形: 圆顶角 7">
            <a:extLst>
              <a:ext uri="{FF2B5EF4-FFF2-40B4-BE49-F238E27FC236}">
                <a16:creationId xmlns:a16="http://schemas.microsoft.com/office/drawing/2014/main" id="{0BAA4061-1AE9-16D3-A974-469D982F1CDE}"/>
              </a:ext>
            </a:extLst>
          </p:cNvPr>
          <p:cNvSpPr/>
          <p:nvPr/>
        </p:nvSpPr>
        <p:spPr>
          <a:xfrm rot="10800000">
            <a:off x="8482801" y="2164204"/>
            <a:ext cx="2469236" cy="3691467"/>
          </a:xfrm>
          <a:prstGeom prst="round2SameRect">
            <a:avLst/>
          </a:prstGeom>
          <a:gradFill>
            <a:gsLst>
              <a:gs pos="100000">
                <a:schemeClr val="accent6"/>
              </a:gs>
              <a:gs pos="0">
                <a:schemeClr val="accent6">
                  <a:lumMod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顶角 14">
            <a:extLst>
              <a:ext uri="{FF2B5EF4-FFF2-40B4-BE49-F238E27FC236}">
                <a16:creationId xmlns:a16="http://schemas.microsoft.com/office/drawing/2014/main" id="{AC5F60CF-A999-EB64-8153-741E5016A76D}"/>
              </a:ext>
            </a:extLst>
          </p:cNvPr>
          <p:cNvSpPr/>
          <p:nvPr/>
        </p:nvSpPr>
        <p:spPr>
          <a:xfrm rot="10800000">
            <a:off x="1708144" y="2164205"/>
            <a:ext cx="2469236" cy="3691467"/>
          </a:xfrm>
          <a:prstGeom prst="round2SameRect">
            <a:avLst/>
          </a:prstGeom>
          <a:gradFill>
            <a:gsLst>
              <a:gs pos="100000">
                <a:schemeClr val="accent1">
                  <a:lumMod val="60000"/>
                  <a:lumOff val="40000"/>
                </a:schemeClr>
              </a:gs>
              <a:gs pos="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顶角 17">
            <a:extLst>
              <a:ext uri="{FF2B5EF4-FFF2-40B4-BE49-F238E27FC236}">
                <a16:creationId xmlns:a16="http://schemas.microsoft.com/office/drawing/2014/main" id="{A3163A8F-FE3F-AD2F-AECB-EF5F66EBFACC}"/>
              </a:ext>
            </a:extLst>
          </p:cNvPr>
          <p:cNvSpPr/>
          <p:nvPr/>
        </p:nvSpPr>
        <p:spPr>
          <a:xfrm rot="10800000">
            <a:off x="5095473" y="2164205"/>
            <a:ext cx="2469236" cy="3691467"/>
          </a:xfrm>
          <a:prstGeom prst="round2SameRect">
            <a:avLst/>
          </a:prstGeom>
          <a:gradFill>
            <a:gsLst>
              <a:gs pos="0">
                <a:schemeClr val="accent5"/>
              </a:gs>
              <a:gs pos="100000">
                <a:schemeClr val="accent4">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FEA080DA-3CE8-72B4-031B-D4A7A7E88493}"/>
              </a:ext>
            </a:extLst>
          </p:cNvPr>
          <p:cNvSpPr/>
          <p:nvPr/>
        </p:nvSpPr>
        <p:spPr>
          <a:xfrm>
            <a:off x="2054378" y="1534165"/>
            <a:ext cx="1776766" cy="1776766"/>
          </a:xfrm>
          <a:prstGeom prst="ellipse">
            <a:avLst/>
          </a:prstGeom>
          <a:gradFill>
            <a:gsLst>
              <a:gs pos="0">
                <a:schemeClr val="accent3">
                  <a:lumMod val="50000"/>
                </a:schemeClr>
              </a:gs>
              <a:gs pos="100000">
                <a:schemeClr val="accent2">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a16="http://schemas.microsoft.com/office/drawing/2014/main" id="{2CAB0D2B-CF46-B861-8092-668CAAE2CD3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395122" y="1874909"/>
            <a:ext cx="1095279" cy="1095279"/>
          </a:xfrm>
          <a:prstGeom prst="rect">
            <a:avLst/>
          </a:prstGeom>
        </p:spPr>
      </p:pic>
      <p:grpSp>
        <p:nvGrpSpPr>
          <p:cNvPr id="48" name="组合 47">
            <a:extLst>
              <a:ext uri="{FF2B5EF4-FFF2-40B4-BE49-F238E27FC236}">
                <a16:creationId xmlns:a16="http://schemas.microsoft.com/office/drawing/2014/main" id="{D3C1A53D-8734-7F07-F310-AC8D7A73F52A}"/>
              </a:ext>
            </a:extLst>
          </p:cNvPr>
          <p:cNvGrpSpPr/>
          <p:nvPr/>
        </p:nvGrpSpPr>
        <p:grpSpPr>
          <a:xfrm>
            <a:off x="5441707" y="1534165"/>
            <a:ext cx="1776766" cy="1776766"/>
            <a:chOff x="5358606" y="1534165"/>
            <a:chExt cx="1776766" cy="1776766"/>
          </a:xfrm>
          <a:gradFill>
            <a:gsLst>
              <a:gs pos="0">
                <a:schemeClr val="accent4"/>
              </a:gs>
              <a:gs pos="100000">
                <a:schemeClr val="accent5">
                  <a:lumMod val="75000"/>
                </a:schemeClr>
              </a:gs>
            </a:gsLst>
            <a:lin ang="5400000" scaled="1"/>
          </a:gradFill>
        </p:grpSpPr>
        <p:sp>
          <p:nvSpPr>
            <p:cNvPr id="37" name="椭圆 36">
              <a:extLst>
                <a:ext uri="{FF2B5EF4-FFF2-40B4-BE49-F238E27FC236}">
                  <a16:creationId xmlns:a16="http://schemas.microsoft.com/office/drawing/2014/main" id="{F9489283-2107-4F69-6DC6-CACC6F31E04F}"/>
                </a:ext>
              </a:extLst>
            </p:cNvPr>
            <p:cNvSpPr/>
            <p:nvPr/>
          </p:nvSpPr>
          <p:spPr>
            <a:xfrm>
              <a:off x="5358606" y="1534165"/>
              <a:ext cx="1776766" cy="17767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a:extLst>
                <a:ext uri="{FF2B5EF4-FFF2-40B4-BE49-F238E27FC236}">
                  <a16:creationId xmlns:a16="http://schemas.microsoft.com/office/drawing/2014/main" id="{7072214E-4D4A-A5D7-6930-6DB522738AC1}"/>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699350" y="1874909"/>
              <a:ext cx="1095279" cy="1095279"/>
            </a:xfrm>
            <a:prstGeom prst="rect">
              <a:avLst/>
            </a:prstGeom>
            <a:grpFill/>
          </p:spPr>
        </p:pic>
      </p:grpSp>
      <p:grpSp>
        <p:nvGrpSpPr>
          <p:cNvPr id="49" name="组合 48">
            <a:extLst>
              <a:ext uri="{FF2B5EF4-FFF2-40B4-BE49-F238E27FC236}">
                <a16:creationId xmlns:a16="http://schemas.microsoft.com/office/drawing/2014/main" id="{0F7FF6B1-979D-C309-59E3-0CFAC407598A}"/>
              </a:ext>
            </a:extLst>
          </p:cNvPr>
          <p:cNvGrpSpPr/>
          <p:nvPr/>
        </p:nvGrpSpPr>
        <p:grpSpPr>
          <a:xfrm>
            <a:off x="8829036" y="1534165"/>
            <a:ext cx="1776766" cy="1776766"/>
            <a:chOff x="8908495" y="1534165"/>
            <a:chExt cx="1776766" cy="1776766"/>
          </a:xfrm>
          <a:gradFill>
            <a:gsLst>
              <a:gs pos="100000">
                <a:schemeClr val="accent6">
                  <a:lumMod val="75000"/>
                </a:schemeClr>
              </a:gs>
              <a:gs pos="0">
                <a:schemeClr val="accent6">
                  <a:lumMod val="90000"/>
                </a:schemeClr>
              </a:gs>
            </a:gsLst>
            <a:lin ang="5400000" scaled="1"/>
          </a:gradFill>
        </p:grpSpPr>
        <p:sp>
          <p:nvSpPr>
            <p:cNvPr id="40" name="椭圆 39">
              <a:extLst>
                <a:ext uri="{FF2B5EF4-FFF2-40B4-BE49-F238E27FC236}">
                  <a16:creationId xmlns:a16="http://schemas.microsoft.com/office/drawing/2014/main" id="{79D754A5-FBA4-AECC-D609-854DC0CAB88D}"/>
                </a:ext>
              </a:extLst>
            </p:cNvPr>
            <p:cNvSpPr/>
            <p:nvPr/>
          </p:nvSpPr>
          <p:spPr>
            <a:xfrm>
              <a:off x="8908495" y="1534165"/>
              <a:ext cx="1776766" cy="17767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a16="http://schemas.microsoft.com/office/drawing/2014/main" id="{598BAD2B-B72B-FBF2-04D1-69CC7EA214FC}"/>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249239" y="1874909"/>
              <a:ext cx="1095279" cy="1095279"/>
            </a:xfrm>
            <a:prstGeom prst="rect">
              <a:avLst/>
            </a:prstGeom>
            <a:grpFill/>
          </p:spPr>
        </p:pic>
      </p:grpSp>
      <p:grpSp>
        <p:nvGrpSpPr>
          <p:cNvPr id="52" name="组合 51">
            <a:extLst>
              <a:ext uri="{FF2B5EF4-FFF2-40B4-BE49-F238E27FC236}">
                <a16:creationId xmlns:a16="http://schemas.microsoft.com/office/drawing/2014/main" id="{366E199D-E2A8-9522-09D2-EF81285111C5}"/>
              </a:ext>
            </a:extLst>
          </p:cNvPr>
          <p:cNvGrpSpPr/>
          <p:nvPr/>
        </p:nvGrpSpPr>
        <p:grpSpPr>
          <a:xfrm>
            <a:off x="2269425" y="3632318"/>
            <a:ext cx="1346672" cy="1323440"/>
            <a:chOff x="2269425" y="3632318"/>
            <a:chExt cx="1346672" cy="1323440"/>
          </a:xfrm>
        </p:grpSpPr>
        <p:sp>
          <p:nvSpPr>
            <p:cNvPr id="50" name="文本框 49">
              <a:extLst>
                <a:ext uri="{FF2B5EF4-FFF2-40B4-BE49-F238E27FC236}">
                  <a16:creationId xmlns:a16="http://schemas.microsoft.com/office/drawing/2014/main" id="{E0024EAD-4681-85B9-EFDF-7F3018C5641A}"/>
                </a:ext>
              </a:extLst>
            </p:cNvPr>
            <p:cNvSpPr txBox="1"/>
            <p:nvPr/>
          </p:nvSpPr>
          <p:spPr>
            <a:xfrm>
              <a:off x="2336922" y="3632318"/>
              <a:ext cx="1211678" cy="400110"/>
            </a:xfrm>
            <a:prstGeom prst="rect">
              <a:avLst/>
            </a:prstGeom>
            <a:noFill/>
          </p:spPr>
          <p:txBody>
            <a:bodyPr wrap="square" rtlCol="0">
              <a:spAutoFit/>
            </a:bodyPr>
            <a:lstStyle/>
            <a:p>
              <a:r>
                <a:rPr lang="zh-CN" altLang="en-US" sz="2000" dirty="0"/>
                <a:t>输入标题</a:t>
              </a:r>
            </a:p>
          </p:txBody>
        </p:sp>
        <p:sp>
          <p:nvSpPr>
            <p:cNvPr id="51" name="文本框 50">
              <a:extLst>
                <a:ext uri="{FF2B5EF4-FFF2-40B4-BE49-F238E27FC236}">
                  <a16:creationId xmlns:a16="http://schemas.microsoft.com/office/drawing/2014/main" id="{5C0D6461-DCC2-E847-9633-4D24C029E694}"/>
                </a:ext>
              </a:extLst>
            </p:cNvPr>
            <p:cNvSpPr txBox="1"/>
            <p:nvPr/>
          </p:nvSpPr>
          <p:spPr>
            <a:xfrm>
              <a:off x="2269425" y="4032428"/>
              <a:ext cx="1346672" cy="923330"/>
            </a:xfrm>
            <a:prstGeom prst="rect">
              <a:avLst/>
            </a:prstGeom>
            <a:noFill/>
          </p:spPr>
          <p:txBody>
            <a:bodyPr wrap="square" rtlCol="0">
              <a:spAutoFit/>
            </a:bodyPr>
            <a:lstStyle/>
            <a:p>
              <a:r>
                <a:rPr lang="zh-CN" altLang="en-US" dirty="0">
                  <a:solidFill>
                    <a:schemeClr val="bg1">
                      <a:lumMod val="50000"/>
                    </a:schemeClr>
                  </a:solidFill>
                </a:rPr>
                <a:t>请输入内容请输入内容请输入内容</a:t>
              </a:r>
            </a:p>
          </p:txBody>
        </p:sp>
      </p:grpSp>
      <p:grpSp>
        <p:nvGrpSpPr>
          <p:cNvPr id="53" name="组合 52">
            <a:extLst>
              <a:ext uri="{FF2B5EF4-FFF2-40B4-BE49-F238E27FC236}">
                <a16:creationId xmlns:a16="http://schemas.microsoft.com/office/drawing/2014/main" id="{E937E475-B15D-7C5D-4727-C0E31D6D431E}"/>
              </a:ext>
            </a:extLst>
          </p:cNvPr>
          <p:cNvGrpSpPr/>
          <p:nvPr/>
        </p:nvGrpSpPr>
        <p:grpSpPr>
          <a:xfrm>
            <a:off x="5656754" y="3632318"/>
            <a:ext cx="1346672" cy="1323440"/>
            <a:chOff x="2269425" y="3632318"/>
            <a:chExt cx="1346672" cy="1323440"/>
          </a:xfrm>
        </p:grpSpPr>
        <p:sp>
          <p:nvSpPr>
            <p:cNvPr id="54" name="文本框 53">
              <a:extLst>
                <a:ext uri="{FF2B5EF4-FFF2-40B4-BE49-F238E27FC236}">
                  <a16:creationId xmlns:a16="http://schemas.microsoft.com/office/drawing/2014/main" id="{3C7F6E53-032A-A715-59FB-19F890DC393C}"/>
                </a:ext>
              </a:extLst>
            </p:cNvPr>
            <p:cNvSpPr txBox="1"/>
            <p:nvPr/>
          </p:nvSpPr>
          <p:spPr>
            <a:xfrm>
              <a:off x="2336922" y="3632318"/>
              <a:ext cx="1211678" cy="400110"/>
            </a:xfrm>
            <a:prstGeom prst="rect">
              <a:avLst/>
            </a:prstGeom>
            <a:noFill/>
          </p:spPr>
          <p:txBody>
            <a:bodyPr wrap="square" rtlCol="0">
              <a:spAutoFit/>
            </a:bodyPr>
            <a:lstStyle/>
            <a:p>
              <a:r>
                <a:rPr lang="zh-CN" altLang="en-US" sz="2000" dirty="0"/>
                <a:t>输入标题</a:t>
              </a:r>
            </a:p>
          </p:txBody>
        </p:sp>
        <p:sp>
          <p:nvSpPr>
            <p:cNvPr id="55" name="文本框 54">
              <a:extLst>
                <a:ext uri="{FF2B5EF4-FFF2-40B4-BE49-F238E27FC236}">
                  <a16:creationId xmlns:a16="http://schemas.microsoft.com/office/drawing/2014/main" id="{89D498B1-3261-55F3-622C-A51D2C949A96}"/>
                </a:ext>
              </a:extLst>
            </p:cNvPr>
            <p:cNvSpPr txBox="1"/>
            <p:nvPr/>
          </p:nvSpPr>
          <p:spPr>
            <a:xfrm>
              <a:off x="2269425" y="4032428"/>
              <a:ext cx="1346672" cy="923330"/>
            </a:xfrm>
            <a:prstGeom prst="rect">
              <a:avLst/>
            </a:prstGeom>
            <a:noFill/>
          </p:spPr>
          <p:txBody>
            <a:bodyPr wrap="square" rtlCol="0">
              <a:spAutoFit/>
            </a:bodyPr>
            <a:lstStyle/>
            <a:p>
              <a:r>
                <a:rPr lang="zh-CN" altLang="en-US" dirty="0">
                  <a:solidFill>
                    <a:schemeClr val="bg1">
                      <a:lumMod val="50000"/>
                    </a:schemeClr>
                  </a:solidFill>
                </a:rPr>
                <a:t>请输入内容请输入内容请输入内容</a:t>
              </a:r>
            </a:p>
          </p:txBody>
        </p:sp>
      </p:grpSp>
      <p:grpSp>
        <p:nvGrpSpPr>
          <p:cNvPr id="60" name="组合 59">
            <a:extLst>
              <a:ext uri="{FF2B5EF4-FFF2-40B4-BE49-F238E27FC236}">
                <a16:creationId xmlns:a16="http://schemas.microsoft.com/office/drawing/2014/main" id="{C47789D2-AD01-6767-74CC-5FC1D0B4D12C}"/>
              </a:ext>
            </a:extLst>
          </p:cNvPr>
          <p:cNvGrpSpPr/>
          <p:nvPr/>
        </p:nvGrpSpPr>
        <p:grpSpPr>
          <a:xfrm>
            <a:off x="9044083" y="3632318"/>
            <a:ext cx="1346672" cy="1323440"/>
            <a:chOff x="2269425" y="3632318"/>
            <a:chExt cx="1346672" cy="1323440"/>
          </a:xfrm>
        </p:grpSpPr>
        <p:sp>
          <p:nvSpPr>
            <p:cNvPr id="61" name="文本框 60">
              <a:extLst>
                <a:ext uri="{FF2B5EF4-FFF2-40B4-BE49-F238E27FC236}">
                  <a16:creationId xmlns:a16="http://schemas.microsoft.com/office/drawing/2014/main" id="{F32B4AFB-BDA4-D755-F555-4A606DB15D3E}"/>
                </a:ext>
              </a:extLst>
            </p:cNvPr>
            <p:cNvSpPr txBox="1"/>
            <p:nvPr/>
          </p:nvSpPr>
          <p:spPr>
            <a:xfrm>
              <a:off x="2336922" y="3632318"/>
              <a:ext cx="1211678" cy="400110"/>
            </a:xfrm>
            <a:prstGeom prst="rect">
              <a:avLst/>
            </a:prstGeom>
            <a:noFill/>
          </p:spPr>
          <p:txBody>
            <a:bodyPr wrap="square" rtlCol="0">
              <a:spAutoFit/>
            </a:bodyPr>
            <a:lstStyle/>
            <a:p>
              <a:r>
                <a:rPr lang="zh-CN" altLang="en-US" sz="2000" dirty="0"/>
                <a:t>输入标题</a:t>
              </a:r>
            </a:p>
          </p:txBody>
        </p:sp>
        <p:sp>
          <p:nvSpPr>
            <p:cNvPr id="62" name="文本框 61">
              <a:extLst>
                <a:ext uri="{FF2B5EF4-FFF2-40B4-BE49-F238E27FC236}">
                  <a16:creationId xmlns:a16="http://schemas.microsoft.com/office/drawing/2014/main" id="{E503BA0F-2C8B-A449-6521-832ACAD09996}"/>
                </a:ext>
              </a:extLst>
            </p:cNvPr>
            <p:cNvSpPr txBox="1"/>
            <p:nvPr/>
          </p:nvSpPr>
          <p:spPr>
            <a:xfrm>
              <a:off x="2269425" y="4032428"/>
              <a:ext cx="1346672" cy="923330"/>
            </a:xfrm>
            <a:prstGeom prst="rect">
              <a:avLst/>
            </a:prstGeom>
            <a:noFill/>
          </p:spPr>
          <p:txBody>
            <a:bodyPr wrap="square" rtlCol="0">
              <a:spAutoFit/>
            </a:bodyPr>
            <a:lstStyle/>
            <a:p>
              <a:r>
                <a:rPr lang="zh-CN" altLang="en-US" dirty="0">
                  <a:solidFill>
                    <a:schemeClr val="bg1">
                      <a:lumMod val="50000"/>
                    </a:schemeClr>
                  </a:solidFill>
                </a:rPr>
                <a:t>请输入内容请输入内容请输入内容</a:t>
              </a:r>
            </a:p>
          </p:txBody>
        </p:sp>
      </p:grpSp>
      <p:sp>
        <p:nvSpPr>
          <p:cNvPr id="3" name="椭圆 2">
            <a:extLst>
              <a:ext uri="{FF2B5EF4-FFF2-40B4-BE49-F238E27FC236}">
                <a16:creationId xmlns:a16="http://schemas.microsoft.com/office/drawing/2014/main" id="{9FBD6C3D-AAE5-F956-1257-974F99C31725}"/>
              </a:ext>
            </a:extLst>
          </p:cNvPr>
          <p:cNvSpPr/>
          <p:nvPr/>
        </p:nvSpPr>
        <p:spPr>
          <a:xfrm>
            <a:off x="4692803" y="-880209"/>
            <a:ext cx="1403197" cy="1403197"/>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9F7D5BEF-958E-009F-2546-F12B1D9594F2}"/>
              </a:ext>
            </a:extLst>
          </p:cNvPr>
          <p:cNvSpPr/>
          <p:nvPr/>
        </p:nvSpPr>
        <p:spPr>
          <a:xfrm rot="6162360">
            <a:off x="-585101" y="5878373"/>
            <a:ext cx="2170869" cy="2151760"/>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633AD639-6CF4-F5D4-0DDE-2C1486D5F686}"/>
              </a:ext>
            </a:extLst>
          </p:cNvPr>
          <p:cNvSpPr/>
          <p:nvPr/>
        </p:nvSpPr>
        <p:spPr>
          <a:xfrm>
            <a:off x="-684149" y="-629301"/>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828CA158-D8A0-B45B-92AA-115341CC12DC}"/>
              </a:ext>
            </a:extLst>
          </p:cNvPr>
          <p:cNvSpPr/>
          <p:nvPr/>
        </p:nvSpPr>
        <p:spPr>
          <a:xfrm>
            <a:off x="-787939" y="5313915"/>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556CCA79-126C-E462-CDC7-3FE33C5D9EED}"/>
              </a:ext>
            </a:extLst>
          </p:cNvPr>
          <p:cNvSpPr/>
          <p:nvPr/>
        </p:nvSpPr>
        <p:spPr>
          <a:xfrm>
            <a:off x="11519429" y="-202583"/>
            <a:ext cx="1776766" cy="1776766"/>
          </a:xfrm>
          <a:prstGeom prst="ellipse">
            <a:avLst/>
          </a:prstGeom>
          <a:gradFill>
            <a:gsLst>
              <a:gs pos="0">
                <a:schemeClr val="accent4">
                  <a:lumMod val="60000"/>
                  <a:lumOff val="40000"/>
                  <a:alpha val="53000"/>
                </a:schemeClr>
              </a:gs>
              <a:gs pos="100000">
                <a:schemeClr val="accent4">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05CB8BDF-7007-D6F6-931C-7F8F8066652B}"/>
              </a:ext>
            </a:extLst>
          </p:cNvPr>
          <p:cNvSpPr/>
          <p:nvPr/>
        </p:nvSpPr>
        <p:spPr>
          <a:xfrm>
            <a:off x="10323258" y="-1834624"/>
            <a:ext cx="2836953" cy="2836953"/>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16EFFBFC-6CCE-4D38-1CAB-0D9C3D86BFA8}"/>
              </a:ext>
            </a:extLst>
          </p:cNvPr>
          <p:cNvSpPr/>
          <p:nvPr/>
        </p:nvSpPr>
        <p:spPr>
          <a:xfrm rot="6162360">
            <a:off x="11365961" y="6039232"/>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7C07E5CD-8DE9-FA1B-2909-2FA7E8F0D585}"/>
              </a:ext>
            </a:extLst>
          </p:cNvPr>
          <p:cNvSpPr/>
          <p:nvPr/>
        </p:nvSpPr>
        <p:spPr>
          <a:xfrm rot="6162360">
            <a:off x="-260151" y="2687785"/>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8E279D5C-68B6-455E-CAA4-31B8D519354E}"/>
              </a:ext>
            </a:extLst>
          </p:cNvPr>
          <p:cNvSpPr/>
          <p:nvPr/>
        </p:nvSpPr>
        <p:spPr>
          <a:xfrm>
            <a:off x="10952037" y="6386861"/>
            <a:ext cx="567392" cy="567392"/>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99174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a:extLst>
              <a:ext uri="{FF2B5EF4-FFF2-40B4-BE49-F238E27FC236}">
                <a16:creationId xmlns:a16="http://schemas.microsoft.com/office/drawing/2014/main" id="{E60BEF63-7D62-2635-38FB-C1D127AD19B1}"/>
              </a:ext>
            </a:extLst>
          </p:cNvPr>
          <p:cNvSpPr/>
          <p:nvPr/>
        </p:nvSpPr>
        <p:spPr>
          <a:xfrm rot="6162360">
            <a:off x="8584012" y="5729637"/>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5A17603F-CDC4-41C0-1297-5F8BCADD68F6}"/>
              </a:ext>
            </a:extLst>
          </p:cNvPr>
          <p:cNvPicPr>
            <a:picLocks noChangeAspect="1"/>
          </p:cNvPicPr>
          <p:nvPr/>
        </p:nvPicPr>
        <p:blipFill>
          <a:blip r:embed="rId2">
            <a:extLst>
              <a:ext uri="{28A0092B-C50C-407E-A947-70E740481C1C}">
                <a14:useLocalDpi xmlns:a14="http://schemas.microsoft.com/office/drawing/2010/main" val="0"/>
              </a:ext>
            </a:extLst>
          </a:blip>
          <a:srcRect l="12490"/>
          <a:stretch>
            <a:fillRect/>
          </a:stretch>
        </p:blipFill>
        <p:spPr>
          <a:xfrm>
            <a:off x="0" y="696946"/>
            <a:ext cx="7353300" cy="5648759"/>
          </a:xfrm>
          <a:custGeom>
            <a:avLst/>
            <a:gdLst>
              <a:gd name="connsiteX0" fmla="*/ 0 w 7353300"/>
              <a:gd name="connsiteY0" fmla="*/ 0 h 5648759"/>
              <a:gd name="connsiteX1" fmla="*/ 7353300 w 7353300"/>
              <a:gd name="connsiteY1" fmla="*/ 0 h 5648759"/>
              <a:gd name="connsiteX2" fmla="*/ 7353300 w 7353300"/>
              <a:gd name="connsiteY2" fmla="*/ 5648759 h 5648759"/>
              <a:gd name="connsiteX3" fmla="*/ 0 w 7353300"/>
              <a:gd name="connsiteY3" fmla="*/ 5648759 h 5648759"/>
            </a:gdLst>
            <a:ahLst/>
            <a:cxnLst>
              <a:cxn ang="0">
                <a:pos x="connsiteX0" y="connsiteY0"/>
              </a:cxn>
              <a:cxn ang="0">
                <a:pos x="connsiteX1" y="connsiteY1"/>
              </a:cxn>
              <a:cxn ang="0">
                <a:pos x="connsiteX2" y="connsiteY2"/>
              </a:cxn>
              <a:cxn ang="0">
                <a:pos x="connsiteX3" y="connsiteY3"/>
              </a:cxn>
            </a:cxnLst>
            <a:rect l="l" t="t" r="r" b="b"/>
            <a:pathLst>
              <a:path w="7353300" h="5648759">
                <a:moveTo>
                  <a:pt x="0" y="0"/>
                </a:moveTo>
                <a:lnTo>
                  <a:pt x="7353300" y="0"/>
                </a:lnTo>
                <a:lnTo>
                  <a:pt x="7353300" y="5648759"/>
                </a:lnTo>
                <a:lnTo>
                  <a:pt x="0" y="5648759"/>
                </a:lnTo>
                <a:close/>
              </a:path>
            </a:pathLst>
          </a:custGeom>
        </p:spPr>
      </p:pic>
      <p:sp>
        <p:nvSpPr>
          <p:cNvPr id="4" name="文本框 3">
            <a:extLst>
              <a:ext uri="{FF2B5EF4-FFF2-40B4-BE49-F238E27FC236}">
                <a16:creationId xmlns:a16="http://schemas.microsoft.com/office/drawing/2014/main" id="{6921CD75-F271-7C43-DAEE-8D3B94573E83}"/>
              </a:ext>
            </a:extLst>
          </p:cNvPr>
          <p:cNvSpPr txBox="1"/>
          <p:nvPr/>
        </p:nvSpPr>
        <p:spPr>
          <a:xfrm>
            <a:off x="6328667" y="2197100"/>
            <a:ext cx="2677336" cy="1015663"/>
          </a:xfrm>
          <a:prstGeom prst="rect">
            <a:avLst/>
          </a:prstGeom>
          <a:noFill/>
        </p:spPr>
        <p:txBody>
          <a:bodyPr wrap="none" rtlCol="0">
            <a:spAutoFit/>
          </a:bodyPr>
          <a:lstStyle/>
          <a:p>
            <a:r>
              <a:rPr lang="en-US" altLang="zh-CN" sz="6000" dirty="0"/>
              <a:t>PART 2</a:t>
            </a:r>
            <a:endParaRPr lang="zh-CN" altLang="en-US" sz="6000" dirty="0"/>
          </a:p>
        </p:txBody>
      </p:sp>
      <p:sp>
        <p:nvSpPr>
          <p:cNvPr id="5" name="文本框 4">
            <a:extLst>
              <a:ext uri="{FF2B5EF4-FFF2-40B4-BE49-F238E27FC236}">
                <a16:creationId xmlns:a16="http://schemas.microsoft.com/office/drawing/2014/main" id="{B9C95F3B-D902-7E46-C385-939207367E2D}"/>
              </a:ext>
            </a:extLst>
          </p:cNvPr>
          <p:cNvSpPr txBox="1"/>
          <p:nvPr/>
        </p:nvSpPr>
        <p:spPr>
          <a:xfrm>
            <a:off x="6328667" y="3270586"/>
            <a:ext cx="3251200" cy="1015663"/>
          </a:xfrm>
          <a:prstGeom prst="rect">
            <a:avLst/>
          </a:prstGeom>
          <a:noFill/>
        </p:spPr>
        <p:txBody>
          <a:bodyPr wrap="square" rtlCol="0">
            <a:spAutoFit/>
          </a:bodyPr>
          <a:lstStyle/>
          <a:p>
            <a:r>
              <a:rPr lang="zh-CN" altLang="en-US" sz="6000" dirty="0"/>
              <a:t>岗位认知</a:t>
            </a:r>
          </a:p>
        </p:txBody>
      </p:sp>
      <p:sp>
        <p:nvSpPr>
          <p:cNvPr id="2" name="椭圆 1">
            <a:extLst>
              <a:ext uri="{FF2B5EF4-FFF2-40B4-BE49-F238E27FC236}">
                <a16:creationId xmlns:a16="http://schemas.microsoft.com/office/drawing/2014/main" id="{CB89AB23-B3F9-BE44-1023-373F026712D0}"/>
              </a:ext>
            </a:extLst>
          </p:cNvPr>
          <p:cNvSpPr/>
          <p:nvPr/>
        </p:nvSpPr>
        <p:spPr>
          <a:xfrm>
            <a:off x="479501" y="-291920"/>
            <a:ext cx="1339279" cy="1339279"/>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09A023AF-18AC-74F5-6F5F-8BBF5E6A1DD3}"/>
              </a:ext>
            </a:extLst>
          </p:cNvPr>
          <p:cNvSpPr/>
          <p:nvPr/>
        </p:nvSpPr>
        <p:spPr>
          <a:xfrm rot="6162360">
            <a:off x="-604683" y="5771137"/>
            <a:ext cx="1636342" cy="1621938"/>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8E4E6412-88BC-50F5-9818-0E122BB5D8F1}"/>
              </a:ext>
            </a:extLst>
          </p:cNvPr>
          <p:cNvSpPr/>
          <p:nvPr/>
        </p:nvSpPr>
        <p:spPr>
          <a:xfrm>
            <a:off x="-489612" y="-975991"/>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591FA77C-581E-E6E6-6B73-BDF3075C040D}"/>
              </a:ext>
            </a:extLst>
          </p:cNvPr>
          <p:cNvSpPr/>
          <p:nvPr/>
        </p:nvSpPr>
        <p:spPr>
          <a:xfrm rot="6162360">
            <a:off x="9524405" y="4696046"/>
            <a:ext cx="4575956" cy="4535677"/>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9FA95D37-5531-5C6F-0848-09E7B9F51BF4}"/>
              </a:ext>
            </a:extLst>
          </p:cNvPr>
          <p:cNvSpPr/>
          <p:nvPr/>
        </p:nvSpPr>
        <p:spPr>
          <a:xfrm>
            <a:off x="-821922" y="5361171"/>
            <a:ext cx="1339278" cy="1339278"/>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3D7FEEDA-2A6B-B496-F86C-154BD3B74B70}"/>
              </a:ext>
            </a:extLst>
          </p:cNvPr>
          <p:cNvSpPr/>
          <p:nvPr/>
        </p:nvSpPr>
        <p:spPr>
          <a:xfrm>
            <a:off x="11303617" y="442486"/>
            <a:ext cx="1776766" cy="1776766"/>
          </a:xfrm>
          <a:prstGeom prst="ellipse">
            <a:avLst/>
          </a:prstGeom>
          <a:gradFill>
            <a:gsLst>
              <a:gs pos="0">
                <a:schemeClr val="accent4">
                  <a:lumMod val="60000"/>
                  <a:lumOff val="40000"/>
                  <a:alpha val="53000"/>
                </a:schemeClr>
              </a:gs>
              <a:gs pos="100000">
                <a:schemeClr val="accent4">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0D1C9C69-83E9-A116-D66A-2672A42969CB}"/>
              </a:ext>
            </a:extLst>
          </p:cNvPr>
          <p:cNvSpPr/>
          <p:nvPr/>
        </p:nvSpPr>
        <p:spPr>
          <a:xfrm>
            <a:off x="10160441" y="-1506084"/>
            <a:ext cx="2836953" cy="2836953"/>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010E56A-7F4C-3E23-DBFA-A22DF4163B0D}"/>
              </a:ext>
            </a:extLst>
          </p:cNvPr>
          <p:cNvSpPr/>
          <p:nvPr/>
        </p:nvSpPr>
        <p:spPr>
          <a:xfrm rot="6162360">
            <a:off x="6108103" y="4928451"/>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BB7FAFAB-681A-35BB-DBD3-EF0715AC7FE5}"/>
              </a:ext>
            </a:extLst>
          </p:cNvPr>
          <p:cNvSpPr/>
          <p:nvPr/>
        </p:nvSpPr>
        <p:spPr>
          <a:xfrm>
            <a:off x="6447075" y="5186311"/>
            <a:ext cx="349720" cy="349720"/>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850D837B-5AE6-3701-F0FC-76FAFD1F5230}"/>
              </a:ext>
            </a:extLst>
          </p:cNvPr>
          <p:cNvSpPr/>
          <p:nvPr/>
        </p:nvSpPr>
        <p:spPr>
          <a:xfrm>
            <a:off x="8783633" y="1854979"/>
            <a:ext cx="626419" cy="626419"/>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64886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弧形 4">
            <a:extLst>
              <a:ext uri="{FF2B5EF4-FFF2-40B4-BE49-F238E27FC236}">
                <a16:creationId xmlns:a16="http://schemas.microsoft.com/office/drawing/2014/main" id="{D7E70B9D-E536-B8F9-4BE0-14DCB8E1AE91}"/>
              </a:ext>
            </a:extLst>
          </p:cNvPr>
          <p:cNvSpPr/>
          <p:nvPr/>
        </p:nvSpPr>
        <p:spPr>
          <a:xfrm rot="10508118">
            <a:off x="3358166" y="663083"/>
            <a:ext cx="5531834" cy="5531834"/>
          </a:xfrm>
          <a:prstGeom prst="arc">
            <a:avLst>
              <a:gd name="adj1" fmla="val 16200000"/>
              <a:gd name="adj2" fmla="val 791760"/>
            </a:avLst>
          </a:prstGeom>
          <a:ln>
            <a:gradFill>
              <a:gsLst>
                <a:gs pos="0">
                  <a:schemeClr val="accent4">
                    <a:lumMod val="75000"/>
                  </a:schemeClr>
                </a:gs>
                <a:gs pos="100000">
                  <a:schemeClr val="accent5">
                    <a:lumMod val="90000"/>
                    <a:alpha val="22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BCA4671B-D11B-A595-1E8C-EA682BB43C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0461" y="1563171"/>
            <a:ext cx="4005705" cy="3614343"/>
          </a:xfrm>
          <a:prstGeom prst="rect">
            <a:avLst/>
          </a:prstGeom>
        </p:spPr>
      </p:pic>
      <p:sp>
        <p:nvSpPr>
          <p:cNvPr id="2" name="文本框 1">
            <a:extLst>
              <a:ext uri="{FF2B5EF4-FFF2-40B4-BE49-F238E27FC236}">
                <a16:creationId xmlns:a16="http://schemas.microsoft.com/office/drawing/2014/main" id="{845A0B4B-7D11-7E11-5EAD-A93DFE4F3874}"/>
              </a:ext>
            </a:extLst>
          </p:cNvPr>
          <p:cNvSpPr txBox="1"/>
          <p:nvPr/>
        </p:nvSpPr>
        <p:spPr>
          <a:xfrm>
            <a:off x="1054100" y="685800"/>
            <a:ext cx="1415772" cy="461665"/>
          </a:xfrm>
          <a:prstGeom prst="rect">
            <a:avLst/>
          </a:prstGeom>
          <a:noFill/>
        </p:spPr>
        <p:txBody>
          <a:bodyPr wrap="none" rtlCol="0">
            <a:spAutoFit/>
          </a:bodyPr>
          <a:lstStyle/>
          <a:p>
            <a:r>
              <a:rPr lang="zh-CN" altLang="en-US" sz="2400" dirty="0">
                <a:latin typeface="+mj-ea"/>
                <a:ea typeface="+mj-ea"/>
              </a:rPr>
              <a:t>岗位职责</a:t>
            </a:r>
          </a:p>
        </p:txBody>
      </p:sp>
      <p:sp>
        <p:nvSpPr>
          <p:cNvPr id="12" name="椭圆 11">
            <a:extLst>
              <a:ext uri="{FF2B5EF4-FFF2-40B4-BE49-F238E27FC236}">
                <a16:creationId xmlns:a16="http://schemas.microsoft.com/office/drawing/2014/main" id="{5C6F22E5-6BAF-51C1-EC7D-B38437A95450}"/>
              </a:ext>
            </a:extLst>
          </p:cNvPr>
          <p:cNvSpPr/>
          <p:nvPr/>
        </p:nvSpPr>
        <p:spPr>
          <a:xfrm>
            <a:off x="4172564" y="1505564"/>
            <a:ext cx="3846873" cy="3846873"/>
          </a:xfrm>
          <a:prstGeom prst="ellipse">
            <a:avLst/>
          </a:prstGeom>
          <a:noFill/>
          <a:ln>
            <a:gradFill flip="none" rotWithShape="1">
              <a:gsLst>
                <a:gs pos="0">
                  <a:srgbClr val="81D0DF">
                    <a:alpha val="35000"/>
                  </a:srgbClr>
                </a:gs>
                <a:gs pos="100000">
                  <a:srgbClr val="EAACA2">
                    <a:alpha val="38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6A12EBDA-2CBC-8648-9601-A3F9E0031600}"/>
              </a:ext>
            </a:extLst>
          </p:cNvPr>
          <p:cNvSpPr/>
          <p:nvPr/>
        </p:nvSpPr>
        <p:spPr>
          <a:xfrm>
            <a:off x="1831988" y="-908000"/>
            <a:ext cx="8674004" cy="8674000"/>
          </a:xfrm>
          <a:prstGeom prst="ellipse">
            <a:avLst/>
          </a:prstGeom>
          <a:noFill/>
          <a:ln>
            <a:gradFill flip="none" rotWithShape="1">
              <a:gsLst>
                <a:gs pos="0">
                  <a:srgbClr val="81D0DF">
                    <a:alpha val="0"/>
                  </a:srgbClr>
                </a:gs>
                <a:gs pos="100000">
                  <a:srgbClr val="EAACA2">
                    <a:alpha val="16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AFEFBF44-F553-A05C-8AAE-F9291B4B9C56}"/>
              </a:ext>
            </a:extLst>
          </p:cNvPr>
          <p:cNvSpPr/>
          <p:nvPr/>
        </p:nvSpPr>
        <p:spPr>
          <a:xfrm>
            <a:off x="82598" y="-2657389"/>
            <a:ext cx="12172784" cy="12172778"/>
          </a:xfrm>
          <a:prstGeom prst="ellipse">
            <a:avLst/>
          </a:prstGeom>
          <a:noFill/>
          <a:ln>
            <a:gradFill flip="none" rotWithShape="1">
              <a:gsLst>
                <a:gs pos="0">
                  <a:srgbClr val="81D0DF">
                    <a:alpha val="0"/>
                  </a:srgbClr>
                </a:gs>
                <a:gs pos="100000">
                  <a:srgbClr val="EAACA2">
                    <a:alpha val="18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55B3A158-F073-4CA0-4FCD-775EE74154E9}"/>
              </a:ext>
            </a:extLst>
          </p:cNvPr>
          <p:cNvSpPr txBox="1"/>
          <p:nvPr/>
        </p:nvSpPr>
        <p:spPr>
          <a:xfrm>
            <a:off x="5550010" y="1606163"/>
            <a:ext cx="2918129" cy="686875"/>
          </a:xfrm>
          <a:prstGeom prst="rect">
            <a:avLst/>
          </a:prstGeom>
          <a:noFill/>
        </p:spPr>
        <p:txBody>
          <a:bodyPr wrap="square" rtlCol="0">
            <a:spAutoFit/>
          </a:bodyPr>
          <a:lstStyle/>
          <a:p>
            <a:endParaRPr lang="zh-CN" altLang="en-US" dirty="0"/>
          </a:p>
        </p:txBody>
      </p:sp>
      <p:grpSp>
        <p:nvGrpSpPr>
          <p:cNvPr id="34" name="组合 33">
            <a:extLst>
              <a:ext uri="{FF2B5EF4-FFF2-40B4-BE49-F238E27FC236}">
                <a16:creationId xmlns:a16="http://schemas.microsoft.com/office/drawing/2014/main" id="{02598E93-C76F-9F92-3545-7CCBA0254C61}"/>
              </a:ext>
            </a:extLst>
          </p:cNvPr>
          <p:cNvGrpSpPr/>
          <p:nvPr/>
        </p:nvGrpSpPr>
        <p:grpSpPr>
          <a:xfrm>
            <a:off x="6094093" y="1068498"/>
            <a:ext cx="2654462" cy="756456"/>
            <a:chOff x="5656022" y="1342266"/>
            <a:chExt cx="2654462" cy="756456"/>
          </a:xfrm>
        </p:grpSpPr>
        <p:sp>
          <p:nvSpPr>
            <p:cNvPr id="31" name="文本框 30">
              <a:extLst>
                <a:ext uri="{FF2B5EF4-FFF2-40B4-BE49-F238E27FC236}">
                  <a16:creationId xmlns:a16="http://schemas.microsoft.com/office/drawing/2014/main" id="{AF85F8B0-E094-B74B-6A73-82296DF9470B}"/>
                </a:ext>
              </a:extLst>
            </p:cNvPr>
            <p:cNvSpPr txBox="1"/>
            <p:nvPr/>
          </p:nvSpPr>
          <p:spPr>
            <a:xfrm>
              <a:off x="5656022" y="1342266"/>
              <a:ext cx="1079500" cy="461665"/>
            </a:xfrm>
            <a:prstGeom prst="rect">
              <a:avLst/>
            </a:prstGeom>
            <a:noFill/>
          </p:spPr>
          <p:txBody>
            <a:bodyPr wrap="square" rtlCol="0">
              <a:spAutoFit/>
            </a:bodyPr>
            <a:lstStyle/>
            <a:p>
              <a:r>
                <a:rPr lang="zh-CN" altLang="en-US" sz="2400" dirty="0"/>
                <a:t>标题</a:t>
              </a:r>
            </a:p>
          </p:txBody>
        </p:sp>
        <p:sp>
          <p:nvSpPr>
            <p:cNvPr id="32" name="文本框 31">
              <a:extLst>
                <a:ext uri="{FF2B5EF4-FFF2-40B4-BE49-F238E27FC236}">
                  <a16:creationId xmlns:a16="http://schemas.microsoft.com/office/drawing/2014/main" id="{1B0CB7FE-A918-CEF0-6B3A-EFF88338F746}"/>
                </a:ext>
              </a:extLst>
            </p:cNvPr>
            <p:cNvSpPr txBox="1"/>
            <p:nvPr/>
          </p:nvSpPr>
          <p:spPr>
            <a:xfrm>
              <a:off x="5656022" y="1729390"/>
              <a:ext cx="2654462" cy="369332"/>
            </a:xfrm>
            <a:prstGeom prst="rect">
              <a:avLst/>
            </a:prstGeom>
            <a:noFill/>
          </p:spPr>
          <p:txBody>
            <a:bodyPr wrap="square" rtlCol="0">
              <a:spAutoFit/>
            </a:bodyPr>
            <a:lstStyle/>
            <a:p>
              <a:r>
                <a:rPr lang="zh-CN" altLang="en-US" dirty="0"/>
                <a:t>请输入内容</a:t>
              </a:r>
            </a:p>
          </p:txBody>
        </p:sp>
      </p:grpSp>
      <p:grpSp>
        <p:nvGrpSpPr>
          <p:cNvPr id="35" name="组合 34">
            <a:extLst>
              <a:ext uri="{FF2B5EF4-FFF2-40B4-BE49-F238E27FC236}">
                <a16:creationId xmlns:a16="http://schemas.microsoft.com/office/drawing/2014/main" id="{3A96AC5F-C0EF-7D1C-CA54-D5D5B80B539C}"/>
              </a:ext>
            </a:extLst>
          </p:cNvPr>
          <p:cNvGrpSpPr/>
          <p:nvPr/>
        </p:nvGrpSpPr>
        <p:grpSpPr>
          <a:xfrm>
            <a:off x="7246369" y="4611647"/>
            <a:ext cx="2654462" cy="756456"/>
            <a:chOff x="5656022" y="1342266"/>
            <a:chExt cx="2654462" cy="756456"/>
          </a:xfrm>
        </p:grpSpPr>
        <p:sp>
          <p:nvSpPr>
            <p:cNvPr id="36" name="文本框 35">
              <a:extLst>
                <a:ext uri="{FF2B5EF4-FFF2-40B4-BE49-F238E27FC236}">
                  <a16:creationId xmlns:a16="http://schemas.microsoft.com/office/drawing/2014/main" id="{81482D8F-F4D2-8830-7700-8159EC6C6931}"/>
                </a:ext>
              </a:extLst>
            </p:cNvPr>
            <p:cNvSpPr txBox="1"/>
            <p:nvPr/>
          </p:nvSpPr>
          <p:spPr>
            <a:xfrm>
              <a:off x="5656022" y="1342266"/>
              <a:ext cx="1079500" cy="461665"/>
            </a:xfrm>
            <a:prstGeom prst="rect">
              <a:avLst/>
            </a:prstGeom>
            <a:noFill/>
          </p:spPr>
          <p:txBody>
            <a:bodyPr wrap="square" rtlCol="0">
              <a:spAutoFit/>
            </a:bodyPr>
            <a:lstStyle/>
            <a:p>
              <a:r>
                <a:rPr lang="zh-CN" altLang="en-US" sz="2400" dirty="0"/>
                <a:t>标题</a:t>
              </a:r>
            </a:p>
          </p:txBody>
        </p:sp>
        <p:sp>
          <p:nvSpPr>
            <p:cNvPr id="37" name="文本框 36">
              <a:extLst>
                <a:ext uri="{FF2B5EF4-FFF2-40B4-BE49-F238E27FC236}">
                  <a16:creationId xmlns:a16="http://schemas.microsoft.com/office/drawing/2014/main" id="{F7C795C7-37C4-5CAC-AE9F-AC5D0C8CD911}"/>
                </a:ext>
              </a:extLst>
            </p:cNvPr>
            <p:cNvSpPr txBox="1"/>
            <p:nvPr/>
          </p:nvSpPr>
          <p:spPr>
            <a:xfrm>
              <a:off x="5656022" y="1729390"/>
              <a:ext cx="2654462" cy="369332"/>
            </a:xfrm>
            <a:prstGeom prst="rect">
              <a:avLst/>
            </a:prstGeom>
            <a:noFill/>
          </p:spPr>
          <p:txBody>
            <a:bodyPr wrap="square" rtlCol="0">
              <a:spAutoFit/>
            </a:bodyPr>
            <a:lstStyle/>
            <a:p>
              <a:r>
                <a:rPr lang="zh-CN" altLang="en-US" dirty="0"/>
                <a:t>请输入内容</a:t>
              </a:r>
            </a:p>
          </p:txBody>
        </p:sp>
      </p:grpSp>
      <p:grpSp>
        <p:nvGrpSpPr>
          <p:cNvPr id="38" name="组合 37">
            <a:extLst>
              <a:ext uri="{FF2B5EF4-FFF2-40B4-BE49-F238E27FC236}">
                <a16:creationId xmlns:a16="http://schemas.microsoft.com/office/drawing/2014/main" id="{6A3B96B4-850E-F395-0F1B-55687107AB99}"/>
              </a:ext>
            </a:extLst>
          </p:cNvPr>
          <p:cNvGrpSpPr/>
          <p:nvPr/>
        </p:nvGrpSpPr>
        <p:grpSpPr>
          <a:xfrm>
            <a:off x="1811881" y="3788550"/>
            <a:ext cx="2654462" cy="756456"/>
            <a:chOff x="5656022" y="1342266"/>
            <a:chExt cx="2654462" cy="756456"/>
          </a:xfrm>
        </p:grpSpPr>
        <p:sp>
          <p:nvSpPr>
            <p:cNvPr id="39" name="文本框 38">
              <a:extLst>
                <a:ext uri="{FF2B5EF4-FFF2-40B4-BE49-F238E27FC236}">
                  <a16:creationId xmlns:a16="http://schemas.microsoft.com/office/drawing/2014/main" id="{EBC17087-8C69-3036-B935-2BA0671D8B05}"/>
                </a:ext>
              </a:extLst>
            </p:cNvPr>
            <p:cNvSpPr txBox="1"/>
            <p:nvPr/>
          </p:nvSpPr>
          <p:spPr>
            <a:xfrm>
              <a:off x="7230984" y="1342266"/>
              <a:ext cx="1079500" cy="461665"/>
            </a:xfrm>
            <a:prstGeom prst="rect">
              <a:avLst/>
            </a:prstGeom>
            <a:noFill/>
          </p:spPr>
          <p:txBody>
            <a:bodyPr wrap="square" rtlCol="0">
              <a:spAutoFit/>
            </a:bodyPr>
            <a:lstStyle/>
            <a:p>
              <a:pPr algn="r"/>
              <a:r>
                <a:rPr lang="zh-CN" altLang="en-US" sz="2400" dirty="0"/>
                <a:t>标题</a:t>
              </a:r>
            </a:p>
          </p:txBody>
        </p:sp>
        <p:sp>
          <p:nvSpPr>
            <p:cNvPr id="40" name="文本框 39">
              <a:extLst>
                <a:ext uri="{FF2B5EF4-FFF2-40B4-BE49-F238E27FC236}">
                  <a16:creationId xmlns:a16="http://schemas.microsoft.com/office/drawing/2014/main" id="{988E7899-5E90-CC4E-E1BB-06EA742F9570}"/>
                </a:ext>
              </a:extLst>
            </p:cNvPr>
            <p:cNvSpPr txBox="1"/>
            <p:nvPr/>
          </p:nvSpPr>
          <p:spPr>
            <a:xfrm>
              <a:off x="5656022" y="1729390"/>
              <a:ext cx="2654462" cy="369332"/>
            </a:xfrm>
            <a:prstGeom prst="rect">
              <a:avLst/>
            </a:prstGeom>
            <a:noFill/>
          </p:spPr>
          <p:txBody>
            <a:bodyPr wrap="square" rtlCol="0">
              <a:spAutoFit/>
            </a:bodyPr>
            <a:lstStyle/>
            <a:p>
              <a:pPr algn="r"/>
              <a:r>
                <a:rPr lang="zh-CN" altLang="en-US" dirty="0"/>
                <a:t>请输入内容</a:t>
              </a:r>
            </a:p>
          </p:txBody>
        </p:sp>
      </p:grpSp>
      <p:sp>
        <p:nvSpPr>
          <p:cNvPr id="3" name="弧形 2">
            <a:extLst>
              <a:ext uri="{FF2B5EF4-FFF2-40B4-BE49-F238E27FC236}">
                <a16:creationId xmlns:a16="http://schemas.microsoft.com/office/drawing/2014/main" id="{81DE5038-0832-49C9-61B8-3BE17DD9E0E3}"/>
              </a:ext>
            </a:extLst>
          </p:cNvPr>
          <p:cNvSpPr/>
          <p:nvPr/>
        </p:nvSpPr>
        <p:spPr>
          <a:xfrm>
            <a:off x="3465338" y="663083"/>
            <a:ext cx="5531834" cy="5531834"/>
          </a:xfrm>
          <a:prstGeom prst="arc">
            <a:avLst>
              <a:gd name="adj1" fmla="val 16200000"/>
              <a:gd name="adj2" fmla="val 791760"/>
            </a:avLst>
          </a:prstGeom>
          <a:ln>
            <a:gradFill>
              <a:gsLst>
                <a:gs pos="0">
                  <a:schemeClr val="accent3">
                    <a:lumMod val="50000"/>
                  </a:schemeClr>
                </a:gs>
                <a:gs pos="100000">
                  <a:schemeClr val="accent2">
                    <a:lumMod val="7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弧形 5">
            <a:extLst>
              <a:ext uri="{FF2B5EF4-FFF2-40B4-BE49-F238E27FC236}">
                <a16:creationId xmlns:a16="http://schemas.microsoft.com/office/drawing/2014/main" id="{922AF103-D6E1-1085-9E76-176701CCB7A3}"/>
              </a:ext>
            </a:extLst>
          </p:cNvPr>
          <p:cNvSpPr/>
          <p:nvPr/>
        </p:nvSpPr>
        <p:spPr>
          <a:xfrm rot="16723754">
            <a:off x="2217297" y="-584958"/>
            <a:ext cx="8027916" cy="8027916"/>
          </a:xfrm>
          <a:prstGeom prst="arc">
            <a:avLst>
              <a:gd name="adj1" fmla="val 16200000"/>
              <a:gd name="adj2" fmla="val 791760"/>
            </a:avLst>
          </a:prstGeom>
          <a:ln>
            <a:gradFill>
              <a:gsLst>
                <a:gs pos="0">
                  <a:schemeClr val="accent3">
                    <a:lumMod val="50000"/>
                  </a:schemeClr>
                </a:gs>
                <a:gs pos="100000">
                  <a:schemeClr val="accent2">
                    <a:lumMod val="7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弧形 6">
            <a:extLst>
              <a:ext uri="{FF2B5EF4-FFF2-40B4-BE49-F238E27FC236}">
                <a16:creationId xmlns:a16="http://schemas.microsoft.com/office/drawing/2014/main" id="{CD06D8D4-5C5F-D7F5-E784-40E1B237487C}"/>
              </a:ext>
            </a:extLst>
          </p:cNvPr>
          <p:cNvSpPr/>
          <p:nvPr/>
        </p:nvSpPr>
        <p:spPr>
          <a:xfrm rot="4655840">
            <a:off x="2217297" y="-584958"/>
            <a:ext cx="8027916" cy="8027916"/>
          </a:xfrm>
          <a:prstGeom prst="arc">
            <a:avLst>
              <a:gd name="adj1" fmla="val 15141464"/>
              <a:gd name="adj2" fmla="val 3869949"/>
            </a:avLst>
          </a:prstGeom>
          <a:ln>
            <a:gradFill>
              <a:gsLst>
                <a:gs pos="0">
                  <a:schemeClr val="accent4">
                    <a:lumMod val="75000"/>
                  </a:schemeClr>
                </a:gs>
                <a:gs pos="100000">
                  <a:schemeClr val="accent5">
                    <a:lumMod val="90000"/>
                    <a:alpha val="22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902429C3-4EF1-33C5-6FEF-82262CE8DE5C}"/>
              </a:ext>
            </a:extLst>
          </p:cNvPr>
          <p:cNvSpPr/>
          <p:nvPr/>
        </p:nvSpPr>
        <p:spPr>
          <a:xfrm rot="6162360">
            <a:off x="9497174" y="5535232"/>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27A0B692-E0B3-DB07-DB68-0624B658E6B8}"/>
              </a:ext>
            </a:extLst>
          </p:cNvPr>
          <p:cNvSpPr/>
          <p:nvPr/>
        </p:nvSpPr>
        <p:spPr>
          <a:xfrm>
            <a:off x="479501" y="-291920"/>
            <a:ext cx="1339279" cy="1339279"/>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DB2C7C38-85D2-0542-D3A6-81156B467A4D}"/>
              </a:ext>
            </a:extLst>
          </p:cNvPr>
          <p:cNvSpPr/>
          <p:nvPr/>
        </p:nvSpPr>
        <p:spPr>
          <a:xfrm rot="6162360">
            <a:off x="-604683" y="5771137"/>
            <a:ext cx="1636342" cy="1621938"/>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5C904607-9D8A-B98F-DFDD-EFAFC96291AD}"/>
              </a:ext>
            </a:extLst>
          </p:cNvPr>
          <p:cNvSpPr/>
          <p:nvPr/>
        </p:nvSpPr>
        <p:spPr>
          <a:xfrm>
            <a:off x="-489612" y="-975991"/>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B3778060-4B3E-B509-CA83-82B489C9E56D}"/>
              </a:ext>
            </a:extLst>
          </p:cNvPr>
          <p:cNvSpPr/>
          <p:nvPr/>
        </p:nvSpPr>
        <p:spPr>
          <a:xfrm rot="6162360">
            <a:off x="9861621" y="5290774"/>
            <a:ext cx="4575956" cy="4535677"/>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EFB2D62A-2EC9-1A28-AC80-48705DAD8646}"/>
              </a:ext>
            </a:extLst>
          </p:cNvPr>
          <p:cNvSpPr/>
          <p:nvPr/>
        </p:nvSpPr>
        <p:spPr>
          <a:xfrm>
            <a:off x="-821922" y="5361171"/>
            <a:ext cx="1339278" cy="1339278"/>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88F8CB8E-DC60-7DA6-8C8B-6E50DAF58B0A}"/>
              </a:ext>
            </a:extLst>
          </p:cNvPr>
          <p:cNvSpPr/>
          <p:nvPr/>
        </p:nvSpPr>
        <p:spPr>
          <a:xfrm>
            <a:off x="11303617" y="442486"/>
            <a:ext cx="1776766" cy="1776766"/>
          </a:xfrm>
          <a:prstGeom prst="ellipse">
            <a:avLst/>
          </a:prstGeom>
          <a:gradFill>
            <a:gsLst>
              <a:gs pos="0">
                <a:schemeClr val="accent4">
                  <a:lumMod val="60000"/>
                  <a:lumOff val="40000"/>
                  <a:alpha val="53000"/>
                </a:schemeClr>
              </a:gs>
              <a:gs pos="100000">
                <a:schemeClr val="accent4">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009DDBD4-1A50-7EF8-DE7F-B137067AE0E6}"/>
              </a:ext>
            </a:extLst>
          </p:cNvPr>
          <p:cNvSpPr/>
          <p:nvPr/>
        </p:nvSpPr>
        <p:spPr>
          <a:xfrm>
            <a:off x="10160441" y="-1506084"/>
            <a:ext cx="2836953" cy="2836953"/>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CABF5BC0-8EB0-F74B-F46C-BA1DCDD95176}"/>
              </a:ext>
            </a:extLst>
          </p:cNvPr>
          <p:cNvSpPr/>
          <p:nvPr/>
        </p:nvSpPr>
        <p:spPr>
          <a:xfrm rot="6162360">
            <a:off x="5239817" y="5896061"/>
            <a:ext cx="426539" cy="422784"/>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B87B7190-BA72-ADA9-059F-8E198F1FC49B}"/>
              </a:ext>
            </a:extLst>
          </p:cNvPr>
          <p:cNvSpPr/>
          <p:nvPr/>
        </p:nvSpPr>
        <p:spPr>
          <a:xfrm>
            <a:off x="2529854" y="1330704"/>
            <a:ext cx="349720" cy="349720"/>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a:extLst>
              <a:ext uri="{FF2B5EF4-FFF2-40B4-BE49-F238E27FC236}">
                <a16:creationId xmlns:a16="http://schemas.microsoft.com/office/drawing/2014/main" id="{3D79E777-DA75-A02C-B453-69E1278C0878}"/>
              </a:ext>
            </a:extLst>
          </p:cNvPr>
          <p:cNvSpPr/>
          <p:nvPr/>
        </p:nvSpPr>
        <p:spPr>
          <a:xfrm rot="6162360">
            <a:off x="9882125" y="4169841"/>
            <a:ext cx="520301" cy="515721"/>
          </a:xfrm>
          <a:prstGeom prst="ellipse">
            <a:avLst/>
          </a:prstGeom>
          <a:gradFill>
            <a:gsLst>
              <a:gs pos="0">
                <a:schemeClr val="accent2">
                  <a:lumMod val="90000"/>
                </a:schemeClr>
              </a:gs>
              <a:gs pos="100000">
                <a:schemeClr val="accent3">
                  <a:lumMod val="50000"/>
                  <a:alpha val="8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576C2E58-E928-333E-71B8-96B48C5B7F4E}"/>
              </a:ext>
            </a:extLst>
          </p:cNvPr>
          <p:cNvSpPr/>
          <p:nvPr/>
        </p:nvSpPr>
        <p:spPr>
          <a:xfrm>
            <a:off x="8371774" y="1723102"/>
            <a:ext cx="349720" cy="349720"/>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824420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DF09832-0539-5D6C-FBCF-9AB42A26FC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4" y="1368608"/>
            <a:ext cx="4946220" cy="4848058"/>
          </a:xfrm>
          <a:prstGeom prst="rect">
            <a:avLst/>
          </a:prstGeom>
        </p:spPr>
      </p:pic>
      <p:sp>
        <p:nvSpPr>
          <p:cNvPr id="2" name="文本框 1">
            <a:extLst>
              <a:ext uri="{FF2B5EF4-FFF2-40B4-BE49-F238E27FC236}">
                <a16:creationId xmlns:a16="http://schemas.microsoft.com/office/drawing/2014/main" id="{845A0B4B-7D11-7E11-5EAD-A93DFE4F3874}"/>
              </a:ext>
            </a:extLst>
          </p:cNvPr>
          <p:cNvSpPr txBox="1"/>
          <p:nvPr/>
        </p:nvSpPr>
        <p:spPr>
          <a:xfrm>
            <a:off x="1054100" y="685800"/>
            <a:ext cx="1415772" cy="461665"/>
          </a:xfrm>
          <a:prstGeom prst="rect">
            <a:avLst/>
          </a:prstGeom>
          <a:noFill/>
        </p:spPr>
        <p:txBody>
          <a:bodyPr wrap="none" rtlCol="0">
            <a:spAutoFit/>
          </a:bodyPr>
          <a:lstStyle/>
          <a:p>
            <a:r>
              <a:rPr lang="zh-CN" altLang="en-US" sz="2400" dirty="0">
                <a:latin typeface="+mj-ea"/>
                <a:ea typeface="+mj-ea"/>
              </a:rPr>
              <a:t>岗位技能</a:t>
            </a:r>
          </a:p>
        </p:txBody>
      </p:sp>
      <p:sp>
        <p:nvSpPr>
          <p:cNvPr id="26" name="椭圆 25">
            <a:extLst>
              <a:ext uri="{FF2B5EF4-FFF2-40B4-BE49-F238E27FC236}">
                <a16:creationId xmlns:a16="http://schemas.microsoft.com/office/drawing/2014/main" id="{AFEFBF44-F553-A05C-8AAE-F9291B4B9C56}"/>
              </a:ext>
            </a:extLst>
          </p:cNvPr>
          <p:cNvSpPr/>
          <p:nvPr/>
        </p:nvSpPr>
        <p:spPr>
          <a:xfrm>
            <a:off x="9608" y="-2657389"/>
            <a:ext cx="12172784" cy="12172778"/>
          </a:xfrm>
          <a:prstGeom prst="ellipse">
            <a:avLst/>
          </a:prstGeom>
          <a:noFill/>
          <a:ln>
            <a:gradFill flip="none" rotWithShape="1">
              <a:gsLst>
                <a:gs pos="0">
                  <a:srgbClr val="81D0DF">
                    <a:alpha val="0"/>
                  </a:srgbClr>
                </a:gs>
                <a:gs pos="100000">
                  <a:srgbClr val="EAACA2">
                    <a:alpha val="1800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id="{2B32C52E-490C-A3F7-C52E-6FD2A167B10B}"/>
              </a:ext>
            </a:extLst>
          </p:cNvPr>
          <p:cNvGrpSpPr/>
          <p:nvPr/>
        </p:nvGrpSpPr>
        <p:grpSpPr>
          <a:xfrm>
            <a:off x="5045076" y="2878461"/>
            <a:ext cx="1109551" cy="1109551"/>
            <a:chOff x="5045076" y="2860316"/>
            <a:chExt cx="1109551" cy="1109551"/>
          </a:xfrm>
          <a:gradFill>
            <a:gsLst>
              <a:gs pos="0">
                <a:schemeClr val="accent4"/>
              </a:gs>
              <a:gs pos="100000">
                <a:schemeClr val="accent4">
                  <a:lumMod val="75000"/>
                </a:schemeClr>
              </a:gs>
            </a:gsLst>
            <a:lin ang="5400000" scaled="1"/>
          </a:gradFill>
        </p:grpSpPr>
        <p:sp>
          <p:nvSpPr>
            <p:cNvPr id="43" name="椭圆 42">
              <a:extLst>
                <a:ext uri="{FF2B5EF4-FFF2-40B4-BE49-F238E27FC236}">
                  <a16:creationId xmlns:a16="http://schemas.microsoft.com/office/drawing/2014/main" id="{5C9FD549-71CC-4358-0E7C-B4ECAEEB4AA5}"/>
                </a:ext>
              </a:extLst>
            </p:cNvPr>
            <p:cNvSpPr/>
            <p:nvPr/>
          </p:nvSpPr>
          <p:spPr>
            <a:xfrm>
              <a:off x="5045076" y="2860316"/>
              <a:ext cx="1109551" cy="11095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a:extLst>
                <a:ext uri="{FF2B5EF4-FFF2-40B4-BE49-F238E27FC236}">
                  <a16:creationId xmlns:a16="http://schemas.microsoft.com/office/drawing/2014/main" id="{96061E70-8471-218F-4C5A-F9A5ED136A16}"/>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79000"/>
                      </a14:imgEffect>
                    </a14:imgLayer>
                  </a14:imgProps>
                </a:ext>
                <a:ext uri="{28A0092B-C50C-407E-A947-70E740481C1C}">
                  <a14:useLocalDpi xmlns:a14="http://schemas.microsoft.com/office/drawing/2010/main" val="0"/>
                </a:ext>
              </a:extLst>
            </a:blip>
            <a:stretch>
              <a:fillRect/>
            </a:stretch>
          </p:blipFill>
          <p:spPr>
            <a:xfrm>
              <a:off x="5237546" y="3052786"/>
              <a:ext cx="724610" cy="724610"/>
            </a:xfrm>
            <a:prstGeom prst="rect">
              <a:avLst/>
            </a:prstGeom>
            <a:grpFill/>
          </p:spPr>
        </p:pic>
      </p:grpSp>
      <p:grpSp>
        <p:nvGrpSpPr>
          <p:cNvPr id="48" name="组合 47">
            <a:extLst>
              <a:ext uri="{FF2B5EF4-FFF2-40B4-BE49-F238E27FC236}">
                <a16:creationId xmlns:a16="http://schemas.microsoft.com/office/drawing/2014/main" id="{97CA72C1-32E1-1F85-EF37-85EB5510631A}"/>
              </a:ext>
            </a:extLst>
          </p:cNvPr>
          <p:cNvGrpSpPr/>
          <p:nvPr/>
        </p:nvGrpSpPr>
        <p:grpSpPr>
          <a:xfrm>
            <a:off x="5045076" y="1210813"/>
            <a:ext cx="1109551" cy="1109551"/>
            <a:chOff x="5121592" y="1210813"/>
            <a:chExt cx="1109551" cy="1109551"/>
          </a:xfrm>
          <a:gradFill>
            <a:gsLst>
              <a:gs pos="0">
                <a:schemeClr val="accent2">
                  <a:lumMod val="90000"/>
                </a:schemeClr>
              </a:gs>
              <a:gs pos="100000">
                <a:schemeClr val="accent3">
                  <a:lumMod val="50000"/>
                </a:schemeClr>
              </a:gs>
            </a:gsLst>
            <a:lin ang="5400000" scaled="1"/>
          </a:gradFill>
        </p:grpSpPr>
        <p:sp>
          <p:nvSpPr>
            <p:cNvPr id="16" name="椭圆 15">
              <a:extLst>
                <a:ext uri="{FF2B5EF4-FFF2-40B4-BE49-F238E27FC236}">
                  <a16:creationId xmlns:a16="http://schemas.microsoft.com/office/drawing/2014/main" id="{787815D6-C3A2-48D5-1229-B2F8A9AFB67D}"/>
                </a:ext>
              </a:extLst>
            </p:cNvPr>
            <p:cNvSpPr/>
            <p:nvPr/>
          </p:nvSpPr>
          <p:spPr>
            <a:xfrm>
              <a:off x="5121592" y="1210813"/>
              <a:ext cx="1109551" cy="11095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a16="http://schemas.microsoft.com/office/drawing/2014/main" id="{27007409-BC89-1763-2337-C2B1ED7D6D47}"/>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100000" contrast="23000"/>
                      </a14:imgEffect>
                    </a14:imgLayer>
                  </a14:imgProps>
                </a:ext>
                <a:ext uri="{28A0092B-C50C-407E-A947-70E740481C1C}">
                  <a14:useLocalDpi xmlns:a14="http://schemas.microsoft.com/office/drawing/2010/main" val="0"/>
                </a:ext>
              </a:extLst>
            </a:blip>
            <a:stretch>
              <a:fillRect/>
            </a:stretch>
          </p:blipFill>
          <p:spPr>
            <a:xfrm>
              <a:off x="5314062" y="1403283"/>
              <a:ext cx="724610" cy="724610"/>
            </a:xfrm>
            <a:prstGeom prst="rect">
              <a:avLst/>
            </a:prstGeom>
            <a:grpFill/>
          </p:spPr>
        </p:pic>
      </p:grpSp>
      <p:grpSp>
        <p:nvGrpSpPr>
          <p:cNvPr id="46" name="组合 45">
            <a:extLst>
              <a:ext uri="{FF2B5EF4-FFF2-40B4-BE49-F238E27FC236}">
                <a16:creationId xmlns:a16="http://schemas.microsoft.com/office/drawing/2014/main" id="{804D5321-8AB6-1C89-4BC6-79B9B28154D4}"/>
              </a:ext>
            </a:extLst>
          </p:cNvPr>
          <p:cNvGrpSpPr/>
          <p:nvPr/>
        </p:nvGrpSpPr>
        <p:grpSpPr>
          <a:xfrm>
            <a:off x="5045076" y="4546109"/>
            <a:ext cx="1109551" cy="1109551"/>
            <a:chOff x="5045076" y="4546109"/>
            <a:chExt cx="1109551" cy="1109551"/>
          </a:xfrm>
          <a:gradFill>
            <a:gsLst>
              <a:gs pos="100000">
                <a:schemeClr val="accent6">
                  <a:lumMod val="50000"/>
                </a:schemeClr>
              </a:gs>
              <a:gs pos="0">
                <a:schemeClr val="accent4">
                  <a:lumMod val="75000"/>
                </a:schemeClr>
              </a:gs>
            </a:gsLst>
            <a:lin ang="5400000" scaled="1"/>
          </a:gradFill>
        </p:grpSpPr>
        <p:sp>
          <p:nvSpPr>
            <p:cNvPr id="45" name="椭圆 44">
              <a:extLst>
                <a:ext uri="{FF2B5EF4-FFF2-40B4-BE49-F238E27FC236}">
                  <a16:creationId xmlns:a16="http://schemas.microsoft.com/office/drawing/2014/main" id="{41D694A0-E620-0456-5623-CDE7A88BD50D}"/>
                </a:ext>
              </a:extLst>
            </p:cNvPr>
            <p:cNvSpPr/>
            <p:nvPr/>
          </p:nvSpPr>
          <p:spPr>
            <a:xfrm>
              <a:off x="5045076" y="4546109"/>
              <a:ext cx="1109551" cy="11095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a:extLst>
                <a:ext uri="{FF2B5EF4-FFF2-40B4-BE49-F238E27FC236}">
                  <a16:creationId xmlns:a16="http://schemas.microsoft.com/office/drawing/2014/main" id="{F5A67607-2A96-BDCD-CCF1-AE9FA6E4D38F}"/>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7546" y="4738579"/>
              <a:ext cx="724610" cy="724610"/>
            </a:xfrm>
            <a:prstGeom prst="rect">
              <a:avLst/>
            </a:prstGeom>
            <a:grpFill/>
          </p:spPr>
        </p:pic>
      </p:grpSp>
      <p:grpSp>
        <p:nvGrpSpPr>
          <p:cNvPr id="51" name="组合 50">
            <a:extLst>
              <a:ext uri="{FF2B5EF4-FFF2-40B4-BE49-F238E27FC236}">
                <a16:creationId xmlns:a16="http://schemas.microsoft.com/office/drawing/2014/main" id="{CF046DA0-4CF5-08BD-00DE-1C88E6D0EF6A}"/>
              </a:ext>
            </a:extLst>
          </p:cNvPr>
          <p:cNvGrpSpPr/>
          <p:nvPr/>
        </p:nvGrpSpPr>
        <p:grpSpPr>
          <a:xfrm>
            <a:off x="6242048" y="1373029"/>
            <a:ext cx="5016998" cy="1019272"/>
            <a:chOff x="6242048" y="1373029"/>
            <a:chExt cx="5016998" cy="1019272"/>
          </a:xfrm>
        </p:grpSpPr>
        <p:sp>
          <p:nvSpPr>
            <p:cNvPr id="49" name="文本框 48">
              <a:extLst>
                <a:ext uri="{FF2B5EF4-FFF2-40B4-BE49-F238E27FC236}">
                  <a16:creationId xmlns:a16="http://schemas.microsoft.com/office/drawing/2014/main" id="{3389520A-C2D6-5EA8-98B3-8B3EBF041540}"/>
                </a:ext>
              </a:extLst>
            </p:cNvPr>
            <p:cNvSpPr txBox="1"/>
            <p:nvPr/>
          </p:nvSpPr>
          <p:spPr>
            <a:xfrm>
              <a:off x="6242048" y="1373029"/>
              <a:ext cx="1929799" cy="400110"/>
            </a:xfrm>
            <a:prstGeom prst="rect">
              <a:avLst/>
            </a:prstGeom>
            <a:noFill/>
          </p:spPr>
          <p:txBody>
            <a:bodyPr wrap="square" rtlCol="0">
              <a:spAutoFit/>
            </a:bodyPr>
            <a:lstStyle/>
            <a:p>
              <a:r>
                <a:rPr lang="zh-CN" altLang="en-US" sz="2000" dirty="0"/>
                <a:t>输入标题</a:t>
              </a:r>
            </a:p>
          </p:txBody>
        </p:sp>
        <p:sp>
          <p:nvSpPr>
            <p:cNvPr id="50" name="文本框 49">
              <a:extLst>
                <a:ext uri="{FF2B5EF4-FFF2-40B4-BE49-F238E27FC236}">
                  <a16:creationId xmlns:a16="http://schemas.microsoft.com/office/drawing/2014/main" id="{E55428F4-7C34-1A61-F79C-B8611D76E79F}"/>
                </a:ext>
              </a:extLst>
            </p:cNvPr>
            <p:cNvSpPr txBox="1"/>
            <p:nvPr/>
          </p:nvSpPr>
          <p:spPr>
            <a:xfrm>
              <a:off x="6245069" y="1715193"/>
              <a:ext cx="5013977" cy="677108"/>
            </a:xfrm>
            <a:prstGeom prst="rect">
              <a:avLst/>
            </a:prstGeom>
            <a:noFill/>
          </p:spPr>
          <p:txBody>
            <a:bodyPr wrap="square" rtlCol="0">
              <a:spAutoFit/>
            </a:bodyPr>
            <a:lstStyle/>
            <a:p>
              <a:r>
                <a:rPr lang="zh-CN" altLang="en-US" dirty="0"/>
                <a:t>请输入内容请输入内容请输入内容请输入内容</a:t>
              </a:r>
            </a:p>
            <a:p>
              <a:endParaRPr lang="zh-CN" altLang="en-US" sz="2000" dirty="0"/>
            </a:p>
          </p:txBody>
        </p:sp>
      </p:grpSp>
      <p:grpSp>
        <p:nvGrpSpPr>
          <p:cNvPr id="52" name="组合 51">
            <a:extLst>
              <a:ext uri="{FF2B5EF4-FFF2-40B4-BE49-F238E27FC236}">
                <a16:creationId xmlns:a16="http://schemas.microsoft.com/office/drawing/2014/main" id="{4E9B59E5-F502-CAE6-D870-D6171DAD97BE}"/>
              </a:ext>
            </a:extLst>
          </p:cNvPr>
          <p:cNvGrpSpPr/>
          <p:nvPr/>
        </p:nvGrpSpPr>
        <p:grpSpPr>
          <a:xfrm>
            <a:off x="6243558" y="3078118"/>
            <a:ext cx="5016997" cy="1019272"/>
            <a:chOff x="6242049" y="1373029"/>
            <a:chExt cx="5016997" cy="1019272"/>
          </a:xfrm>
        </p:grpSpPr>
        <p:sp>
          <p:nvSpPr>
            <p:cNvPr id="53" name="文本框 52">
              <a:extLst>
                <a:ext uri="{FF2B5EF4-FFF2-40B4-BE49-F238E27FC236}">
                  <a16:creationId xmlns:a16="http://schemas.microsoft.com/office/drawing/2014/main" id="{9277509D-2639-479D-7C40-CD6AC053EE89}"/>
                </a:ext>
              </a:extLst>
            </p:cNvPr>
            <p:cNvSpPr txBox="1"/>
            <p:nvPr/>
          </p:nvSpPr>
          <p:spPr>
            <a:xfrm>
              <a:off x="6242049" y="1373029"/>
              <a:ext cx="1210588" cy="400110"/>
            </a:xfrm>
            <a:prstGeom prst="rect">
              <a:avLst/>
            </a:prstGeom>
            <a:noFill/>
          </p:spPr>
          <p:txBody>
            <a:bodyPr wrap="none" rtlCol="0">
              <a:spAutoFit/>
            </a:bodyPr>
            <a:lstStyle/>
            <a:p>
              <a:r>
                <a:rPr lang="zh-CN" altLang="en-US" sz="2000" dirty="0"/>
                <a:t>输入标题</a:t>
              </a:r>
            </a:p>
          </p:txBody>
        </p:sp>
        <p:sp>
          <p:nvSpPr>
            <p:cNvPr id="54" name="文本框 53">
              <a:extLst>
                <a:ext uri="{FF2B5EF4-FFF2-40B4-BE49-F238E27FC236}">
                  <a16:creationId xmlns:a16="http://schemas.microsoft.com/office/drawing/2014/main" id="{B5FF2B21-2198-D16D-E25C-2D234290F1C5}"/>
                </a:ext>
              </a:extLst>
            </p:cNvPr>
            <p:cNvSpPr txBox="1"/>
            <p:nvPr/>
          </p:nvSpPr>
          <p:spPr>
            <a:xfrm>
              <a:off x="6245069" y="1715193"/>
              <a:ext cx="5013977" cy="677108"/>
            </a:xfrm>
            <a:prstGeom prst="rect">
              <a:avLst/>
            </a:prstGeom>
            <a:noFill/>
          </p:spPr>
          <p:txBody>
            <a:bodyPr wrap="square" rtlCol="0">
              <a:spAutoFit/>
            </a:bodyPr>
            <a:lstStyle/>
            <a:p>
              <a:r>
                <a:rPr lang="zh-CN" altLang="en-US" dirty="0"/>
                <a:t>请输入内容请输入内容请输入内容请输入内容</a:t>
              </a:r>
            </a:p>
            <a:p>
              <a:endParaRPr lang="zh-CN" altLang="en-US" sz="2000" dirty="0"/>
            </a:p>
          </p:txBody>
        </p:sp>
      </p:grpSp>
      <p:grpSp>
        <p:nvGrpSpPr>
          <p:cNvPr id="55" name="组合 54">
            <a:extLst>
              <a:ext uri="{FF2B5EF4-FFF2-40B4-BE49-F238E27FC236}">
                <a16:creationId xmlns:a16="http://schemas.microsoft.com/office/drawing/2014/main" id="{BF10584A-0CC4-C1E3-1A72-B47FD095A514}"/>
              </a:ext>
            </a:extLst>
          </p:cNvPr>
          <p:cNvGrpSpPr/>
          <p:nvPr/>
        </p:nvGrpSpPr>
        <p:grpSpPr>
          <a:xfrm>
            <a:off x="6243558" y="4700705"/>
            <a:ext cx="5016997" cy="1019272"/>
            <a:chOff x="6242049" y="1373029"/>
            <a:chExt cx="5016997" cy="1019272"/>
          </a:xfrm>
        </p:grpSpPr>
        <p:sp>
          <p:nvSpPr>
            <p:cNvPr id="56" name="文本框 55">
              <a:extLst>
                <a:ext uri="{FF2B5EF4-FFF2-40B4-BE49-F238E27FC236}">
                  <a16:creationId xmlns:a16="http://schemas.microsoft.com/office/drawing/2014/main" id="{9BCEED2D-FB80-11C8-6410-48468890D8E3}"/>
                </a:ext>
              </a:extLst>
            </p:cNvPr>
            <p:cNvSpPr txBox="1"/>
            <p:nvPr/>
          </p:nvSpPr>
          <p:spPr>
            <a:xfrm>
              <a:off x="6242049" y="1373029"/>
              <a:ext cx="1210588" cy="400110"/>
            </a:xfrm>
            <a:prstGeom prst="rect">
              <a:avLst/>
            </a:prstGeom>
            <a:noFill/>
          </p:spPr>
          <p:txBody>
            <a:bodyPr wrap="none" rtlCol="0">
              <a:spAutoFit/>
            </a:bodyPr>
            <a:lstStyle/>
            <a:p>
              <a:r>
                <a:rPr lang="zh-CN" altLang="en-US" sz="2000" dirty="0"/>
                <a:t>输入标题</a:t>
              </a:r>
            </a:p>
          </p:txBody>
        </p:sp>
        <p:sp>
          <p:nvSpPr>
            <p:cNvPr id="57" name="文本框 56">
              <a:extLst>
                <a:ext uri="{FF2B5EF4-FFF2-40B4-BE49-F238E27FC236}">
                  <a16:creationId xmlns:a16="http://schemas.microsoft.com/office/drawing/2014/main" id="{36C8D1E2-B6A4-CC72-0B57-CFEDCA0E9066}"/>
                </a:ext>
              </a:extLst>
            </p:cNvPr>
            <p:cNvSpPr txBox="1"/>
            <p:nvPr/>
          </p:nvSpPr>
          <p:spPr>
            <a:xfrm>
              <a:off x="6245069" y="1715193"/>
              <a:ext cx="5013977" cy="677108"/>
            </a:xfrm>
            <a:prstGeom prst="rect">
              <a:avLst/>
            </a:prstGeom>
            <a:noFill/>
          </p:spPr>
          <p:txBody>
            <a:bodyPr wrap="square" rtlCol="0">
              <a:spAutoFit/>
            </a:bodyPr>
            <a:lstStyle/>
            <a:p>
              <a:r>
                <a:rPr lang="zh-CN" altLang="en-US" dirty="0"/>
                <a:t>请输入内容请输入内容请输入内容请输入内容</a:t>
              </a:r>
            </a:p>
            <a:p>
              <a:endParaRPr lang="zh-CN" altLang="en-US" sz="2000" dirty="0"/>
            </a:p>
          </p:txBody>
        </p:sp>
      </p:grpSp>
      <p:sp>
        <p:nvSpPr>
          <p:cNvPr id="3" name="椭圆 2">
            <a:extLst>
              <a:ext uri="{FF2B5EF4-FFF2-40B4-BE49-F238E27FC236}">
                <a16:creationId xmlns:a16="http://schemas.microsoft.com/office/drawing/2014/main" id="{F66BF8B0-618B-D54F-079F-BB244B4C6830}"/>
              </a:ext>
            </a:extLst>
          </p:cNvPr>
          <p:cNvSpPr/>
          <p:nvPr/>
        </p:nvSpPr>
        <p:spPr>
          <a:xfrm rot="6162360">
            <a:off x="10875169" y="6054160"/>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50FAC656-FC79-7528-464C-13C13617E193}"/>
              </a:ext>
            </a:extLst>
          </p:cNvPr>
          <p:cNvSpPr/>
          <p:nvPr/>
        </p:nvSpPr>
        <p:spPr>
          <a:xfrm>
            <a:off x="617514" y="-775693"/>
            <a:ext cx="1339279" cy="1339279"/>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43160D6F-DCE8-A393-7694-A03BE1236509}"/>
              </a:ext>
            </a:extLst>
          </p:cNvPr>
          <p:cNvSpPr/>
          <p:nvPr/>
        </p:nvSpPr>
        <p:spPr>
          <a:xfrm rot="6162360">
            <a:off x="-604683" y="5771137"/>
            <a:ext cx="1636342" cy="1621938"/>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2CAF204A-311D-AADB-6556-3CB9A17C97D6}"/>
              </a:ext>
            </a:extLst>
          </p:cNvPr>
          <p:cNvSpPr/>
          <p:nvPr/>
        </p:nvSpPr>
        <p:spPr>
          <a:xfrm>
            <a:off x="-489612" y="-975991"/>
            <a:ext cx="1776766" cy="1776766"/>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0F31F8E3-C6E8-14BD-D0D1-D44F3BCBEB67}"/>
              </a:ext>
            </a:extLst>
          </p:cNvPr>
          <p:cNvSpPr/>
          <p:nvPr/>
        </p:nvSpPr>
        <p:spPr>
          <a:xfrm>
            <a:off x="-821922" y="5361171"/>
            <a:ext cx="1339278" cy="1339278"/>
          </a:xfrm>
          <a:prstGeom prst="ellipse">
            <a:avLst/>
          </a:prstGeom>
          <a:gradFill>
            <a:gsLst>
              <a:gs pos="0">
                <a:schemeClr val="accent4">
                  <a:lumMod val="60000"/>
                  <a:lumOff val="40000"/>
                </a:schemeClr>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FDAA033-D78C-2593-0944-3139A75E1500}"/>
              </a:ext>
            </a:extLst>
          </p:cNvPr>
          <p:cNvSpPr/>
          <p:nvPr/>
        </p:nvSpPr>
        <p:spPr>
          <a:xfrm>
            <a:off x="11303617" y="442486"/>
            <a:ext cx="1776766" cy="1776766"/>
          </a:xfrm>
          <a:prstGeom prst="ellipse">
            <a:avLst/>
          </a:prstGeom>
          <a:gradFill>
            <a:gsLst>
              <a:gs pos="0">
                <a:schemeClr val="accent4">
                  <a:lumMod val="60000"/>
                  <a:lumOff val="40000"/>
                  <a:alpha val="53000"/>
                </a:schemeClr>
              </a:gs>
              <a:gs pos="100000">
                <a:schemeClr val="accent4">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73F329B0-6DD0-1CC4-FCC4-02C319DB4AC7}"/>
              </a:ext>
            </a:extLst>
          </p:cNvPr>
          <p:cNvSpPr/>
          <p:nvPr/>
        </p:nvSpPr>
        <p:spPr>
          <a:xfrm>
            <a:off x="10160441" y="-1506084"/>
            <a:ext cx="2836953" cy="2836953"/>
          </a:xfrm>
          <a:prstGeom prst="ellipse">
            <a:avLst/>
          </a:prstGeom>
          <a:gradFill>
            <a:gsLst>
              <a:gs pos="0">
                <a:schemeClr val="accent2">
                  <a:lumMod val="90000"/>
                </a:schemeClr>
              </a:gs>
              <a:gs pos="100000">
                <a:schemeClr val="accent3">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3AEC5FA3-05F6-3592-21F9-D2BB60CC271A}"/>
              </a:ext>
            </a:extLst>
          </p:cNvPr>
          <p:cNvSpPr/>
          <p:nvPr/>
        </p:nvSpPr>
        <p:spPr>
          <a:xfrm rot="6162360">
            <a:off x="10724501" y="6132093"/>
            <a:ext cx="520301" cy="515721"/>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8AB417F0-6DC4-F123-52B5-C48069520F5A}"/>
              </a:ext>
            </a:extLst>
          </p:cNvPr>
          <p:cNvSpPr/>
          <p:nvPr/>
        </p:nvSpPr>
        <p:spPr>
          <a:xfrm>
            <a:off x="1029114" y="3792637"/>
            <a:ext cx="349720" cy="349720"/>
          </a:xfrm>
          <a:prstGeom prst="ellipse">
            <a:avLst/>
          </a:prstGeom>
          <a:gradFill>
            <a:gsLst>
              <a:gs pos="0">
                <a:schemeClr val="accent4">
                  <a:lumMod val="60000"/>
                  <a:lumOff val="40000"/>
                  <a:alpha val="42000"/>
                </a:schemeClr>
              </a:gs>
              <a:gs pos="100000">
                <a:schemeClr val="accent4">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50C01235-E404-57D4-C0C8-FD803D60EA1E}"/>
              </a:ext>
            </a:extLst>
          </p:cNvPr>
          <p:cNvSpPr/>
          <p:nvPr/>
        </p:nvSpPr>
        <p:spPr>
          <a:xfrm rot="6162360">
            <a:off x="4131615" y="-1118865"/>
            <a:ext cx="1652078" cy="1637536"/>
          </a:xfrm>
          <a:prstGeom prst="ellipse">
            <a:avLst/>
          </a:prstGeom>
          <a:gradFill>
            <a:gsLst>
              <a:gs pos="0">
                <a:schemeClr val="accent2">
                  <a:lumMod val="90000"/>
                  <a:alpha val="32000"/>
                </a:schemeClr>
              </a:gs>
              <a:gs pos="100000">
                <a:schemeClr val="accent3">
                  <a:lumMod val="50000"/>
                  <a:alpha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21785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81D0DF"/>
      </a:accent1>
      <a:accent2>
        <a:srgbClr val="B4E6ED"/>
      </a:accent2>
      <a:accent3>
        <a:srgbClr val="D2F5F7"/>
      </a:accent3>
      <a:accent4>
        <a:srgbClr val="EAACA2"/>
      </a:accent4>
      <a:accent5>
        <a:srgbClr val="F3CBC4"/>
      </a:accent5>
      <a:accent6>
        <a:srgbClr val="FEDACE"/>
      </a:accent6>
      <a:hlink>
        <a:srgbClr val="F49100"/>
      </a:hlink>
      <a:folHlink>
        <a:srgbClr val="85DFD0"/>
      </a:folHlink>
    </a:clrScheme>
    <a:fontScheme name="思源黑体">
      <a:majorFont>
        <a:latin typeface="OPPOSans H"/>
        <a:ea typeface="思源黑体 Heavy"/>
        <a:cs typeface=""/>
      </a:majorFont>
      <a:minorFont>
        <a:latin typeface="OPPOSans B"/>
        <a:ea typeface="思源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TotalTime>
  <Words>353</Words>
  <Application>Microsoft Office PowerPoint</Application>
  <PresentationFormat>宽屏</PresentationFormat>
  <Paragraphs>114</Paragraphs>
  <Slides>18</Slides>
  <Notes>10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18</vt:i4>
      </vt:variant>
    </vt:vector>
  </HeadingPairs>
  <TitlesOfParts>
    <vt:vector size="33" baseType="lpstr">
      <vt:lpstr>OPPOSans B</vt:lpstr>
      <vt:lpstr>OPPOSans H</vt:lpstr>
      <vt:lpstr>OPPOSans M</vt:lpstr>
      <vt:lpstr>阿里巴巴普惠体 2.0 55 Regular</vt:lpstr>
      <vt:lpstr>阿里巴巴普惠体 2.0 65 Medium</vt:lpstr>
      <vt:lpstr>阿里巴巴普惠体 B</vt:lpstr>
      <vt:lpstr>等线</vt:lpstr>
      <vt:lpstr>思源黑体</vt:lpstr>
      <vt:lpstr>思源黑体 CN Bold</vt:lpstr>
      <vt:lpstr>思源黑体 CN Light</vt:lpstr>
      <vt:lpstr>思源黑体 Heavy</vt:lpstr>
      <vt:lpstr>Arial</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圆创意清新插画风毕业求职简历ppt模板</dc:title>
  <dc:creator>Ming</dc:creator>
  <cp:keywords>P界达人</cp:keywords>
  <dc:description>51PPT模板网，幻灯片演示模板及素材免费下载！_x000d_
51PPT模板网 唯一访问网址：www.51pptmoban.com</dc:description>
  <cp:lastModifiedBy>user Power</cp:lastModifiedBy>
  <cp:revision>11</cp:revision>
  <dcterms:created xsi:type="dcterms:W3CDTF">2022-12-12T06:01:28Z</dcterms:created>
  <dcterms:modified xsi:type="dcterms:W3CDTF">2023-10-08T08:45:50Z</dcterms:modified>
</cp:coreProperties>
</file>